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27" r:id="rId2"/>
    <p:sldMasterId id="2147483739" r:id="rId3"/>
  </p:sldMasterIdLst>
  <p:notesMasterIdLst>
    <p:notesMasterId r:id="rId33"/>
  </p:notesMasterIdLst>
  <p:sldIdLst>
    <p:sldId id="1114" r:id="rId4"/>
    <p:sldId id="1113" r:id="rId5"/>
    <p:sldId id="370" r:id="rId6"/>
    <p:sldId id="1020" r:id="rId7"/>
    <p:sldId id="372" r:id="rId8"/>
    <p:sldId id="374" r:id="rId9"/>
    <p:sldId id="1014" r:id="rId10"/>
    <p:sldId id="1016" r:id="rId11"/>
    <p:sldId id="1015" r:id="rId12"/>
    <p:sldId id="1017" r:id="rId13"/>
    <p:sldId id="1018" r:id="rId14"/>
    <p:sldId id="1022" r:id="rId15"/>
    <p:sldId id="1005" r:id="rId16"/>
    <p:sldId id="339" r:id="rId17"/>
    <p:sldId id="419" r:id="rId18"/>
    <p:sldId id="420" r:id="rId19"/>
    <p:sldId id="421" r:id="rId20"/>
    <p:sldId id="437" r:id="rId21"/>
    <p:sldId id="438" r:id="rId22"/>
    <p:sldId id="441" r:id="rId23"/>
    <p:sldId id="442" r:id="rId24"/>
    <p:sldId id="439" r:id="rId25"/>
    <p:sldId id="440" r:id="rId26"/>
    <p:sldId id="443" r:id="rId27"/>
    <p:sldId id="444" r:id="rId28"/>
    <p:sldId id="1023" r:id="rId29"/>
    <p:sldId id="1019" r:id="rId30"/>
    <p:sldId id="1024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51C"/>
    <a:srgbClr val="27BDEF"/>
    <a:srgbClr val="D96DAB"/>
    <a:srgbClr val="F6A8C0"/>
    <a:srgbClr val="242021"/>
    <a:srgbClr val="8F5500"/>
    <a:srgbClr val="00B9F1"/>
    <a:srgbClr val="B2499B"/>
    <a:srgbClr val="AFAEAE"/>
    <a:srgbClr val="FD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5420" autoAdjust="0"/>
  </p:normalViewPr>
  <p:slideViewPr>
    <p:cSldViewPr snapToGrid="0">
      <p:cViewPr varScale="1">
        <p:scale>
          <a:sx n="73" d="100"/>
          <a:sy n="73" d="100"/>
        </p:scale>
        <p:origin x="3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19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/>
              <a:t>BÀI</a:t>
            </a:r>
            <a:r>
              <a:rPr lang="vi-VN" sz="1800" baseline="0" dirty="0"/>
              <a:t> GIẢNG PPT SMART START 3</a:t>
            </a:r>
          </a:p>
          <a:p>
            <a:r>
              <a:rPr lang="vi-VN" sz="1800" dirty="0"/>
              <a:t>Author:</a:t>
            </a:r>
            <a:r>
              <a:rPr lang="vi-VN" sz="1800" baseline="0" dirty="0"/>
              <a:t> Thao Nguyen </a:t>
            </a:r>
          </a:p>
          <a:p>
            <a:r>
              <a:rPr lang="vi-VN" sz="1800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aseline="0" dirty="0"/>
              <a:t>Zalo: 0905917335</a:t>
            </a:r>
          </a:p>
          <a:p>
            <a:r>
              <a:rPr lang="vi-VN" sz="1800" baseline="0" dirty="0"/>
              <a:t>Fb: https://www.facebook.com/dn.thaonguyen/</a:t>
            </a:r>
          </a:p>
          <a:p>
            <a:r>
              <a:rPr lang="vi-VN" sz="1800" baseline="0" dirty="0"/>
              <a:t>Group chia sẻ tài liệu: https://www.facebook.com/groups/220848385841356</a:t>
            </a:r>
            <a:endParaRPr lang="vi-V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/>
              <a:t>******Liên</a:t>
            </a:r>
            <a:r>
              <a:rPr lang="vi-VN" sz="1800" baseline="0" dirty="0"/>
              <a:t> hệ chính chủ để được hỗ trợ nếu bài bị lỗi.</a:t>
            </a:r>
            <a:endParaRPr lang="vi-V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7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90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817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06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401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3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7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70a7009f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70a7009fd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21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70a7009f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70a7009fd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1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" name="Google Shape;4229;ge48b1e99b0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0" name="Google Shape;4230;ge48b1e99b0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6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64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2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54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74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44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3"/>
          <p:cNvSpPr/>
          <p:nvPr/>
        </p:nvSpPr>
        <p:spPr>
          <a:xfrm rot="10800000" flipH="1">
            <a:off x="11235601" y="3701901"/>
            <a:ext cx="956388" cy="3156088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13"/>
          <p:cNvSpPr/>
          <p:nvPr/>
        </p:nvSpPr>
        <p:spPr>
          <a:xfrm>
            <a:off x="11139517" y="45764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13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13"/>
          <p:cNvSpPr txBox="1">
            <a:spLocks noGrp="1"/>
          </p:cNvSpPr>
          <p:nvPr>
            <p:ph type="subTitle" idx="1"/>
          </p:nvPr>
        </p:nvSpPr>
        <p:spPr>
          <a:xfrm>
            <a:off x="2540967" y="2048084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3"/>
          <p:cNvSpPr txBox="1">
            <a:spLocks noGrp="1"/>
          </p:cNvSpPr>
          <p:nvPr>
            <p:ph type="subTitle" idx="2"/>
          </p:nvPr>
        </p:nvSpPr>
        <p:spPr>
          <a:xfrm>
            <a:off x="2540967" y="2538629"/>
            <a:ext cx="3306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3"/>
          <p:cNvSpPr txBox="1">
            <a:spLocks noGrp="1"/>
          </p:cNvSpPr>
          <p:nvPr>
            <p:ph type="subTitle" idx="3"/>
          </p:nvPr>
        </p:nvSpPr>
        <p:spPr>
          <a:xfrm>
            <a:off x="2540967" y="4299489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13"/>
          <p:cNvSpPr txBox="1">
            <a:spLocks noGrp="1"/>
          </p:cNvSpPr>
          <p:nvPr>
            <p:ph type="subTitle" idx="4"/>
          </p:nvPr>
        </p:nvSpPr>
        <p:spPr>
          <a:xfrm>
            <a:off x="2540967" y="4785387"/>
            <a:ext cx="33060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13"/>
          <p:cNvSpPr txBox="1">
            <a:spLocks noGrp="1"/>
          </p:cNvSpPr>
          <p:nvPr>
            <p:ph type="title" hasCustomPrompt="1"/>
          </p:nvPr>
        </p:nvSpPr>
        <p:spPr>
          <a:xfrm>
            <a:off x="1034597" y="2339551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1130" name="Google Shape;1130;p13"/>
          <p:cNvSpPr txBox="1">
            <a:spLocks noGrp="1"/>
          </p:cNvSpPr>
          <p:nvPr>
            <p:ph type="title" idx="5" hasCustomPrompt="1"/>
          </p:nvPr>
        </p:nvSpPr>
        <p:spPr>
          <a:xfrm>
            <a:off x="1032397" y="4628492"/>
            <a:ext cx="1328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1131" name="Google Shape;1131;p13"/>
          <p:cNvSpPr txBox="1">
            <a:spLocks noGrp="1"/>
          </p:cNvSpPr>
          <p:nvPr>
            <p:ph type="subTitle" idx="6"/>
          </p:nvPr>
        </p:nvSpPr>
        <p:spPr>
          <a:xfrm>
            <a:off x="7831403" y="2048084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13"/>
          <p:cNvSpPr txBox="1">
            <a:spLocks noGrp="1"/>
          </p:cNvSpPr>
          <p:nvPr>
            <p:ph type="subTitle" idx="7"/>
          </p:nvPr>
        </p:nvSpPr>
        <p:spPr>
          <a:xfrm>
            <a:off x="7831403" y="2538629"/>
            <a:ext cx="3306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3"/>
          <p:cNvSpPr txBox="1">
            <a:spLocks noGrp="1"/>
          </p:cNvSpPr>
          <p:nvPr>
            <p:ph type="subTitle" idx="8"/>
          </p:nvPr>
        </p:nvSpPr>
        <p:spPr>
          <a:xfrm>
            <a:off x="7831403" y="429948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13"/>
          <p:cNvSpPr txBox="1">
            <a:spLocks noGrp="1"/>
          </p:cNvSpPr>
          <p:nvPr>
            <p:ph type="subTitle" idx="9"/>
          </p:nvPr>
        </p:nvSpPr>
        <p:spPr>
          <a:xfrm>
            <a:off x="7831403" y="4785387"/>
            <a:ext cx="33060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13"/>
          <p:cNvSpPr txBox="1">
            <a:spLocks noGrp="1"/>
          </p:cNvSpPr>
          <p:nvPr>
            <p:ph type="title" idx="13" hasCustomPrompt="1"/>
          </p:nvPr>
        </p:nvSpPr>
        <p:spPr>
          <a:xfrm>
            <a:off x="6343345" y="2386951"/>
            <a:ext cx="1328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1136" name="Google Shape;1136;p13"/>
          <p:cNvSpPr txBox="1">
            <a:spLocks noGrp="1"/>
          </p:cNvSpPr>
          <p:nvPr>
            <p:ph type="title" idx="14" hasCustomPrompt="1"/>
          </p:nvPr>
        </p:nvSpPr>
        <p:spPr>
          <a:xfrm>
            <a:off x="6343345" y="4628492"/>
            <a:ext cx="1328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1137" name="Google Shape;1137;p13"/>
          <p:cNvSpPr txBox="1">
            <a:spLocks noGrp="1"/>
          </p:cNvSpPr>
          <p:nvPr>
            <p:ph type="title" idx="15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8" name="Google Shape;1138;p13"/>
          <p:cNvSpPr/>
          <p:nvPr/>
        </p:nvSpPr>
        <p:spPr>
          <a:xfrm rot="10800000">
            <a:off x="10164213" y="15"/>
            <a:ext cx="2027780" cy="1988815"/>
          </a:xfrm>
          <a:custGeom>
            <a:avLst/>
            <a:gdLst/>
            <a:ahLst/>
            <a:cxnLst/>
            <a:rect l="l" t="t" r="r" b="b"/>
            <a:pathLst>
              <a:path w="16653" h="16333" extrusionOk="0">
                <a:moveTo>
                  <a:pt x="2776" y="0"/>
                </a:moveTo>
                <a:lnTo>
                  <a:pt x="2457" y="19"/>
                </a:lnTo>
                <a:lnTo>
                  <a:pt x="2139" y="56"/>
                </a:lnTo>
                <a:lnTo>
                  <a:pt x="1820" y="94"/>
                </a:lnTo>
                <a:lnTo>
                  <a:pt x="1520" y="150"/>
                </a:lnTo>
                <a:lnTo>
                  <a:pt x="1201" y="244"/>
                </a:lnTo>
                <a:lnTo>
                  <a:pt x="901" y="338"/>
                </a:lnTo>
                <a:lnTo>
                  <a:pt x="601" y="450"/>
                </a:lnTo>
                <a:lnTo>
                  <a:pt x="320" y="581"/>
                </a:lnTo>
                <a:lnTo>
                  <a:pt x="38" y="713"/>
                </a:lnTo>
                <a:lnTo>
                  <a:pt x="1" y="882"/>
                </a:lnTo>
                <a:lnTo>
                  <a:pt x="1" y="16333"/>
                </a:lnTo>
                <a:lnTo>
                  <a:pt x="16409" y="16333"/>
                </a:lnTo>
                <a:lnTo>
                  <a:pt x="16352" y="16164"/>
                </a:lnTo>
                <a:lnTo>
                  <a:pt x="16334" y="15977"/>
                </a:lnTo>
                <a:lnTo>
                  <a:pt x="16296" y="15602"/>
                </a:lnTo>
                <a:lnTo>
                  <a:pt x="16296" y="15227"/>
                </a:lnTo>
                <a:lnTo>
                  <a:pt x="16334" y="14852"/>
                </a:lnTo>
                <a:lnTo>
                  <a:pt x="16484" y="14158"/>
                </a:lnTo>
                <a:lnTo>
                  <a:pt x="16559" y="13820"/>
                </a:lnTo>
                <a:lnTo>
                  <a:pt x="16615" y="13464"/>
                </a:lnTo>
                <a:lnTo>
                  <a:pt x="16652" y="13126"/>
                </a:lnTo>
                <a:lnTo>
                  <a:pt x="16652" y="12770"/>
                </a:lnTo>
                <a:lnTo>
                  <a:pt x="16652" y="12601"/>
                </a:lnTo>
                <a:lnTo>
                  <a:pt x="16634" y="12433"/>
                </a:lnTo>
                <a:lnTo>
                  <a:pt x="16596" y="12264"/>
                </a:lnTo>
                <a:lnTo>
                  <a:pt x="16559" y="12095"/>
                </a:lnTo>
                <a:lnTo>
                  <a:pt x="16484" y="11926"/>
                </a:lnTo>
                <a:lnTo>
                  <a:pt x="16409" y="11739"/>
                </a:lnTo>
                <a:lnTo>
                  <a:pt x="16315" y="11570"/>
                </a:lnTo>
                <a:lnTo>
                  <a:pt x="16202" y="11420"/>
                </a:lnTo>
                <a:lnTo>
                  <a:pt x="16071" y="11270"/>
                </a:lnTo>
                <a:lnTo>
                  <a:pt x="15940" y="11139"/>
                </a:lnTo>
                <a:lnTo>
                  <a:pt x="15790" y="11007"/>
                </a:lnTo>
                <a:lnTo>
                  <a:pt x="15621" y="10876"/>
                </a:lnTo>
                <a:lnTo>
                  <a:pt x="15471" y="10782"/>
                </a:lnTo>
                <a:lnTo>
                  <a:pt x="15283" y="10670"/>
                </a:lnTo>
                <a:lnTo>
                  <a:pt x="15115" y="10595"/>
                </a:lnTo>
                <a:lnTo>
                  <a:pt x="14927" y="10520"/>
                </a:lnTo>
                <a:lnTo>
                  <a:pt x="14740" y="10445"/>
                </a:lnTo>
                <a:lnTo>
                  <a:pt x="14552" y="10389"/>
                </a:lnTo>
                <a:lnTo>
                  <a:pt x="14158" y="10314"/>
                </a:lnTo>
                <a:lnTo>
                  <a:pt x="13765" y="10276"/>
                </a:lnTo>
                <a:lnTo>
                  <a:pt x="13371" y="10276"/>
                </a:lnTo>
                <a:lnTo>
                  <a:pt x="12977" y="10295"/>
                </a:lnTo>
                <a:lnTo>
                  <a:pt x="12583" y="10332"/>
                </a:lnTo>
                <a:lnTo>
                  <a:pt x="12189" y="10389"/>
                </a:lnTo>
                <a:lnTo>
                  <a:pt x="11796" y="10464"/>
                </a:lnTo>
                <a:lnTo>
                  <a:pt x="11027" y="10632"/>
                </a:lnTo>
                <a:lnTo>
                  <a:pt x="10258" y="10801"/>
                </a:lnTo>
                <a:lnTo>
                  <a:pt x="9864" y="10857"/>
                </a:lnTo>
                <a:lnTo>
                  <a:pt x="9470" y="10914"/>
                </a:lnTo>
                <a:lnTo>
                  <a:pt x="9077" y="10951"/>
                </a:lnTo>
                <a:lnTo>
                  <a:pt x="8683" y="10951"/>
                </a:lnTo>
                <a:lnTo>
                  <a:pt x="8289" y="10932"/>
                </a:lnTo>
                <a:lnTo>
                  <a:pt x="7895" y="10876"/>
                </a:lnTo>
                <a:lnTo>
                  <a:pt x="7708" y="10839"/>
                </a:lnTo>
                <a:lnTo>
                  <a:pt x="7520" y="10782"/>
                </a:lnTo>
                <a:lnTo>
                  <a:pt x="7333" y="10707"/>
                </a:lnTo>
                <a:lnTo>
                  <a:pt x="7145" y="10632"/>
                </a:lnTo>
                <a:lnTo>
                  <a:pt x="6958" y="10539"/>
                </a:lnTo>
                <a:lnTo>
                  <a:pt x="6789" y="10445"/>
                </a:lnTo>
                <a:lnTo>
                  <a:pt x="6620" y="10332"/>
                </a:lnTo>
                <a:lnTo>
                  <a:pt x="6470" y="10220"/>
                </a:lnTo>
                <a:lnTo>
                  <a:pt x="6320" y="10089"/>
                </a:lnTo>
                <a:lnTo>
                  <a:pt x="6170" y="9939"/>
                </a:lnTo>
                <a:lnTo>
                  <a:pt x="6058" y="9807"/>
                </a:lnTo>
                <a:lnTo>
                  <a:pt x="5945" y="9639"/>
                </a:lnTo>
                <a:lnTo>
                  <a:pt x="5833" y="9470"/>
                </a:lnTo>
                <a:lnTo>
                  <a:pt x="5758" y="9301"/>
                </a:lnTo>
                <a:lnTo>
                  <a:pt x="5683" y="9113"/>
                </a:lnTo>
                <a:lnTo>
                  <a:pt x="5645" y="8926"/>
                </a:lnTo>
                <a:lnTo>
                  <a:pt x="5608" y="8645"/>
                </a:lnTo>
                <a:lnTo>
                  <a:pt x="5608" y="8363"/>
                </a:lnTo>
                <a:lnTo>
                  <a:pt x="5626" y="8082"/>
                </a:lnTo>
                <a:lnTo>
                  <a:pt x="5683" y="7801"/>
                </a:lnTo>
                <a:lnTo>
                  <a:pt x="5758" y="7538"/>
                </a:lnTo>
                <a:lnTo>
                  <a:pt x="5870" y="7257"/>
                </a:lnTo>
                <a:lnTo>
                  <a:pt x="5983" y="6995"/>
                </a:lnTo>
                <a:lnTo>
                  <a:pt x="6095" y="6732"/>
                </a:lnTo>
                <a:lnTo>
                  <a:pt x="6376" y="6226"/>
                </a:lnTo>
                <a:lnTo>
                  <a:pt x="6639" y="5719"/>
                </a:lnTo>
                <a:lnTo>
                  <a:pt x="6751" y="5476"/>
                </a:lnTo>
                <a:lnTo>
                  <a:pt x="6864" y="5213"/>
                </a:lnTo>
                <a:lnTo>
                  <a:pt x="6958" y="4932"/>
                </a:lnTo>
                <a:lnTo>
                  <a:pt x="7033" y="4669"/>
                </a:lnTo>
                <a:lnTo>
                  <a:pt x="7089" y="4351"/>
                </a:lnTo>
                <a:lnTo>
                  <a:pt x="7127" y="4051"/>
                </a:lnTo>
                <a:lnTo>
                  <a:pt x="7108" y="3732"/>
                </a:lnTo>
                <a:lnTo>
                  <a:pt x="7070" y="3432"/>
                </a:lnTo>
                <a:lnTo>
                  <a:pt x="7014" y="3113"/>
                </a:lnTo>
                <a:lnTo>
                  <a:pt x="6939" y="2813"/>
                </a:lnTo>
                <a:lnTo>
                  <a:pt x="6826" y="2532"/>
                </a:lnTo>
                <a:lnTo>
                  <a:pt x="6676" y="2232"/>
                </a:lnTo>
                <a:lnTo>
                  <a:pt x="6526" y="1969"/>
                </a:lnTo>
                <a:lnTo>
                  <a:pt x="6339" y="1707"/>
                </a:lnTo>
                <a:lnTo>
                  <a:pt x="6151" y="1463"/>
                </a:lnTo>
                <a:lnTo>
                  <a:pt x="5926" y="1219"/>
                </a:lnTo>
                <a:lnTo>
                  <a:pt x="5701" y="1013"/>
                </a:lnTo>
                <a:lnTo>
                  <a:pt x="5439" y="807"/>
                </a:lnTo>
                <a:lnTo>
                  <a:pt x="5176" y="638"/>
                </a:lnTo>
                <a:lnTo>
                  <a:pt x="4895" y="488"/>
                </a:lnTo>
                <a:lnTo>
                  <a:pt x="4614" y="356"/>
                </a:lnTo>
                <a:lnTo>
                  <a:pt x="4314" y="244"/>
                </a:lnTo>
                <a:lnTo>
                  <a:pt x="4014" y="150"/>
                </a:lnTo>
                <a:lnTo>
                  <a:pt x="3714" y="94"/>
                </a:lnTo>
                <a:lnTo>
                  <a:pt x="3395" y="38"/>
                </a:lnTo>
                <a:lnTo>
                  <a:pt x="3095" y="19"/>
                </a:lnTo>
                <a:lnTo>
                  <a:pt x="27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9" name="Google Shape;1139;p13"/>
          <p:cNvSpPr/>
          <p:nvPr/>
        </p:nvSpPr>
        <p:spPr>
          <a:xfrm rot="10800000" flipH="1">
            <a:off x="5" y="-25904"/>
            <a:ext cx="956404" cy="466598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40" name="Google Shape;1140;p13"/>
          <p:cNvGrpSpPr/>
          <p:nvPr/>
        </p:nvGrpSpPr>
        <p:grpSpPr>
          <a:xfrm>
            <a:off x="13" y="5414217"/>
            <a:ext cx="1312239" cy="1436697"/>
            <a:chOff x="3459100" y="826450"/>
            <a:chExt cx="409750" cy="448650"/>
          </a:xfrm>
        </p:grpSpPr>
        <p:sp>
          <p:nvSpPr>
            <p:cNvPr id="1141" name="Google Shape;1141;p13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3" name="Google Shape;1153;p13"/>
          <p:cNvSpPr/>
          <p:nvPr/>
        </p:nvSpPr>
        <p:spPr>
          <a:xfrm>
            <a:off x="11004051" y="7976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4" name="Google Shape;1154;p13"/>
          <p:cNvSpPr/>
          <p:nvPr/>
        </p:nvSpPr>
        <p:spPr>
          <a:xfrm>
            <a:off x="11817551" y="3251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5" name="Google Shape;1155;p13"/>
          <p:cNvSpPr/>
          <p:nvPr/>
        </p:nvSpPr>
        <p:spPr>
          <a:xfrm>
            <a:off x="576500" y="14610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6" name="Google Shape;1156;p13"/>
          <p:cNvSpPr/>
          <p:nvPr/>
        </p:nvSpPr>
        <p:spPr>
          <a:xfrm rot="-1841867">
            <a:off x="531382" y="-701476"/>
            <a:ext cx="4322445" cy="1245311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7" name="Google Shape;1157;p13"/>
          <p:cNvSpPr/>
          <p:nvPr/>
        </p:nvSpPr>
        <p:spPr>
          <a:xfrm rot="9900054" flipH="1">
            <a:off x="8087275" y="5545876"/>
            <a:ext cx="4322395" cy="1245296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58" name="Google Shape;1158;p13"/>
          <p:cNvGrpSpPr/>
          <p:nvPr/>
        </p:nvGrpSpPr>
        <p:grpSpPr>
          <a:xfrm>
            <a:off x="489197" y="5752402"/>
            <a:ext cx="923520" cy="876372"/>
            <a:chOff x="-3009275" y="-1482550"/>
            <a:chExt cx="1248225" cy="1184500"/>
          </a:xfrm>
        </p:grpSpPr>
        <p:sp>
          <p:nvSpPr>
            <p:cNvPr id="1159" name="Google Shape;1159;p13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13"/>
          <p:cNvGrpSpPr/>
          <p:nvPr/>
        </p:nvGrpSpPr>
        <p:grpSpPr>
          <a:xfrm flipH="1">
            <a:off x="11555828" y="6339097"/>
            <a:ext cx="354368" cy="306247"/>
            <a:chOff x="-711450" y="730125"/>
            <a:chExt cx="350350" cy="302775"/>
          </a:xfrm>
        </p:grpSpPr>
        <p:sp>
          <p:nvSpPr>
            <p:cNvPr id="1176" name="Google Shape;1176;p13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13"/>
          <p:cNvGrpSpPr/>
          <p:nvPr/>
        </p:nvGrpSpPr>
        <p:grpSpPr>
          <a:xfrm flipH="1">
            <a:off x="11340592" y="5844966"/>
            <a:ext cx="168257" cy="252133"/>
            <a:chOff x="-682500" y="-141275"/>
            <a:chExt cx="166350" cy="249275"/>
          </a:xfrm>
        </p:grpSpPr>
        <p:sp>
          <p:nvSpPr>
            <p:cNvPr id="1179" name="Google Shape;1179;p13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81" name="Google Shape;1181;p13"/>
          <p:cNvGrpSpPr/>
          <p:nvPr/>
        </p:nvGrpSpPr>
        <p:grpSpPr>
          <a:xfrm flipH="1">
            <a:off x="11628985" y="5883738"/>
            <a:ext cx="232283" cy="261085"/>
            <a:chOff x="-1062750" y="-633900"/>
            <a:chExt cx="229650" cy="258125"/>
          </a:xfrm>
        </p:grpSpPr>
        <p:sp>
          <p:nvSpPr>
            <p:cNvPr id="1182" name="Google Shape;1182;p13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4" name="Google Shape;1184;p13"/>
          <p:cNvSpPr/>
          <p:nvPr/>
        </p:nvSpPr>
        <p:spPr>
          <a:xfrm rot="294481">
            <a:off x="138103" y="5431410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5" name="Google Shape;1185;p13"/>
          <p:cNvSpPr/>
          <p:nvPr/>
        </p:nvSpPr>
        <p:spPr>
          <a:xfrm rot="294481">
            <a:off x="11555403" y="236024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96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"/>
          <p:cNvSpPr txBox="1">
            <a:spLocks noGrp="1"/>
          </p:cNvSpPr>
          <p:nvPr>
            <p:ph type="title"/>
          </p:nvPr>
        </p:nvSpPr>
        <p:spPr>
          <a:xfrm>
            <a:off x="3767400" y="4319375"/>
            <a:ext cx="46572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88" name="Google Shape;1188;p14"/>
          <p:cNvSpPr txBox="1">
            <a:spLocks noGrp="1"/>
          </p:cNvSpPr>
          <p:nvPr>
            <p:ph type="subTitle" idx="1"/>
          </p:nvPr>
        </p:nvSpPr>
        <p:spPr>
          <a:xfrm>
            <a:off x="1828800" y="2271041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4"/>
          <p:cNvSpPr/>
          <p:nvPr/>
        </p:nvSpPr>
        <p:spPr>
          <a:xfrm>
            <a:off x="10504013" y="1"/>
            <a:ext cx="1724427" cy="7161897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14"/>
          <p:cNvSpPr/>
          <p:nvPr/>
        </p:nvSpPr>
        <p:spPr>
          <a:xfrm>
            <a:off x="0" y="4602936"/>
            <a:ext cx="2684099" cy="2255003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14"/>
          <p:cNvSpPr/>
          <p:nvPr/>
        </p:nvSpPr>
        <p:spPr>
          <a:xfrm flipH="1">
            <a:off x="-89450" y="-60861"/>
            <a:ext cx="4592284" cy="1463197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2" name="Google Shape;1192;p14"/>
          <p:cNvGrpSpPr/>
          <p:nvPr/>
        </p:nvGrpSpPr>
        <p:grpSpPr>
          <a:xfrm>
            <a:off x="2886979" y="5515910"/>
            <a:ext cx="1126376" cy="1233309"/>
            <a:chOff x="-194650" y="124850"/>
            <a:chExt cx="409750" cy="448650"/>
          </a:xfrm>
        </p:grpSpPr>
        <p:sp>
          <p:nvSpPr>
            <p:cNvPr id="1193" name="Google Shape;1193;p14"/>
            <p:cNvSpPr/>
            <p:nvPr/>
          </p:nvSpPr>
          <p:spPr>
            <a:xfrm>
              <a:off x="-194650" y="2036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-86825" y="1248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-101825" y="2584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-21675" y="1862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-10425" y="3325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-194650" y="3325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-101825" y="4117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98350" y="2143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53350" y="4361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42075" y="5383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181325" y="3503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192575" y="5383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5" name="Google Shape;1205;p14"/>
          <p:cNvGrpSpPr/>
          <p:nvPr/>
        </p:nvGrpSpPr>
        <p:grpSpPr>
          <a:xfrm>
            <a:off x="8997845" y="102676"/>
            <a:ext cx="1126376" cy="1233309"/>
            <a:chOff x="-194650" y="124850"/>
            <a:chExt cx="409750" cy="448650"/>
          </a:xfrm>
        </p:grpSpPr>
        <p:sp>
          <p:nvSpPr>
            <p:cNvPr id="1206" name="Google Shape;1206;p14"/>
            <p:cNvSpPr/>
            <p:nvPr/>
          </p:nvSpPr>
          <p:spPr>
            <a:xfrm>
              <a:off x="-194650" y="2036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-86825" y="1248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-101825" y="2584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-21675" y="1862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-10425" y="3325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-194650" y="3325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-101825" y="4117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98350" y="2143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53350" y="4361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42075" y="5383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181325" y="3503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192575" y="5383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8" name="Google Shape;1218;p14"/>
          <p:cNvSpPr/>
          <p:nvPr/>
        </p:nvSpPr>
        <p:spPr>
          <a:xfrm>
            <a:off x="1465801" y="5413834"/>
            <a:ext cx="362996" cy="3444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9" name="Google Shape;1219;p14"/>
          <p:cNvSpPr/>
          <p:nvPr/>
        </p:nvSpPr>
        <p:spPr>
          <a:xfrm>
            <a:off x="11184834" y="2271034"/>
            <a:ext cx="362996" cy="3444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0" name="Google Shape;1220;p14"/>
          <p:cNvSpPr/>
          <p:nvPr/>
        </p:nvSpPr>
        <p:spPr>
          <a:xfrm>
            <a:off x="1225634" y="821601"/>
            <a:ext cx="362996" cy="3444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21" name="Google Shape;1221;p14"/>
          <p:cNvGrpSpPr/>
          <p:nvPr/>
        </p:nvGrpSpPr>
        <p:grpSpPr>
          <a:xfrm>
            <a:off x="330991" y="580530"/>
            <a:ext cx="354368" cy="306247"/>
            <a:chOff x="-711450" y="730125"/>
            <a:chExt cx="350350" cy="302775"/>
          </a:xfrm>
        </p:grpSpPr>
        <p:sp>
          <p:nvSpPr>
            <p:cNvPr id="1222" name="Google Shape;1222;p14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14"/>
          <p:cNvGrpSpPr/>
          <p:nvPr/>
        </p:nvGrpSpPr>
        <p:grpSpPr>
          <a:xfrm>
            <a:off x="379917" y="125171"/>
            <a:ext cx="232283" cy="261085"/>
            <a:chOff x="-1062750" y="-633900"/>
            <a:chExt cx="229650" cy="258125"/>
          </a:xfrm>
        </p:grpSpPr>
        <p:sp>
          <p:nvSpPr>
            <p:cNvPr id="1225" name="Google Shape;1225;p14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7" name="Google Shape;1227;p14"/>
          <p:cNvGrpSpPr/>
          <p:nvPr/>
        </p:nvGrpSpPr>
        <p:grpSpPr>
          <a:xfrm flipH="1">
            <a:off x="11601757" y="6354563"/>
            <a:ext cx="354368" cy="306247"/>
            <a:chOff x="-711450" y="730125"/>
            <a:chExt cx="350350" cy="302775"/>
          </a:xfrm>
        </p:grpSpPr>
        <p:sp>
          <p:nvSpPr>
            <p:cNvPr id="1228" name="Google Shape;1228;p14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0" name="Google Shape;1230;p14"/>
          <p:cNvGrpSpPr/>
          <p:nvPr/>
        </p:nvGrpSpPr>
        <p:grpSpPr>
          <a:xfrm flipH="1">
            <a:off x="11674916" y="5899204"/>
            <a:ext cx="232283" cy="261085"/>
            <a:chOff x="-1062750" y="-633900"/>
            <a:chExt cx="229650" cy="258125"/>
          </a:xfrm>
        </p:grpSpPr>
        <p:sp>
          <p:nvSpPr>
            <p:cNvPr id="1231" name="Google Shape;1231;p14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3" name="Google Shape;1233;p14"/>
          <p:cNvGrpSpPr/>
          <p:nvPr/>
        </p:nvGrpSpPr>
        <p:grpSpPr>
          <a:xfrm flipH="1">
            <a:off x="10482864" y="5777202"/>
            <a:ext cx="923520" cy="876372"/>
            <a:chOff x="-3009275" y="-1482550"/>
            <a:chExt cx="1248225" cy="1184500"/>
          </a:xfrm>
        </p:grpSpPr>
        <p:sp>
          <p:nvSpPr>
            <p:cNvPr id="1234" name="Google Shape;1234;p14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50" name="Google Shape;1250;p14"/>
          <p:cNvSpPr/>
          <p:nvPr/>
        </p:nvSpPr>
        <p:spPr>
          <a:xfrm rot="294481">
            <a:off x="11610932" y="223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14"/>
          <p:cNvSpPr/>
          <p:nvPr/>
        </p:nvSpPr>
        <p:spPr>
          <a:xfrm rot="294481">
            <a:off x="11756732" y="831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14"/>
          <p:cNvSpPr/>
          <p:nvPr/>
        </p:nvSpPr>
        <p:spPr>
          <a:xfrm rot="294481">
            <a:off x="211499" y="1256526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3" name="Google Shape;1253;p14"/>
          <p:cNvSpPr/>
          <p:nvPr/>
        </p:nvSpPr>
        <p:spPr>
          <a:xfrm flipH="1">
            <a:off x="4898933" y="-431800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3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5"/>
          <p:cNvSpPr txBox="1">
            <a:spLocks noGrp="1"/>
          </p:cNvSpPr>
          <p:nvPr>
            <p:ph type="title"/>
          </p:nvPr>
        </p:nvSpPr>
        <p:spPr>
          <a:xfrm>
            <a:off x="4454421" y="2693076"/>
            <a:ext cx="466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6" name="Google Shape;1256;p15"/>
          <p:cNvSpPr txBox="1">
            <a:spLocks noGrp="1"/>
          </p:cNvSpPr>
          <p:nvPr>
            <p:ph type="subTitle" idx="1"/>
          </p:nvPr>
        </p:nvSpPr>
        <p:spPr>
          <a:xfrm>
            <a:off x="3875721" y="3992409"/>
            <a:ext cx="5242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15"/>
          <p:cNvSpPr txBox="1">
            <a:spLocks noGrp="1"/>
          </p:cNvSpPr>
          <p:nvPr>
            <p:ph type="title" idx="2" hasCustomPrompt="1"/>
          </p:nvPr>
        </p:nvSpPr>
        <p:spPr>
          <a:xfrm>
            <a:off x="2672579" y="2741885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8" name="Google Shape;1258;p15"/>
          <p:cNvSpPr/>
          <p:nvPr/>
        </p:nvSpPr>
        <p:spPr>
          <a:xfrm>
            <a:off x="8764733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9" name="Google Shape;1259;p15"/>
          <p:cNvSpPr/>
          <p:nvPr/>
        </p:nvSpPr>
        <p:spPr>
          <a:xfrm>
            <a:off x="11570485" y="1945985"/>
            <a:ext cx="525700" cy="49883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0" name="Google Shape;1260;p15"/>
          <p:cNvSpPr/>
          <p:nvPr/>
        </p:nvSpPr>
        <p:spPr>
          <a:xfrm>
            <a:off x="843085" y="1192785"/>
            <a:ext cx="525700" cy="49883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1" name="Google Shape;1261;p15"/>
          <p:cNvSpPr/>
          <p:nvPr/>
        </p:nvSpPr>
        <p:spPr>
          <a:xfrm>
            <a:off x="102018" y="4655185"/>
            <a:ext cx="525700" cy="49883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62" name="Google Shape;1262;p15"/>
          <p:cNvGrpSpPr/>
          <p:nvPr/>
        </p:nvGrpSpPr>
        <p:grpSpPr>
          <a:xfrm>
            <a:off x="10214325" y="956831"/>
            <a:ext cx="1240483" cy="1358263"/>
            <a:chOff x="3459100" y="395775"/>
            <a:chExt cx="803075" cy="879324"/>
          </a:xfrm>
        </p:grpSpPr>
        <p:sp>
          <p:nvSpPr>
            <p:cNvPr id="1263" name="Google Shape;1263;p15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15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15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5" name="Google Shape;1275;p15"/>
          <p:cNvGrpSpPr/>
          <p:nvPr/>
        </p:nvGrpSpPr>
        <p:grpSpPr>
          <a:xfrm>
            <a:off x="1722292" y="175398"/>
            <a:ext cx="1240483" cy="1358263"/>
            <a:chOff x="3459100" y="395775"/>
            <a:chExt cx="803075" cy="879324"/>
          </a:xfrm>
        </p:grpSpPr>
        <p:sp>
          <p:nvSpPr>
            <p:cNvPr id="1276" name="Google Shape;1276;p15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88" name="Google Shape;1288;p15"/>
          <p:cNvSpPr/>
          <p:nvPr/>
        </p:nvSpPr>
        <p:spPr>
          <a:xfrm rot="-5400000">
            <a:off x="-1553489" y="14689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9" name="Google Shape;1289;p15"/>
          <p:cNvSpPr/>
          <p:nvPr/>
        </p:nvSpPr>
        <p:spPr>
          <a:xfrm rot="5400000">
            <a:off x="9354384" y="4153484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0" name="Google Shape;1290;p15"/>
          <p:cNvSpPr/>
          <p:nvPr/>
        </p:nvSpPr>
        <p:spPr>
          <a:xfrm rot="10357306" flipH="1">
            <a:off x="62059" y="57364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91" name="Google Shape;1291;p15"/>
          <p:cNvGrpSpPr/>
          <p:nvPr/>
        </p:nvGrpSpPr>
        <p:grpSpPr>
          <a:xfrm>
            <a:off x="340041" y="6298863"/>
            <a:ext cx="354368" cy="306247"/>
            <a:chOff x="-711450" y="730125"/>
            <a:chExt cx="350350" cy="302775"/>
          </a:xfrm>
        </p:grpSpPr>
        <p:sp>
          <p:nvSpPr>
            <p:cNvPr id="1292" name="Google Shape;1292;p15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15"/>
          <p:cNvGrpSpPr/>
          <p:nvPr/>
        </p:nvGrpSpPr>
        <p:grpSpPr>
          <a:xfrm>
            <a:off x="741389" y="5804732"/>
            <a:ext cx="168257" cy="252133"/>
            <a:chOff x="-682500" y="-141275"/>
            <a:chExt cx="166350" cy="249275"/>
          </a:xfrm>
        </p:grpSpPr>
        <p:sp>
          <p:nvSpPr>
            <p:cNvPr id="1295" name="Google Shape;1295;p15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7" name="Google Shape;1297;p15"/>
          <p:cNvGrpSpPr/>
          <p:nvPr/>
        </p:nvGrpSpPr>
        <p:grpSpPr>
          <a:xfrm>
            <a:off x="388968" y="5843504"/>
            <a:ext cx="232283" cy="261085"/>
            <a:chOff x="-1062750" y="-633900"/>
            <a:chExt cx="229650" cy="258125"/>
          </a:xfrm>
        </p:grpSpPr>
        <p:sp>
          <p:nvSpPr>
            <p:cNvPr id="1298" name="Google Shape;1298;p15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15"/>
          <p:cNvGrpSpPr/>
          <p:nvPr/>
        </p:nvGrpSpPr>
        <p:grpSpPr>
          <a:xfrm>
            <a:off x="243702" y="4682369"/>
            <a:ext cx="377577" cy="812809"/>
            <a:chOff x="-4310950" y="-1390575"/>
            <a:chExt cx="481850" cy="1037275"/>
          </a:xfrm>
        </p:grpSpPr>
        <p:sp>
          <p:nvSpPr>
            <p:cNvPr id="1301" name="Google Shape;1301;p15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15"/>
          <p:cNvGrpSpPr/>
          <p:nvPr/>
        </p:nvGrpSpPr>
        <p:grpSpPr>
          <a:xfrm rot="-524857">
            <a:off x="876595" y="371359"/>
            <a:ext cx="1852388" cy="1699596"/>
            <a:chOff x="3034100" y="3073900"/>
            <a:chExt cx="1157100" cy="1059150"/>
          </a:xfrm>
        </p:grpSpPr>
        <p:sp>
          <p:nvSpPr>
            <p:cNvPr id="1309" name="Google Shape;1309;p15"/>
            <p:cNvSpPr/>
            <p:nvPr/>
          </p:nvSpPr>
          <p:spPr>
            <a:xfrm>
              <a:off x="3034100" y="3073900"/>
              <a:ext cx="1157100" cy="1059150"/>
            </a:xfrm>
            <a:custGeom>
              <a:avLst/>
              <a:gdLst/>
              <a:ahLst/>
              <a:cxnLst/>
              <a:rect l="l" t="t" r="r" b="b"/>
              <a:pathLst>
                <a:path w="46284" h="42366" extrusionOk="0">
                  <a:moveTo>
                    <a:pt x="20440" y="0"/>
                  </a:moveTo>
                  <a:lnTo>
                    <a:pt x="19571" y="58"/>
                  </a:lnTo>
                  <a:lnTo>
                    <a:pt x="18722" y="116"/>
                  </a:lnTo>
                  <a:lnTo>
                    <a:pt x="17873" y="213"/>
                  </a:lnTo>
                  <a:lnTo>
                    <a:pt x="17043" y="348"/>
                  </a:lnTo>
                  <a:lnTo>
                    <a:pt x="16213" y="483"/>
                  </a:lnTo>
                  <a:lnTo>
                    <a:pt x="15383" y="676"/>
                  </a:lnTo>
                  <a:lnTo>
                    <a:pt x="14572" y="869"/>
                  </a:lnTo>
                  <a:lnTo>
                    <a:pt x="13781" y="1101"/>
                  </a:lnTo>
                  <a:lnTo>
                    <a:pt x="12990" y="1371"/>
                  </a:lnTo>
                  <a:lnTo>
                    <a:pt x="12218" y="1660"/>
                  </a:lnTo>
                  <a:lnTo>
                    <a:pt x="11465" y="1969"/>
                  </a:lnTo>
                  <a:lnTo>
                    <a:pt x="10712" y="2297"/>
                  </a:lnTo>
                  <a:lnTo>
                    <a:pt x="9979" y="2664"/>
                  </a:lnTo>
                  <a:lnTo>
                    <a:pt x="9265" y="3050"/>
                  </a:lnTo>
                  <a:lnTo>
                    <a:pt x="8570" y="3475"/>
                  </a:lnTo>
                  <a:lnTo>
                    <a:pt x="8068" y="3783"/>
                  </a:lnTo>
                  <a:lnTo>
                    <a:pt x="7585" y="4112"/>
                  </a:lnTo>
                  <a:lnTo>
                    <a:pt x="7103" y="4440"/>
                  </a:lnTo>
                  <a:lnTo>
                    <a:pt x="6659" y="4787"/>
                  </a:lnTo>
                  <a:lnTo>
                    <a:pt x="6215" y="5135"/>
                  </a:lnTo>
                  <a:lnTo>
                    <a:pt x="5790" y="5501"/>
                  </a:lnTo>
                  <a:lnTo>
                    <a:pt x="5366" y="5868"/>
                  </a:lnTo>
                  <a:lnTo>
                    <a:pt x="4960" y="6235"/>
                  </a:lnTo>
                  <a:lnTo>
                    <a:pt x="4574" y="6640"/>
                  </a:lnTo>
                  <a:lnTo>
                    <a:pt x="4208" y="7026"/>
                  </a:lnTo>
                  <a:lnTo>
                    <a:pt x="3860" y="7431"/>
                  </a:lnTo>
                  <a:lnTo>
                    <a:pt x="3513" y="7837"/>
                  </a:lnTo>
                  <a:lnTo>
                    <a:pt x="3185" y="8261"/>
                  </a:lnTo>
                  <a:lnTo>
                    <a:pt x="2876" y="8686"/>
                  </a:lnTo>
                  <a:lnTo>
                    <a:pt x="2567" y="9110"/>
                  </a:lnTo>
                  <a:lnTo>
                    <a:pt x="2297" y="9554"/>
                  </a:lnTo>
                  <a:lnTo>
                    <a:pt x="2027" y="9998"/>
                  </a:lnTo>
                  <a:lnTo>
                    <a:pt x="1776" y="10462"/>
                  </a:lnTo>
                  <a:lnTo>
                    <a:pt x="1544" y="10925"/>
                  </a:lnTo>
                  <a:lnTo>
                    <a:pt x="1332" y="11388"/>
                  </a:lnTo>
                  <a:lnTo>
                    <a:pt x="1120" y="11851"/>
                  </a:lnTo>
                  <a:lnTo>
                    <a:pt x="946" y="12334"/>
                  </a:lnTo>
                  <a:lnTo>
                    <a:pt x="772" y="12816"/>
                  </a:lnTo>
                  <a:lnTo>
                    <a:pt x="618" y="13299"/>
                  </a:lnTo>
                  <a:lnTo>
                    <a:pt x="483" y="13781"/>
                  </a:lnTo>
                  <a:lnTo>
                    <a:pt x="367" y="14283"/>
                  </a:lnTo>
                  <a:lnTo>
                    <a:pt x="251" y="14785"/>
                  </a:lnTo>
                  <a:lnTo>
                    <a:pt x="174" y="15287"/>
                  </a:lnTo>
                  <a:lnTo>
                    <a:pt x="97" y="15789"/>
                  </a:lnTo>
                  <a:lnTo>
                    <a:pt x="58" y="16290"/>
                  </a:lnTo>
                  <a:lnTo>
                    <a:pt x="19" y="16812"/>
                  </a:lnTo>
                  <a:lnTo>
                    <a:pt x="0" y="17333"/>
                  </a:lnTo>
                  <a:lnTo>
                    <a:pt x="0" y="40918"/>
                  </a:lnTo>
                  <a:lnTo>
                    <a:pt x="19" y="41073"/>
                  </a:lnTo>
                  <a:lnTo>
                    <a:pt x="39" y="41208"/>
                  </a:lnTo>
                  <a:lnTo>
                    <a:pt x="77" y="41343"/>
                  </a:lnTo>
                  <a:lnTo>
                    <a:pt x="116" y="41478"/>
                  </a:lnTo>
                  <a:lnTo>
                    <a:pt x="174" y="41594"/>
                  </a:lnTo>
                  <a:lnTo>
                    <a:pt x="251" y="41710"/>
                  </a:lnTo>
                  <a:lnTo>
                    <a:pt x="328" y="41806"/>
                  </a:lnTo>
                  <a:lnTo>
                    <a:pt x="405" y="41903"/>
                  </a:lnTo>
                  <a:lnTo>
                    <a:pt x="521" y="41999"/>
                  </a:lnTo>
                  <a:lnTo>
                    <a:pt x="618" y="42076"/>
                  </a:lnTo>
                  <a:lnTo>
                    <a:pt x="734" y="42154"/>
                  </a:lnTo>
                  <a:lnTo>
                    <a:pt x="849" y="42212"/>
                  </a:lnTo>
                  <a:lnTo>
                    <a:pt x="984" y="42250"/>
                  </a:lnTo>
                  <a:lnTo>
                    <a:pt x="1120" y="42289"/>
                  </a:lnTo>
                  <a:lnTo>
                    <a:pt x="1255" y="42308"/>
                  </a:lnTo>
                  <a:lnTo>
                    <a:pt x="36382" y="42308"/>
                  </a:lnTo>
                  <a:lnTo>
                    <a:pt x="36575" y="42366"/>
                  </a:lnTo>
                  <a:lnTo>
                    <a:pt x="36981" y="42366"/>
                  </a:lnTo>
                  <a:lnTo>
                    <a:pt x="37174" y="42308"/>
                  </a:lnTo>
                  <a:lnTo>
                    <a:pt x="41362" y="42308"/>
                  </a:lnTo>
                  <a:lnTo>
                    <a:pt x="41497" y="42289"/>
                  </a:lnTo>
                  <a:lnTo>
                    <a:pt x="41632" y="42250"/>
                  </a:lnTo>
                  <a:lnTo>
                    <a:pt x="41767" y="42212"/>
                  </a:lnTo>
                  <a:lnTo>
                    <a:pt x="41883" y="42154"/>
                  </a:lnTo>
                  <a:lnTo>
                    <a:pt x="41999" y="42076"/>
                  </a:lnTo>
                  <a:lnTo>
                    <a:pt x="42095" y="41999"/>
                  </a:lnTo>
                  <a:lnTo>
                    <a:pt x="42211" y="41903"/>
                  </a:lnTo>
                  <a:lnTo>
                    <a:pt x="42288" y="41806"/>
                  </a:lnTo>
                  <a:lnTo>
                    <a:pt x="42366" y="41710"/>
                  </a:lnTo>
                  <a:lnTo>
                    <a:pt x="42443" y="41594"/>
                  </a:lnTo>
                  <a:lnTo>
                    <a:pt x="42501" y="41478"/>
                  </a:lnTo>
                  <a:lnTo>
                    <a:pt x="42539" y="41343"/>
                  </a:lnTo>
                  <a:lnTo>
                    <a:pt x="42578" y="41208"/>
                  </a:lnTo>
                  <a:lnTo>
                    <a:pt x="42597" y="41073"/>
                  </a:lnTo>
                  <a:lnTo>
                    <a:pt x="42617" y="40918"/>
                  </a:lnTo>
                  <a:lnTo>
                    <a:pt x="42617" y="29068"/>
                  </a:lnTo>
                  <a:lnTo>
                    <a:pt x="42906" y="28720"/>
                  </a:lnTo>
                  <a:lnTo>
                    <a:pt x="43196" y="28334"/>
                  </a:lnTo>
                  <a:lnTo>
                    <a:pt x="43485" y="27967"/>
                  </a:lnTo>
                  <a:lnTo>
                    <a:pt x="43755" y="27562"/>
                  </a:lnTo>
                  <a:lnTo>
                    <a:pt x="44026" y="27157"/>
                  </a:lnTo>
                  <a:lnTo>
                    <a:pt x="44296" y="26732"/>
                  </a:lnTo>
                  <a:lnTo>
                    <a:pt x="44547" y="26288"/>
                  </a:lnTo>
                  <a:lnTo>
                    <a:pt x="44778" y="25825"/>
                  </a:lnTo>
                  <a:lnTo>
                    <a:pt x="45048" y="25304"/>
                  </a:lnTo>
                  <a:lnTo>
                    <a:pt x="45299" y="24783"/>
                  </a:lnTo>
                  <a:lnTo>
                    <a:pt x="45512" y="24281"/>
                  </a:lnTo>
                  <a:lnTo>
                    <a:pt x="45685" y="23779"/>
                  </a:lnTo>
                  <a:lnTo>
                    <a:pt x="45859" y="23297"/>
                  </a:lnTo>
                  <a:lnTo>
                    <a:pt x="45975" y="22814"/>
                  </a:lnTo>
                  <a:lnTo>
                    <a:pt x="46091" y="22332"/>
                  </a:lnTo>
                  <a:lnTo>
                    <a:pt x="46168" y="21868"/>
                  </a:lnTo>
                  <a:lnTo>
                    <a:pt x="46245" y="21251"/>
                  </a:lnTo>
                  <a:lnTo>
                    <a:pt x="46284" y="20633"/>
                  </a:lnTo>
                  <a:lnTo>
                    <a:pt x="46264" y="20035"/>
                  </a:lnTo>
                  <a:lnTo>
                    <a:pt x="46207" y="19456"/>
                  </a:lnTo>
                  <a:lnTo>
                    <a:pt x="46110" y="18877"/>
                  </a:lnTo>
                  <a:lnTo>
                    <a:pt x="45956" y="18336"/>
                  </a:lnTo>
                  <a:lnTo>
                    <a:pt x="45878" y="18066"/>
                  </a:lnTo>
                  <a:lnTo>
                    <a:pt x="45782" y="17796"/>
                  </a:lnTo>
                  <a:lnTo>
                    <a:pt x="45666" y="17526"/>
                  </a:lnTo>
                  <a:lnTo>
                    <a:pt x="45550" y="17275"/>
                  </a:lnTo>
                  <a:lnTo>
                    <a:pt x="45415" y="17024"/>
                  </a:lnTo>
                  <a:lnTo>
                    <a:pt x="45280" y="16773"/>
                  </a:lnTo>
                  <a:lnTo>
                    <a:pt x="45126" y="16541"/>
                  </a:lnTo>
                  <a:lnTo>
                    <a:pt x="44952" y="16310"/>
                  </a:lnTo>
                  <a:lnTo>
                    <a:pt x="44778" y="16078"/>
                  </a:lnTo>
                  <a:lnTo>
                    <a:pt x="44585" y="15866"/>
                  </a:lnTo>
                  <a:lnTo>
                    <a:pt x="44392" y="15654"/>
                  </a:lnTo>
                  <a:lnTo>
                    <a:pt x="44180" y="15441"/>
                  </a:lnTo>
                  <a:lnTo>
                    <a:pt x="43968" y="15248"/>
                  </a:lnTo>
                  <a:lnTo>
                    <a:pt x="43736" y="15055"/>
                  </a:lnTo>
                  <a:lnTo>
                    <a:pt x="43504" y="14881"/>
                  </a:lnTo>
                  <a:lnTo>
                    <a:pt x="43253" y="14708"/>
                  </a:lnTo>
                  <a:lnTo>
                    <a:pt x="43003" y="14553"/>
                  </a:lnTo>
                  <a:lnTo>
                    <a:pt x="42752" y="14399"/>
                  </a:lnTo>
                  <a:lnTo>
                    <a:pt x="42481" y="14264"/>
                  </a:lnTo>
                  <a:lnTo>
                    <a:pt x="42211" y="14129"/>
                  </a:lnTo>
                  <a:lnTo>
                    <a:pt x="42211" y="14090"/>
                  </a:lnTo>
                  <a:lnTo>
                    <a:pt x="42076" y="13588"/>
                  </a:lnTo>
                  <a:lnTo>
                    <a:pt x="41902" y="13009"/>
                  </a:lnTo>
                  <a:lnTo>
                    <a:pt x="41652" y="12276"/>
                  </a:lnTo>
                  <a:lnTo>
                    <a:pt x="41362" y="11562"/>
                  </a:lnTo>
                  <a:lnTo>
                    <a:pt x="41034" y="10848"/>
                  </a:lnTo>
                  <a:lnTo>
                    <a:pt x="40667" y="10153"/>
                  </a:lnTo>
                  <a:lnTo>
                    <a:pt x="40262" y="9477"/>
                  </a:lnTo>
                  <a:lnTo>
                    <a:pt x="39818" y="8802"/>
                  </a:lnTo>
                  <a:lnTo>
                    <a:pt x="39335" y="8165"/>
                  </a:lnTo>
                  <a:lnTo>
                    <a:pt x="38834" y="7528"/>
                  </a:lnTo>
                  <a:lnTo>
                    <a:pt x="38235" y="6852"/>
                  </a:lnTo>
                  <a:lnTo>
                    <a:pt x="37618" y="6215"/>
                  </a:lnTo>
                  <a:lnTo>
                    <a:pt x="36942" y="5598"/>
                  </a:lnTo>
                  <a:lnTo>
                    <a:pt x="36267" y="5019"/>
                  </a:lnTo>
                  <a:lnTo>
                    <a:pt x="35688" y="4575"/>
                  </a:lnTo>
                  <a:lnTo>
                    <a:pt x="35224" y="4227"/>
                  </a:lnTo>
                  <a:lnTo>
                    <a:pt x="34722" y="3899"/>
                  </a:lnTo>
                  <a:lnTo>
                    <a:pt x="34221" y="3571"/>
                  </a:lnTo>
                  <a:lnTo>
                    <a:pt x="33719" y="3262"/>
                  </a:lnTo>
                  <a:lnTo>
                    <a:pt x="33121" y="2915"/>
                  </a:lnTo>
                  <a:lnTo>
                    <a:pt x="32541" y="2606"/>
                  </a:lnTo>
                  <a:lnTo>
                    <a:pt x="31905" y="2297"/>
                  </a:lnTo>
                  <a:lnTo>
                    <a:pt x="31268" y="2008"/>
                  </a:lnTo>
                  <a:lnTo>
                    <a:pt x="30611" y="1738"/>
                  </a:lnTo>
                  <a:lnTo>
                    <a:pt x="29936" y="1487"/>
                  </a:lnTo>
                  <a:lnTo>
                    <a:pt x="29260" y="1255"/>
                  </a:lnTo>
                  <a:lnTo>
                    <a:pt x="28585" y="1043"/>
                  </a:lnTo>
                  <a:lnTo>
                    <a:pt x="27890" y="850"/>
                  </a:lnTo>
                  <a:lnTo>
                    <a:pt x="27195" y="676"/>
                  </a:lnTo>
                  <a:lnTo>
                    <a:pt x="26481" y="502"/>
                  </a:lnTo>
                  <a:lnTo>
                    <a:pt x="25767" y="367"/>
                  </a:lnTo>
                  <a:lnTo>
                    <a:pt x="25053" y="271"/>
                  </a:lnTo>
                  <a:lnTo>
                    <a:pt x="24319" y="174"/>
                  </a:lnTo>
                  <a:lnTo>
                    <a:pt x="23586" y="97"/>
                  </a:lnTo>
                  <a:lnTo>
                    <a:pt x="22852" y="39"/>
                  </a:lnTo>
                  <a:lnTo>
                    <a:pt x="22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3068825" y="3108650"/>
              <a:ext cx="995950" cy="988225"/>
            </a:xfrm>
            <a:custGeom>
              <a:avLst/>
              <a:gdLst/>
              <a:ahLst/>
              <a:cxnLst/>
              <a:rect l="l" t="t" r="r" b="b"/>
              <a:pathLst>
                <a:path w="39838" h="39529" extrusionOk="0">
                  <a:moveTo>
                    <a:pt x="19070" y="0"/>
                  </a:moveTo>
                  <a:lnTo>
                    <a:pt x="18240" y="58"/>
                  </a:lnTo>
                  <a:lnTo>
                    <a:pt x="17410" y="116"/>
                  </a:lnTo>
                  <a:lnTo>
                    <a:pt x="16600" y="212"/>
                  </a:lnTo>
                  <a:lnTo>
                    <a:pt x="15808" y="328"/>
                  </a:lnTo>
                  <a:lnTo>
                    <a:pt x="15017" y="483"/>
                  </a:lnTo>
                  <a:lnTo>
                    <a:pt x="14226" y="656"/>
                  </a:lnTo>
                  <a:lnTo>
                    <a:pt x="13473" y="849"/>
                  </a:lnTo>
                  <a:lnTo>
                    <a:pt x="12720" y="1081"/>
                  </a:lnTo>
                  <a:lnTo>
                    <a:pt x="11987" y="1332"/>
                  </a:lnTo>
                  <a:lnTo>
                    <a:pt x="11253" y="1602"/>
                  </a:lnTo>
                  <a:lnTo>
                    <a:pt x="10558" y="1892"/>
                  </a:lnTo>
                  <a:lnTo>
                    <a:pt x="9864" y="2200"/>
                  </a:lnTo>
                  <a:lnTo>
                    <a:pt x="9188" y="2529"/>
                  </a:lnTo>
                  <a:lnTo>
                    <a:pt x="8532" y="2876"/>
                  </a:lnTo>
                  <a:lnTo>
                    <a:pt x="7895" y="3262"/>
                  </a:lnTo>
                  <a:lnTo>
                    <a:pt x="7451" y="3532"/>
                  </a:lnTo>
                  <a:lnTo>
                    <a:pt x="7026" y="3822"/>
                  </a:lnTo>
                  <a:lnTo>
                    <a:pt x="6602" y="4131"/>
                  </a:lnTo>
                  <a:lnTo>
                    <a:pt x="6196" y="4420"/>
                  </a:lnTo>
                  <a:lnTo>
                    <a:pt x="5791" y="4748"/>
                  </a:lnTo>
                  <a:lnTo>
                    <a:pt x="5405" y="5076"/>
                  </a:lnTo>
                  <a:lnTo>
                    <a:pt x="5038" y="5404"/>
                  </a:lnTo>
                  <a:lnTo>
                    <a:pt x="4672" y="5732"/>
                  </a:lnTo>
                  <a:lnTo>
                    <a:pt x="4324" y="6099"/>
                  </a:lnTo>
                  <a:lnTo>
                    <a:pt x="3977" y="6447"/>
                  </a:lnTo>
                  <a:lnTo>
                    <a:pt x="3649" y="6813"/>
                  </a:lnTo>
                  <a:lnTo>
                    <a:pt x="3340" y="7180"/>
                  </a:lnTo>
                  <a:lnTo>
                    <a:pt x="3031" y="7566"/>
                  </a:lnTo>
                  <a:lnTo>
                    <a:pt x="2742" y="7952"/>
                  </a:lnTo>
                  <a:lnTo>
                    <a:pt x="2452" y="8338"/>
                  </a:lnTo>
                  <a:lnTo>
                    <a:pt x="2201" y="8743"/>
                  </a:lnTo>
                  <a:lnTo>
                    <a:pt x="1950" y="9149"/>
                  </a:lnTo>
                  <a:lnTo>
                    <a:pt x="1719" y="9573"/>
                  </a:lnTo>
                  <a:lnTo>
                    <a:pt x="1487" y="9998"/>
                  </a:lnTo>
                  <a:lnTo>
                    <a:pt x="1275" y="10423"/>
                  </a:lnTo>
                  <a:lnTo>
                    <a:pt x="1082" y="10847"/>
                  </a:lnTo>
                  <a:lnTo>
                    <a:pt x="908" y="11291"/>
                  </a:lnTo>
                  <a:lnTo>
                    <a:pt x="754" y="11735"/>
                  </a:lnTo>
                  <a:lnTo>
                    <a:pt x="599" y="12179"/>
                  </a:lnTo>
                  <a:lnTo>
                    <a:pt x="464" y="12642"/>
                  </a:lnTo>
                  <a:lnTo>
                    <a:pt x="348" y="13086"/>
                  </a:lnTo>
                  <a:lnTo>
                    <a:pt x="252" y="13549"/>
                  </a:lnTo>
                  <a:lnTo>
                    <a:pt x="175" y="14032"/>
                  </a:lnTo>
                  <a:lnTo>
                    <a:pt x="97" y="14495"/>
                  </a:lnTo>
                  <a:lnTo>
                    <a:pt x="59" y="14978"/>
                  </a:lnTo>
                  <a:lnTo>
                    <a:pt x="20" y="15460"/>
                  </a:lnTo>
                  <a:lnTo>
                    <a:pt x="1" y="15943"/>
                  </a:lnTo>
                  <a:lnTo>
                    <a:pt x="1" y="39528"/>
                  </a:lnTo>
                  <a:lnTo>
                    <a:pt x="39838" y="39528"/>
                  </a:lnTo>
                  <a:lnTo>
                    <a:pt x="39838" y="16097"/>
                  </a:lnTo>
                  <a:lnTo>
                    <a:pt x="39819" y="15653"/>
                  </a:lnTo>
                  <a:lnTo>
                    <a:pt x="39799" y="15209"/>
                  </a:lnTo>
                  <a:lnTo>
                    <a:pt x="39761" y="14765"/>
                  </a:lnTo>
                  <a:lnTo>
                    <a:pt x="39703" y="14341"/>
                  </a:lnTo>
                  <a:lnTo>
                    <a:pt x="39606" y="13684"/>
                  </a:lnTo>
                  <a:lnTo>
                    <a:pt x="39471" y="13028"/>
                  </a:lnTo>
                  <a:lnTo>
                    <a:pt x="39336" y="12546"/>
                  </a:lnTo>
                  <a:lnTo>
                    <a:pt x="39201" y="12044"/>
                  </a:lnTo>
                  <a:lnTo>
                    <a:pt x="38969" y="11368"/>
                  </a:lnTo>
                  <a:lnTo>
                    <a:pt x="38699" y="10712"/>
                  </a:lnTo>
                  <a:lnTo>
                    <a:pt x="38390" y="10056"/>
                  </a:lnTo>
                  <a:lnTo>
                    <a:pt x="38043" y="9419"/>
                  </a:lnTo>
                  <a:lnTo>
                    <a:pt x="37676" y="8801"/>
                  </a:lnTo>
                  <a:lnTo>
                    <a:pt x="37271" y="8203"/>
                  </a:lnTo>
                  <a:lnTo>
                    <a:pt x="36846" y="7605"/>
                  </a:lnTo>
                  <a:lnTo>
                    <a:pt x="36383" y="7026"/>
                  </a:lnTo>
                  <a:lnTo>
                    <a:pt x="35823" y="6408"/>
                  </a:lnTo>
                  <a:lnTo>
                    <a:pt x="35264" y="5829"/>
                  </a:lnTo>
                  <a:lnTo>
                    <a:pt x="34646" y="5250"/>
                  </a:lnTo>
                  <a:lnTo>
                    <a:pt x="34009" y="4710"/>
                  </a:lnTo>
                  <a:lnTo>
                    <a:pt x="33469" y="4285"/>
                  </a:lnTo>
                  <a:lnTo>
                    <a:pt x="33025" y="3976"/>
                  </a:lnTo>
                  <a:lnTo>
                    <a:pt x="32561" y="3648"/>
                  </a:lnTo>
                  <a:lnTo>
                    <a:pt x="32098" y="3358"/>
                  </a:lnTo>
                  <a:lnTo>
                    <a:pt x="31616" y="3069"/>
                  </a:lnTo>
                  <a:lnTo>
                    <a:pt x="31075" y="2760"/>
                  </a:lnTo>
                  <a:lnTo>
                    <a:pt x="30516" y="2451"/>
                  </a:lnTo>
                  <a:lnTo>
                    <a:pt x="29937" y="2181"/>
                  </a:lnTo>
                  <a:lnTo>
                    <a:pt x="29357" y="1911"/>
                  </a:lnTo>
                  <a:lnTo>
                    <a:pt x="28740" y="1660"/>
                  </a:lnTo>
                  <a:lnTo>
                    <a:pt x="28122" y="1428"/>
                  </a:lnTo>
                  <a:lnTo>
                    <a:pt x="27505" y="1197"/>
                  </a:lnTo>
                  <a:lnTo>
                    <a:pt x="26868" y="1004"/>
                  </a:lnTo>
                  <a:lnTo>
                    <a:pt x="26211" y="811"/>
                  </a:lnTo>
                  <a:lnTo>
                    <a:pt x="25555" y="656"/>
                  </a:lnTo>
                  <a:lnTo>
                    <a:pt x="24899" y="502"/>
                  </a:lnTo>
                  <a:lnTo>
                    <a:pt x="24204" y="367"/>
                  </a:lnTo>
                  <a:lnTo>
                    <a:pt x="23529" y="251"/>
                  </a:lnTo>
                  <a:lnTo>
                    <a:pt x="22834" y="155"/>
                  </a:lnTo>
                  <a:lnTo>
                    <a:pt x="22139" y="97"/>
                  </a:lnTo>
                  <a:lnTo>
                    <a:pt x="21425" y="39"/>
                  </a:lnTo>
                  <a:lnTo>
                    <a:pt x="20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3068825" y="3108650"/>
              <a:ext cx="995950" cy="988225"/>
            </a:xfrm>
            <a:custGeom>
              <a:avLst/>
              <a:gdLst/>
              <a:ahLst/>
              <a:cxnLst/>
              <a:rect l="l" t="t" r="r" b="b"/>
              <a:pathLst>
                <a:path w="39838" h="39529" fill="none" extrusionOk="0">
                  <a:moveTo>
                    <a:pt x="39838" y="16097"/>
                  </a:moveTo>
                  <a:lnTo>
                    <a:pt x="39838" y="39528"/>
                  </a:lnTo>
                  <a:lnTo>
                    <a:pt x="1" y="39528"/>
                  </a:lnTo>
                  <a:lnTo>
                    <a:pt x="1" y="15943"/>
                  </a:lnTo>
                  <a:lnTo>
                    <a:pt x="1" y="15943"/>
                  </a:lnTo>
                  <a:lnTo>
                    <a:pt x="20" y="15460"/>
                  </a:lnTo>
                  <a:lnTo>
                    <a:pt x="59" y="14978"/>
                  </a:lnTo>
                  <a:lnTo>
                    <a:pt x="97" y="14495"/>
                  </a:lnTo>
                  <a:lnTo>
                    <a:pt x="175" y="14032"/>
                  </a:lnTo>
                  <a:lnTo>
                    <a:pt x="252" y="13549"/>
                  </a:lnTo>
                  <a:lnTo>
                    <a:pt x="348" y="13086"/>
                  </a:lnTo>
                  <a:lnTo>
                    <a:pt x="464" y="12642"/>
                  </a:lnTo>
                  <a:lnTo>
                    <a:pt x="599" y="12179"/>
                  </a:lnTo>
                  <a:lnTo>
                    <a:pt x="754" y="11735"/>
                  </a:lnTo>
                  <a:lnTo>
                    <a:pt x="908" y="11291"/>
                  </a:lnTo>
                  <a:lnTo>
                    <a:pt x="1082" y="10847"/>
                  </a:lnTo>
                  <a:lnTo>
                    <a:pt x="1275" y="10423"/>
                  </a:lnTo>
                  <a:lnTo>
                    <a:pt x="1487" y="9998"/>
                  </a:lnTo>
                  <a:lnTo>
                    <a:pt x="1719" y="9573"/>
                  </a:lnTo>
                  <a:lnTo>
                    <a:pt x="1950" y="9149"/>
                  </a:lnTo>
                  <a:lnTo>
                    <a:pt x="2201" y="8743"/>
                  </a:lnTo>
                  <a:lnTo>
                    <a:pt x="2452" y="8338"/>
                  </a:lnTo>
                  <a:lnTo>
                    <a:pt x="2742" y="7952"/>
                  </a:lnTo>
                  <a:lnTo>
                    <a:pt x="3031" y="7566"/>
                  </a:lnTo>
                  <a:lnTo>
                    <a:pt x="3340" y="7180"/>
                  </a:lnTo>
                  <a:lnTo>
                    <a:pt x="3649" y="6813"/>
                  </a:lnTo>
                  <a:lnTo>
                    <a:pt x="3977" y="6447"/>
                  </a:lnTo>
                  <a:lnTo>
                    <a:pt x="4324" y="6099"/>
                  </a:lnTo>
                  <a:lnTo>
                    <a:pt x="4672" y="5732"/>
                  </a:lnTo>
                  <a:lnTo>
                    <a:pt x="5038" y="5404"/>
                  </a:lnTo>
                  <a:lnTo>
                    <a:pt x="5405" y="5076"/>
                  </a:lnTo>
                  <a:lnTo>
                    <a:pt x="5791" y="4748"/>
                  </a:lnTo>
                  <a:lnTo>
                    <a:pt x="6196" y="4420"/>
                  </a:lnTo>
                  <a:lnTo>
                    <a:pt x="6602" y="4131"/>
                  </a:lnTo>
                  <a:lnTo>
                    <a:pt x="7026" y="3822"/>
                  </a:lnTo>
                  <a:lnTo>
                    <a:pt x="7451" y="3532"/>
                  </a:lnTo>
                  <a:lnTo>
                    <a:pt x="7895" y="3262"/>
                  </a:lnTo>
                  <a:lnTo>
                    <a:pt x="7895" y="3262"/>
                  </a:lnTo>
                  <a:lnTo>
                    <a:pt x="8532" y="2876"/>
                  </a:lnTo>
                  <a:lnTo>
                    <a:pt x="9188" y="2529"/>
                  </a:lnTo>
                  <a:lnTo>
                    <a:pt x="9864" y="2200"/>
                  </a:lnTo>
                  <a:lnTo>
                    <a:pt x="10558" y="1892"/>
                  </a:lnTo>
                  <a:lnTo>
                    <a:pt x="11253" y="1602"/>
                  </a:lnTo>
                  <a:lnTo>
                    <a:pt x="11987" y="1332"/>
                  </a:lnTo>
                  <a:lnTo>
                    <a:pt x="12720" y="1081"/>
                  </a:lnTo>
                  <a:lnTo>
                    <a:pt x="13473" y="849"/>
                  </a:lnTo>
                  <a:lnTo>
                    <a:pt x="14226" y="656"/>
                  </a:lnTo>
                  <a:lnTo>
                    <a:pt x="15017" y="483"/>
                  </a:lnTo>
                  <a:lnTo>
                    <a:pt x="15808" y="328"/>
                  </a:lnTo>
                  <a:lnTo>
                    <a:pt x="16600" y="212"/>
                  </a:lnTo>
                  <a:lnTo>
                    <a:pt x="17410" y="116"/>
                  </a:lnTo>
                  <a:lnTo>
                    <a:pt x="18240" y="58"/>
                  </a:lnTo>
                  <a:lnTo>
                    <a:pt x="19070" y="0"/>
                  </a:lnTo>
                  <a:lnTo>
                    <a:pt x="19919" y="0"/>
                  </a:lnTo>
                  <a:lnTo>
                    <a:pt x="19977" y="0"/>
                  </a:lnTo>
                  <a:lnTo>
                    <a:pt x="19977" y="0"/>
                  </a:lnTo>
                  <a:lnTo>
                    <a:pt x="20711" y="0"/>
                  </a:lnTo>
                  <a:lnTo>
                    <a:pt x="21425" y="39"/>
                  </a:lnTo>
                  <a:lnTo>
                    <a:pt x="22139" y="97"/>
                  </a:lnTo>
                  <a:lnTo>
                    <a:pt x="22834" y="155"/>
                  </a:lnTo>
                  <a:lnTo>
                    <a:pt x="23529" y="251"/>
                  </a:lnTo>
                  <a:lnTo>
                    <a:pt x="24204" y="367"/>
                  </a:lnTo>
                  <a:lnTo>
                    <a:pt x="24899" y="502"/>
                  </a:lnTo>
                  <a:lnTo>
                    <a:pt x="25555" y="656"/>
                  </a:lnTo>
                  <a:lnTo>
                    <a:pt x="26211" y="811"/>
                  </a:lnTo>
                  <a:lnTo>
                    <a:pt x="26868" y="1004"/>
                  </a:lnTo>
                  <a:lnTo>
                    <a:pt x="27505" y="1197"/>
                  </a:lnTo>
                  <a:lnTo>
                    <a:pt x="28122" y="1428"/>
                  </a:lnTo>
                  <a:lnTo>
                    <a:pt x="28740" y="1660"/>
                  </a:lnTo>
                  <a:lnTo>
                    <a:pt x="29357" y="1911"/>
                  </a:lnTo>
                  <a:lnTo>
                    <a:pt x="29937" y="2181"/>
                  </a:lnTo>
                  <a:lnTo>
                    <a:pt x="30516" y="2451"/>
                  </a:lnTo>
                  <a:lnTo>
                    <a:pt x="30516" y="2451"/>
                  </a:lnTo>
                  <a:lnTo>
                    <a:pt x="31075" y="2760"/>
                  </a:lnTo>
                  <a:lnTo>
                    <a:pt x="31616" y="3069"/>
                  </a:lnTo>
                  <a:lnTo>
                    <a:pt x="31616" y="3069"/>
                  </a:lnTo>
                  <a:lnTo>
                    <a:pt x="32098" y="3358"/>
                  </a:lnTo>
                  <a:lnTo>
                    <a:pt x="32561" y="3648"/>
                  </a:lnTo>
                  <a:lnTo>
                    <a:pt x="33025" y="3976"/>
                  </a:lnTo>
                  <a:lnTo>
                    <a:pt x="33469" y="4285"/>
                  </a:lnTo>
                  <a:lnTo>
                    <a:pt x="33469" y="4285"/>
                  </a:lnTo>
                  <a:lnTo>
                    <a:pt x="34009" y="4710"/>
                  </a:lnTo>
                  <a:lnTo>
                    <a:pt x="34009" y="4710"/>
                  </a:lnTo>
                  <a:lnTo>
                    <a:pt x="34646" y="5250"/>
                  </a:lnTo>
                  <a:lnTo>
                    <a:pt x="35264" y="5829"/>
                  </a:lnTo>
                  <a:lnTo>
                    <a:pt x="35823" y="6408"/>
                  </a:lnTo>
                  <a:lnTo>
                    <a:pt x="36383" y="7026"/>
                  </a:lnTo>
                  <a:lnTo>
                    <a:pt x="36383" y="7026"/>
                  </a:lnTo>
                  <a:lnTo>
                    <a:pt x="36846" y="7605"/>
                  </a:lnTo>
                  <a:lnTo>
                    <a:pt x="37271" y="8203"/>
                  </a:lnTo>
                  <a:lnTo>
                    <a:pt x="37676" y="8801"/>
                  </a:lnTo>
                  <a:lnTo>
                    <a:pt x="38043" y="9419"/>
                  </a:lnTo>
                  <a:lnTo>
                    <a:pt x="38390" y="10056"/>
                  </a:lnTo>
                  <a:lnTo>
                    <a:pt x="38699" y="10712"/>
                  </a:lnTo>
                  <a:lnTo>
                    <a:pt x="38969" y="11368"/>
                  </a:lnTo>
                  <a:lnTo>
                    <a:pt x="39201" y="12044"/>
                  </a:lnTo>
                  <a:lnTo>
                    <a:pt x="39201" y="12044"/>
                  </a:lnTo>
                  <a:lnTo>
                    <a:pt x="39336" y="12546"/>
                  </a:lnTo>
                  <a:lnTo>
                    <a:pt x="39471" y="13028"/>
                  </a:lnTo>
                  <a:lnTo>
                    <a:pt x="39471" y="13028"/>
                  </a:lnTo>
                  <a:lnTo>
                    <a:pt x="39606" y="13684"/>
                  </a:lnTo>
                  <a:lnTo>
                    <a:pt x="39703" y="14341"/>
                  </a:lnTo>
                  <a:lnTo>
                    <a:pt x="39703" y="14341"/>
                  </a:lnTo>
                  <a:lnTo>
                    <a:pt x="39761" y="14765"/>
                  </a:lnTo>
                  <a:lnTo>
                    <a:pt x="39799" y="15209"/>
                  </a:lnTo>
                  <a:lnTo>
                    <a:pt x="39819" y="15653"/>
                  </a:lnTo>
                  <a:lnTo>
                    <a:pt x="39838" y="160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3150375" y="4014325"/>
              <a:ext cx="851675" cy="81100"/>
            </a:xfrm>
            <a:custGeom>
              <a:avLst/>
              <a:gdLst/>
              <a:ahLst/>
              <a:cxnLst/>
              <a:rect l="l" t="t" r="r" b="b"/>
              <a:pathLst>
                <a:path w="34067" h="3244" extrusionOk="0">
                  <a:moveTo>
                    <a:pt x="1" y="1"/>
                  </a:moveTo>
                  <a:lnTo>
                    <a:pt x="5096" y="2800"/>
                  </a:lnTo>
                  <a:lnTo>
                    <a:pt x="5289" y="2915"/>
                  </a:lnTo>
                  <a:lnTo>
                    <a:pt x="5501" y="2993"/>
                  </a:lnTo>
                  <a:lnTo>
                    <a:pt x="5694" y="3070"/>
                  </a:lnTo>
                  <a:lnTo>
                    <a:pt x="5907" y="3128"/>
                  </a:lnTo>
                  <a:lnTo>
                    <a:pt x="6119" y="3186"/>
                  </a:lnTo>
                  <a:lnTo>
                    <a:pt x="6331" y="3205"/>
                  </a:lnTo>
                  <a:lnTo>
                    <a:pt x="6563" y="3224"/>
                  </a:lnTo>
                  <a:lnTo>
                    <a:pt x="6775" y="3243"/>
                  </a:lnTo>
                  <a:lnTo>
                    <a:pt x="25266" y="3243"/>
                  </a:lnTo>
                  <a:lnTo>
                    <a:pt x="25594" y="3224"/>
                  </a:lnTo>
                  <a:lnTo>
                    <a:pt x="25922" y="3186"/>
                  </a:lnTo>
                  <a:lnTo>
                    <a:pt x="26250" y="3089"/>
                  </a:lnTo>
                  <a:lnTo>
                    <a:pt x="26559" y="2993"/>
                  </a:lnTo>
                  <a:lnTo>
                    <a:pt x="340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3150375" y="3972350"/>
              <a:ext cx="851675" cy="83500"/>
            </a:xfrm>
            <a:custGeom>
              <a:avLst/>
              <a:gdLst/>
              <a:ahLst/>
              <a:cxnLst/>
              <a:rect l="l" t="t" r="r" b="b"/>
              <a:pathLst>
                <a:path w="34067" h="3340" extrusionOk="0">
                  <a:moveTo>
                    <a:pt x="17024" y="1"/>
                  </a:moveTo>
                  <a:lnTo>
                    <a:pt x="15287" y="20"/>
                  </a:lnTo>
                  <a:lnTo>
                    <a:pt x="13608" y="39"/>
                  </a:lnTo>
                  <a:lnTo>
                    <a:pt x="11967" y="78"/>
                  </a:lnTo>
                  <a:lnTo>
                    <a:pt x="10404" y="136"/>
                  </a:lnTo>
                  <a:lnTo>
                    <a:pt x="8918" y="213"/>
                  </a:lnTo>
                  <a:lnTo>
                    <a:pt x="7509" y="290"/>
                  </a:lnTo>
                  <a:lnTo>
                    <a:pt x="6196" y="387"/>
                  </a:lnTo>
                  <a:lnTo>
                    <a:pt x="5000" y="503"/>
                  </a:lnTo>
                  <a:lnTo>
                    <a:pt x="3899" y="618"/>
                  </a:lnTo>
                  <a:lnTo>
                    <a:pt x="2915" y="734"/>
                  </a:lnTo>
                  <a:lnTo>
                    <a:pt x="2066" y="889"/>
                  </a:lnTo>
                  <a:lnTo>
                    <a:pt x="1332" y="1024"/>
                  </a:lnTo>
                  <a:lnTo>
                    <a:pt x="773" y="1178"/>
                  </a:lnTo>
                  <a:lnTo>
                    <a:pt x="541" y="1255"/>
                  </a:lnTo>
                  <a:lnTo>
                    <a:pt x="348" y="1333"/>
                  </a:lnTo>
                  <a:lnTo>
                    <a:pt x="194" y="1429"/>
                  </a:lnTo>
                  <a:lnTo>
                    <a:pt x="97" y="1506"/>
                  </a:lnTo>
                  <a:lnTo>
                    <a:pt x="20" y="1583"/>
                  </a:lnTo>
                  <a:lnTo>
                    <a:pt x="1" y="1680"/>
                  </a:lnTo>
                  <a:lnTo>
                    <a:pt x="20" y="1757"/>
                  </a:lnTo>
                  <a:lnTo>
                    <a:pt x="97" y="1854"/>
                  </a:lnTo>
                  <a:lnTo>
                    <a:pt x="194" y="1931"/>
                  </a:lnTo>
                  <a:lnTo>
                    <a:pt x="348" y="2008"/>
                  </a:lnTo>
                  <a:lnTo>
                    <a:pt x="541" y="2085"/>
                  </a:lnTo>
                  <a:lnTo>
                    <a:pt x="773" y="2162"/>
                  </a:lnTo>
                  <a:lnTo>
                    <a:pt x="1332" y="2317"/>
                  </a:lnTo>
                  <a:lnTo>
                    <a:pt x="2066" y="2471"/>
                  </a:lnTo>
                  <a:lnTo>
                    <a:pt x="2915" y="2606"/>
                  </a:lnTo>
                  <a:lnTo>
                    <a:pt x="3899" y="2741"/>
                  </a:lnTo>
                  <a:lnTo>
                    <a:pt x="5000" y="2857"/>
                  </a:lnTo>
                  <a:lnTo>
                    <a:pt x="6196" y="2954"/>
                  </a:lnTo>
                  <a:lnTo>
                    <a:pt x="7509" y="3050"/>
                  </a:lnTo>
                  <a:lnTo>
                    <a:pt x="8918" y="3147"/>
                  </a:lnTo>
                  <a:lnTo>
                    <a:pt x="10404" y="3205"/>
                  </a:lnTo>
                  <a:lnTo>
                    <a:pt x="11967" y="3263"/>
                  </a:lnTo>
                  <a:lnTo>
                    <a:pt x="13608" y="3301"/>
                  </a:lnTo>
                  <a:lnTo>
                    <a:pt x="15287" y="3340"/>
                  </a:lnTo>
                  <a:lnTo>
                    <a:pt x="18780" y="3340"/>
                  </a:lnTo>
                  <a:lnTo>
                    <a:pt x="20460" y="3301"/>
                  </a:lnTo>
                  <a:lnTo>
                    <a:pt x="22100" y="3263"/>
                  </a:lnTo>
                  <a:lnTo>
                    <a:pt x="23664" y="3205"/>
                  </a:lnTo>
                  <a:lnTo>
                    <a:pt x="25150" y="3147"/>
                  </a:lnTo>
                  <a:lnTo>
                    <a:pt x="26559" y="3050"/>
                  </a:lnTo>
                  <a:lnTo>
                    <a:pt x="27871" y="2954"/>
                  </a:lnTo>
                  <a:lnTo>
                    <a:pt x="29068" y="2857"/>
                  </a:lnTo>
                  <a:lnTo>
                    <a:pt x="30168" y="2741"/>
                  </a:lnTo>
                  <a:lnTo>
                    <a:pt x="31152" y="2606"/>
                  </a:lnTo>
                  <a:lnTo>
                    <a:pt x="32002" y="2471"/>
                  </a:lnTo>
                  <a:lnTo>
                    <a:pt x="32716" y="2317"/>
                  </a:lnTo>
                  <a:lnTo>
                    <a:pt x="33295" y="2162"/>
                  </a:lnTo>
                  <a:lnTo>
                    <a:pt x="33526" y="2085"/>
                  </a:lnTo>
                  <a:lnTo>
                    <a:pt x="33719" y="2008"/>
                  </a:lnTo>
                  <a:lnTo>
                    <a:pt x="33874" y="1931"/>
                  </a:lnTo>
                  <a:lnTo>
                    <a:pt x="33970" y="1854"/>
                  </a:lnTo>
                  <a:lnTo>
                    <a:pt x="34047" y="1757"/>
                  </a:lnTo>
                  <a:lnTo>
                    <a:pt x="34067" y="1680"/>
                  </a:lnTo>
                  <a:lnTo>
                    <a:pt x="34047" y="1583"/>
                  </a:lnTo>
                  <a:lnTo>
                    <a:pt x="33970" y="1506"/>
                  </a:lnTo>
                  <a:lnTo>
                    <a:pt x="33874" y="1429"/>
                  </a:lnTo>
                  <a:lnTo>
                    <a:pt x="33719" y="1333"/>
                  </a:lnTo>
                  <a:lnTo>
                    <a:pt x="33526" y="1255"/>
                  </a:lnTo>
                  <a:lnTo>
                    <a:pt x="33295" y="1178"/>
                  </a:lnTo>
                  <a:lnTo>
                    <a:pt x="32716" y="1024"/>
                  </a:lnTo>
                  <a:lnTo>
                    <a:pt x="32002" y="889"/>
                  </a:lnTo>
                  <a:lnTo>
                    <a:pt x="31152" y="734"/>
                  </a:lnTo>
                  <a:lnTo>
                    <a:pt x="30168" y="618"/>
                  </a:lnTo>
                  <a:lnTo>
                    <a:pt x="29068" y="503"/>
                  </a:lnTo>
                  <a:lnTo>
                    <a:pt x="27871" y="387"/>
                  </a:lnTo>
                  <a:lnTo>
                    <a:pt x="26559" y="290"/>
                  </a:lnTo>
                  <a:lnTo>
                    <a:pt x="25150" y="213"/>
                  </a:lnTo>
                  <a:lnTo>
                    <a:pt x="23664" y="136"/>
                  </a:lnTo>
                  <a:lnTo>
                    <a:pt x="22100" y="78"/>
                  </a:lnTo>
                  <a:lnTo>
                    <a:pt x="20460" y="39"/>
                  </a:lnTo>
                  <a:lnTo>
                    <a:pt x="18780" y="20"/>
                  </a:lnTo>
                  <a:lnTo>
                    <a:pt x="170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3191400" y="3984900"/>
              <a:ext cx="766750" cy="57450"/>
            </a:xfrm>
            <a:custGeom>
              <a:avLst/>
              <a:gdLst/>
              <a:ahLst/>
              <a:cxnLst/>
              <a:rect l="l" t="t" r="r" b="b"/>
              <a:pathLst>
                <a:path w="30670" h="2298" extrusionOk="0">
                  <a:moveTo>
                    <a:pt x="15325" y="58"/>
                  </a:moveTo>
                  <a:lnTo>
                    <a:pt x="18336" y="78"/>
                  </a:lnTo>
                  <a:lnTo>
                    <a:pt x="21193" y="136"/>
                  </a:lnTo>
                  <a:lnTo>
                    <a:pt x="22544" y="194"/>
                  </a:lnTo>
                  <a:lnTo>
                    <a:pt x="23818" y="252"/>
                  </a:lnTo>
                  <a:lnTo>
                    <a:pt x="25034" y="309"/>
                  </a:lnTo>
                  <a:lnTo>
                    <a:pt x="26153" y="387"/>
                  </a:lnTo>
                  <a:lnTo>
                    <a:pt x="27543" y="502"/>
                  </a:lnTo>
                  <a:lnTo>
                    <a:pt x="28604" y="618"/>
                  </a:lnTo>
                  <a:lnTo>
                    <a:pt x="29376" y="734"/>
                  </a:lnTo>
                  <a:lnTo>
                    <a:pt x="29936" y="850"/>
                  </a:lnTo>
                  <a:lnTo>
                    <a:pt x="30303" y="946"/>
                  </a:lnTo>
                  <a:lnTo>
                    <a:pt x="30496" y="1024"/>
                  </a:lnTo>
                  <a:lnTo>
                    <a:pt x="30592" y="1101"/>
                  </a:lnTo>
                  <a:lnTo>
                    <a:pt x="30611" y="1159"/>
                  </a:lnTo>
                  <a:lnTo>
                    <a:pt x="30592" y="1197"/>
                  </a:lnTo>
                  <a:lnTo>
                    <a:pt x="30496" y="1274"/>
                  </a:lnTo>
                  <a:lnTo>
                    <a:pt x="30303" y="1352"/>
                  </a:lnTo>
                  <a:lnTo>
                    <a:pt x="29936" y="1467"/>
                  </a:lnTo>
                  <a:lnTo>
                    <a:pt x="29376" y="1564"/>
                  </a:lnTo>
                  <a:lnTo>
                    <a:pt x="28604" y="1680"/>
                  </a:lnTo>
                  <a:lnTo>
                    <a:pt x="27543" y="1796"/>
                  </a:lnTo>
                  <a:lnTo>
                    <a:pt x="26153" y="1911"/>
                  </a:lnTo>
                  <a:lnTo>
                    <a:pt x="25034" y="1989"/>
                  </a:lnTo>
                  <a:lnTo>
                    <a:pt x="23818" y="2066"/>
                  </a:lnTo>
                  <a:lnTo>
                    <a:pt x="22544" y="2124"/>
                  </a:lnTo>
                  <a:lnTo>
                    <a:pt x="21193" y="2162"/>
                  </a:lnTo>
                  <a:lnTo>
                    <a:pt x="18336" y="2220"/>
                  </a:lnTo>
                  <a:lnTo>
                    <a:pt x="15325" y="2239"/>
                  </a:lnTo>
                  <a:lnTo>
                    <a:pt x="12314" y="2220"/>
                  </a:lnTo>
                  <a:lnTo>
                    <a:pt x="9477" y="2162"/>
                  </a:lnTo>
                  <a:lnTo>
                    <a:pt x="8126" y="2124"/>
                  </a:lnTo>
                  <a:lnTo>
                    <a:pt x="6852" y="2066"/>
                  </a:lnTo>
                  <a:lnTo>
                    <a:pt x="5636" y="1989"/>
                  </a:lnTo>
                  <a:lnTo>
                    <a:pt x="4517" y="1911"/>
                  </a:lnTo>
                  <a:lnTo>
                    <a:pt x="3127" y="1796"/>
                  </a:lnTo>
                  <a:lnTo>
                    <a:pt x="2065" y="1680"/>
                  </a:lnTo>
                  <a:lnTo>
                    <a:pt x="1274" y="1564"/>
                  </a:lnTo>
                  <a:lnTo>
                    <a:pt x="734" y="1467"/>
                  </a:lnTo>
                  <a:lnTo>
                    <a:pt x="367" y="1352"/>
                  </a:lnTo>
                  <a:lnTo>
                    <a:pt x="155" y="1274"/>
                  </a:lnTo>
                  <a:lnTo>
                    <a:pt x="77" y="1197"/>
                  </a:lnTo>
                  <a:lnTo>
                    <a:pt x="58" y="1159"/>
                  </a:lnTo>
                  <a:lnTo>
                    <a:pt x="77" y="1101"/>
                  </a:lnTo>
                  <a:lnTo>
                    <a:pt x="155" y="1024"/>
                  </a:lnTo>
                  <a:lnTo>
                    <a:pt x="367" y="946"/>
                  </a:lnTo>
                  <a:lnTo>
                    <a:pt x="734" y="850"/>
                  </a:lnTo>
                  <a:lnTo>
                    <a:pt x="1274" y="734"/>
                  </a:lnTo>
                  <a:lnTo>
                    <a:pt x="2065" y="618"/>
                  </a:lnTo>
                  <a:lnTo>
                    <a:pt x="3127" y="502"/>
                  </a:lnTo>
                  <a:lnTo>
                    <a:pt x="4517" y="387"/>
                  </a:lnTo>
                  <a:lnTo>
                    <a:pt x="5636" y="309"/>
                  </a:lnTo>
                  <a:lnTo>
                    <a:pt x="6852" y="252"/>
                  </a:lnTo>
                  <a:lnTo>
                    <a:pt x="8126" y="194"/>
                  </a:lnTo>
                  <a:lnTo>
                    <a:pt x="9477" y="136"/>
                  </a:lnTo>
                  <a:lnTo>
                    <a:pt x="12314" y="78"/>
                  </a:lnTo>
                  <a:lnTo>
                    <a:pt x="15325" y="58"/>
                  </a:lnTo>
                  <a:close/>
                  <a:moveTo>
                    <a:pt x="15325" y="1"/>
                  </a:moveTo>
                  <a:lnTo>
                    <a:pt x="12507" y="20"/>
                  </a:lnTo>
                  <a:lnTo>
                    <a:pt x="9747" y="78"/>
                  </a:lnTo>
                  <a:lnTo>
                    <a:pt x="7161" y="174"/>
                  </a:lnTo>
                  <a:lnTo>
                    <a:pt x="5964" y="232"/>
                  </a:lnTo>
                  <a:lnTo>
                    <a:pt x="4825" y="309"/>
                  </a:lnTo>
                  <a:lnTo>
                    <a:pt x="3803" y="387"/>
                  </a:lnTo>
                  <a:lnTo>
                    <a:pt x="2857" y="464"/>
                  </a:lnTo>
                  <a:lnTo>
                    <a:pt x="2027" y="560"/>
                  </a:lnTo>
                  <a:lnTo>
                    <a:pt x="1332" y="676"/>
                  </a:lnTo>
                  <a:lnTo>
                    <a:pt x="753" y="773"/>
                  </a:lnTo>
                  <a:lnTo>
                    <a:pt x="541" y="831"/>
                  </a:lnTo>
                  <a:lnTo>
                    <a:pt x="348" y="888"/>
                  </a:lnTo>
                  <a:lnTo>
                    <a:pt x="193" y="966"/>
                  </a:lnTo>
                  <a:lnTo>
                    <a:pt x="77" y="1024"/>
                  </a:lnTo>
                  <a:lnTo>
                    <a:pt x="20" y="1081"/>
                  </a:lnTo>
                  <a:lnTo>
                    <a:pt x="0" y="1159"/>
                  </a:lnTo>
                  <a:lnTo>
                    <a:pt x="20" y="1217"/>
                  </a:lnTo>
                  <a:lnTo>
                    <a:pt x="77" y="1294"/>
                  </a:lnTo>
                  <a:lnTo>
                    <a:pt x="193" y="1352"/>
                  </a:lnTo>
                  <a:lnTo>
                    <a:pt x="348" y="1410"/>
                  </a:lnTo>
                  <a:lnTo>
                    <a:pt x="541" y="1467"/>
                  </a:lnTo>
                  <a:lnTo>
                    <a:pt x="753" y="1525"/>
                  </a:lnTo>
                  <a:lnTo>
                    <a:pt x="1332" y="1641"/>
                  </a:lnTo>
                  <a:lnTo>
                    <a:pt x="2027" y="1738"/>
                  </a:lnTo>
                  <a:lnTo>
                    <a:pt x="2857" y="1834"/>
                  </a:lnTo>
                  <a:lnTo>
                    <a:pt x="3803" y="1931"/>
                  </a:lnTo>
                  <a:lnTo>
                    <a:pt x="4825" y="2008"/>
                  </a:lnTo>
                  <a:lnTo>
                    <a:pt x="5964" y="2066"/>
                  </a:lnTo>
                  <a:lnTo>
                    <a:pt x="7161" y="2124"/>
                  </a:lnTo>
                  <a:lnTo>
                    <a:pt x="9747" y="2220"/>
                  </a:lnTo>
                  <a:lnTo>
                    <a:pt x="12507" y="2278"/>
                  </a:lnTo>
                  <a:lnTo>
                    <a:pt x="15325" y="2297"/>
                  </a:lnTo>
                  <a:lnTo>
                    <a:pt x="18162" y="2278"/>
                  </a:lnTo>
                  <a:lnTo>
                    <a:pt x="20903" y="2220"/>
                  </a:lnTo>
                  <a:lnTo>
                    <a:pt x="23509" y="2124"/>
                  </a:lnTo>
                  <a:lnTo>
                    <a:pt x="24705" y="2066"/>
                  </a:lnTo>
                  <a:lnTo>
                    <a:pt x="25825" y="2008"/>
                  </a:lnTo>
                  <a:lnTo>
                    <a:pt x="26867" y="1931"/>
                  </a:lnTo>
                  <a:lnTo>
                    <a:pt x="27813" y="1834"/>
                  </a:lnTo>
                  <a:lnTo>
                    <a:pt x="28643" y="1738"/>
                  </a:lnTo>
                  <a:lnTo>
                    <a:pt x="29338" y="1641"/>
                  </a:lnTo>
                  <a:lnTo>
                    <a:pt x="29897" y="1525"/>
                  </a:lnTo>
                  <a:lnTo>
                    <a:pt x="30129" y="1467"/>
                  </a:lnTo>
                  <a:lnTo>
                    <a:pt x="30322" y="1410"/>
                  </a:lnTo>
                  <a:lnTo>
                    <a:pt x="30476" y="1352"/>
                  </a:lnTo>
                  <a:lnTo>
                    <a:pt x="30592" y="1294"/>
                  </a:lnTo>
                  <a:lnTo>
                    <a:pt x="30650" y="1217"/>
                  </a:lnTo>
                  <a:lnTo>
                    <a:pt x="30669" y="1159"/>
                  </a:lnTo>
                  <a:lnTo>
                    <a:pt x="30650" y="1081"/>
                  </a:lnTo>
                  <a:lnTo>
                    <a:pt x="30592" y="1024"/>
                  </a:lnTo>
                  <a:lnTo>
                    <a:pt x="30476" y="966"/>
                  </a:lnTo>
                  <a:lnTo>
                    <a:pt x="30322" y="888"/>
                  </a:lnTo>
                  <a:lnTo>
                    <a:pt x="30129" y="831"/>
                  </a:lnTo>
                  <a:lnTo>
                    <a:pt x="29897" y="773"/>
                  </a:lnTo>
                  <a:lnTo>
                    <a:pt x="29338" y="676"/>
                  </a:lnTo>
                  <a:lnTo>
                    <a:pt x="28643" y="560"/>
                  </a:lnTo>
                  <a:lnTo>
                    <a:pt x="27813" y="464"/>
                  </a:lnTo>
                  <a:lnTo>
                    <a:pt x="26867" y="387"/>
                  </a:lnTo>
                  <a:lnTo>
                    <a:pt x="25825" y="309"/>
                  </a:lnTo>
                  <a:lnTo>
                    <a:pt x="24705" y="232"/>
                  </a:lnTo>
                  <a:lnTo>
                    <a:pt x="23509" y="174"/>
                  </a:lnTo>
                  <a:lnTo>
                    <a:pt x="20903" y="78"/>
                  </a:lnTo>
                  <a:lnTo>
                    <a:pt x="18162" y="20"/>
                  </a:lnTo>
                  <a:lnTo>
                    <a:pt x="15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3207800" y="3377400"/>
              <a:ext cx="374450" cy="631175"/>
            </a:xfrm>
            <a:custGeom>
              <a:avLst/>
              <a:gdLst/>
              <a:ahLst/>
              <a:cxnLst/>
              <a:rect l="l" t="t" r="r" b="b"/>
              <a:pathLst>
                <a:path w="14978" h="25247" extrusionOk="0">
                  <a:moveTo>
                    <a:pt x="1487" y="1"/>
                  </a:moveTo>
                  <a:lnTo>
                    <a:pt x="1525" y="1719"/>
                  </a:lnTo>
                  <a:lnTo>
                    <a:pt x="1545" y="3514"/>
                  </a:lnTo>
                  <a:lnTo>
                    <a:pt x="1564" y="5637"/>
                  </a:lnTo>
                  <a:lnTo>
                    <a:pt x="1564" y="7818"/>
                  </a:lnTo>
                  <a:lnTo>
                    <a:pt x="1545" y="9864"/>
                  </a:lnTo>
                  <a:lnTo>
                    <a:pt x="1506" y="10751"/>
                  </a:lnTo>
                  <a:lnTo>
                    <a:pt x="1487" y="11504"/>
                  </a:lnTo>
                  <a:lnTo>
                    <a:pt x="1429" y="12122"/>
                  </a:lnTo>
                  <a:lnTo>
                    <a:pt x="1371" y="12546"/>
                  </a:lnTo>
                  <a:lnTo>
                    <a:pt x="1294" y="12913"/>
                  </a:lnTo>
                  <a:lnTo>
                    <a:pt x="1159" y="13357"/>
                  </a:lnTo>
                  <a:lnTo>
                    <a:pt x="850" y="14438"/>
                  </a:lnTo>
                  <a:lnTo>
                    <a:pt x="676" y="15055"/>
                  </a:lnTo>
                  <a:lnTo>
                    <a:pt x="502" y="15731"/>
                  </a:lnTo>
                  <a:lnTo>
                    <a:pt x="348" y="16426"/>
                  </a:lnTo>
                  <a:lnTo>
                    <a:pt x="213" y="17140"/>
                  </a:lnTo>
                  <a:lnTo>
                    <a:pt x="97" y="17854"/>
                  </a:lnTo>
                  <a:lnTo>
                    <a:pt x="20" y="18588"/>
                  </a:lnTo>
                  <a:lnTo>
                    <a:pt x="0" y="18954"/>
                  </a:lnTo>
                  <a:lnTo>
                    <a:pt x="0" y="19321"/>
                  </a:lnTo>
                  <a:lnTo>
                    <a:pt x="0" y="19668"/>
                  </a:lnTo>
                  <a:lnTo>
                    <a:pt x="20" y="20016"/>
                  </a:lnTo>
                  <a:lnTo>
                    <a:pt x="58" y="20363"/>
                  </a:lnTo>
                  <a:lnTo>
                    <a:pt x="116" y="20691"/>
                  </a:lnTo>
                  <a:lnTo>
                    <a:pt x="193" y="21019"/>
                  </a:lnTo>
                  <a:lnTo>
                    <a:pt x="290" y="21348"/>
                  </a:lnTo>
                  <a:lnTo>
                    <a:pt x="406" y="21637"/>
                  </a:lnTo>
                  <a:lnTo>
                    <a:pt x="541" y="21927"/>
                  </a:lnTo>
                  <a:lnTo>
                    <a:pt x="715" y="22216"/>
                  </a:lnTo>
                  <a:lnTo>
                    <a:pt x="908" y="22486"/>
                  </a:lnTo>
                  <a:lnTo>
                    <a:pt x="1101" y="22718"/>
                  </a:lnTo>
                  <a:lnTo>
                    <a:pt x="1313" y="22950"/>
                  </a:lnTo>
                  <a:lnTo>
                    <a:pt x="1525" y="23181"/>
                  </a:lnTo>
                  <a:lnTo>
                    <a:pt x="1757" y="23374"/>
                  </a:lnTo>
                  <a:lnTo>
                    <a:pt x="1969" y="23567"/>
                  </a:lnTo>
                  <a:lnTo>
                    <a:pt x="2201" y="23741"/>
                  </a:lnTo>
                  <a:lnTo>
                    <a:pt x="2683" y="24050"/>
                  </a:lnTo>
                  <a:lnTo>
                    <a:pt x="3147" y="24320"/>
                  </a:lnTo>
                  <a:lnTo>
                    <a:pt x="3610" y="24552"/>
                  </a:lnTo>
                  <a:lnTo>
                    <a:pt x="4073" y="24745"/>
                  </a:lnTo>
                  <a:lnTo>
                    <a:pt x="4498" y="24880"/>
                  </a:lnTo>
                  <a:lnTo>
                    <a:pt x="4922" y="24995"/>
                  </a:lnTo>
                  <a:lnTo>
                    <a:pt x="5308" y="25092"/>
                  </a:lnTo>
                  <a:lnTo>
                    <a:pt x="5636" y="25150"/>
                  </a:lnTo>
                  <a:lnTo>
                    <a:pt x="5945" y="25208"/>
                  </a:lnTo>
                  <a:lnTo>
                    <a:pt x="6370" y="25246"/>
                  </a:lnTo>
                  <a:lnTo>
                    <a:pt x="14978" y="25246"/>
                  </a:lnTo>
                  <a:lnTo>
                    <a:pt x="14978" y="117"/>
                  </a:lnTo>
                  <a:lnTo>
                    <a:pt x="8203" y="39"/>
                  </a:lnTo>
                  <a:lnTo>
                    <a:pt x="3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3207800" y="3377400"/>
              <a:ext cx="374450" cy="631175"/>
            </a:xfrm>
            <a:custGeom>
              <a:avLst/>
              <a:gdLst/>
              <a:ahLst/>
              <a:cxnLst/>
              <a:rect l="l" t="t" r="r" b="b"/>
              <a:pathLst>
                <a:path w="14978" h="25247" fill="none" extrusionOk="0">
                  <a:moveTo>
                    <a:pt x="1487" y="1"/>
                  </a:moveTo>
                  <a:lnTo>
                    <a:pt x="1487" y="1"/>
                  </a:lnTo>
                  <a:lnTo>
                    <a:pt x="1525" y="1719"/>
                  </a:lnTo>
                  <a:lnTo>
                    <a:pt x="1545" y="3514"/>
                  </a:lnTo>
                  <a:lnTo>
                    <a:pt x="1564" y="5637"/>
                  </a:lnTo>
                  <a:lnTo>
                    <a:pt x="1564" y="7818"/>
                  </a:lnTo>
                  <a:lnTo>
                    <a:pt x="1545" y="9864"/>
                  </a:lnTo>
                  <a:lnTo>
                    <a:pt x="1506" y="10751"/>
                  </a:lnTo>
                  <a:lnTo>
                    <a:pt x="1487" y="11504"/>
                  </a:lnTo>
                  <a:lnTo>
                    <a:pt x="1429" y="12122"/>
                  </a:lnTo>
                  <a:lnTo>
                    <a:pt x="1371" y="12546"/>
                  </a:lnTo>
                  <a:lnTo>
                    <a:pt x="1371" y="12546"/>
                  </a:lnTo>
                  <a:lnTo>
                    <a:pt x="1294" y="12913"/>
                  </a:lnTo>
                  <a:lnTo>
                    <a:pt x="1159" y="13357"/>
                  </a:lnTo>
                  <a:lnTo>
                    <a:pt x="850" y="14438"/>
                  </a:lnTo>
                  <a:lnTo>
                    <a:pt x="676" y="15055"/>
                  </a:lnTo>
                  <a:lnTo>
                    <a:pt x="502" y="15731"/>
                  </a:lnTo>
                  <a:lnTo>
                    <a:pt x="348" y="16426"/>
                  </a:lnTo>
                  <a:lnTo>
                    <a:pt x="213" y="17140"/>
                  </a:lnTo>
                  <a:lnTo>
                    <a:pt x="97" y="17854"/>
                  </a:lnTo>
                  <a:lnTo>
                    <a:pt x="20" y="18588"/>
                  </a:lnTo>
                  <a:lnTo>
                    <a:pt x="0" y="18954"/>
                  </a:lnTo>
                  <a:lnTo>
                    <a:pt x="0" y="19321"/>
                  </a:lnTo>
                  <a:lnTo>
                    <a:pt x="0" y="19668"/>
                  </a:lnTo>
                  <a:lnTo>
                    <a:pt x="20" y="20016"/>
                  </a:lnTo>
                  <a:lnTo>
                    <a:pt x="58" y="20363"/>
                  </a:lnTo>
                  <a:lnTo>
                    <a:pt x="116" y="20691"/>
                  </a:lnTo>
                  <a:lnTo>
                    <a:pt x="193" y="21019"/>
                  </a:lnTo>
                  <a:lnTo>
                    <a:pt x="290" y="21348"/>
                  </a:lnTo>
                  <a:lnTo>
                    <a:pt x="406" y="21637"/>
                  </a:lnTo>
                  <a:lnTo>
                    <a:pt x="541" y="21927"/>
                  </a:lnTo>
                  <a:lnTo>
                    <a:pt x="715" y="22216"/>
                  </a:lnTo>
                  <a:lnTo>
                    <a:pt x="908" y="22486"/>
                  </a:lnTo>
                  <a:lnTo>
                    <a:pt x="908" y="22486"/>
                  </a:lnTo>
                  <a:lnTo>
                    <a:pt x="1101" y="22718"/>
                  </a:lnTo>
                  <a:lnTo>
                    <a:pt x="1313" y="22950"/>
                  </a:lnTo>
                  <a:lnTo>
                    <a:pt x="1525" y="23181"/>
                  </a:lnTo>
                  <a:lnTo>
                    <a:pt x="1757" y="23374"/>
                  </a:lnTo>
                  <a:lnTo>
                    <a:pt x="1969" y="23567"/>
                  </a:lnTo>
                  <a:lnTo>
                    <a:pt x="2201" y="23741"/>
                  </a:lnTo>
                  <a:lnTo>
                    <a:pt x="2683" y="24050"/>
                  </a:lnTo>
                  <a:lnTo>
                    <a:pt x="3147" y="24320"/>
                  </a:lnTo>
                  <a:lnTo>
                    <a:pt x="3610" y="24552"/>
                  </a:lnTo>
                  <a:lnTo>
                    <a:pt x="4073" y="24745"/>
                  </a:lnTo>
                  <a:lnTo>
                    <a:pt x="4498" y="24880"/>
                  </a:lnTo>
                  <a:lnTo>
                    <a:pt x="4922" y="24995"/>
                  </a:lnTo>
                  <a:lnTo>
                    <a:pt x="5308" y="25092"/>
                  </a:lnTo>
                  <a:lnTo>
                    <a:pt x="5636" y="25150"/>
                  </a:lnTo>
                  <a:lnTo>
                    <a:pt x="5945" y="25208"/>
                  </a:lnTo>
                  <a:lnTo>
                    <a:pt x="6370" y="25246"/>
                  </a:lnTo>
                  <a:lnTo>
                    <a:pt x="6524" y="25246"/>
                  </a:lnTo>
                  <a:lnTo>
                    <a:pt x="14978" y="25246"/>
                  </a:lnTo>
                  <a:lnTo>
                    <a:pt x="14978" y="117"/>
                  </a:lnTo>
                  <a:lnTo>
                    <a:pt x="14978" y="117"/>
                  </a:lnTo>
                  <a:lnTo>
                    <a:pt x="8203" y="39"/>
                  </a:lnTo>
                  <a:lnTo>
                    <a:pt x="3571" y="1"/>
                  </a:lnTo>
                  <a:lnTo>
                    <a:pt x="2046" y="1"/>
                  </a:lnTo>
                  <a:lnTo>
                    <a:pt x="14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3553775" y="3377400"/>
              <a:ext cx="374450" cy="631175"/>
            </a:xfrm>
            <a:custGeom>
              <a:avLst/>
              <a:gdLst/>
              <a:ahLst/>
              <a:cxnLst/>
              <a:rect l="l" t="t" r="r" b="b"/>
              <a:pathLst>
                <a:path w="14978" h="25247" extrusionOk="0">
                  <a:moveTo>
                    <a:pt x="11388" y="1"/>
                  </a:moveTo>
                  <a:lnTo>
                    <a:pt x="6756" y="39"/>
                  </a:lnTo>
                  <a:lnTo>
                    <a:pt x="0" y="117"/>
                  </a:lnTo>
                  <a:lnTo>
                    <a:pt x="0" y="25246"/>
                  </a:lnTo>
                  <a:lnTo>
                    <a:pt x="8608" y="25246"/>
                  </a:lnTo>
                  <a:lnTo>
                    <a:pt x="9033" y="25208"/>
                  </a:lnTo>
                  <a:lnTo>
                    <a:pt x="9323" y="25150"/>
                  </a:lnTo>
                  <a:lnTo>
                    <a:pt x="9670" y="25092"/>
                  </a:lnTo>
                  <a:lnTo>
                    <a:pt x="10037" y="24995"/>
                  </a:lnTo>
                  <a:lnTo>
                    <a:pt x="10461" y="24880"/>
                  </a:lnTo>
                  <a:lnTo>
                    <a:pt x="10886" y="24745"/>
                  </a:lnTo>
                  <a:lnTo>
                    <a:pt x="11349" y="24552"/>
                  </a:lnTo>
                  <a:lnTo>
                    <a:pt x="11812" y="24320"/>
                  </a:lnTo>
                  <a:lnTo>
                    <a:pt x="12295" y="24050"/>
                  </a:lnTo>
                  <a:lnTo>
                    <a:pt x="12758" y="23741"/>
                  </a:lnTo>
                  <a:lnTo>
                    <a:pt x="12990" y="23567"/>
                  </a:lnTo>
                  <a:lnTo>
                    <a:pt x="13202" y="23374"/>
                  </a:lnTo>
                  <a:lnTo>
                    <a:pt x="13434" y="23181"/>
                  </a:lnTo>
                  <a:lnTo>
                    <a:pt x="13646" y="22950"/>
                  </a:lnTo>
                  <a:lnTo>
                    <a:pt x="13858" y="22718"/>
                  </a:lnTo>
                  <a:lnTo>
                    <a:pt x="14071" y="22486"/>
                  </a:lnTo>
                  <a:lnTo>
                    <a:pt x="14244" y="22216"/>
                  </a:lnTo>
                  <a:lnTo>
                    <a:pt x="14418" y="21927"/>
                  </a:lnTo>
                  <a:lnTo>
                    <a:pt x="14553" y="21637"/>
                  </a:lnTo>
                  <a:lnTo>
                    <a:pt x="14669" y="21348"/>
                  </a:lnTo>
                  <a:lnTo>
                    <a:pt x="14765" y="21019"/>
                  </a:lnTo>
                  <a:lnTo>
                    <a:pt x="14843" y="20691"/>
                  </a:lnTo>
                  <a:lnTo>
                    <a:pt x="14901" y="20363"/>
                  </a:lnTo>
                  <a:lnTo>
                    <a:pt x="14939" y="20016"/>
                  </a:lnTo>
                  <a:lnTo>
                    <a:pt x="14958" y="19668"/>
                  </a:lnTo>
                  <a:lnTo>
                    <a:pt x="14978" y="19321"/>
                  </a:lnTo>
                  <a:lnTo>
                    <a:pt x="14958" y="18954"/>
                  </a:lnTo>
                  <a:lnTo>
                    <a:pt x="14939" y="18588"/>
                  </a:lnTo>
                  <a:lnTo>
                    <a:pt x="14862" y="17854"/>
                  </a:lnTo>
                  <a:lnTo>
                    <a:pt x="14765" y="17140"/>
                  </a:lnTo>
                  <a:lnTo>
                    <a:pt x="14611" y="16426"/>
                  </a:lnTo>
                  <a:lnTo>
                    <a:pt x="14457" y="15731"/>
                  </a:lnTo>
                  <a:lnTo>
                    <a:pt x="14283" y="15055"/>
                  </a:lnTo>
                  <a:lnTo>
                    <a:pt x="14109" y="14438"/>
                  </a:lnTo>
                  <a:lnTo>
                    <a:pt x="13800" y="13357"/>
                  </a:lnTo>
                  <a:lnTo>
                    <a:pt x="13685" y="12913"/>
                  </a:lnTo>
                  <a:lnTo>
                    <a:pt x="13588" y="12546"/>
                  </a:lnTo>
                  <a:lnTo>
                    <a:pt x="13530" y="12122"/>
                  </a:lnTo>
                  <a:lnTo>
                    <a:pt x="13492" y="11504"/>
                  </a:lnTo>
                  <a:lnTo>
                    <a:pt x="13453" y="10751"/>
                  </a:lnTo>
                  <a:lnTo>
                    <a:pt x="13414" y="9864"/>
                  </a:lnTo>
                  <a:lnTo>
                    <a:pt x="13395" y="7818"/>
                  </a:lnTo>
                  <a:lnTo>
                    <a:pt x="13395" y="5637"/>
                  </a:lnTo>
                  <a:lnTo>
                    <a:pt x="13414" y="3514"/>
                  </a:lnTo>
                  <a:lnTo>
                    <a:pt x="13434" y="1719"/>
                  </a:lnTo>
                  <a:lnTo>
                    <a:pt x="13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3553775" y="3377400"/>
              <a:ext cx="374450" cy="631175"/>
            </a:xfrm>
            <a:custGeom>
              <a:avLst/>
              <a:gdLst/>
              <a:ahLst/>
              <a:cxnLst/>
              <a:rect l="l" t="t" r="r" b="b"/>
              <a:pathLst>
                <a:path w="14978" h="25247" fill="none" extrusionOk="0">
                  <a:moveTo>
                    <a:pt x="13472" y="1"/>
                  </a:moveTo>
                  <a:lnTo>
                    <a:pt x="13472" y="1"/>
                  </a:lnTo>
                  <a:lnTo>
                    <a:pt x="13434" y="1719"/>
                  </a:lnTo>
                  <a:lnTo>
                    <a:pt x="13414" y="3514"/>
                  </a:lnTo>
                  <a:lnTo>
                    <a:pt x="13395" y="5637"/>
                  </a:lnTo>
                  <a:lnTo>
                    <a:pt x="13395" y="7818"/>
                  </a:lnTo>
                  <a:lnTo>
                    <a:pt x="13414" y="9864"/>
                  </a:lnTo>
                  <a:lnTo>
                    <a:pt x="13453" y="10751"/>
                  </a:lnTo>
                  <a:lnTo>
                    <a:pt x="13492" y="11504"/>
                  </a:lnTo>
                  <a:lnTo>
                    <a:pt x="13530" y="12122"/>
                  </a:lnTo>
                  <a:lnTo>
                    <a:pt x="13588" y="12546"/>
                  </a:lnTo>
                  <a:lnTo>
                    <a:pt x="13588" y="12546"/>
                  </a:lnTo>
                  <a:lnTo>
                    <a:pt x="13685" y="12913"/>
                  </a:lnTo>
                  <a:lnTo>
                    <a:pt x="13800" y="13357"/>
                  </a:lnTo>
                  <a:lnTo>
                    <a:pt x="14109" y="14438"/>
                  </a:lnTo>
                  <a:lnTo>
                    <a:pt x="14283" y="15055"/>
                  </a:lnTo>
                  <a:lnTo>
                    <a:pt x="14457" y="15731"/>
                  </a:lnTo>
                  <a:lnTo>
                    <a:pt x="14611" y="16426"/>
                  </a:lnTo>
                  <a:lnTo>
                    <a:pt x="14765" y="17140"/>
                  </a:lnTo>
                  <a:lnTo>
                    <a:pt x="14862" y="17854"/>
                  </a:lnTo>
                  <a:lnTo>
                    <a:pt x="14939" y="18588"/>
                  </a:lnTo>
                  <a:lnTo>
                    <a:pt x="14958" y="18954"/>
                  </a:lnTo>
                  <a:lnTo>
                    <a:pt x="14978" y="19321"/>
                  </a:lnTo>
                  <a:lnTo>
                    <a:pt x="14958" y="19668"/>
                  </a:lnTo>
                  <a:lnTo>
                    <a:pt x="14939" y="20016"/>
                  </a:lnTo>
                  <a:lnTo>
                    <a:pt x="14901" y="20363"/>
                  </a:lnTo>
                  <a:lnTo>
                    <a:pt x="14843" y="20691"/>
                  </a:lnTo>
                  <a:lnTo>
                    <a:pt x="14765" y="21019"/>
                  </a:lnTo>
                  <a:lnTo>
                    <a:pt x="14669" y="21348"/>
                  </a:lnTo>
                  <a:lnTo>
                    <a:pt x="14553" y="21637"/>
                  </a:lnTo>
                  <a:lnTo>
                    <a:pt x="14418" y="21927"/>
                  </a:lnTo>
                  <a:lnTo>
                    <a:pt x="14244" y="22216"/>
                  </a:lnTo>
                  <a:lnTo>
                    <a:pt x="14071" y="22486"/>
                  </a:lnTo>
                  <a:lnTo>
                    <a:pt x="14071" y="22486"/>
                  </a:lnTo>
                  <a:lnTo>
                    <a:pt x="13858" y="22718"/>
                  </a:lnTo>
                  <a:lnTo>
                    <a:pt x="13646" y="22950"/>
                  </a:lnTo>
                  <a:lnTo>
                    <a:pt x="13434" y="23181"/>
                  </a:lnTo>
                  <a:lnTo>
                    <a:pt x="13202" y="23374"/>
                  </a:lnTo>
                  <a:lnTo>
                    <a:pt x="12990" y="23567"/>
                  </a:lnTo>
                  <a:lnTo>
                    <a:pt x="12758" y="23741"/>
                  </a:lnTo>
                  <a:lnTo>
                    <a:pt x="12295" y="24050"/>
                  </a:lnTo>
                  <a:lnTo>
                    <a:pt x="11812" y="24320"/>
                  </a:lnTo>
                  <a:lnTo>
                    <a:pt x="11349" y="24552"/>
                  </a:lnTo>
                  <a:lnTo>
                    <a:pt x="10886" y="24745"/>
                  </a:lnTo>
                  <a:lnTo>
                    <a:pt x="10461" y="24880"/>
                  </a:lnTo>
                  <a:lnTo>
                    <a:pt x="10037" y="24995"/>
                  </a:lnTo>
                  <a:lnTo>
                    <a:pt x="9670" y="25092"/>
                  </a:lnTo>
                  <a:lnTo>
                    <a:pt x="9323" y="25150"/>
                  </a:lnTo>
                  <a:lnTo>
                    <a:pt x="9033" y="25208"/>
                  </a:lnTo>
                  <a:lnTo>
                    <a:pt x="8608" y="25246"/>
                  </a:lnTo>
                  <a:lnTo>
                    <a:pt x="8454" y="25246"/>
                  </a:lnTo>
                  <a:lnTo>
                    <a:pt x="0" y="2524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6756" y="39"/>
                  </a:lnTo>
                  <a:lnTo>
                    <a:pt x="11388" y="1"/>
                  </a:lnTo>
                  <a:lnTo>
                    <a:pt x="12913" y="1"/>
                  </a:lnTo>
                  <a:lnTo>
                    <a:pt x="1347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3853900" y="3444000"/>
              <a:ext cx="302575" cy="418850"/>
            </a:xfrm>
            <a:custGeom>
              <a:avLst/>
              <a:gdLst/>
              <a:ahLst/>
              <a:cxnLst/>
              <a:rect l="l" t="t" r="r" b="b"/>
              <a:pathLst>
                <a:path w="12103" h="16754" extrusionOk="0">
                  <a:moveTo>
                    <a:pt x="6022" y="0"/>
                  </a:moveTo>
                  <a:lnTo>
                    <a:pt x="5559" y="39"/>
                  </a:lnTo>
                  <a:lnTo>
                    <a:pt x="5154" y="116"/>
                  </a:lnTo>
                  <a:lnTo>
                    <a:pt x="4748" y="193"/>
                  </a:lnTo>
                  <a:lnTo>
                    <a:pt x="4343" y="309"/>
                  </a:lnTo>
                  <a:lnTo>
                    <a:pt x="3938" y="463"/>
                  </a:lnTo>
                  <a:lnTo>
                    <a:pt x="3552" y="618"/>
                  </a:lnTo>
                  <a:lnTo>
                    <a:pt x="3166" y="811"/>
                  </a:lnTo>
                  <a:lnTo>
                    <a:pt x="2780" y="1043"/>
                  </a:lnTo>
                  <a:lnTo>
                    <a:pt x="2413" y="1274"/>
                  </a:lnTo>
                  <a:lnTo>
                    <a:pt x="2066" y="1525"/>
                  </a:lnTo>
                  <a:lnTo>
                    <a:pt x="1718" y="1815"/>
                  </a:lnTo>
                  <a:lnTo>
                    <a:pt x="1390" y="2123"/>
                  </a:lnTo>
                  <a:lnTo>
                    <a:pt x="1081" y="2432"/>
                  </a:lnTo>
                  <a:lnTo>
                    <a:pt x="772" y="2780"/>
                  </a:lnTo>
                  <a:lnTo>
                    <a:pt x="502" y="3127"/>
                  </a:lnTo>
                  <a:lnTo>
                    <a:pt x="232" y="3513"/>
                  </a:lnTo>
                  <a:lnTo>
                    <a:pt x="0" y="3899"/>
                  </a:lnTo>
                  <a:lnTo>
                    <a:pt x="599" y="4246"/>
                  </a:lnTo>
                  <a:lnTo>
                    <a:pt x="811" y="3880"/>
                  </a:lnTo>
                  <a:lnTo>
                    <a:pt x="1062" y="3552"/>
                  </a:lnTo>
                  <a:lnTo>
                    <a:pt x="1313" y="3224"/>
                  </a:lnTo>
                  <a:lnTo>
                    <a:pt x="1583" y="2915"/>
                  </a:lnTo>
                  <a:lnTo>
                    <a:pt x="1873" y="2625"/>
                  </a:lnTo>
                  <a:lnTo>
                    <a:pt x="2162" y="2355"/>
                  </a:lnTo>
                  <a:lnTo>
                    <a:pt x="2471" y="2085"/>
                  </a:lnTo>
                  <a:lnTo>
                    <a:pt x="2799" y="1853"/>
                  </a:lnTo>
                  <a:lnTo>
                    <a:pt x="3127" y="1641"/>
                  </a:lnTo>
                  <a:lnTo>
                    <a:pt x="3475" y="1448"/>
                  </a:lnTo>
                  <a:lnTo>
                    <a:pt x="3822" y="1255"/>
                  </a:lnTo>
                  <a:lnTo>
                    <a:pt x="4169" y="1120"/>
                  </a:lnTo>
                  <a:lnTo>
                    <a:pt x="4536" y="985"/>
                  </a:lnTo>
                  <a:lnTo>
                    <a:pt x="4903" y="869"/>
                  </a:lnTo>
                  <a:lnTo>
                    <a:pt x="5270" y="792"/>
                  </a:lnTo>
                  <a:lnTo>
                    <a:pt x="5636" y="734"/>
                  </a:lnTo>
                  <a:lnTo>
                    <a:pt x="6042" y="695"/>
                  </a:lnTo>
                  <a:lnTo>
                    <a:pt x="6447" y="695"/>
                  </a:lnTo>
                  <a:lnTo>
                    <a:pt x="6852" y="734"/>
                  </a:lnTo>
                  <a:lnTo>
                    <a:pt x="7238" y="792"/>
                  </a:lnTo>
                  <a:lnTo>
                    <a:pt x="7644" y="888"/>
                  </a:lnTo>
                  <a:lnTo>
                    <a:pt x="8010" y="985"/>
                  </a:lnTo>
                  <a:lnTo>
                    <a:pt x="8377" y="1139"/>
                  </a:lnTo>
                  <a:lnTo>
                    <a:pt x="8744" y="1293"/>
                  </a:lnTo>
                  <a:lnTo>
                    <a:pt x="9091" y="1486"/>
                  </a:lnTo>
                  <a:lnTo>
                    <a:pt x="9400" y="1699"/>
                  </a:lnTo>
                  <a:lnTo>
                    <a:pt x="9709" y="1930"/>
                  </a:lnTo>
                  <a:lnTo>
                    <a:pt x="9998" y="2181"/>
                  </a:lnTo>
                  <a:lnTo>
                    <a:pt x="10268" y="2471"/>
                  </a:lnTo>
                  <a:lnTo>
                    <a:pt x="10500" y="2760"/>
                  </a:lnTo>
                  <a:lnTo>
                    <a:pt x="10712" y="3069"/>
                  </a:lnTo>
                  <a:lnTo>
                    <a:pt x="10886" y="3397"/>
                  </a:lnTo>
                  <a:lnTo>
                    <a:pt x="11002" y="3629"/>
                  </a:lnTo>
                  <a:lnTo>
                    <a:pt x="11079" y="3860"/>
                  </a:lnTo>
                  <a:lnTo>
                    <a:pt x="11156" y="4073"/>
                  </a:lnTo>
                  <a:lnTo>
                    <a:pt x="11234" y="4304"/>
                  </a:lnTo>
                  <a:lnTo>
                    <a:pt x="11330" y="4768"/>
                  </a:lnTo>
                  <a:lnTo>
                    <a:pt x="11388" y="5212"/>
                  </a:lnTo>
                  <a:lnTo>
                    <a:pt x="11407" y="5636"/>
                  </a:lnTo>
                  <a:lnTo>
                    <a:pt x="11388" y="6041"/>
                  </a:lnTo>
                  <a:lnTo>
                    <a:pt x="11369" y="6408"/>
                  </a:lnTo>
                  <a:lnTo>
                    <a:pt x="11330" y="6756"/>
                  </a:lnTo>
                  <a:lnTo>
                    <a:pt x="11253" y="7142"/>
                  </a:lnTo>
                  <a:lnTo>
                    <a:pt x="11156" y="7528"/>
                  </a:lnTo>
                  <a:lnTo>
                    <a:pt x="11060" y="7933"/>
                  </a:lnTo>
                  <a:lnTo>
                    <a:pt x="10925" y="8338"/>
                  </a:lnTo>
                  <a:lnTo>
                    <a:pt x="10751" y="8744"/>
                  </a:lnTo>
                  <a:lnTo>
                    <a:pt x="10577" y="9168"/>
                  </a:lnTo>
                  <a:lnTo>
                    <a:pt x="10384" y="9612"/>
                  </a:lnTo>
                  <a:lnTo>
                    <a:pt x="10153" y="10056"/>
                  </a:lnTo>
                  <a:lnTo>
                    <a:pt x="9747" y="10770"/>
                  </a:lnTo>
                  <a:lnTo>
                    <a:pt x="9342" y="11446"/>
                  </a:lnTo>
                  <a:lnTo>
                    <a:pt x="8898" y="12083"/>
                  </a:lnTo>
                  <a:lnTo>
                    <a:pt x="8435" y="12662"/>
                  </a:lnTo>
                  <a:lnTo>
                    <a:pt x="7972" y="13202"/>
                  </a:lnTo>
                  <a:lnTo>
                    <a:pt x="7470" y="13704"/>
                  </a:lnTo>
                  <a:lnTo>
                    <a:pt x="7219" y="13936"/>
                  </a:lnTo>
                  <a:lnTo>
                    <a:pt x="6949" y="14167"/>
                  </a:lnTo>
                  <a:lnTo>
                    <a:pt x="6679" y="14360"/>
                  </a:lnTo>
                  <a:lnTo>
                    <a:pt x="6408" y="14572"/>
                  </a:lnTo>
                  <a:lnTo>
                    <a:pt x="6099" y="14785"/>
                  </a:lnTo>
                  <a:lnTo>
                    <a:pt x="5771" y="14978"/>
                  </a:lnTo>
                  <a:lnTo>
                    <a:pt x="5443" y="15171"/>
                  </a:lnTo>
                  <a:lnTo>
                    <a:pt x="5096" y="15325"/>
                  </a:lnTo>
                  <a:lnTo>
                    <a:pt x="4768" y="15480"/>
                  </a:lnTo>
                  <a:lnTo>
                    <a:pt x="4420" y="15615"/>
                  </a:lnTo>
                  <a:lnTo>
                    <a:pt x="4073" y="15731"/>
                  </a:lnTo>
                  <a:lnTo>
                    <a:pt x="3725" y="15827"/>
                  </a:lnTo>
                  <a:lnTo>
                    <a:pt x="3359" y="15904"/>
                  </a:lnTo>
                  <a:lnTo>
                    <a:pt x="3011" y="15962"/>
                  </a:lnTo>
                  <a:lnTo>
                    <a:pt x="2664" y="16020"/>
                  </a:lnTo>
                  <a:lnTo>
                    <a:pt x="2317" y="16039"/>
                  </a:lnTo>
                  <a:lnTo>
                    <a:pt x="1969" y="16059"/>
                  </a:lnTo>
                  <a:lnTo>
                    <a:pt x="1622" y="16039"/>
                  </a:lnTo>
                  <a:lnTo>
                    <a:pt x="1274" y="16020"/>
                  </a:lnTo>
                  <a:lnTo>
                    <a:pt x="946" y="15962"/>
                  </a:lnTo>
                  <a:lnTo>
                    <a:pt x="830" y="16657"/>
                  </a:lnTo>
                  <a:lnTo>
                    <a:pt x="1120" y="16696"/>
                  </a:lnTo>
                  <a:lnTo>
                    <a:pt x="1409" y="16715"/>
                  </a:lnTo>
                  <a:lnTo>
                    <a:pt x="1699" y="16734"/>
                  </a:lnTo>
                  <a:lnTo>
                    <a:pt x="1988" y="16753"/>
                  </a:lnTo>
                  <a:lnTo>
                    <a:pt x="2297" y="16734"/>
                  </a:lnTo>
                  <a:lnTo>
                    <a:pt x="2606" y="16715"/>
                  </a:lnTo>
                  <a:lnTo>
                    <a:pt x="2915" y="16696"/>
                  </a:lnTo>
                  <a:lnTo>
                    <a:pt x="3224" y="16638"/>
                  </a:lnTo>
                  <a:lnTo>
                    <a:pt x="3532" y="16580"/>
                  </a:lnTo>
                  <a:lnTo>
                    <a:pt x="3841" y="16503"/>
                  </a:lnTo>
                  <a:lnTo>
                    <a:pt x="4150" y="16425"/>
                  </a:lnTo>
                  <a:lnTo>
                    <a:pt x="4459" y="16329"/>
                  </a:lnTo>
                  <a:lnTo>
                    <a:pt x="4768" y="16232"/>
                  </a:lnTo>
                  <a:lnTo>
                    <a:pt x="5077" y="16097"/>
                  </a:lnTo>
                  <a:lnTo>
                    <a:pt x="5366" y="15981"/>
                  </a:lnTo>
                  <a:lnTo>
                    <a:pt x="5675" y="15827"/>
                  </a:lnTo>
                  <a:lnTo>
                    <a:pt x="5964" y="15673"/>
                  </a:lnTo>
                  <a:lnTo>
                    <a:pt x="6254" y="15499"/>
                  </a:lnTo>
                  <a:lnTo>
                    <a:pt x="6543" y="15325"/>
                  </a:lnTo>
                  <a:lnTo>
                    <a:pt x="6814" y="15132"/>
                  </a:lnTo>
                  <a:lnTo>
                    <a:pt x="7103" y="14920"/>
                  </a:lnTo>
                  <a:lnTo>
                    <a:pt x="7393" y="14708"/>
                  </a:lnTo>
                  <a:lnTo>
                    <a:pt x="7663" y="14476"/>
                  </a:lnTo>
                  <a:lnTo>
                    <a:pt x="7933" y="14225"/>
                  </a:lnTo>
                  <a:lnTo>
                    <a:pt x="8203" y="13974"/>
                  </a:lnTo>
                  <a:lnTo>
                    <a:pt x="8454" y="13704"/>
                  </a:lnTo>
                  <a:lnTo>
                    <a:pt x="8705" y="13414"/>
                  </a:lnTo>
                  <a:lnTo>
                    <a:pt x="8956" y="13125"/>
                  </a:lnTo>
                  <a:lnTo>
                    <a:pt x="9439" y="12507"/>
                  </a:lnTo>
                  <a:lnTo>
                    <a:pt x="9902" y="11851"/>
                  </a:lnTo>
                  <a:lnTo>
                    <a:pt x="10346" y="11137"/>
                  </a:lnTo>
                  <a:lnTo>
                    <a:pt x="10770" y="10384"/>
                  </a:lnTo>
                  <a:lnTo>
                    <a:pt x="11002" y="9902"/>
                  </a:lnTo>
                  <a:lnTo>
                    <a:pt x="11214" y="9438"/>
                  </a:lnTo>
                  <a:lnTo>
                    <a:pt x="11407" y="8994"/>
                  </a:lnTo>
                  <a:lnTo>
                    <a:pt x="11581" y="8551"/>
                  </a:lnTo>
                  <a:lnTo>
                    <a:pt x="11716" y="8107"/>
                  </a:lnTo>
                  <a:lnTo>
                    <a:pt x="11832" y="7682"/>
                  </a:lnTo>
                  <a:lnTo>
                    <a:pt x="11928" y="7277"/>
                  </a:lnTo>
                  <a:lnTo>
                    <a:pt x="12006" y="6852"/>
                  </a:lnTo>
                  <a:lnTo>
                    <a:pt x="12063" y="6350"/>
                  </a:lnTo>
                  <a:lnTo>
                    <a:pt x="12102" y="5829"/>
                  </a:lnTo>
                  <a:lnTo>
                    <a:pt x="12083" y="5347"/>
                  </a:lnTo>
                  <a:lnTo>
                    <a:pt x="12044" y="4864"/>
                  </a:lnTo>
                  <a:lnTo>
                    <a:pt x="11967" y="4401"/>
                  </a:lnTo>
                  <a:lnTo>
                    <a:pt x="11851" y="3938"/>
                  </a:lnTo>
                  <a:lnTo>
                    <a:pt x="11697" y="3513"/>
                  </a:lnTo>
                  <a:lnTo>
                    <a:pt x="11504" y="3088"/>
                  </a:lnTo>
                  <a:lnTo>
                    <a:pt x="11311" y="2722"/>
                  </a:lnTo>
                  <a:lnTo>
                    <a:pt x="11060" y="2355"/>
                  </a:lnTo>
                  <a:lnTo>
                    <a:pt x="10790" y="2027"/>
                  </a:lnTo>
                  <a:lnTo>
                    <a:pt x="10500" y="1718"/>
                  </a:lnTo>
                  <a:lnTo>
                    <a:pt x="10172" y="1409"/>
                  </a:lnTo>
                  <a:lnTo>
                    <a:pt x="9825" y="1158"/>
                  </a:lnTo>
                  <a:lnTo>
                    <a:pt x="9458" y="907"/>
                  </a:lnTo>
                  <a:lnTo>
                    <a:pt x="9072" y="695"/>
                  </a:lnTo>
                  <a:lnTo>
                    <a:pt x="8666" y="502"/>
                  </a:lnTo>
                  <a:lnTo>
                    <a:pt x="8242" y="348"/>
                  </a:lnTo>
                  <a:lnTo>
                    <a:pt x="7817" y="213"/>
                  </a:lnTo>
                  <a:lnTo>
                    <a:pt x="7373" y="116"/>
                  </a:lnTo>
                  <a:lnTo>
                    <a:pt x="6929" y="39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296100" y="3643275"/>
              <a:ext cx="71450" cy="110525"/>
            </a:xfrm>
            <a:custGeom>
              <a:avLst/>
              <a:gdLst/>
              <a:ahLst/>
              <a:cxnLst/>
              <a:rect l="l" t="t" r="r" b="b"/>
              <a:pathLst>
                <a:path w="2858" h="4421" extrusionOk="0">
                  <a:moveTo>
                    <a:pt x="483" y="1"/>
                  </a:moveTo>
                  <a:lnTo>
                    <a:pt x="367" y="39"/>
                  </a:lnTo>
                  <a:lnTo>
                    <a:pt x="232" y="97"/>
                  </a:lnTo>
                  <a:lnTo>
                    <a:pt x="136" y="174"/>
                  </a:lnTo>
                  <a:lnTo>
                    <a:pt x="58" y="290"/>
                  </a:lnTo>
                  <a:lnTo>
                    <a:pt x="20" y="387"/>
                  </a:lnTo>
                  <a:lnTo>
                    <a:pt x="1" y="522"/>
                  </a:lnTo>
                  <a:lnTo>
                    <a:pt x="1" y="657"/>
                  </a:lnTo>
                  <a:lnTo>
                    <a:pt x="20" y="811"/>
                  </a:lnTo>
                  <a:lnTo>
                    <a:pt x="58" y="966"/>
                  </a:lnTo>
                  <a:lnTo>
                    <a:pt x="136" y="1120"/>
                  </a:lnTo>
                  <a:lnTo>
                    <a:pt x="309" y="1467"/>
                  </a:lnTo>
                  <a:lnTo>
                    <a:pt x="522" y="1834"/>
                  </a:lnTo>
                  <a:lnTo>
                    <a:pt x="792" y="2201"/>
                  </a:lnTo>
                  <a:lnTo>
                    <a:pt x="1081" y="2568"/>
                  </a:lnTo>
                  <a:lnTo>
                    <a:pt x="1390" y="2934"/>
                  </a:lnTo>
                  <a:lnTo>
                    <a:pt x="1699" y="3262"/>
                  </a:lnTo>
                  <a:lnTo>
                    <a:pt x="2278" y="3861"/>
                  </a:lnTo>
                  <a:lnTo>
                    <a:pt x="2683" y="4266"/>
                  </a:lnTo>
                  <a:lnTo>
                    <a:pt x="2857" y="4420"/>
                  </a:lnTo>
                  <a:lnTo>
                    <a:pt x="2799" y="4189"/>
                  </a:lnTo>
                  <a:lnTo>
                    <a:pt x="2625" y="3629"/>
                  </a:lnTo>
                  <a:lnTo>
                    <a:pt x="2355" y="2818"/>
                  </a:lnTo>
                  <a:lnTo>
                    <a:pt x="2182" y="2394"/>
                  </a:lnTo>
                  <a:lnTo>
                    <a:pt x="2008" y="1950"/>
                  </a:lnTo>
                  <a:lnTo>
                    <a:pt x="1815" y="1506"/>
                  </a:lnTo>
                  <a:lnTo>
                    <a:pt x="1603" y="1101"/>
                  </a:lnTo>
                  <a:lnTo>
                    <a:pt x="1390" y="734"/>
                  </a:lnTo>
                  <a:lnTo>
                    <a:pt x="1178" y="425"/>
                  </a:lnTo>
                  <a:lnTo>
                    <a:pt x="1062" y="290"/>
                  </a:lnTo>
                  <a:lnTo>
                    <a:pt x="946" y="194"/>
                  </a:lnTo>
                  <a:lnTo>
                    <a:pt x="830" y="97"/>
                  </a:lnTo>
                  <a:lnTo>
                    <a:pt x="715" y="39"/>
                  </a:lnTo>
                  <a:lnTo>
                    <a:pt x="599" y="20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242550" y="3749425"/>
              <a:ext cx="123550" cy="40575"/>
            </a:xfrm>
            <a:custGeom>
              <a:avLst/>
              <a:gdLst/>
              <a:ahLst/>
              <a:cxnLst/>
              <a:rect l="l" t="t" r="r" b="b"/>
              <a:pathLst>
                <a:path w="4942" h="1623" extrusionOk="0">
                  <a:moveTo>
                    <a:pt x="4111" y="1"/>
                  </a:moveTo>
                  <a:lnTo>
                    <a:pt x="3281" y="20"/>
                  </a:lnTo>
                  <a:lnTo>
                    <a:pt x="2799" y="39"/>
                  </a:lnTo>
                  <a:lnTo>
                    <a:pt x="2336" y="78"/>
                  </a:lnTo>
                  <a:lnTo>
                    <a:pt x="1853" y="136"/>
                  </a:lnTo>
                  <a:lnTo>
                    <a:pt x="1409" y="194"/>
                  </a:lnTo>
                  <a:lnTo>
                    <a:pt x="984" y="290"/>
                  </a:lnTo>
                  <a:lnTo>
                    <a:pt x="618" y="425"/>
                  </a:lnTo>
                  <a:lnTo>
                    <a:pt x="463" y="483"/>
                  </a:lnTo>
                  <a:lnTo>
                    <a:pt x="328" y="560"/>
                  </a:lnTo>
                  <a:lnTo>
                    <a:pt x="212" y="657"/>
                  </a:lnTo>
                  <a:lnTo>
                    <a:pt x="116" y="734"/>
                  </a:lnTo>
                  <a:lnTo>
                    <a:pt x="58" y="850"/>
                  </a:lnTo>
                  <a:lnTo>
                    <a:pt x="19" y="946"/>
                  </a:lnTo>
                  <a:lnTo>
                    <a:pt x="0" y="1082"/>
                  </a:lnTo>
                  <a:lnTo>
                    <a:pt x="39" y="1197"/>
                  </a:lnTo>
                  <a:lnTo>
                    <a:pt x="77" y="1333"/>
                  </a:lnTo>
                  <a:lnTo>
                    <a:pt x="155" y="1429"/>
                  </a:lnTo>
                  <a:lnTo>
                    <a:pt x="251" y="1506"/>
                  </a:lnTo>
                  <a:lnTo>
                    <a:pt x="367" y="1564"/>
                  </a:lnTo>
                  <a:lnTo>
                    <a:pt x="502" y="1603"/>
                  </a:lnTo>
                  <a:lnTo>
                    <a:pt x="637" y="1622"/>
                  </a:lnTo>
                  <a:lnTo>
                    <a:pt x="984" y="1622"/>
                  </a:lnTo>
                  <a:lnTo>
                    <a:pt x="1351" y="1564"/>
                  </a:lnTo>
                  <a:lnTo>
                    <a:pt x="1776" y="1448"/>
                  </a:lnTo>
                  <a:lnTo>
                    <a:pt x="2200" y="1313"/>
                  </a:lnTo>
                  <a:lnTo>
                    <a:pt x="2644" y="1139"/>
                  </a:lnTo>
                  <a:lnTo>
                    <a:pt x="3069" y="966"/>
                  </a:lnTo>
                  <a:lnTo>
                    <a:pt x="3494" y="773"/>
                  </a:lnTo>
                  <a:lnTo>
                    <a:pt x="4227" y="406"/>
                  </a:lnTo>
                  <a:lnTo>
                    <a:pt x="4748" y="136"/>
                  </a:lnTo>
                  <a:lnTo>
                    <a:pt x="4941" y="20"/>
                  </a:lnTo>
                  <a:lnTo>
                    <a:pt x="4710" y="20"/>
                  </a:lnTo>
                  <a:lnTo>
                    <a:pt x="41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3367025" y="3633625"/>
              <a:ext cx="51175" cy="119700"/>
            </a:xfrm>
            <a:custGeom>
              <a:avLst/>
              <a:gdLst/>
              <a:ahLst/>
              <a:cxnLst/>
              <a:rect l="l" t="t" r="r" b="b"/>
              <a:pathLst>
                <a:path w="2047" h="4788" extrusionOk="0">
                  <a:moveTo>
                    <a:pt x="1545" y="1"/>
                  </a:moveTo>
                  <a:lnTo>
                    <a:pt x="1410" y="20"/>
                  </a:lnTo>
                  <a:lnTo>
                    <a:pt x="1294" y="58"/>
                  </a:lnTo>
                  <a:lnTo>
                    <a:pt x="1197" y="116"/>
                  </a:lnTo>
                  <a:lnTo>
                    <a:pt x="1082" y="194"/>
                  </a:lnTo>
                  <a:lnTo>
                    <a:pt x="985" y="309"/>
                  </a:lnTo>
                  <a:lnTo>
                    <a:pt x="889" y="444"/>
                  </a:lnTo>
                  <a:lnTo>
                    <a:pt x="811" y="599"/>
                  </a:lnTo>
                  <a:lnTo>
                    <a:pt x="657" y="946"/>
                  </a:lnTo>
                  <a:lnTo>
                    <a:pt x="522" y="1352"/>
                  </a:lnTo>
                  <a:lnTo>
                    <a:pt x="406" y="1796"/>
                  </a:lnTo>
                  <a:lnTo>
                    <a:pt x="310" y="2259"/>
                  </a:lnTo>
                  <a:lnTo>
                    <a:pt x="213" y="2722"/>
                  </a:lnTo>
                  <a:lnTo>
                    <a:pt x="155" y="3166"/>
                  </a:lnTo>
                  <a:lnTo>
                    <a:pt x="59" y="3996"/>
                  </a:lnTo>
                  <a:lnTo>
                    <a:pt x="20" y="4575"/>
                  </a:lnTo>
                  <a:lnTo>
                    <a:pt x="1" y="4787"/>
                  </a:lnTo>
                  <a:lnTo>
                    <a:pt x="136" y="4594"/>
                  </a:lnTo>
                  <a:lnTo>
                    <a:pt x="464" y="4112"/>
                  </a:lnTo>
                  <a:lnTo>
                    <a:pt x="908" y="3397"/>
                  </a:lnTo>
                  <a:lnTo>
                    <a:pt x="1140" y="2992"/>
                  </a:lnTo>
                  <a:lnTo>
                    <a:pt x="1371" y="2568"/>
                  </a:lnTo>
                  <a:lnTo>
                    <a:pt x="1583" y="2143"/>
                  </a:lnTo>
                  <a:lnTo>
                    <a:pt x="1776" y="1718"/>
                  </a:lnTo>
                  <a:lnTo>
                    <a:pt x="1912" y="1313"/>
                  </a:lnTo>
                  <a:lnTo>
                    <a:pt x="2008" y="946"/>
                  </a:lnTo>
                  <a:lnTo>
                    <a:pt x="2047" y="792"/>
                  </a:lnTo>
                  <a:lnTo>
                    <a:pt x="2047" y="618"/>
                  </a:lnTo>
                  <a:lnTo>
                    <a:pt x="2047" y="483"/>
                  </a:lnTo>
                  <a:lnTo>
                    <a:pt x="2008" y="348"/>
                  </a:lnTo>
                  <a:lnTo>
                    <a:pt x="1950" y="251"/>
                  </a:lnTo>
                  <a:lnTo>
                    <a:pt x="1892" y="155"/>
                  </a:lnTo>
                  <a:lnTo>
                    <a:pt x="1796" y="78"/>
                  </a:lnTo>
                  <a:lnTo>
                    <a:pt x="1680" y="39"/>
                  </a:lnTo>
                  <a:lnTo>
                    <a:pt x="15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3363175" y="3747975"/>
              <a:ext cx="84475" cy="100875"/>
            </a:xfrm>
            <a:custGeom>
              <a:avLst/>
              <a:gdLst/>
              <a:ahLst/>
              <a:cxnLst/>
              <a:rect l="l" t="t" r="r" b="b"/>
              <a:pathLst>
                <a:path w="3379" h="4035" extrusionOk="0">
                  <a:moveTo>
                    <a:pt x="0" y="1"/>
                  </a:moveTo>
                  <a:lnTo>
                    <a:pt x="97" y="213"/>
                  </a:lnTo>
                  <a:lnTo>
                    <a:pt x="348" y="754"/>
                  </a:lnTo>
                  <a:lnTo>
                    <a:pt x="734" y="1506"/>
                  </a:lnTo>
                  <a:lnTo>
                    <a:pt x="946" y="1912"/>
                  </a:lnTo>
                  <a:lnTo>
                    <a:pt x="1197" y="2336"/>
                  </a:lnTo>
                  <a:lnTo>
                    <a:pt x="1448" y="2742"/>
                  </a:lnTo>
                  <a:lnTo>
                    <a:pt x="1699" y="3108"/>
                  </a:lnTo>
                  <a:lnTo>
                    <a:pt x="1969" y="3436"/>
                  </a:lnTo>
                  <a:lnTo>
                    <a:pt x="2239" y="3726"/>
                  </a:lnTo>
                  <a:lnTo>
                    <a:pt x="2374" y="3822"/>
                  </a:lnTo>
                  <a:lnTo>
                    <a:pt x="2490" y="3919"/>
                  </a:lnTo>
                  <a:lnTo>
                    <a:pt x="2625" y="3977"/>
                  </a:lnTo>
                  <a:lnTo>
                    <a:pt x="2741" y="4035"/>
                  </a:lnTo>
                  <a:lnTo>
                    <a:pt x="2992" y="4035"/>
                  </a:lnTo>
                  <a:lnTo>
                    <a:pt x="3089" y="3977"/>
                  </a:lnTo>
                  <a:lnTo>
                    <a:pt x="3204" y="3900"/>
                  </a:lnTo>
                  <a:lnTo>
                    <a:pt x="3282" y="3803"/>
                  </a:lnTo>
                  <a:lnTo>
                    <a:pt x="3339" y="3707"/>
                  </a:lnTo>
                  <a:lnTo>
                    <a:pt x="3378" y="3572"/>
                  </a:lnTo>
                  <a:lnTo>
                    <a:pt x="3378" y="3456"/>
                  </a:lnTo>
                  <a:lnTo>
                    <a:pt x="3359" y="3321"/>
                  </a:lnTo>
                  <a:lnTo>
                    <a:pt x="3320" y="3185"/>
                  </a:lnTo>
                  <a:lnTo>
                    <a:pt x="3243" y="3031"/>
                  </a:lnTo>
                  <a:lnTo>
                    <a:pt x="3166" y="2877"/>
                  </a:lnTo>
                  <a:lnTo>
                    <a:pt x="2953" y="2568"/>
                  </a:lnTo>
                  <a:lnTo>
                    <a:pt x="2683" y="2240"/>
                  </a:lnTo>
                  <a:lnTo>
                    <a:pt x="2355" y="1912"/>
                  </a:lnTo>
                  <a:lnTo>
                    <a:pt x="2008" y="1584"/>
                  </a:lnTo>
                  <a:lnTo>
                    <a:pt x="1660" y="1275"/>
                  </a:lnTo>
                  <a:lnTo>
                    <a:pt x="1313" y="985"/>
                  </a:lnTo>
                  <a:lnTo>
                    <a:pt x="657" y="464"/>
                  </a:lnTo>
                  <a:lnTo>
                    <a:pt x="193" y="1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3323125" y="3749425"/>
              <a:ext cx="43450" cy="122600"/>
            </a:xfrm>
            <a:custGeom>
              <a:avLst/>
              <a:gdLst/>
              <a:ahLst/>
              <a:cxnLst/>
              <a:rect l="l" t="t" r="r" b="b"/>
              <a:pathLst>
                <a:path w="1738" h="4904" extrusionOk="0">
                  <a:moveTo>
                    <a:pt x="1737" y="1"/>
                  </a:moveTo>
                  <a:lnTo>
                    <a:pt x="1622" y="213"/>
                  </a:lnTo>
                  <a:lnTo>
                    <a:pt x="1313" y="734"/>
                  </a:lnTo>
                  <a:lnTo>
                    <a:pt x="927" y="1468"/>
                  </a:lnTo>
                  <a:lnTo>
                    <a:pt x="734" y="1892"/>
                  </a:lnTo>
                  <a:lnTo>
                    <a:pt x="522" y="2336"/>
                  </a:lnTo>
                  <a:lnTo>
                    <a:pt x="348" y="2761"/>
                  </a:lnTo>
                  <a:lnTo>
                    <a:pt x="193" y="3205"/>
                  </a:lnTo>
                  <a:lnTo>
                    <a:pt x="78" y="3610"/>
                  </a:lnTo>
                  <a:lnTo>
                    <a:pt x="20" y="3996"/>
                  </a:lnTo>
                  <a:lnTo>
                    <a:pt x="0" y="4150"/>
                  </a:lnTo>
                  <a:lnTo>
                    <a:pt x="0" y="4324"/>
                  </a:lnTo>
                  <a:lnTo>
                    <a:pt x="20" y="4459"/>
                  </a:lnTo>
                  <a:lnTo>
                    <a:pt x="58" y="4575"/>
                  </a:lnTo>
                  <a:lnTo>
                    <a:pt x="116" y="4691"/>
                  </a:lnTo>
                  <a:lnTo>
                    <a:pt x="193" y="4768"/>
                  </a:lnTo>
                  <a:lnTo>
                    <a:pt x="290" y="4845"/>
                  </a:lnTo>
                  <a:lnTo>
                    <a:pt x="425" y="4884"/>
                  </a:lnTo>
                  <a:lnTo>
                    <a:pt x="560" y="4903"/>
                  </a:lnTo>
                  <a:lnTo>
                    <a:pt x="676" y="4884"/>
                  </a:lnTo>
                  <a:lnTo>
                    <a:pt x="792" y="4826"/>
                  </a:lnTo>
                  <a:lnTo>
                    <a:pt x="888" y="4768"/>
                  </a:lnTo>
                  <a:lnTo>
                    <a:pt x="985" y="4672"/>
                  </a:lnTo>
                  <a:lnTo>
                    <a:pt x="1081" y="4556"/>
                  </a:lnTo>
                  <a:lnTo>
                    <a:pt x="1158" y="4401"/>
                  </a:lnTo>
                  <a:lnTo>
                    <a:pt x="1236" y="4247"/>
                  </a:lnTo>
                  <a:lnTo>
                    <a:pt x="1371" y="3900"/>
                  </a:lnTo>
                  <a:lnTo>
                    <a:pt x="1467" y="3475"/>
                  </a:lnTo>
                  <a:lnTo>
                    <a:pt x="1564" y="3031"/>
                  </a:lnTo>
                  <a:lnTo>
                    <a:pt x="1622" y="2568"/>
                  </a:lnTo>
                  <a:lnTo>
                    <a:pt x="1660" y="2085"/>
                  </a:lnTo>
                  <a:lnTo>
                    <a:pt x="1699" y="1641"/>
                  </a:lnTo>
                  <a:lnTo>
                    <a:pt x="1737" y="811"/>
                  </a:lnTo>
                  <a:lnTo>
                    <a:pt x="1737" y="232"/>
                  </a:lnTo>
                  <a:lnTo>
                    <a:pt x="17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3363175" y="3725775"/>
              <a:ext cx="125950" cy="33825"/>
            </a:xfrm>
            <a:custGeom>
              <a:avLst/>
              <a:gdLst/>
              <a:ahLst/>
              <a:cxnLst/>
              <a:rect l="l" t="t" r="r" b="b"/>
              <a:pathLst>
                <a:path w="5038" h="1353" extrusionOk="0">
                  <a:moveTo>
                    <a:pt x="3764" y="1"/>
                  </a:moveTo>
                  <a:lnTo>
                    <a:pt x="3339" y="40"/>
                  </a:lnTo>
                  <a:lnTo>
                    <a:pt x="2896" y="117"/>
                  </a:lnTo>
                  <a:lnTo>
                    <a:pt x="2432" y="233"/>
                  </a:lnTo>
                  <a:lnTo>
                    <a:pt x="1969" y="348"/>
                  </a:lnTo>
                  <a:lnTo>
                    <a:pt x="1544" y="484"/>
                  </a:lnTo>
                  <a:lnTo>
                    <a:pt x="753" y="734"/>
                  </a:lnTo>
                  <a:lnTo>
                    <a:pt x="213" y="947"/>
                  </a:lnTo>
                  <a:lnTo>
                    <a:pt x="0" y="1024"/>
                  </a:lnTo>
                  <a:lnTo>
                    <a:pt x="232" y="1063"/>
                  </a:lnTo>
                  <a:lnTo>
                    <a:pt x="811" y="1159"/>
                  </a:lnTo>
                  <a:lnTo>
                    <a:pt x="1641" y="1256"/>
                  </a:lnTo>
                  <a:lnTo>
                    <a:pt x="2123" y="1294"/>
                  </a:lnTo>
                  <a:lnTo>
                    <a:pt x="2587" y="1333"/>
                  </a:lnTo>
                  <a:lnTo>
                    <a:pt x="3069" y="1352"/>
                  </a:lnTo>
                  <a:lnTo>
                    <a:pt x="3532" y="1333"/>
                  </a:lnTo>
                  <a:lnTo>
                    <a:pt x="3957" y="1294"/>
                  </a:lnTo>
                  <a:lnTo>
                    <a:pt x="4324" y="1236"/>
                  </a:lnTo>
                  <a:lnTo>
                    <a:pt x="4497" y="1178"/>
                  </a:lnTo>
                  <a:lnTo>
                    <a:pt x="4633" y="1120"/>
                  </a:lnTo>
                  <a:lnTo>
                    <a:pt x="4768" y="1063"/>
                  </a:lnTo>
                  <a:lnTo>
                    <a:pt x="4864" y="985"/>
                  </a:lnTo>
                  <a:lnTo>
                    <a:pt x="4941" y="889"/>
                  </a:lnTo>
                  <a:lnTo>
                    <a:pt x="4999" y="792"/>
                  </a:lnTo>
                  <a:lnTo>
                    <a:pt x="5038" y="677"/>
                  </a:lnTo>
                  <a:lnTo>
                    <a:pt x="5019" y="541"/>
                  </a:lnTo>
                  <a:lnTo>
                    <a:pt x="4999" y="406"/>
                  </a:lnTo>
                  <a:lnTo>
                    <a:pt x="4941" y="310"/>
                  </a:lnTo>
                  <a:lnTo>
                    <a:pt x="4845" y="213"/>
                  </a:lnTo>
                  <a:lnTo>
                    <a:pt x="4748" y="136"/>
                  </a:lnTo>
                  <a:lnTo>
                    <a:pt x="4633" y="78"/>
                  </a:lnTo>
                  <a:lnTo>
                    <a:pt x="4478" y="40"/>
                  </a:lnTo>
                  <a:lnTo>
                    <a:pt x="4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3346775" y="37344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734" y="0"/>
                  </a:moveTo>
                  <a:lnTo>
                    <a:pt x="579" y="20"/>
                  </a:lnTo>
                  <a:lnTo>
                    <a:pt x="444" y="58"/>
                  </a:lnTo>
                  <a:lnTo>
                    <a:pt x="309" y="136"/>
                  </a:lnTo>
                  <a:lnTo>
                    <a:pt x="212" y="213"/>
                  </a:lnTo>
                  <a:lnTo>
                    <a:pt x="116" y="329"/>
                  </a:lnTo>
                  <a:lnTo>
                    <a:pt x="58" y="464"/>
                  </a:lnTo>
                  <a:lnTo>
                    <a:pt x="0" y="599"/>
                  </a:lnTo>
                  <a:lnTo>
                    <a:pt x="0" y="734"/>
                  </a:lnTo>
                  <a:lnTo>
                    <a:pt x="0" y="888"/>
                  </a:lnTo>
                  <a:lnTo>
                    <a:pt x="58" y="1023"/>
                  </a:lnTo>
                  <a:lnTo>
                    <a:pt x="116" y="1158"/>
                  </a:lnTo>
                  <a:lnTo>
                    <a:pt x="212" y="1255"/>
                  </a:lnTo>
                  <a:lnTo>
                    <a:pt x="309" y="1351"/>
                  </a:lnTo>
                  <a:lnTo>
                    <a:pt x="444" y="1409"/>
                  </a:lnTo>
                  <a:lnTo>
                    <a:pt x="579" y="1467"/>
                  </a:lnTo>
                  <a:lnTo>
                    <a:pt x="869" y="1467"/>
                  </a:lnTo>
                  <a:lnTo>
                    <a:pt x="1023" y="1409"/>
                  </a:lnTo>
                  <a:lnTo>
                    <a:pt x="1139" y="1351"/>
                  </a:lnTo>
                  <a:lnTo>
                    <a:pt x="1255" y="1255"/>
                  </a:lnTo>
                  <a:lnTo>
                    <a:pt x="1332" y="1158"/>
                  </a:lnTo>
                  <a:lnTo>
                    <a:pt x="1409" y="1023"/>
                  </a:lnTo>
                  <a:lnTo>
                    <a:pt x="1448" y="888"/>
                  </a:lnTo>
                  <a:lnTo>
                    <a:pt x="1467" y="734"/>
                  </a:lnTo>
                  <a:lnTo>
                    <a:pt x="1448" y="599"/>
                  </a:lnTo>
                  <a:lnTo>
                    <a:pt x="1409" y="464"/>
                  </a:lnTo>
                  <a:lnTo>
                    <a:pt x="1332" y="329"/>
                  </a:lnTo>
                  <a:lnTo>
                    <a:pt x="1255" y="213"/>
                  </a:lnTo>
                  <a:lnTo>
                    <a:pt x="1139" y="136"/>
                  </a:lnTo>
                  <a:lnTo>
                    <a:pt x="1023" y="58"/>
                  </a:lnTo>
                  <a:lnTo>
                    <a:pt x="869" y="20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689850" y="3449775"/>
              <a:ext cx="64675" cy="99925"/>
            </a:xfrm>
            <a:custGeom>
              <a:avLst/>
              <a:gdLst/>
              <a:ahLst/>
              <a:cxnLst/>
              <a:rect l="l" t="t" r="r" b="b"/>
              <a:pathLst>
                <a:path w="2587" h="3997" extrusionOk="0">
                  <a:moveTo>
                    <a:pt x="444" y="1"/>
                  </a:moveTo>
                  <a:lnTo>
                    <a:pt x="328" y="39"/>
                  </a:lnTo>
                  <a:lnTo>
                    <a:pt x="232" y="78"/>
                  </a:lnTo>
                  <a:lnTo>
                    <a:pt x="135" y="155"/>
                  </a:lnTo>
                  <a:lnTo>
                    <a:pt x="77" y="252"/>
                  </a:lnTo>
                  <a:lnTo>
                    <a:pt x="19" y="348"/>
                  </a:lnTo>
                  <a:lnTo>
                    <a:pt x="0" y="464"/>
                  </a:lnTo>
                  <a:lnTo>
                    <a:pt x="19" y="599"/>
                  </a:lnTo>
                  <a:lnTo>
                    <a:pt x="39" y="734"/>
                  </a:lnTo>
                  <a:lnTo>
                    <a:pt x="77" y="869"/>
                  </a:lnTo>
                  <a:lnTo>
                    <a:pt x="135" y="1005"/>
                  </a:lnTo>
                  <a:lnTo>
                    <a:pt x="290" y="1333"/>
                  </a:lnTo>
                  <a:lnTo>
                    <a:pt x="483" y="1661"/>
                  </a:lnTo>
                  <a:lnTo>
                    <a:pt x="734" y="1989"/>
                  </a:lnTo>
                  <a:lnTo>
                    <a:pt x="984" y="2317"/>
                  </a:lnTo>
                  <a:lnTo>
                    <a:pt x="1274" y="2645"/>
                  </a:lnTo>
                  <a:lnTo>
                    <a:pt x="1544" y="2954"/>
                  </a:lnTo>
                  <a:lnTo>
                    <a:pt x="2065" y="3494"/>
                  </a:lnTo>
                  <a:lnTo>
                    <a:pt x="2432" y="3861"/>
                  </a:lnTo>
                  <a:lnTo>
                    <a:pt x="2586" y="3996"/>
                  </a:lnTo>
                  <a:lnTo>
                    <a:pt x="2529" y="3784"/>
                  </a:lnTo>
                  <a:lnTo>
                    <a:pt x="2374" y="3282"/>
                  </a:lnTo>
                  <a:lnTo>
                    <a:pt x="2142" y="2549"/>
                  </a:lnTo>
                  <a:lnTo>
                    <a:pt x="1988" y="2163"/>
                  </a:lnTo>
                  <a:lnTo>
                    <a:pt x="1834" y="1757"/>
                  </a:lnTo>
                  <a:lnTo>
                    <a:pt x="1660" y="1371"/>
                  </a:lnTo>
                  <a:lnTo>
                    <a:pt x="1467" y="985"/>
                  </a:lnTo>
                  <a:lnTo>
                    <a:pt x="1274" y="657"/>
                  </a:lnTo>
                  <a:lnTo>
                    <a:pt x="1062" y="387"/>
                  </a:lnTo>
                  <a:lnTo>
                    <a:pt x="965" y="271"/>
                  </a:lnTo>
                  <a:lnTo>
                    <a:pt x="869" y="175"/>
                  </a:lnTo>
                  <a:lnTo>
                    <a:pt x="753" y="97"/>
                  </a:lnTo>
                  <a:lnTo>
                    <a:pt x="656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3642075" y="3545800"/>
              <a:ext cx="111000" cy="36700"/>
            </a:xfrm>
            <a:custGeom>
              <a:avLst/>
              <a:gdLst/>
              <a:ahLst/>
              <a:cxnLst/>
              <a:rect l="l" t="t" r="r" b="b"/>
              <a:pathLst>
                <a:path w="4440" h="1468" extrusionOk="0">
                  <a:moveTo>
                    <a:pt x="3706" y="1"/>
                  </a:moveTo>
                  <a:lnTo>
                    <a:pt x="2953" y="20"/>
                  </a:lnTo>
                  <a:lnTo>
                    <a:pt x="2529" y="39"/>
                  </a:lnTo>
                  <a:lnTo>
                    <a:pt x="2085" y="59"/>
                  </a:lnTo>
                  <a:lnTo>
                    <a:pt x="1660" y="117"/>
                  </a:lnTo>
                  <a:lnTo>
                    <a:pt x="1255" y="174"/>
                  </a:lnTo>
                  <a:lnTo>
                    <a:pt x="869" y="271"/>
                  </a:lnTo>
                  <a:lnTo>
                    <a:pt x="541" y="367"/>
                  </a:lnTo>
                  <a:lnTo>
                    <a:pt x="406" y="445"/>
                  </a:lnTo>
                  <a:lnTo>
                    <a:pt x="290" y="503"/>
                  </a:lnTo>
                  <a:lnTo>
                    <a:pt x="174" y="580"/>
                  </a:lnTo>
                  <a:lnTo>
                    <a:pt x="97" y="676"/>
                  </a:lnTo>
                  <a:lnTo>
                    <a:pt x="39" y="753"/>
                  </a:lnTo>
                  <a:lnTo>
                    <a:pt x="0" y="869"/>
                  </a:lnTo>
                  <a:lnTo>
                    <a:pt x="0" y="966"/>
                  </a:lnTo>
                  <a:lnTo>
                    <a:pt x="20" y="1082"/>
                  </a:lnTo>
                  <a:lnTo>
                    <a:pt x="58" y="1197"/>
                  </a:lnTo>
                  <a:lnTo>
                    <a:pt x="116" y="1294"/>
                  </a:lnTo>
                  <a:lnTo>
                    <a:pt x="213" y="1352"/>
                  </a:lnTo>
                  <a:lnTo>
                    <a:pt x="309" y="1410"/>
                  </a:lnTo>
                  <a:lnTo>
                    <a:pt x="425" y="1448"/>
                  </a:lnTo>
                  <a:lnTo>
                    <a:pt x="560" y="1468"/>
                  </a:lnTo>
                  <a:lnTo>
                    <a:pt x="869" y="1468"/>
                  </a:lnTo>
                  <a:lnTo>
                    <a:pt x="1216" y="1410"/>
                  </a:lnTo>
                  <a:lnTo>
                    <a:pt x="1583" y="1313"/>
                  </a:lnTo>
                  <a:lnTo>
                    <a:pt x="1969" y="1178"/>
                  </a:lnTo>
                  <a:lnTo>
                    <a:pt x="2374" y="1043"/>
                  </a:lnTo>
                  <a:lnTo>
                    <a:pt x="2760" y="869"/>
                  </a:lnTo>
                  <a:lnTo>
                    <a:pt x="3146" y="696"/>
                  </a:lnTo>
                  <a:lnTo>
                    <a:pt x="3803" y="367"/>
                  </a:lnTo>
                  <a:lnTo>
                    <a:pt x="4266" y="117"/>
                  </a:lnTo>
                  <a:lnTo>
                    <a:pt x="4440" y="20"/>
                  </a:lnTo>
                  <a:lnTo>
                    <a:pt x="4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3754025" y="3441100"/>
              <a:ext cx="46325" cy="108100"/>
            </a:xfrm>
            <a:custGeom>
              <a:avLst/>
              <a:gdLst/>
              <a:ahLst/>
              <a:cxnLst/>
              <a:rect l="l" t="t" r="r" b="b"/>
              <a:pathLst>
                <a:path w="1853" h="4324" extrusionOk="0">
                  <a:moveTo>
                    <a:pt x="1293" y="0"/>
                  </a:moveTo>
                  <a:lnTo>
                    <a:pt x="1177" y="39"/>
                  </a:lnTo>
                  <a:lnTo>
                    <a:pt x="1081" y="97"/>
                  </a:lnTo>
                  <a:lnTo>
                    <a:pt x="984" y="174"/>
                  </a:lnTo>
                  <a:lnTo>
                    <a:pt x="907" y="271"/>
                  </a:lnTo>
                  <a:lnTo>
                    <a:pt x="811" y="406"/>
                  </a:lnTo>
                  <a:lnTo>
                    <a:pt x="734" y="541"/>
                  </a:lnTo>
                  <a:lnTo>
                    <a:pt x="598" y="850"/>
                  </a:lnTo>
                  <a:lnTo>
                    <a:pt x="483" y="1216"/>
                  </a:lnTo>
                  <a:lnTo>
                    <a:pt x="367" y="1622"/>
                  </a:lnTo>
                  <a:lnTo>
                    <a:pt x="290" y="2027"/>
                  </a:lnTo>
                  <a:lnTo>
                    <a:pt x="212" y="2452"/>
                  </a:lnTo>
                  <a:lnTo>
                    <a:pt x="155" y="2857"/>
                  </a:lnTo>
                  <a:lnTo>
                    <a:pt x="58" y="3610"/>
                  </a:lnTo>
                  <a:lnTo>
                    <a:pt x="19" y="4131"/>
                  </a:lnTo>
                  <a:lnTo>
                    <a:pt x="0" y="4324"/>
                  </a:lnTo>
                  <a:lnTo>
                    <a:pt x="0" y="4324"/>
                  </a:lnTo>
                  <a:lnTo>
                    <a:pt x="135" y="4150"/>
                  </a:lnTo>
                  <a:lnTo>
                    <a:pt x="425" y="3706"/>
                  </a:lnTo>
                  <a:lnTo>
                    <a:pt x="830" y="3069"/>
                  </a:lnTo>
                  <a:lnTo>
                    <a:pt x="1042" y="2703"/>
                  </a:lnTo>
                  <a:lnTo>
                    <a:pt x="1255" y="2317"/>
                  </a:lnTo>
                  <a:lnTo>
                    <a:pt x="1448" y="1931"/>
                  </a:lnTo>
                  <a:lnTo>
                    <a:pt x="1602" y="1564"/>
                  </a:lnTo>
                  <a:lnTo>
                    <a:pt x="1737" y="1197"/>
                  </a:lnTo>
                  <a:lnTo>
                    <a:pt x="1834" y="850"/>
                  </a:lnTo>
                  <a:lnTo>
                    <a:pt x="1853" y="715"/>
                  </a:lnTo>
                  <a:lnTo>
                    <a:pt x="1853" y="560"/>
                  </a:lnTo>
                  <a:lnTo>
                    <a:pt x="1853" y="444"/>
                  </a:lnTo>
                  <a:lnTo>
                    <a:pt x="1834" y="329"/>
                  </a:lnTo>
                  <a:lnTo>
                    <a:pt x="1776" y="213"/>
                  </a:lnTo>
                  <a:lnTo>
                    <a:pt x="1718" y="136"/>
                  </a:lnTo>
                  <a:lnTo>
                    <a:pt x="1621" y="78"/>
                  </a:lnTo>
                  <a:lnTo>
                    <a:pt x="1525" y="20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3750625" y="3544350"/>
              <a:ext cx="76750" cy="91225"/>
            </a:xfrm>
            <a:custGeom>
              <a:avLst/>
              <a:gdLst/>
              <a:ahLst/>
              <a:cxnLst/>
              <a:rect l="l" t="t" r="r" b="b"/>
              <a:pathLst>
                <a:path w="3070" h="3649" extrusionOk="0">
                  <a:moveTo>
                    <a:pt x="1" y="1"/>
                  </a:moveTo>
                  <a:lnTo>
                    <a:pt x="98" y="194"/>
                  </a:lnTo>
                  <a:lnTo>
                    <a:pt x="329" y="676"/>
                  </a:lnTo>
                  <a:lnTo>
                    <a:pt x="657" y="1352"/>
                  </a:lnTo>
                  <a:lnTo>
                    <a:pt x="870" y="1738"/>
                  </a:lnTo>
                  <a:lnTo>
                    <a:pt x="1082" y="2105"/>
                  </a:lnTo>
                  <a:lnTo>
                    <a:pt x="1313" y="2471"/>
                  </a:lnTo>
                  <a:lnTo>
                    <a:pt x="1545" y="2819"/>
                  </a:lnTo>
                  <a:lnTo>
                    <a:pt x="1777" y="3108"/>
                  </a:lnTo>
                  <a:lnTo>
                    <a:pt x="2028" y="3359"/>
                  </a:lnTo>
                  <a:lnTo>
                    <a:pt x="2143" y="3456"/>
                  </a:lnTo>
                  <a:lnTo>
                    <a:pt x="2259" y="3552"/>
                  </a:lnTo>
                  <a:lnTo>
                    <a:pt x="2375" y="3610"/>
                  </a:lnTo>
                  <a:lnTo>
                    <a:pt x="2491" y="3649"/>
                  </a:lnTo>
                  <a:lnTo>
                    <a:pt x="2703" y="3649"/>
                  </a:lnTo>
                  <a:lnTo>
                    <a:pt x="2800" y="3610"/>
                  </a:lnTo>
                  <a:lnTo>
                    <a:pt x="2896" y="3533"/>
                  </a:lnTo>
                  <a:lnTo>
                    <a:pt x="2973" y="3456"/>
                  </a:lnTo>
                  <a:lnTo>
                    <a:pt x="3031" y="3340"/>
                  </a:lnTo>
                  <a:lnTo>
                    <a:pt x="3051" y="3243"/>
                  </a:lnTo>
                  <a:lnTo>
                    <a:pt x="3070" y="3128"/>
                  </a:lnTo>
                  <a:lnTo>
                    <a:pt x="3051" y="3012"/>
                  </a:lnTo>
                  <a:lnTo>
                    <a:pt x="2993" y="2877"/>
                  </a:lnTo>
                  <a:lnTo>
                    <a:pt x="2935" y="2742"/>
                  </a:lnTo>
                  <a:lnTo>
                    <a:pt x="2877" y="2606"/>
                  </a:lnTo>
                  <a:lnTo>
                    <a:pt x="2665" y="2317"/>
                  </a:lnTo>
                  <a:lnTo>
                    <a:pt x="2414" y="2027"/>
                  </a:lnTo>
                  <a:lnTo>
                    <a:pt x="2143" y="1719"/>
                  </a:lnTo>
                  <a:lnTo>
                    <a:pt x="1835" y="1429"/>
                  </a:lnTo>
                  <a:lnTo>
                    <a:pt x="1506" y="1159"/>
                  </a:lnTo>
                  <a:lnTo>
                    <a:pt x="1178" y="889"/>
                  </a:lnTo>
                  <a:lnTo>
                    <a:pt x="599" y="425"/>
                  </a:lnTo>
                  <a:lnTo>
                    <a:pt x="175" y="1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714450" y="3545800"/>
              <a:ext cx="39100" cy="110525"/>
            </a:xfrm>
            <a:custGeom>
              <a:avLst/>
              <a:gdLst/>
              <a:ahLst/>
              <a:cxnLst/>
              <a:rect l="l" t="t" r="r" b="b"/>
              <a:pathLst>
                <a:path w="1564" h="4421" extrusionOk="0">
                  <a:moveTo>
                    <a:pt x="1564" y="1"/>
                  </a:moveTo>
                  <a:lnTo>
                    <a:pt x="1467" y="194"/>
                  </a:lnTo>
                  <a:lnTo>
                    <a:pt x="1197" y="657"/>
                  </a:lnTo>
                  <a:lnTo>
                    <a:pt x="850" y="1333"/>
                  </a:lnTo>
                  <a:lnTo>
                    <a:pt x="657" y="1699"/>
                  </a:lnTo>
                  <a:lnTo>
                    <a:pt x="483" y="2105"/>
                  </a:lnTo>
                  <a:lnTo>
                    <a:pt x="309" y="2510"/>
                  </a:lnTo>
                  <a:lnTo>
                    <a:pt x="174" y="2896"/>
                  </a:lnTo>
                  <a:lnTo>
                    <a:pt x="78" y="3263"/>
                  </a:lnTo>
                  <a:lnTo>
                    <a:pt x="20" y="3610"/>
                  </a:lnTo>
                  <a:lnTo>
                    <a:pt x="0" y="3764"/>
                  </a:lnTo>
                  <a:lnTo>
                    <a:pt x="0" y="3900"/>
                  </a:lnTo>
                  <a:lnTo>
                    <a:pt x="20" y="4035"/>
                  </a:lnTo>
                  <a:lnTo>
                    <a:pt x="58" y="4150"/>
                  </a:lnTo>
                  <a:lnTo>
                    <a:pt x="116" y="4228"/>
                  </a:lnTo>
                  <a:lnTo>
                    <a:pt x="174" y="4324"/>
                  </a:lnTo>
                  <a:lnTo>
                    <a:pt x="271" y="4382"/>
                  </a:lnTo>
                  <a:lnTo>
                    <a:pt x="386" y="4421"/>
                  </a:lnTo>
                  <a:lnTo>
                    <a:pt x="502" y="4421"/>
                  </a:lnTo>
                  <a:lnTo>
                    <a:pt x="618" y="4401"/>
                  </a:lnTo>
                  <a:lnTo>
                    <a:pt x="715" y="4363"/>
                  </a:lnTo>
                  <a:lnTo>
                    <a:pt x="811" y="4305"/>
                  </a:lnTo>
                  <a:lnTo>
                    <a:pt x="908" y="4228"/>
                  </a:lnTo>
                  <a:lnTo>
                    <a:pt x="985" y="4112"/>
                  </a:lnTo>
                  <a:lnTo>
                    <a:pt x="1062" y="3977"/>
                  </a:lnTo>
                  <a:lnTo>
                    <a:pt x="1120" y="3842"/>
                  </a:lnTo>
                  <a:lnTo>
                    <a:pt x="1236" y="3514"/>
                  </a:lnTo>
                  <a:lnTo>
                    <a:pt x="1332" y="3147"/>
                  </a:lnTo>
                  <a:lnTo>
                    <a:pt x="1409" y="2741"/>
                  </a:lnTo>
                  <a:lnTo>
                    <a:pt x="1467" y="2317"/>
                  </a:lnTo>
                  <a:lnTo>
                    <a:pt x="1506" y="1892"/>
                  </a:lnTo>
                  <a:lnTo>
                    <a:pt x="1545" y="1468"/>
                  </a:lnTo>
                  <a:lnTo>
                    <a:pt x="1564" y="734"/>
                  </a:lnTo>
                  <a:lnTo>
                    <a:pt x="1564" y="213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3750625" y="3524100"/>
              <a:ext cx="113900" cy="30900"/>
            </a:xfrm>
            <a:custGeom>
              <a:avLst/>
              <a:gdLst/>
              <a:ahLst/>
              <a:cxnLst/>
              <a:rect l="l" t="t" r="r" b="b"/>
              <a:pathLst>
                <a:path w="4556" h="1236" extrusionOk="0">
                  <a:moveTo>
                    <a:pt x="3417" y="0"/>
                  </a:moveTo>
                  <a:lnTo>
                    <a:pt x="3031" y="58"/>
                  </a:lnTo>
                  <a:lnTo>
                    <a:pt x="2626" y="116"/>
                  </a:lnTo>
                  <a:lnTo>
                    <a:pt x="2201" y="213"/>
                  </a:lnTo>
                  <a:lnTo>
                    <a:pt x="1796" y="328"/>
                  </a:lnTo>
                  <a:lnTo>
                    <a:pt x="1391" y="444"/>
                  </a:lnTo>
                  <a:lnTo>
                    <a:pt x="696" y="676"/>
                  </a:lnTo>
                  <a:lnTo>
                    <a:pt x="194" y="869"/>
                  </a:lnTo>
                  <a:lnTo>
                    <a:pt x="1" y="927"/>
                  </a:lnTo>
                  <a:lnTo>
                    <a:pt x="213" y="965"/>
                  </a:lnTo>
                  <a:lnTo>
                    <a:pt x="754" y="1042"/>
                  </a:lnTo>
                  <a:lnTo>
                    <a:pt x="1487" y="1139"/>
                  </a:lnTo>
                  <a:lnTo>
                    <a:pt x="1912" y="1178"/>
                  </a:lnTo>
                  <a:lnTo>
                    <a:pt x="2356" y="1216"/>
                  </a:lnTo>
                  <a:lnTo>
                    <a:pt x="2780" y="1235"/>
                  </a:lnTo>
                  <a:lnTo>
                    <a:pt x="3205" y="1216"/>
                  </a:lnTo>
                  <a:lnTo>
                    <a:pt x="3572" y="1197"/>
                  </a:lnTo>
                  <a:lnTo>
                    <a:pt x="3919" y="1120"/>
                  </a:lnTo>
                  <a:lnTo>
                    <a:pt x="4073" y="1081"/>
                  </a:lnTo>
                  <a:lnTo>
                    <a:pt x="4209" y="1023"/>
                  </a:lnTo>
                  <a:lnTo>
                    <a:pt x="4324" y="965"/>
                  </a:lnTo>
                  <a:lnTo>
                    <a:pt x="4402" y="888"/>
                  </a:lnTo>
                  <a:lnTo>
                    <a:pt x="4479" y="811"/>
                  </a:lnTo>
                  <a:lnTo>
                    <a:pt x="4537" y="714"/>
                  </a:lnTo>
                  <a:lnTo>
                    <a:pt x="4556" y="618"/>
                  </a:lnTo>
                  <a:lnTo>
                    <a:pt x="4556" y="502"/>
                  </a:lnTo>
                  <a:lnTo>
                    <a:pt x="4517" y="386"/>
                  </a:lnTo>
                  <a:lnTo>
                    <a:pt x="4460" y="290"/>
                  </a:lnTo>
                  <a:lnTo>
                    <a:pt x="4382" y="193"/>
                  </a:lnTo>
                  <a:lnTo>
                    <a:pt x="4305" y="135"/>
                  </a:lnTo>
                  <a:lnTo>
                    <a:pt x="4189" y="77"/>
                  </a:lnTo>
                  <a:lnTo>
                    <a:pt x="4054" y="39"/>
                  </a:lnTo>
                  <a:lnTo>
                    <a:pt x="3919" y="20"/>
                  </a:lnTo>
                  <a:lnTo>
                    <a:pt x="3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3735675" y="3532300"/>
              <a:ext cx="33325" cy="33325"/>
            </a:xfrm>
            <a:custGeom>
              <a:avLst/>
              <a:gdLst/>
              <a:ahLst/>
              <a:cxnLst/>
              <a:rect l="l" t="t" r="r" b="b"/>
              <a:pathLst>
                <a:path w="1333" h="1333" extrusionOk="0">
                  <a:moveTo>
                    <a:pt x="676" y="0"/>
                  </a:moveTo>
                  <a:lnTo>
                    <a:pt x="541" y="20"/>
                  </a:lnTo>
                  <a:lnTo>
                    <a:pt x="406" y="58"/>
                  </a:lnTo>
                  <a:lnTo>
                    <a:pt x="290" y="116"/>
                  </a:lnTo>
                  <a:lnTo>
                    <a:pt x="194" y="193"/>
                  </a:lnTo>
                  <a:lnTo>
                    <a:pt x="116" y="290"/>
                  </a:lnTo>
                  <a:lnTo>
                    <a:pt x="59" y="406"/>
                  </a:lnTo>
                  <a:lnTo>
                    <a:pt x="20" y="541"/>
                  </a:lnTo>
                  <a:lnTo>
                    <a:pt x="1" y="676"/>
                  </a:lnTo>
                  <a:lnTo>
                    <a:pt x="20" y="811"/>
                  </a:lnTo>
                  <a:lnTo>
                    <a:pt x="59" y="927"/>
                  </a:lnTo>
                  <a:lnTo>
                    <a:pt x="116" y="1043"/>
                  </a:lnTo>
                  <a:lnTo>
                    <a:pt x="194" y="1139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41" y="1313"/>
                  </a:lnTo>
                  <a:lnTo>
                    <a:pt x="676" y="1332"/>
                  </a:lnTo>
                  <a:lnTo>
                    <a:pt x="811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39"/>
                  </a:lnTo>
                  <a:lnTo>
                    <a:pt x="1217" y="1043"/>
                  </a:lnTo>
                  <a:lnTo>
                    <a:pt x="1275" y="927"/>
                  </a:lnTo>
                  <a:lnTo>
                    <a:pt x="1313" y="811"/>
                  </a:lnTo>
                  <a:lnTo>
                    <a:pt x="1332" y="676"/>
                  </a:lnTo>
                  <a:lnTo>
                    <a:pt x="1313" y="541"/>
                  </a:lnTo>
                  <a:lnTo>
                    <a:pt x="1275" y="406"/>
                  </a:lnTo>
                  <a:lnTo>
                    <a:pt x="1217" y="290"/>
                  </a:lnTo>
                  <a:lnTo>
                    <a:pt x="1139" y="193"/>
                  </a:lnTo>
                  <a:lnTo>
                    <a:pt x="1043" y="116"/>
                  </a:lnTo>
                  <a:lnTo>
                    <a:pt x="927" y="58"/>
                  </a:lnTo>
                  <a:lnTo>
                    <a:pt x="811" y="20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625175" y="3785625"/>
              <a:ext cx="64200" cy="99425"/>
            </a:xfrm>
            <a:custGeom>
              <a:avLst/>
              <a:gdLst/>
              <a:ahLst/>
              <a:cxnLst/>
              <a:rect l="l" t="t" r="r" b="b"/>
              <a:pathLst>
                <a:path w="2568" h="3977" extrusionOk="0">
                  <a:moveTo>
                    <a:pt x="425" y="0"/>
                  </a:moveTo>
                  <a:lnTo>
                    <a:pt x="310" y="20"/>
                  </a:lnTo>
                  <a:lnTo>
                    <a:pt x="213" y="78"/>
                  </a:lnTo>
                  <a:lnTo>
                    <a:pt x="117" y="155"/>
                  </a:lnTo>
                  <a:lnTo>
                    <a:pt x="59" y="251"/>
                  </a:lnTo>
                  <a:lnTo>
                    <a:pt x="20" y="348"/>
                  </a:lnTo>
                  <a:lnTo>
                    <a:pt x="1" y="464"/>
                  </a:lnTo>
                  <a:lnTo>
                    <a:pt x="1" y="579"/>
                  </a:lnTo>
                  <a:lnTo>
                    <a:pt x="20" y="714"/>
                  </a:lnTo>
                  <a:lnTo>
                    <a:pt x="59" y="850"/>
                  </a:lnTo>
                  <a:lnTo>
                    <a:pt x="117" y="1004"/>
                  </a:lnTo>
                  <a:lnTo>
                    <a:pt x="271" y="1313"/>
                  </a:lnTo>
                  <a:lnTo>
                    <a:pt x="464" y="1641"/>
                  </a:lnTo>
                  <a:lnTo>
                    <a:pt x="715" y="1969"/>
                  </a:lnTo>
                  <a:lnTo>
                    <a:pt x="966" y="2316"/>
                  </a:lnTo>
                  <a:lnTo>
                    <a:pt x="1255" y="2625"/>
                  </a:lnTo>
                  <a:lnTo>
                    <a:pt x="1526" y="2934"/>
                  </a:lnTo>
                  <a:lnTo>
                    <a:pt x="2047" y="3474"/>
                  </a:lnTo>
                  <a:lnTo>
                    <a:pt x="2433" y="3841"/>
                  </a:lnTo>
                  <a:lnTo>
                    <a:pt x="2568" y="3976"/>
                  </a:lnTo>
                  <a:lnTo>
                    <a:pt x="2510" y="3783"/>
                  </a:lnTo>
                  <a:lnTo>
                    <a:pt x="2355" y="3262"/>
                  </a:lnTo>
                  <a:lnTo>
                    <a:pt x="2124" y="2548"/>
                  </a:lnTo>
                  <a:lnTo>
                    <a:pt x="1969" y="2143"/>
                  </a:lnTo>
                  <a:lnTo>
                    <a:pt x="1815" y="1737"/>
                  </a:lnTo>
                  <a:lnTo>
                    <a:pt x="1641" y="1351"/>
                  </a:lnTo>
                  <a:lnTo>
                    <a:pt x="1448" y="985"/>
                  </a:lnTo>
                  <a:lnTo>
                    <a:pt x="1255" y="657"/>
                  </a:lnTo>
                  <a:lnTo>
                    <a:pt x="1043" y="367"/>
                  </a:lnTo>
                  <a:lnTo>
                    <a:pt x="947" y="251"/>
                  </a:lnTo>
                  <a:lnTo>
                    <a:pt x="850" y="155"/>
                  </a:lnTo>
                  <a:lnTo>
                    <a:pt x="734" y="78"/>
                  </a:lnTo>
                  <a:lnTo>
                    <a:pt x="638" y="20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576925" y="3881650"/>
              <a:ext cx="111500" cy="36700"/>
            </a:xfrm>
            <a:custGeom>
              <a:avLst/>
              <a:gdLst/>
              <a:ahLst/>
              <a:cxnLst/>
              <a:rect l="l" t="t" r="r" b="b"/>
              <a:pathLst>
                <a:path w="4460" h="1468" extrusionOk="0">
                  <a:moveTo>
                    <a:pt x="2954" y="0"/>
                  </a:moveTo>
                  <a:lnTo>
                    <a:pt x="2529" y="19"/>
                  </a:lnTo>
                  <a:lnTo>
                    <a:pt x="2085" y="58"/>
                  </a:lnTo>
                  <a:lnTo>
                    <a:pt x="1661" y="97"/>
                  </a:lnTo>
                  <a:lnTo>
                    <a:pt x="1255" y="174"/>
                  </a:lnTo>
                  <a:lnTo>
                    <a:pt x="869" y="251"/>
                  </a:lnTo>
                  <a:lnTo>
                    <a:pt x="541" y="367"/>
                  </a:lnTo>
                  <a:lnTo>
                    <a:pt x="406" y="425"/>
                  </a:lnTo>
                  <a:lnTo>
                    <a:pt x="290" y="502"/>
                  </a:lnTo>
                  <a:lnTo>
                    <a:pt x="174" y="579"/>
                  </a:lnTo>
                  <a:lnTo>
                    <a:pt x="97" y="656"/>
                  </a:lnTo>
                  <a:lnTo>
                    <a:pt x="39" y="753"/>
                  </a:lnTo>
                  <a:lnTo>
                    <a:pt x="1" y="849"/>
                  </a:lnTo>
                  <a:lnTo>
                    <a:pt x="1" y="965"/>
                  </a:lnTo>
                  <a:lnTo>
                    <a:pt x="20" y="1081"/>
                  </a:lnTo>
                  <a:lnTo>
                    <a:pt x="59" y="1178"/>
                  </a:lnTo>
                  <a:lnTo>
                    <a:pt x="136" y="1274"/>
                  </a:lnTo>
                  <a:lnTo>
                    <a:pt x="213" y="1351"/>
                  </a:lnTo>
                  <a:lnTo>
                    <a:pt x="309" y="1390"/>
                  </a:lnTo>
                  <a:lnTo>
                    <a:pt x="425" y="1428"/>
                  </a:lnTo>
                  <a:lnTo>
                    <a:pt x="560" y="1448"/>
                  </a:lnTo>
                  <a:lnTo>
                    <a:pt x="715" y="1467"/>
                  </a:lnTo>
                  <a:lnTo>
                    <a:pt x="869" y="1448"/>
                  </a:lnTo>
                  <a:lnTo>
                    <a:pt x="1217" y="1390"/>
                  </a:lnTo>
                  <a:lnTo>
                    <a:pt x="1583" y="1313"/>
                  </a:lnTo>
                  <a:lnTo>
                    <a:pt x="1969" y="1178"/>
                  </a:lnTo>
                  <a:lnTo>
                    <a:pt x="2375" y="1023"/>
                  </a:lnTo>
                  <a:lnTo>
                    <a:pt x="2761" y="849"/>
                  </a:lnTo>
                  <a:lnTo>
                    <a:pt x="3147" y="676"/>
                  </a:lnTo>
                  <a:lnTo>
                    <a:pt x="3803" y="348"/>
                  </a:lnTo>
                  <a:lnTo>
                    <a:pt x="4285" y="97"/>
                  </a:lnTo>
                  <a:lnTo>
                    <a:pt x="4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689350" y="3776925"/>
              <a:ext cx="45875" cy="108125"/>
            </a:xfrm>
            <a:custGeom>
              <a:avLst/>
              <a:gdLst/>
              <a:ahLst/>
              <a:cxnLst/>
              <a:rect l="l" t="t" r="r" b="b"/>
              <a:pathLst>
                <a:path w="1835" h="4325" extrusionOk="0">
                  <a:moveTo>
                    <a:pt x="1275" y="1"/>
                  </a:moveTo>
                  <a:lnTo>
                    <a:pt x="1178" y="39"/>
                  </a:lnTo>
                  <a:lnTo>
                    <a:pt x="1062" y="97"/>
                  </a:lnTo>
                  <a:lnTo>
                    <a:pt x="966" y="175"/>
                  </a:lnTo>
                  <a:lnTo>
                    <a:pt x="889" y="271"/>
                  </a:lnTo>
                  <a:lnTo>
                    <a:pt x="811" y="387"/>
                  </a:lnTo>
                  <a:lnTo>
                    <a:pt x="734" y="522"/>
                  </a:lnTo>
                  <a:lnTo>
                    <a:pt x="580" y="850"/>
                  </a:lnTo>
                  <a:lnTo>
                    <a:pt x="464" y="1217"/>
                  </a:lnTo>
                  <a:lnTo>
                    <a:pt x="348" y="1603"/>
                  </a:lnTo>
                  <a:lnTo>
                    <a:pt x="271" y="2027"/>
                  </a:lnTo>
                  <a:lnTo>
                    <a:pt x="194" y="2452"/>
                  </a:lnTo>
                  <a:lnTo>
                    <a:pt x="136" y="2857"/>
                  </a:lnTo>
                  <a:lnTo>
                    <a:pt x="39" y="3591"/>
                  </a:lnTo>
                  <a:lnTo>
                    <a:pt x="1" y="4112"/>
                  </a:lnTo>
                  <a:lnTo>
                    <a:pt x="1" y="4324"/>
                  </a:lnTo>
                  <a:lnTo>
                    <a:pt x="117" y="4151"/>
                  </a:lnTo>
                  <a:lnTo>
                    <a:pt x="406" y="3707"/>
                  </a:lnTo>
                  <a:lnTo>
                    <a:pt x="811" y="3050"/>
                  </a:lnTo>
                  <a:lnTo>
                    <a:pt x="1024" y="2684"/>
                  </a:lnTo>
                  <a:lnTo>
                    <a:pt x="1236" y="2317"/>
                  </a:lnTo>
                  <a:lnTo>
                    <a:pt x="1429" y="1931"/>
                  </a:lnTo>
                  <a:lnTo>
                    <a:pt x="1583" y="1545"/>
                  </a:lnTo>
                  <a:lnTo>
                    <a:pt x="1719" y="1178"/>
                  </a:lnTo>
                  <a:lnTo>
                    <a:pt x="1815" y="850"/>
                  </a:lnTo>
                  <a:lnTo>
                    <a:pt x="1834" y="696"/>
                  </a:lnTo>
                  <a:lnTo>
                    <a:pt x="1834" y="561"/>
                  </a:lnTo>
                  <a:lnTo>
                    <a:pt x="1834" y="426"/>
                  </a:lnTo>
                  <a:lnTo>
                    <a:pt x="1815" y="310"/>
                  </a:lnTo>
                  <a:lnTo>
                    <a:pt x="1757" y="213"/>
                  </a:lnTo>
                  <a:lnTo>
                    <a:pt x="1699" y="117"/>
                  </a:lnTo>
                  <a:lnTo>
                    <a:pt x="1622" y="59"/>
                  </a:lnTo>
                  <a:lnTo>
                    <a:pt x="1506" y="20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3685975" y="3880200"/>
              <a:ext cx="76275" cy="91225"/>
            </a:xfrm>
            <a:custGeom>
              <a:avLst/>
              <a:gdLst/>
              <a:ahLst/>
              <a:cxnLst/>
              <a:rect l="l" t="t" r="r" b="b"/>
              <a:pathLst>
                <a:path w="3051" h="3649" extrusionOk="0">
                  <a:moveTo>
                    <a:pt x="1" y="0"/>
                  </a:moveTo>
                  <a:lnTo>
                    <a:pt x="78" y="174"/>
                  </a:lnTo>
                  <a:lnTo>
                    <a:pt x="309" y="676"/>
                  </a:lnTo>
                  <a:lnTo>
                    <a:pt x="638" y="1351"/>
                  </a:lnTo>
                  <a:lnTo>
                    <a:pt x="850" y="1718"/>
                  </a:lnTo>
                  <a:lnTo>
                    <a:pt x="1062" y="2104"/>
                  </a:lnTo>
                  <a:lnTo>
                    <a:pt x="1294" y="2471"/>
                  </a:lnTo>
                  <a:lnTo>
                    <a:pt x="1525" y="2799"/>
                  </a:lnTo>
                  <a:lnTo>
                    <a:pt x="1776" y="3108"/>
                  </a:lnTo>
                  <a:lnTo>
                    <a:pt x="2008" y="3359"/>
                  </a:lnTo>
                  <a:lnTo>
                    <a:pt x="2124" y="3455"/>
                  </a:lnTo>
                  <a:lnTo>
                    <a:pt x="2240" y="3532"/>
                  </a:lnTo>
                  <a:lnTo>
                    <a:pt x="2355" y="3590"/>
                  </a:lnTo>
                  <a:lnTo>
                    <a:pt x="2471" y="3629"/>
                  </a:lnTo>
                  <a:lnTo>
                    <a:pt x="2587" y="3648"/>
                  </a:lnTo>
                  <a:lnTo>
                    <a:pt x="2684" y="3629"/>
                  </a:lnTo>
                  <a:lnTo>
                    <a:pt x="2780" y="3590"/>
                  </a:lnTo>
                  <a:lnTo>
                    <a:pt x="2877" y="3532"/>
                  </a:lnTo>
                  <a:lnTo>
                    <a:pt x="2954" y="3436"/>
                  </a:lnTo>
                  <a:lnTo>
                    <a:pt x="3012" y="3339"/>
                  </a:lnTo>
                  <a:lnTo>
                    <a:pt x="3050" y="3224"/>
                  </a:lnTo>
                  <a:lnTo>
                    <a:pt x="3050" y="3108"/>
                  </a:lnTo>
                  <a:lnTo>
                    <a:pt x="3031" y="2992"/>
                  </a:lnTo>
                  <a:lnTo>
                    <a:pt x="2992" y="2857"/>
                  </a:lnTo>
                  <a:lnTo>
                    <a:pt x="2934" y="2722"/>
                  </a:lnTo>
                  <a:lnTo>
                    <a:pt x="2857" y="2587"/>
                  </a:lnTo>
                  <a:lnTo>
                    <a:pt x="2664" y="2297"/>
                  </a:lnTo>
                  <a:lnTo>
                    <a:pt x="2413" y="2008"/>
                  </a:lnTo>
                  <a:lnTo>
                    <a:pt x="2124" y="1718"/>
                  </a:lnTo>
                  <a:lnTo>
                    <a:pt x="1815" y="1429"/>
                  </a:lnTo>
                  <a:lnTo>
                    <a:pt x="1487" y="1139"/>
                  </a:lnTo>
                  <a:lnTo>
                    <a:pt x="1178" y="869"/>
                  </a:lnTo>
                  <a:lnTo>
                    <a:pt x="580" y="425"/>
                  </a:lnTo>
                  <a:lnTo>
                    <a:pt x="155" y="1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3649300" y="3881650"/>
              <a:ext cx="39125" cy="110525"/>
            </a:xfrm>
            <a:custGeom>
              <a:avLst/>
              <a:gdLst/>
              <a:ahLst/>
              <a:cxnLst/>
              <a:rect l="l" t="t" r="r" b="b"/>
              <a:pathLst>
                <a:path w="1565" h="4421" extrusionOk="0">
                  <a:moveTo>
                    <a:pt x="1564" y="0"/>
                  </a:moveTo>
                  <a:lnTo>
                    <a:pt x="1468" y="174"/>
                  </a:lnTo>
                  <a:lnTo>
                    <a:pt x="1197" y="637"/>
                  </a:lnTo>
                  <a:lnTo>
                    <a:pt x="850" y="1313"/>
                  </a:lnTo>
                  <a:lnTo>
                    <a:pt x="657" y="1699"/>
                  </a:lnTo>
                  <a:lnTo>
                    <a:pt x="483" y="2085"/>
                  </a:lnTo>
                  <a:lnTo>
                    <a:pt x="329" y="2490"/>
                  </a:lnTo>
                  <a:lnTo>
                    <a:pt x="175" y="2876"/>
                  </a:lnTo>
                  <a:lnTo>
                    <a:pt x="78" y="3243"/>
                  </a:lnTo>
                  <a:lnTo>
                    <a:pt x="20" y="3590"/>
                  </a:lnTo>
                  <a:lnTo>
                    <a:pt x="1" y="3745"/>
                  </a:lnTo>
                  <a:lnTo>
                    <a:pt x="1" y="3880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117" y="4227"/>
                  </a:lnTo>
                  <a:lnTo>
                    <a:pt x="175" y="4304"/>
                  </a:lnTo>
                  <a:lnTo>
                    <a:pt x="271" y="4362"/>
                  </a:lnTo>
                  <a:lnTo>
                    <a:pt x="387" y="4401"/>
                  </a:lnTo>
                  <a:lnTo>
                    <a:pt x="503" y="4420"/>
                  </a:lnTo>
                  <a:lnTo>
                    <a:pt x="618" y="4401"/>
                  </a:lnTo>
                  <a:lnTo>
                    <a:pt x="715" y="4362"/>
                  </a:lnTo>
                  <a:lnTo>
                    <a:pt x="811" y="4285"/>
                  </a:lnTo>
                  <a:lnTo>
                    <a:pt x="908" y="4208"/>
                  </a:lnTo>
                  <a:lnTo>
                    <a:pt x="985" y="4092"/>
                  </a:lnTo>
                  <a:lnTo>
                    <a:pt x="1062" y="3976"/>
                  </a:lnTo>
                  <a:lnTo>
                    <a:pt x="1120" y="3841"/>
                  </a:lnTo>
                  <a:lnTo>
                    <a:pt x="1236" y="3513"/>
                  </a:lnTo>
                  <a:lnTo>
                    <a:pt x="1333" y="3127"/>
                  </a:lnTo>
                  <a:lnTo>
                    <a:pt x="1410" y="2722"/>
                  </a:lnTo>
                  <a:lnTo>
                    <a:pt x="1468" y="2297"/>
                  </a:lnTo>
                  <a:lnTo>
                    <a:pt x="1506" y="1872"/>
                  </a:lnTo>
                  <a:lnTo>
                    <a:pt x="1545" y="1467"/>
                  </a:lnTo>
                  <a:lnTo>
                    <a:pt x="1564" y="714"/>
                  </a:lnTo>
                  <a:lnTo>
                    <a:pt x="1564" y="193"/>
                  </a:lnTo>
                  <a:lnTo>
                    <a:pt x="1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3685975" y="3859925"/>
              <a:ext cx="113425" cy="30425"/>
            </a:xfrm>
            <a:custGeom>
              <a:avLst/>
              <a:gdLst/>
              <a:ahLst/>
              <a:cxnLst/>
              <a:rect l="l" t="t" r="r" b="b"/>
              <a:pathLst>
                <a:path w="4537" h="1217" extrusionOk="0">
                  <a:moveTo>
                    <a:pt x="3398" y="1"/>
                  </a:moveTo>
                  <a:lnTo>
                    <a:pt x="3012" y="39"/>
                  </a:lnTo>
                  <a:lnTo>
                    <a:pt x="2606" y="116"/>
                  </a:lnTo>
                  <a:lnTo>
                    <a:pt x="2182" y="213"/>
                  </a:lnTo>
                  <a:lnTo>
                    <a:pt x="1776" y="309"/>
                  </a:lnTo>
                  <a:lnTo>
                    <a:pt x="1371" y="425"/>
                  </a:lnTo>
                  <a:lnTo>
                    <a:pt x="676" y="676"/>
                  </a:lnTo>
                  <a:lnTo>
                    <a:pt x="174" y="850"/>
                  </a:lnTo>
                  <a:lnTo>
                    <a:pt x="1" y="927"/>
                  </a:lnTo>
                  <a:lnTo>
                    <a:pt x="194" y="966"/>
                  </a:lnTo>
                  <a:lnTo>
                    <a:pt x="734" y="1043"/>
                  </a:lnTo>
                  <a:lnTo>
                    <a:pt x="1487" y="1139"/>
                  </a:lnTo>
                  <a:lnTo>
                    <a:pt x="1892" y="1178"/>
                  </a:lnTo>
                  <a:lnTo>
                    <a:pt x="2336" y="1197"/>
                  </a:lnTo>
                  <a:lnTo>
                    <a:pt x="2761" y="1217"/>
                  </a:lnTo>
                  <a:lnTo>
                    <a:pt x="3185" y="1217"/>
                  </a:lnTo>
                  <a:lnTo>
                    <a:pt x="3571" y="1178"/>
                  </a:lnTo>
                  <a:lnTo>
                    <a:pt x="3899" y="1120"/>
                  </a:lnTo>
                  <a:lnTo>
                    <a:pt x="4054" y="1082"/>
                  </a:lnTo>
                  <a:lnTo>
                    <a:pt x="4189" y="1024"/>
                  </a:lnTo>
                  <a:lnTo>
                    <a:pt x="4305" y="966"/>
                  </a:lnTo>
                  <a:lnTo>
                    <a:pt x="4401" y="888"/>
                  </a:lnTo>
                  <a:lnTo>
                    <a:pt x="4459" y="811"/>
                  </a:lnTo>
                  <a:lnTo>
                    <a:pt x="4517" y="715"/>
                  </a:lnTo>
                  <a:lnTo>
                    <a:pt x="4536" y="599"/>
                  </a:lnTo>
                  <a:lnTo>
                    <a:pt x="4536" y="483"/>
                  </a:lnTo>
                  <a:lnTo>
                    <a:pt x="4498" y="367"/>
                  </a:lnTo>
                  <a:lnTo>
                    <a:pt x="4440" y="271"/>
                  </a:lnTo>
                  <a:lnTo>
                    <a:pt x="4382" y="194"/>
                  </a:lnTo>
                  <a:lnTo>
                    <a:pt x="4285" y="116"/>
                  </a:lnTo>
                  <a:lnTo>
                    <a:pt x="4170" y="78"/>
                  </a:lnTo>
                  <a:lnTo>
                    <a:pt x="4035" y="39"/>
                  </a:lnTo>
                  <a:lnTo>
                    <a:pt x="38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3670550" y="3868125"/>
              <a:ext cx="33300" cy="32850"/>
            </a:xfrm>
            <a:custGeom>
              <a:avLst/>
              <a:gdLst/>
              <a:ahLst/>
              <a:cxnLst/>
              <a:rect l="l" t="t" r="r" b="b"/>
              <a:pathLst>
                <a:path w="1332" h="1314" extrusionOk="0">
                  <a:moveTo>
                    <a:pt x="540" y="1"/>
                  </a:moveTo>
                  <a:lnTo>
                    <a:pt x="405" y="39"/>
                  </a:lnTo>
                  <a:lnTo>
                    <a:pt x="309" y="97"/>
                  </a:lnTo>
                  <a:lnTo>
                    <a:pt x="193" y="194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19" y="522"/>
                  </a:lnTo>
                  <a:lnTo>
                    <a:pt x="0" y="657"/>
                  </a:lnTo>
                  <a:lnTo>
                    <a:pt x="19" y="792"/>
                  </a:lnTo>
                  <a:lnTo>
                    <a:pt x="58" y="908"/>
                  </a:lnTo>
                  <a:lnTo>
                    <a:pt x="116" y="1024"/>
                  </a:lnTo>
                  <a:lnTo>
                    <a:pt x="193" y="1120"/>
                  </a:lnTo>
                  <a:lnTo>
                    <a:pt x="309" y="1217"/>
                  </a:lnTo>
                  <a:lnTo>
                    <a:pt x="405" y="1275"/>
                  </a:lnTo>
                  <a:lnTo>
                    <a:pt x="540" y="1313"/>
                  </a:lnTo>
                  <a:lnTo>
                    <a:pt x="811" y="1313"/>
                  </a:lnTo>
                  <a:lnTo>
                    <a:pt x="926" y="1275"/>
                  </a:lnTo>
                  <a:lnTo>
                    <a:pt x="1042" y="1217"/>
                  </a:lnTo>
                  <a:lnTo>
                    <a:pt x="1139" y="1120"/>
                  </a:lnTo>
                  <a:lnTo>
                    <a:pt x="1216" y="1024"/>
                  </a:lnTo>
                  <a:lnTo>
                    <a:pt x="1293" y="908"/>
                  </a:lnTo>
                  <a:lnTo>
                    <a:pt x="1332" y="792"/>
                  </a:lnTo>
                  <a:lnTo>
                    <a:pt x="1332" y="657"/>
                  </a:lnTo>
                  <a:lnTo>
                    <a:pt x="1332" y="522"/>
                  </a:lnTo>
                  <a:lnTo>
                    <a:pt x="1293" y="406"/>
                  </a:lnTo>
                  <a:lnTo>
                    <a:pt x="1216" y="290"/>
                  </a:lnTo>
                  <a:lnTo>
                    <a:pt x="1139" y="194"/>
                  </a:lnTo>
                  <a:lnTo>
                    <a:pt x="1042" y="97"/>
                  </a:lnTo>
                  <a:lnTo>
                    <a:pt x="926" y="39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327950" y="3483075"/>
              <a:ext cx="107150" cy="73850"/>
            </a:xfrm>
            <a:custGeom>
              <a:avLst/>
              <a:gdLst/>
              <a:ahLst/>
              <a:cxnLst/>
              <a:rect l="l" t="t" r="r" b="b"/>
              <a:pathLst>
                <a:path w="4286" h="2954" extrusionOk="0">
                  <a:moveTo>
                    <a:pt x="3687" y="1"/>
                  </a:moveTo>
                  <a:lnTo>
                    <a:pt x="3513" y="20"/>
                  </a:lnTo>
                  <a:lnTo>
                    <a:pt x="3359" y="59"/>
                  </a:lnTo>
                  <a:lnTo>
                    <a:pt x="3185" y="136"/>
                  </a:lnTo>
                  <a:lnTo>
                    <a:pt x="2722" y="348"/>
                  </a:lnTo>
                  <a:lnTo>
                    <a:pt x="2239" y="599"/>
                  </a:lnTo>
                  <a:lnTo>
                    <a:pt x="1776" y="908"/>
                  </a:lnTo>
                  <a:lnTo>
                    <a:pt x="1564" y="1081"/>
                  </a:lnTo>
                  <a:lnTo>
                    <a:pt x="1332" y="1255"/>
                  </a:lnTo>
                  <a:lnTo>
                    <a:pt x="1139" y="1448"/>
                  </a:lnTo>
                  <a:lnTo>
                    <a:pt x="927" y="1641"/>
                  </a:lnTo>
                  <a:lnTo>
                    <a:pt x="753" y="1834"/>
                  </a:lnTo>
                  <a:lnTo>
                    <a:pt x="560" y="2047"/>
                  </a:lnTo>
                  <a:lnTo>
                    <a:pt x="406" y="2259"/>
                  </a:lnTo>
                  <a:lnTo>
                    <a:pt x="251" y="2490"/>
                  </a:lnTo>
                  <a:lnTo>
                    <a:pt x="116" y="2722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483" y="2683"/>
                  </a:lnTo>
                  <a:lnTo>
                    <a:pt x="965" y="2433"/>
                  </a:lnTo>
                  <a:lnTo>
                    <a:pt x="1930" y="1950"/>
                  </a:lnTo>
                  <a:lnTo>
                    <a:pt x="2915" y="1487"/>
                  </a:lnTo>
                  <a:lnTo>
                    <a:pt x="3397" y="1236"/>
                  </a:lnTo>
                  <a:lnTo>
                    <a:pt x="3880" y="966"/>
                  </a:lnTo>
                  <a:lnTo>
                    <a:pt x="4015" y="869"/>
                  </a:lnTo>
                  <a:lnTo>
                    <a:pt x="4150" y="753"/>
                  </a:lnTo>
                  <a:lnTo>
                    <a:pt x="4208" y="676"/>
                  </a:lnTo>
                  <a:lnTo>
                    <a:pt x="4247" y="618"/>
                  </a:lnTo>
                  <a:lnTo>
                    <a:pt x="4266" y="541"/>
                  </a:lnTo>
                  <a:lnTo>
                    <a:pt x="4285" y="464"/>
                  </a:lnTo>
                  <a:lnTo>
                    <a:pt x="4266" y="367"/>
                  </a:lnTo>
                  <a:lnTo>
                    <a:pt x="4247" y="290"/>
                  </a:lnTo>
                  <a:lnTo>
                    <a:pt x="4208" y="232"/>
                  </a:lnTo>
                  <a:lnTo>
                    <a:pt x="4150" y="155"/>
                  </a:lnTo>
                  <a:lnTo>
                    <a:pt x="4092" y="97"/>
                  </a:lnTo>
                  <a:lnTo>
                    <a:pt x="4015" y="59"/>
                  </a:lnTo>
                  <a:lnTo>
                    <a:pt x="3938" y="20"/>
                  </a:lnTo>
                  <a:lnTo>
                    <a:pt x="38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3792625" y="3736875"/>
              <a:ext cx="57425" cy="116325"/>
            </a:xfrm>
            <a:custGeom>
              <a:avLst/>
              <a:gdLst/>
              <a:ahLst/>
              <a:cxnLst/>
              <a:rect l="l" t="t" r="r" b="b"/>
              <a:pathLst>
                <a:path w="2297" h="4653" extrusionOk="0">
                  <a:moveTo>
                    <a:pt x="0" y="1"/>
                  </a:moveTo>
                  <a:lnTo>
                    <a:pt x="193" y="522"/>
                  </a:lnTo>
                  <a:lnTo>
                    <a:pt x="367" y="1043"/>
                  </a:lnTo>
                  <a:lnTo>
                    <a:pt x="676" y="2085"/>
                  </a:lnTo>
                  <a:lnTo>
                    <a:pt x="965" y="3128"/>
                  </a:lnTo>
                  <a:lnTo>
                    <a:pt x="1120" y="3649"/>
                  </a:lnTo>
                  <a:lnTo>
                    <a:pt x="1313" y="4170"/>
                  </a:lnTo>
                  <a:lnTo>
                    <a:pt x="1371" y="4324"/>
                  </a:lnTo>
                  <a:lnTo>
                    <a:pt x="1467" y="4459"/>
                  </a:lnTo>
                  <a:lnTo>
                    <a:pt x="1525" y="4537"/>
                  </a:lnTo>
                  <a:lnTo>
                    <a:pt x="1583" y="4595"/>
                  </a:lnTo>
                  <a:lnTo>
                    <a:pt x="1660" y="4633"/>
                  </a:lnTo>
                  <a:lnTo>
                    <a:pt x="1737" y="4652"/>
                  </a:lnTo>
                  <a:lnTo>
                    <a:pt x="1911" y="4652"/>
                  </a:lnTo>
                  <a:lnTo>
                    <a:pt x="1988" y="4614"/>
                  </a:lnTo>
                  <a:lnTo>
                    <a:pt x="2046" y="4575"/>
                  </a:lnTo>
                  <a:lnTo>
                    <a:pt x="2123" y="4517"/>
                  </a:lnTo>
                  <a:lnTo>
                    <a:pt x="2181" y="4459"/>
                  </a:lnTo>
                  <a:lnTo>
                    <a:pt x="2220" y="4382"/>
                  </a:lnTo>
                  <a:lnTo>
                    <a:pt x="2258" y="4305"/>
                  </a:lnTo>
                  <a:lnTo>
                    <a:pt x="2297" y="4151"/>
                  </a:lnTo>
                  <a:lnTo>
                    <a:pt x="2297" y="3977"/>
                  </a:lnTo>
                  <a:lnTo>
                    <a:pt x="2278" y="3803"/>
                  </a:lnTo>
                  <a:lnTo>
                    <a:pt x="2239" y="3629"/>
                  </a:lnTo>
                  <a:lnTo>
                    <a:pt x="2123" y="3128"/>
                  </a:lnTo>
                  <a:lnTo>
                    <a:pt x="1930" y="2626"/>
                  </a:lnTo>
                  <a:lnTo>
                    <a:pt x="1718" y="2105"/>
                  </a:lnTo>
                  <a:lnTo>
                    <a:pt x="1583" y="1854"/>
                  </a:lnTo>
                  <a:lnTo>
                    <a:pt x="1448" y="1622"/>
                  </a:lnTo>
                  <a:lnTo>
                    <a:pt x="1313" y="1371"/>
                  </a:lnTo>
                  <a:lnTo>
                    <a:pt x="1158" y="1140"/>
                  </a:lnTo>
                  <a:lnTo>
                    <a:pt x="985" y="927"/>
                  </a:lnTo>
                  <a:lnTo>
                    <a:pt x="811" y="715"/>
                  </a:lnTo>
                  <a:lnTo>
                    <a:pt x="618" y="522"/>
                  </a:lnTo>
                  <a:lnTo>
                    <a:pt x="425" y="329"/>
                  </a:lnTo>
                  <a:lnTo>
                    <a:pt x="212" y="1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3479450" y="3619625"/>
              <a:ext cx="56975" cy="254800"/>
            </a:xfrm>
            <a:custGeom>
              <a:avLst/>
              <a:gdLst/>
              <a:ahLst/>
              <a:cxnLst/>
              <a:rect l="l" t="t" r="r" b="b"/>
              <a:pathLst>
                <a:path w="2279" h="10192" extrusionOk="0">
                  <a:moveTo>
                    <a:pt x="1178" y="1"/>
                  </a:moveTo>
                  <a:lnTo>
                    <a:pt x="1159" y="20"/>
                  </a:lnTo>
                  <a:lnTo>
                    <a:pt x="1140" y="78"/>
                  </a:lnTo>
                  <a:lnTo>
                    <a:pt x="1410" y="792"/>
                  </a:lnTo>
                  <a:lnTo>
                    <a:pt x="1641" y="1506"/>
                  </a:lnTo>
                  <a:lnTo>
                    <a:pt x="1815" y="2182"/>
                  </a:lnTo>
                  <a:lnTo>
                    <a:pt x="1970" y="2838"/>
                  </a:lnTo>
                  <a:lnTo>
                    <a:pt x="2066" y="3494"/>
                  </a:lnTo>
                  <a:lnTo>
                    <a:pt x="2143" y="4112"/>
                  </a:lnTo>
                  <a:lnTo>
                    <a:pt x="2163" y="4730"/>
                  </a:lnTo>
                  <a:lnTo>
                    <a:pt x="2143" y="5328"/>
                  </a:lnTo>
                  <a:lnTo>
                    <a:pt x="2124" y="5675"/>
                  </a:lnTo>
                  <a:lnTo>
                    <a:pt x="2085" y="6042"/>
                  </a:lnTo>
                  <a:lnTo>
                    <a:pt x="2027" y="6389"/>
                  </a:lnTo>
                  <a:lnTo>
                    <a:pt x="1950" y="6737"/>
                  </a:lnTo>
                  <a:lnTo>
                    <a:pt x="1854" y="7065"/>
                  </a:lnTo>
                  <a:lnTo>
                    <a:pt x="1757" y="7393"/>
                  </a:lnTo>
                  <a:lnTo>
                    <a:pt x="1641" y="7721"/>
                  </a:lnTo>
                  <a:lnTo>
                    <a:pt x="1506" y="8030"/>
                  </a:lnTo>
                  <a:lnTo>
                    <a:pt x="1371" y="8319"/>
                  </a:lnTo>
                  <a:lnTo>
                    <a:pt x="1217" y="8609"/>
                  </a:lnTo>
                  <a:lnTo>
                    <a:pt x="1043" y="8899"/>
                  </a:lnTo>
                  <a:lnTo>
                    <a:pt x="869" y="9149"/>
                  </a:lnTo>
                  <a:lnTo>
                    <a:pt x="676" y="9420"/>
                  </a:lnTo>
                  <a:lnTo>
                    <a:pt x="464" y="9651"/>
                  </a:lnTo>
                  <a:lnTo>
                    <a:pt x="252" y="9883"/>
                  </a:lnTo>
                  <a:lnTo>
                    <a:pt x="20" y="10095"/>
                  </a:lnTo>
                  <a:lnTo>
                    <a:pt x="1" y="10134"/>
                  </a:lnTo>
                  <a:lnTo>
                    <a:pt x="1" y="10172"/>
                  </a:lnTo>
                  <a:lnTo>
                    <a:pt x="59" y="10192"/>
                  </a:lnTo>
                  <a:lnTo>
                    <a:pt x="97" y="10172"/>
                  </a:lnTo>
                  <a:lnTo>
                    <a:pt x="329" y="9960"/>
                  </a:lnTo>
                  <a:lnTo>
                    <a:pt x="541" y="9728"/>
                  </a:lnTo>
                  <a:lnTo>
                    <a:pt x="754" y="9478"/>
                  </a:lnTo>
                  <a:lnTo>
                    <a:pt x="947" y="9227"/>
                  </a:lnTo>
                  <a:lnTo>
                    <a:pt x="1140" y="8956"/>
                  </a:lnTo>
                  <a:lnTo>
                    <a:pt x="1313" y="8667"/>
                  </a:lnTo>
                  <a:lnTo>
                    <a:pt x="1468" y="8377"/>
                  </a:lnTo>
                  <a:lnTo>
                    <a:pt x="1622" y="8069"/>
                  </a:lnTo>
                  <a:lnTo>
                    <a:pt x="1757" y="7760"/>
                  </a:lnTo>
                  <a:lnTo>
                    <a:pt x="1873" y="7432"/>
                  </a:lnTo>
                  <a:lnTo>
                    <a:pt x="1970" y="7104"/>
                  </a:lnTo>
                  <a:lnTo>
                    <a:pt x="2066" y="6756"/>
                  </a:lnTo>
                  <a:lnTo>
                    <a:pt x="2143" y="6409"/>
                  </a:lnTo>
                  <a:lnTo>
                    <a:pt x="2201" y="6061"/>
                  </a:lnTo>
                  <a:lnTo>
                    <a:pt x="2240" y="5695"/>
                  </a:lnTo>
                  <a:lnTo>
                    <a:pt x="2259" y="5328"/>
                  </a:lnTo>
                  <a:lnTo>
                    <a:pt x="2278" y="4730"/>
                  </a:lnTo>
                  <a:lnTo>
                    <a:pt x="2259" y="4112"/>
                  </a:lnTo>
                  <a:lnTo>
                    <a:pt x="2182" y="3475"/>
                  </a:lnTo>
                  <a:lnTo>
                    <a:pt x="2085" y="2819"/>
                  </a:lnTo>
                  <a:lnTo>
                    <a:pt x="1931" y="2163"/>
                  </a:lnTo>
                  <a:lnTo>
                    <a:pt x="1757" y="1468"/>
                  </a:lnTo>
                  <a:lnTo>
                    <a:pt x="1526" y="754"/>
                  </a:lnTo>
                  <a:lnTo>
                    <a:pt x="1255" y="20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3494900" y="3591650"/>
              <a:ext cx="49725" cy="180475"/>
            </a:xfrm>
            <a:custGeom>
              <a:avLst/>
              <a:gdLst/>
              <a:ahLst/>
              <a:cxnLst/>
              <a:rect l="l" t="t" r="r" b="b"/>
              <a:pathLst>
                <a:path w="1989" h="7219" extrusionOk="0">
                  <a:moveTo>
                    <a:pt x="522" y="0"/>
                  </a:moveTo>
                  <a:lnTo>
                    <a:pt x="425" y="20"/>
                  </a:lnTo>
                  <a:lnTo>
                    <a:pt x="348" y="78"/>
                  </a:lnTo>
                  <a:lnTo>
                    <a:pt x="251" y="135"/>
                  </a:lnTo>
                  <a:lnTo>
                    <a:pt x="174" y="193"/>
                  </a:lnTo>
                  <a:lnTo>
                    <a:pt x="116" y="290"/>
                  </a:lnTo>
                  <a:lnTo>
                    <a:pt x="78" y="367"/>
                  </a:lnTo>
                  <a:lnTo>
                    <a:pt x="39" y="464"/>
                  </a:lnTo>
                  <a:lnTo>
                    <a:pt x="20" y="579"/>
                  </a:lnTo>
                  <a:lnTo>
                    <a:pt x="1" y="676"/>
                  </a:lnTo>
                  <a:lnTo>
                    <a:pt x="20" y="869"/>
                  </a:lnTo>
                  <a:lnTo>
                    <a:pt x="58" y="1081"/>
                  </a:lnTo>
                  <a:lnTo>
                    <a:pt x="116" y="1274"/>
                  </a:lnTo>
                  <a:lnTo>
                    <a:pt x="213" y="1564"/>
                  </a:lnTo>
                  <a:lnTo>
                    <a:pt x="329" y="1853"/>
                  </a:lnTo>
                  <a:lnTo>
                    <a:pt x="560" y="2413"/>
                  </a:lnTo>
                  <a:lnTo>
                    <a:pt x="734" y="2857"/>
                  </a:lnTo>
                  <a:lnTo>
                    <a:pt x="888" y="3301"/>
                  </a:lnTo>
                  <a:lnTo>
                    <a:pt x="1023" y="3745"/>
                  </a:lnTo>
                  <a:lnTo>
                    <a:pt x="1159" y="4189"/>
                  </a:lnTo>
                  <a:lnTo>
                    <a:pt x="1255" y="4652"/>
                  </a:lnTo>
                  <a:lnTo>
                    <a:pt x="1352" y="5115"/>
                  </a:lnTo>
                  <a:lnTo>
                    <a:pt x="1429" y="5559"/>
                  </a:lnTo>
                  <a:lnTo>
                    <a:pt x="1506" y="6022"/>
                  </a:lnTo>
                  <a:lnTo>
                    <a:pt x="1506" y="6331"/>
                  </a:lnTo>
                  <a:lnTo>
                    <a:pt x="1506" y="6621"/>
                  </a:lnTo>
                  <a:lnTo>
                    <a:pt x="1506" y="6929"/>
                  </a:lnTo>
                  <a:lnTo>
                    <a:pt x="1525" y="7064"/>
                  </a:lnTo>
                  <a:lnTo>
                    <a:pt x="1545" y="7219"/>
                  </a:lnTo>
                  <a:lnTo>
                    <a:pt x="1583" y="7103"/>
                  </a:lnTo>
                  <a:lnTo>
                    <a:pt x="1622" y="6968"/>
                  </a:lnTo>
                  <a:lnTo>
                    <a:pt x="1680" y="6736"/>
                  </a:lnTo>
                  <a:lnTo>
                    <a:pt x="1815" y="6080"/>
                  </a:lnTo>
                  <a:lnTo>
                    <a:pt x="1911" y="5443"/>
                  </a:lnTo>
                  <a:lnTo>
                    <a:pt x="1969" y="4787"/>
                  </a:lnTo>
                  <a:lnTo>
                    <a:pt x="1989" y="4131"/>
                  </a:lnTo>
                  <a:lnTo>
                    <a:pt x="1950" y="3475"/>
                  </a:lnTo>
                  <a:lnTo>
                    <a:pt x="1892" y="2818"/>
                  </a:lnTo>
                  <a:lnTo>
                    <a:pt x="1776" y="2162"/>
                  </a:lnTo>
                  <a:lnTo>
                    <a:pt x="1622" y="1525"/>
                  </a:lnTo>
                  <a:lnTo>
                    <a:pt x="1525" y="1197"/>
                  </a:lnTo>
                  <a:lnTo>
                    <a:pt x="1409" y="888"/>
                  </a:lnTo>
                  <a:lnTo>
                    <a:pt x="1274" y="579"/>
                  </a:lnTo>
                  <a:lnTo>
                    <a:pt x="1178" y="444"/>
                  </a:lnTo>
                  <a:lnTo>
                    <a:pt x="1081" y="309"/>
                  </a:lnTo>
                  <a:lnTo>
                    <a:pt x="985" y="193"/>
                  </a:lnTo>
                  <a:lnTo>
                    <a:pt x="869" y="116"/>
                  </a:lnTo>
                  <a:lnTo>
                    <a:pt x="753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3501175" y="3704075"/>
              <a:ext cx="102800" cy="146700"/>
            </a:xfrm>
            <a:custGeom>
              <a:avLst/>
              <a:gdLst/>
              <a:ahLst/>
              <a:cxnLst/>
              <a:rect l="l" t="t" r="r" b="b"/>
              <a:pathLst>
                <a:path w="4112" h="5868" extrusionOk="0">
                  <a:moveTo>
                    <a:pt x="4034" y="0"/>
                  </a:moveTo>
                  <a:lnTo>
                    <a:pt x="4015" y="39"/>
                  </a:lnTo>
                  <a:lnTo>
                    <a:pt x="3822" y="444"/>
                  </a:lnTo>
                  <a:lnTo>
                    <a:pt x="3629" y="869"/>
                  </a:lnTo>
                  <a:lnTo>
                    <a:pt x="3436" y="1274"/>
                  </a:lnTo>
                  <a:lnTo>
                    <a:pt x="3224" y="1660"/>
                  </a:lnTo>
                  <a:lnTo>
                    <a:pt x="3011" y="2046"/>
                  </a:lnTo>
                  <a:lnTo>
                    <a:pt x="2780" y="2432"/>
                  </a:lnTo>
                  <a:lnTo>
                    <a:pt x="2548" y="2799"/>
                  </a:lnTo>
                  <a:lnTo>
                    <a:pt x="2297" y="3166"/>
                  </a:lnTo>
                  <a:lnTo>
                    <a:pt x="2046" y="3513"/>
                  </a:lnTo>
                  <a:lnTo>
                    <a:pt x="1776" y="3861"/>
                  </a:lnTo>
                  <a:lnTo>
                    <a:pt x="1506" y="4208"/>
                  </a:lnTo>
                  <a:lnTo>
                    <a:pt x="1236" y="4536"/>
                  </a:lnTo>
                  <a:lnTo>
                    <a:pt x="946" y="4845"/>
                  </a:lnTo>
                  <a:lnTo>
                    <a:pt x="637" y="5173"/>
                  </a:lnTo>
                  <a:lnTo>
                    <a:pt x="329" y="5463"/>
                  </a:lnTo>
                  <a:lnTo>
                    <a:pt x="20" y="5752"/>
                  </a:lnTo>
                  <a:lnTo>
                    <a:pt x="0" y="5791"/>
                  </a:lnTo>
                  <a:lnTo>
                    <a:pt x="20" y="5849"/>
                  </a:lnTo>
                  <a:lnTo>
                    <a:pt x="58" y="5868"/>
                  </a:lnTo>
                  <a:lnTo>
                    <a:pt x="97" y="5849"/>
                  </a:lnTo>
                  <a:lnTo>
                    <a:pt x="406" y="5559"/>
                  </a:lnTo>
                  <a:lnTo>
                    <a:pt x="734" y="5250"/>
                  </a:lnTo>
                  <a:lnTo>
                    <a:pt x="1023" y="4941"/>
                  </a:lnTo>
                  <a:lnTo>
                    <a:pt x="1313" y="4613"/>
                  </a:lnTo>
                  <a:lnTo>
                    <a:pt x="1602" y="4285"/>
                  </a:lnTo>
                  <a:lnTo>
                    <a:pt x="1873" y="3938"/>
                  </a:lnTo>
                  <a:lnTo>
                    <a:pt x="2143" y="3590"/>
                  </a:lnTo>
                  <a:lnTo>
                    <a:pt x="2394" y="3224"/>
                  </a:lnTo>
                  <a:lnTo>
                    <a:pt x="2645" y="2876"/>
                  </a:lnTo>
                  <a:lnTo>
                    <a:pt x="2876" y="2490"/>
                  </a:lnTo>
                  <a:lnTo>
                    <a:pt x="3108" y="2104"/>
                  </a:lnTo>
                  <a:lnTo>
                    <a:pt x="3320" y="1718"/>
                  </a:lnTo>
                  <a:lnTo>
                    <a:pt x="3532" y="1313"/>
                  </a:lnTo>
                  <a:lnTo>
                    <a:pt x="3745" y="908"/>
                  </a:lnTo>
                  <a:lnTo>
                    <a:pt x="3938" y="502"/>
                  </a:lnTo>
                  <a:lnTo>
                    <a:pt x="4112" y="78"/>
                  </a:lnTo>
                  <a:lnTo>
                    <a:pt x="4112" y="39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554725" y="3623500"/>
              <a:ext cx="92675" cy="167450"/>
            </a:xfrm>
            <a:custGeom>
              <a:avLst/>
              <a:gdLst/>
              <a:ahLst/>
              <a:cxnLst/>
              <a:rect l="l" t="t" r="r" b="b"/>
              <a:pathLst>
                <a:path w="3707" h="6698" extrusionOk="0">
                  <a:moveTo>
                    <a:pt x="3089" y="0"/>
                  </a:moveTo>
                  <a:lnTo>
                    <a:pt x="2992" y="39"/>
                  </a:lnTo>
                  <a:lnTo>
                    <a:pt x="2915" y="77"/>
                  </a:lnTo>
                  <a:lnTo>
                    <a:pt x="2838" y="116"/>
                  </a:lnTo>
                  <a:lnTo>
                    <a:pt x="2703" y="251"/>
                  </a:lnTo>
                  <a:lnTo>
                    <a:pt x="2587" y="386"/>
                  </a:lnTo>
                  <a:lnTo>
                    <a:pt x="2356" y="734"/>
                  </a:lnTo>
                  <a:lnTo>
                    <a:pt x="2163" y="1100"/>
                  </a:lnTo>
                  <a:lnTo>
                    <a:pt x="1989" y="1467"/>
                  </a:lnTo>
                  <a:lnTo>
                    <a:pt x="1815" y="1853"/>
                  </a:lnTo>
                  <a:lnTo>
                    <a:pt x="1680" y="2258"/>
                  </a:lnTo>
                  <a:lnTo>
                    <a:pt x="1545" y="2664"/>
                  </a:lnTo>
                  <a:lnTo>
                    <a:pt x="1294" y="3474"/>
                  </a:lnTo>
                  <a:lnTo>
                    <a:pt x="1004" y="4324"/>
                  </a:lnTo>
                  <a:lnTo>
                    <a:pt x="869" y="4748"/>
                  </a:lnTo>
                  <a:lnTo>
                    <a:pt x="696" y="5173"/>
                  </a:lnTo>
                  <a:lnTo>
                    <a:pt x="522" y="5597"/>
                  </a:lnTo>
                  <a:lnTo>
                    <a:pt x="310" y="6022"/>
                  </a:lnTo>
                  <a:lnTo>
                    <a:pt x="232" y="6176"/>
                  </a:lnTo>
                  <a:lnTo>
                    <a:pt x="117" y="6350"/>
                  </a:lnTo>
                  <a:lnTo>
                    <a:pt x="39" y="6524"/>
                  </a:lnTo>
                  <a:lnTo>
                    <a:pt x="1" y="6601"/>
                  </a:lnTo>
                  <a:lnTo>
                    <a:pt x="1" y="6698"/>
                  </a:lnTo>
                  <a:lnTo>
                    <a:pt x="136" y="6582"/>
                  </a:lnTo>
                  <a:lnTo>
                    <a:pt x="290" y="6466"/>
                  </a:lnTo>
                  <a:lnTo>
                    <a:pt x="561" y="6215"/>
                  </a:lnTo>
                  <a:lnTo>
                    <a:pt x="1062" y="5655"/>
                  </a:lnTo>
                  <a:lnTo>
                    <a:pt x="1584" y="5096"/>
                  </a:lnTo>
                  <a:lnTo>
                    <a:pt x="1834" y="4806"/>
                  </a:lnTo>
                  <a:lnTo>
                    <a:pt x="2085" y="4497"/>
                  </a:lnTo>
                  <a:lnTo>
                    <a:pt x="2336" y="4169"/>
                  </a:lnTo>
                  <a:lnTo>
                    <a:pt x="2568" y="3822"/>
                  </a:lnTo>
                  <a:lnTo>
                    <a:pt x="2799" y="3474"/>
                  </a:lnTo>
                  <a:lnTo>
                    <a:pt x="3012" y="3108"/>
                  </a:lnTo>
                  <a:lnTo>
                    <a:pt x="3185" y="2722"/>
                  </a:lnTo>
                  <a:lnTo>
                    <a:pt x="3359" y="2336"/>
                  </a:lnTo>
                  <a:lnTo>
                    <a:pt x="3494" y="1950"/>
                  </a:lnTo>
                  <a:lnTo>
                    <a:pt x="3610" y="1544"/>
                  </a:lnTo>
                  <a:lnTo>
                    <a:pt x="3668" y="1313"/>
                  </a:lnTo>
                  <a:lnTo>
                    <a:pt x="3687" y="1100"/>
                  </a:lnTo>
                  <a:lnTo>
                    <a:pt x="3707" y="869"/>
                  </a:lnTo>
                  <a:lnTo>
                    <a:pt x="3687" y="637"/>
                  </a:lnTo>
                  <a:lnTo>
                    <a:pt x="3668" y="521"/>
                  </a:lnTo>
                  <a:lnTo>
                    <a:pt x="3629" y="425"/>
                  </a:lnTo>
                  <a:lnTo>
                    <a:pt x="3591" y="309"/>
                  </a:lnTo>
                  <a:lnTo>
                    <a:pt x="3533" y="213"/>
                  </a:lnTo>
                  <a:lnTo>
                    <a:pt x="3456" y="135"/>
                  </a:lnTo>
                  <a:lnTo>
                    <a:pt x="3378" y="58"/>
                  </a:lnTo>
                  <a:lnTo>
                    <a:pt x="3282" y="20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3536400" y="3488375"/>
              <a:ext cx="39600" cy="40075"/>
            </a:xfrm>
            <a:custGeom>
              <a:avLst/>
              <a:gdLst/>
              <a:ahLst/>
              <a:cxnLst/>
              <a:rect l="l" t="t" r="r" b="b"/>
              <a:pathLst>
                <a:path w="1584" h="1603" extrusionOk="0">
                  <a:moveTo>
                    <a:pt x="792" y="1"/>
                  </a:moveTo>
                  <a:lnTo>
                    <a:pt x="637" y="20"/>
                  </a:lnTo>
                  <a:lnTo>
                    <a:pt x="483" y="59"/>
                  </a:lnTo>
                  <a:lnTo>
                    <a:pt x="348" y="136"/>
                  </a:lnTo>
                  <a:lnTo>
                    <a:pt x="232" y="233"/>
                  </a:lnTo>
                  <a:lnTo>
                    <a:pt x="135" y="348"/>
                  </a:lnTo>
                  <a:lnTo>
                    <a:pt x="58" y="483"/>
                  </a:lnTo>
                  <a:lnTo>
                    <a:pt x="20" y="638"/>
                  </a:lnTo>
                  <a:lnTo>
                    <a:pt x="0" y="792"/>
                  </a:lnTo>
                  <a:lnTo>
                    <a:pt x="20" y="966"/>
                  </a:lnTo>
                  <a:lnTo>
                    <a:pt x="58" y="1120"/>
                  </a:lnTo>
                  <a:lnTo>
                    <a:pt x="135" y="1256"/>
                  </a:lnTo>
                  <a:lnTo>
                    <a:pt x="232" y="1371"/>
                  </a:lnTo>
                  <a:lnTo>
                    <a:pt x="348" y="1468"/>
                  </a:lnTo>
                  <a:lnTo>
                    <a:pt x="483" y="1545"/>
                  </a:lnTo>
                  <a:lnTo>
                    <a:pt x="637" y="1584"/>
                  </a:lnTo>
                  <a:lnTo>
                    <a:pt x="792" y="1603"/>
                  </a:lnTo>
                  <a:lnTo>
                    <a:pt x="946" y="1584"/>
                  </a:lnTo>
                  <a:lnTo>
                    <a:pt x="1101" y="1545"/>
                  </a:lnTo>
                  <a:lnTo>
                    <a:pt x="1236" y="1468"/>
                  </a:lnTo>
                  <a:lnTo>
                    <a:pt x="1351" y="1371"/>
                  </a:lnTo>
                  <a:lnTo>
                    <a:pt x="1448" y="1256"/>
                  </a:lnTo>
                  <a:lnTo>
                    <a:pt x="1525" y="1120"/>
                  </a:lnTo>
                  <a:lnTo>
                    <a:pt x="1583" y="966"/>
                  </a:lnTo>
                  <a:lnTo>
                    <a:pt x="1583" y="792"/>
                  </a:lnTo>
                  <a:lnTo>
                    <a:pt x="1583" y="638"/>
                  </a:lnTo>
                  <a:lnTo>
                    <a:pt x="1525" y="483"/>
                  </a:lnTo>
                  <a:lnTo>
                    <a:pt x="1448" y="348"/>
                  </a:lnTo>
                  <a:lnTo>
                    <a:pt x="1351" y="233"/>
                  </a:lnTo>
                  <a:lnTo>
                    <a:pt x="1236" y="136"/>
                  </a:lnTo>
                  <a:lnTo>
                    <a:pt x="1101" y="59"/>
                  </a:lnTo>
                  <a:lnTo>
                    <a:pt x="946" y="20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3385375" y="3906725"/>
              <a:ext cx="40075" cy="40075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811" y="1"/>
                  </a:moveTo>
                  <a:lnTo>
                    <a:pt x="637" y="20"/>
                  </a:lnTo>
                  <a:lnTo>
                    <a:pt x="483" y="59"/>
                  </a:lnTo>
                  <a:lnTo>
                    <a:pt x="348" y="136"/>
                  </a:lnTo>
                  <a:lnTo>
                    <a:pt x="232" y="232"/>
                  </a:lnTo>
                  <a:lnTo>
                    <a:pt x="135" y="348"/>
                  </a:lnTo>
                  <a:lnTo>
                    <a:pt x="58" y="483"/>
                  </a:lnTo>
                  <a:lnTo>
                    <a:pt x="20" y="638"/>
                  </a:lnTo>
                  <a:lnTo>
                    <a:pt x="0" y="792"/>
                  </a:lnTo>
                  <a:lnTo>
                    <a:pt x="20" y="966"/>
                  </a:lnTo>
                  <a:lnTo>
                    <a:pt x="58" y="1120"/>
                  </a:lnTo>
                  <a:lnTo>
                    <a:pt x="135" y="1255"/>
                  </a:lnTo>
                  <a:lnTo>
                    <a:pt x="232" y="1371"/>
                  </a:lnTo>
                  <a:lnTo>
                    <a:pt x="348" y="1468"/>
                  </a:lnTo>
                  <a:lnTo>
                    <a:pt x="483" y="1545"/>
                  </a:lnTo>
                  <a:lnTo>
                    <a:pt x="637" y="1584"/>
                  </a:lnTo>
                  <a:lnTo>
                    <a:pt x="811" y="1603"/>
                  </a:lnTo>
                  <a:lnTo>
                    <a:pt x="965" y="1584"/>
                  </a:lnTo>
                  <a:lnTo>
                    <a:pt x="1120" y="1545"/>
                  </a:lnTo>
                  <a:lnTo>
                    <a:pt x="1255" y="1468"/>
                  </a:lnTo>
                  <a:lnTo>
                    <a:pt x="1371" y="1371"/>
                  </a:lnTo>
                  <a:lnTo>
                    <a:pt x="1467" y="1255"/>
                  </a:lnTo>
                  <a:lnTo>
                    <a:pt x="1544" y="1120"/>
                  </a:lnTo>
                  <a:lnTo>
                    <a:pt x="1583" y="966"/>
                  </a:lnTo>
                  <a:lnTo>
                    <a:pt x="1602" y="792"/>
                  </a:lnTo>
                  <a:lnTo>
                    <a:pt x="1583" y="638"/>
                  </a:lnTo>
                  <a:lnTo>
                    <a:pt x="1544" y="483"/>
                  </a:lnTo>
                  <a:lnTo>
                    <a:pt x="1467" y="348"/>
                  </a:lnTo>
                  <a:lnTo>
                    <a:pt x="1371" y="232"/>
                  </a:lnTo>
                  <a:lnTo>
                    <a:pt x="1255" y="136"/>
                  </a:lnTo>
                  <a:lnTo>
                    <a:pt x="1120" y="59"/>
                  </a:lnTo>
                  <a:lnTo>
                    <a:pt x="965" y="20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3220350" y="3335425"/>
              <a:ext cx="690025" cy="98450"/>
            </a:xfrm>
            <a:custGeom>
              <a:avLst/>
              <a:gdLst/>
              <a:ahLst/>
              <a:cxnLst/>
              <a:rect l="l" t="t" r="r" b="b"/>
              <a:pathLst>
                <a:path w="27601" h="3938" extrusionOk="0">
                  <a:moveTo>
                    <a:pt x="174" y="1"/>
                  </a:moveTo>
                  <a:lnTo>
                    <a:pt x="0" y="97"/>
                  </a:lnTo>
                  <a:lnTo>
                    <a:pt x="0" y="869"/>
                  </a:lnTo>
                  <a:lnTo>
                    <a:pt x="20" y="1004"/>
                  </a:lnTo>
                  <a:lnTo>
                    <a:pt x="39" y="1139"/>
                  </a:lnTo>
                  <a:lnTo>
                    <a:pt x="97" y="1255"/>
                  </a:lnTo>
                  <a:lnTo>
                    <a:pt x="155" y="1371"/>
                  </a:lnTo>
                  <a:lnTo>
                    <a:pt x="232" y="1487"/>
                  </a:lnTo>
                  <a:lnTo>
                    <a:pt x="328" y="1564"/>
                  </a:lnTo>
                  <a:lnTo>
                    <a:pt x="425" y="1641"/>
                  </a:lnTo>
                  <a:lnTo>
                    <a:pt x="541" y="1718"/>
                  </a:lnTo>
                  <a:lnTo>
                    <a:pt x="1236" y="1989"/>
                  </a:lnTo>
                  <a:lnTo>
                    <a:pt x="1679" y="2162"/>
                  </a:lnTo>
                  <a:lnTo>
                    <a:pt x="2201" y="2336"/>
                  </a:lnTo>
                  <a:lnTo>
                    <a:pt x="2780" y="2510"/>
                  </a:lnTo>
                  <a:lnTo>
                    <a:pt x="3417" y="2703"/>
                  </a:lnTo>
                  <a:lnTo>
                    <a:pt x="4150" y="2876"/>
                  </a:lnTo>
                  <a:lnTo>
                    <a:pt x="4922" y="3050"/>
                  </a:lnTo>
                  <a:lnTo>
                    <a:pt x="5771" y="3224"/>
                  </a:lnTo>
                  <a:lnTo>
                    <a:pt x="6698" y="3398"/>
                  </a:lnTo>
                  <a:lnTo>
                    <a:pt x="7682" y="3533"/>
                  </a:lnTo>
                  <a:lnTo>
                    <a:pt x="8724" y="3668"/>
                  </a:lnTo>
                  <a:lnTo>
                    <a:pt x="9844" y="3764"/>
                  </a:lnTo>
                  <a:lnTo>
                    <a:pt x="11021" y="3861"/>
                  </a:lnTo>
                  <a:lnTo>
                    <a:pt x="12276" y="3919"/>
                  </a:lnTo>
                  <a:lnTo>
                    <a:pt x="13588" y="3938"/>
                  </a:lnTo>
                  <a:lnTo>
                    <a:pt x="14939" y="3919"/>
                  </a:lnTo>
                  <a:lnTo>
                    <a:pt x="16213" y="3880"/>
                  </a:lnTo>
                  <a:lnTo>
                    <a:pt x="17429" y="3822"/>
                  </a:lnTo>
                  <a:lnTo>
                    <a:pt x="18568" y="3745"/>
                  </a:lnTo>
                  <a:lnTo>
                    <a:pt x="19649" y="3629"/>
                  </a:lnTo>
                  <a:lnTo>
                    <a:pt x="20652" y="3513"/>
                  </a:lnTo>
                  <a:lnTo>
                    <a:pt x="21579" y="3378"/>
                  </a:lnTo>
                  <a:lnTo>
                    <a:pt x="22447" y="3243"/>
                  </a:lnTo>
                  <a:lnTo>
                    <a:pt x="23239" y="3089"/>
                  </a:lnTo>
                  <a:lnTo>
                    <a:pt x="23972" y="2934"/>
                  </a:lnTo>
                  <a:lnTo>
                    <a:pt x="24628" y="2780"/>
                  </a:lnTo>
                  <a:lnTo>
                    <a:pt x="25207" y="2625"/>
                  </a:lnTo>
                  <a:lnTo>
                    <a:pt x="25728" y="2471"/>
                  </a:lnTo>
                  <a:lnTo>
                    <a:pt x="26172" y="2336"/>
                  </a:lnTo>
                  <a:lnTo>
                    <a:pt x="26867" y="2104"/>
                  </a:lnTo>
                  <a:lnTo>
                    <a:pt x="26983" y="2046"/>
                  </a:lnTo>
                  <a:lnTo>
                    <a:pt x="27079" y="1969"/>
                  </a:lnTo>
                  <a:lnTo>
                    <a:pt x="27176" y="1892"/>
                  </a:lnTo>
                  <a:lnTo>
                    <a:pt x="27253" y="1796"/>
                  </a:lnTo>
                  <a:lnTo>
                    <a:pt x="27330" y="1699"/>
                  </a:lnTo>
                  <a:lnTo>
                    <a:pt x="27388" y="1583"/>
                  </a:lnTo>
                  <a:lnTo>
                    <a:pt x="27427" y="1467"/>
                  </a:lnTo>
                  <a:lnTo>
                    <a:pt x="27446" y="1352"/>
                  </a:lnTo>
                  <a:lnTo>
                    <a:pt x="27601" y="97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3220350" y="3335425"/>
              <a:ext cx="690025" cy="98450"/>
            </a:xfrm>
            <a:custGeom>
              <a:avLst/>
              <a:gdLst/>
              <a:ahLst/>
              <a:cxnLst/>
              <a:rect l="l" t="t" r="r" b="b"/>
              <a:pathLst>
                <a:path w="27601" h="3938" fill="none" extrusionOk="0">
                  <a:moveTo>
                    <a:pt x="0" y="97"/>
                  </a:moveTo>
                  <a:lnTo>
                    <a:pt x="0" y="869"/>
                  </a:lnTo>
                  <a:lnTo>
                    <a:pt x="0" y="869"/>
                  </a:lnTo>
                  <a:lnTo>
                    <a:pt x="20" y="1004"/>
                  </a:lnTo>
                  <a:lnTo>
                    <a:pt x="39" y="1139"/>
                  </a:lnTo>
                  <a:lnTo>
                    <a:pt x="97" y="1255"/>
                  </a:lnTo>
                  <a:lnTo>
                    <a:pt x="155" y="1371"/>
                  </a:lnTo>
                  <a:lnTo>
                    <a:pt x="232" y="1487"/>
                  </a:lnTo>
                  <a:lnTo>
                    <a:pt x="328" y="1564"/>
                  </a:lnTo>
                  <a:lnTo>
                    <a:pt x="425" y="1641"/>
                  </a:lnTo>
                  <a:lnTo>
                    <a:pt x="541" y="1718"/>
                  </a:lnTo>
                  <a:lnTo>
                    <a:pt x="541" y="1718"/>
                  </a:lnTo>
                  <a:lnTo>
                    <a:pt x="1236" y="1989"/>
                  </a:lnTo>
                  <a:lnTo>
                    <a:pt x="1679" y="2162"/>
                  </a:lnTo>
                  <a:lnTo>
                    <a:pt x="2201" y="2336"/>
                  </a:lnTo>
                  <a:lnTo>
                    <a:pt x="2780" y="2510"/>
                  </a:lnTo>
                  <a:lnTo>
                    <a:pt x="3417" y="2703"/>
                  </a:lnTo>
                  <a:lnTo>
                    <a:pt x="4150" y="2876"/>
                  </a:lnTo>
                  <a:lnTo>
                    <a:pt x="4922" y="3050"/>
                  </a:lnTo>
                  <a:lnTo>
                    <a:pt x="5771" y="3224"/>
                  </a:lnTo>
                  <a:lnTo>
                    <a:pt x="6698" y="3398"/>
                  </a:lnTo>
                  <a:lnTo>
                    <a:pt x="7682" y="3533"/>
                  </a:lnTo>
                  <a:lnTo>
                    <a:pt x="8724" y="3668"/>
                  </a:lnTo>
                  <a:lnTo>
                    <a:pt x="9844" y="3764"/>
                  </a:lnTo>
                  <a:lnTo>
                    <a:pt x="11021" y="3861"/>
                  </a:lnTo>
                  <a:lnTo>
                    <a:pt x="12276" y="3919"/>
                  </a:lnTo>
                  <a:lnTo>
                    <a:pt x="13588" y="3938"/>
                  </a:lnTo>
                  <a:lnTo>
                    <a:pt x="13588" y="3938"/>
                  </a:lnTo>
                  <a:lnTo>
                    <a:pt x="14939" y="3919"/>
                  </a:lnTo>
                  <a:lnTo>
                    <a:pt x="16213" y="3880"/>
                  </a:lnTo>
                  <a:lnTo>
                    <a:pt x="17429" y="3822"/>
                  </a:lnTo>
                  <a:lnTo>
                    <a:pt x="18568" y="3745"/>
                  </a:lnTo>
                  <a:lnTo>
                    <a:pt x="19649" y="3629"/>
                  </a:lnTo>
                  <a:lnTo>
                    <a:pt x="20652" y="3513"/>
                  </a:lnTo>
                  <a:lnTo>
                    <a:pt x="21579" y="3378"/>
                  </a:lnTo>
                  <a:lnTo>
                    <a:pt x="22447" y="3243"/>
                  </a:lnTo>
                  <a:lnTo>
                    <a:pt x="23239" y="3089"/>
                  </a:lnTo>
                  <a:lnTo>
                    <a:pt x="23972" y="2934"/>
                  </a:lnTo>
                  <a:lnTo>
                    <a:pt x="24628" y="2780"/>
                  </a:lnTo>
                  <a:lnTo>
                    <a:pt x="25207" y="2625"/>
                  </a:lnTo>
                  <a:lnTo>
                    <a:pt x="25728" y="2471"/>
                  </a:lnTo>
                  <a:lnTo>
                    <a:pt x="26172" y="2336"/>
                  </a:lnTo>
                  <a:lnTo>
                    <a:pt x="26867" y="2104"/>
                  </a:lnTo>
                  <a:lnTo>
                    <a:pt x="26867" y="2104"/>
                  </a:lnTo>
                  <a:lnTo>
                    <a:pt x="26983" y="2046"/>
                  </a:lnTo>
                  <a:lnTo>
                    <a:pt x="27079" y="1969"/>
                  </a:lnTo>
                  <a:lnTo>
                    <a:pt x="27176" y="1892"/>
                  </a:lnTo>
                  <a:lnTo>
                    <a:pt x="27253" y="1796"/>
                  </a:lnTo>
                  <a:lnTo>
                    <a:pt x="27330" y="1699"/>
                  </a:lnTo>
                  <a:lnTo>
                    <a:pt x="27388" y="1583"/>
                  </a:lnTo>
                  <a:lnTo>
                    <a:pt x="27427" y="1467"/>
                  </a:lnTo>
                  <a:lnTo>
                    <a:pt x="27446" y="1352"/>
                  </a:lnTo>
                  <a:lnTo>
                    <a:pt x="27601" y="97"/>
                  </a:lnTo>
                  <a:lnTo>
                    <a:pt x="174" y="1"/>
                  </a:lnTo>
                  <a:lnTo>
                    <a:pt x="0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3220350" y="3265450"/>
              <a:ext cx="690025" cy="145275"/>
            </a:xfrm>
            <a:custGeom>
              <a:avLst/>
              <a:gdLst/>
              <a:ahLst/>
              <a:cxnLst/>
              <a:rect l="l" t="t" r="r" b="b"/>
              <a:pathLst>
                <a:path w="27601" h="5811" extrusionOk="0">
                  <a:moveTo>
                    <a:pt x="12391" y="1"/>
                  </a:moveTo>
                  <a:lnTo>
                    <a:pt x="11021" y="59"/>
                  </a:lnTo>
                  <a:lnTo>
                    <a:pt x="9689" y="117"/>
                  </a:lnTo>
                  <a:lnTo>
                    <a:pt x="8435" y="213"/>
                  </a:lnTo>
                  <a:lnTo>
                    <a:pt x="7219" y="348"/>
                  </a:lnTo>
                  <a:lnTo>
                    <a:pt x="6080" y="483"/>
                  </a:lnTo>
                  <a:lnTo>
                    <a:pt x="5019" y="657"/>
                  </a:lnTo>
                  <a:lnTo>
                    <a:pt x="4034" y="850"/>
                  </a:lnTo>
                  <a:lnTo>
                    <a:pt x="3146" y="1043"/>
                  </a:lnTo>
                  <a:lnTo>
                    <a:pt x="2355" y="1275"/>
                  </a:lnTo>
                  <a:lnTo>
                    <a:pt x="2008" y="1391"/>
                  </a:lnTo>
                  <a:lnTo>
                    <a:pt x="1660" y="1506"/>
                  </a:lnTo>
                  <a:lnTo>
                    <a:pt x="1371" y="1642"/>
                  </a:lnTo>
                  <a:lnTo>
                    <a:pt x="1081" y="1777"/>
                  </a:lnTo>
                  <a:lnTo>
                    <a:pt x="850" y="1892"/>
                  </a:lnTo>
                  <a:lnTo>
                    <a:pt x="618" y="2028"/>
                  </a:lnTo>
                  <a:lnTo>
                    <a:pt x="444" y="2163"/>
                  </a:lnTo>
                  <a:lnTo>
                    <a:pt x="290" y="2317"/>
                  </a:lnTo>
                  <a:lnTo>
                    <a:pt x="155" y="2452"/>
                  </a:lnTo>
                  <a:lnTo>
                    <a:pt x="77" y="2607"/>
                  </a:lnTo>
                  <a:lnTo>
                    <a:pt x="20" y="2742"/>
                  </a:lnTo>
                  <a:lnTo>
                    <a:pt x="0" y="2896"/>
                  </a:lnTo>
                  <a:lnTo>
                    <a:pt x="0" y="2993"/>
                  </a:lnTo>
                  <a:lnTo>
                    <a:pt x="39" y="3089"/>
                  </a:lnTo>
                  <a:lnTo>
                    <a:pt x="58" y="3166"/>
                  </a:lnTo>
                  <a:lnTo>
                    <a:pt x="116" y="3263"/>
                  </a:lnTo>
                  <a:lnTo>
                    <a:pt x="251" y="3436"/>
                  </a:lnTo>
                  <a:lnTo>
                    <a:pt x="425" y="3610"/>
                  </a:lnTo>
                  <a:lnTo>
                    <a:pt x="657" y="3784"/>
                  </a:lnTo>
                  <a:lnTo>
                    <a:pt x="946" y="3958"/>
                  </a:lnTo>
                  <a:lnTo>
                    <a:pt x="1255" y="4112"/>
                  </a:lnTo>
                  <a:lnTo>
                    <a:pt x="1622" y="4266"/>
                  </a:lnTo>
                  <a:lnTo>
                    <a:pt x="2085" y="4440"/>
                  </a:lnTo>
                  <a:lnTo>
                    <a:pt x="2606" y="4595"/>
                  </a:lnTo>
                  <a:lnTo>
                    <a:pt x="3166" y="4749"/>
                  </a:lnTo>
                  <a:lnTo>
                    <a:pt x="3764" y="4903"/>
                  </a:lnTo>
                  <a:lnTo>
                    <a:pt x="4420" y="5038"/>
                  </a:lnTo>
                  <a:lnTo>
                    <a:pt x="5115" y="5154"/>
                  </a:lnTo>
                  <a:lnTo>
                    <a:pt x="5848" y="5270"/>
                  </a:lnTo>
                  <a:lnTo>
                    <a:pt x="6621" y="5386"/>
                  </a:lnTo>
                  <a:lnTo>
                    <a:pt x="7412" y="5482"/>
                  </a:lnTo>
                  <a:lnTo>
                    <a:pt x="8242" y="5560"/>
                  </a:lnTo>
                  <a:lnTo>
                    <a:pt x="9110" y="5637"/>
                  </a:lnTo>
                  <a:lnTo>
                    <a:pt x="9998" y="5695"/>
                  </a:lnTo>
                  <a:lnTo>
                    <a:pt x="10925" y="5753"/>
                  </a:lnTo>
                  <a:lnTo>
                    <a:pt x="11851" y="5772"/>
                  </a:lnTo>
                  <a:lnTo>
                    <a:pt x="12816" y="5791"/>
                  </a:lnTo>
                  <a:lnTo>
                    <a:pt x="13800" y="5811"/>
                  </a:lnTo>
                  <a:lnTo>
                    <a:pt x="14746" y="5791"/>
                  </a:lnTo>
                  <a:lnTo>
                    <a:pt x="15692" y="5772"/>
                  </a:lnTo>
                  <a:lnTo>
                    <a:pt x="16599" y="5753"/>
                  </a:lnTo>
                  <a:lnTo>
                    <a:pt x="17487" y="5695"/>
                  </a:lnTo>
                  <a:lnTo>
                    <a:pt x="18355" y="5637"/>
                  </a:lnTo>
                  <a:lnTo>
                    <a:pt x="19205" y="5579"/>
                  </a:lnTo>
                  <a:lnTo>
                    <a:pt x="20015" y="5502"/>
                  </a:lnTo>
                  <a:lnTo>
                    <a:pt x="20807" y="5405"/>
                  </a:lnTo>
                  <a:lnTo>
                    <a:pt x="21559" y="5309"/>
                  </a:lnTo>
                  <a:lnTo>
                    <a:pt x="22274" y="5193"/>
                  </a:lnTo>
                  <a:lnTo>
                    <a:pt x="22968" y="5077"/>
                  </a:lnTo>
                  <a:lnTo>
                    <a:pt x="23605" y="4942"/>
                  </a:lnTo>
                  <a:lnTo>
                    <a:pt x="24204" y="4807"/>
                  </a:lnTo>
                  <a:lnTo>
                    <a:pt x="24763" y="4652"/>
                  </a:lnTo>
                  <a:lnTo>
                    <a:pt x="25284" y="4517"/>
                  </a:lnTo>
                  <a:lnTo>
                    <a:pt x="25767" y="4344"/>
                  </a:lnTo>
                  <a:lnTo>
                    <a:pt x="26172" y="4189"/>
                  </a:lnTo>
                  <a:lnTo>
                    <a:pt x="26539" y="4016"/>
                  </a:lnTo>
                  <a:lnTo>
                    <a:pt x="26848" y="3842"/>
                  </a:lnTo>
                  <a:lnTo>
                    <a:pt x="27118" y="3668"/>
                  </a:lnTo>
                  <a:lnTo>
                    <a:pt x="27330" y="3475"/>
                  </a:lnTo>
                  <a:lnTo>
                    <a:pt x="27408" y="3379"/>
                  </a:lnTo>
                  <a:lnTo>
                    <a:pt x="27465" y="3282"/>
                  </a:lnTo>
                  <a:lnTo>
                    <a:pt x="27523" y="3186"/>
                  </a:lnTo>
                  <a:lnTo>
                    <a:pt x="27562" y="3089"/>
                  </a:lnTo>
                  <a:lnTo>
                    <a:pt x="27581" y="2993"/>
                  </a:lnTo>
                  <a:lnTo>
                    <a:pt x="27601" y="2896"/>
                  </a:lnTo>
                  <a:lnTo>
                    <a:pt x="27581" y="2742"/>
                  </a:lnTo>
                  <a:lnTo>
                    <a:pt x="27523" y="2607"/>
                  </a:lnTo>
                  <a:lnTo>
                    <a:pt x="27446" y="2452"/>
                  </a:lnTo>
                  <a:lnTo>
                    <a:pt x="27311" y="2317"/>
                  </a:lnTo>
                  <a:lnTo>
                    <a:pt x="27157" y="2163"/>
                  </a:lnTo>
                  <a:lnTo>
                    <a:pt x="26983" y="2028"/>
                  </a:lnTo>
                  <a:lnTo>
                    <a:pt x="26751" y="1892"/>
                  </a:lnTo>
                  <a:lnTo>
                    <a:pt x="26520" y="1777"/>
                  </a:lnTo>
                  <a:lnTo>
                    <a:pt x="26230" y="1642"/>
                  </a:lnTo>
                  <a:lnTo>
                    <a:pt x="25941" y="1506"/>
                  </a:lnTo>
                  <a:lnTo>
                    <a:pt x="25593" y="1391"/>
                  </a:lnTo>
                  <a:lnTo>
                    <a:pt x="25246" y="1275"/>
                  </a:lnTo>
                  <a:lnTo>
                    <a:pt x="24455" y="1043"/>
                  </a:lnTo>
                  <a:lnTo>
                    <a:pt x="23547" y="850"/>
                  </a:lnTo>
                  <a:lnTo>
                    <a:pt x="22582" y="657"/>
                  </a:lnTo>
                  <a:lnTo>
                    <a:pt x="21521" y="483"/>
                  </a:lnTo>
                  <a:lnTo>
                    <a:pt x="20382" y="348"/>
                  </a:lnTo>
                  <a:lnTo>
                    <a:pt x="19166" y="213"/>
                  </a:lnTo>
                  <a:lnTo>
                    <a:pt x="17912" y="117"/>
                  </a:lnTo>
                  <a:lnTo>
                    <a:pt x="16580" y="59"/>
                  </a:lnTo>
                  <a:lnTo>
                    <a:pt x="152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3220350" y="3265450"/>
              <a:ext cx="690025" cy="145275"/>
            </a:xfrm>
            <a:custGeom>
              <a:avLst/>
              <a:gdLst/>
              <a:ahLst/>
              <a:cxnLst/>
              <a:rect l="l" t="t" r="r" b="b"/>
              <a:pathLst>
                <a:path w="27601" h="5811" fill="none" extrusionOk="0">
                  <a:moveTo>
                    <a:pt x="27601" y="2896"/>
                  </a:moveTo>
                  <a:lnTo>
                    <a:pt x="27601" y="2896"/>
                  </a:lnTo>
                  <a:lnTo>
                    <a:pt x="27581" y="2993"/>
                  </a:lnTo>
                  <a:lnTo>
                    <a:pt x="27562" y="3089"/>
                  </a:lnTo>
                  <a:lnTo>
                    <a:pt x="27523" y="3186"/>
                  </a:lnTo>
                  <a:lnTo>
                    <a:pt x="27465" y="3282"/>
                  </a:lnTo>
                  <a:lnTo>
                    <a:pt x="27408" y="3379"/>
                  </a:lnTo>
                  <a:lnTo>
                    <a:pt x="27330" y="3475"/>
                  </a:lnTo>
                  <a:lnTo>
                    <a:pt x="27118" y="3668"/>
                  </a:lnTo>
                  <a:lnTo>
                    <a:pt x="26848" y="3842"/>
                  </a:lnTo>
                  <a:lnTo>
                    <a:pt x="26539" y="4016"/>
                  </a:lnTo>
                  <a:lnTo>
                    <a:pt x="26172" y="4189"/>
                  </a:lnTo>
                  <a:lnTo>
                    <a:pt x="25767" y="4344"/>
                  </a:lnTo>
                  <a:lnTo>
                    <a:pt x="25767" y="4344"/>
                  </a:lnTo>
                  <a:lnTo>
                    <a:pt x="25284" y="4517"/>
                  </a:lnTo>
                  <a:lnTo>
                    <a:pt x="24763" y="4652"/>
                  </a:lnTo>
                  <a:lnTo>
                    <a:pt x="24204" y="4807"/>
                  </a:lnTo>
                  <a:lnTo>
                    <a:pt x="23605" y="4942"/>
                  </a:lnTo>
                  <a:lnTo>
                    <a:pt x="22968" y="5077"/>
                  </a:lnTo>
                  <a:lnTo>
                    <a:pt x="22274" y="5193"/>
                  </a:lnTo>
                  <a:lnTo>
                    <a:pt x="21559" y="5309"/>
                  </a:lnTo>
                  <a:lnTo>
                    <a:pt x="20807" y="5405"/>
                  </a:lnTo>
                  <a:lnTo>
                    <a:pt x="20015" y="5502"/>
                  </a:lnTo>
                  <a:lnTo>
                    <a:pt x="19205" y="5579"/>
                  </a:lnTo>
                  <a:lnTo>
                    <a:pt x="18355" y="5637"/>
                  </a:lnTo>
                  <a:lnTo>
                    <a:pt x="17487" y="5695"/>
                  </a:lnTo>
                  <a:lnTo>
                    <a:pt x="16599" y="5753"/>
                  </a:lnTo>
                  <a:lnTo>
                    <a:pt x="15692" y="5772"/>
                  </a:lnTo>
                  <a:lnTo>
                    <a:pt x="14746" y="5791"/>
                  </a:lnTo>
                  <a:lnTo>
                    <a:pt x="13800" y="5811"/>
                  </a:lnTo>
                  <a:lnTo>
                    <a:pt x="13800" y="5811"/>
                  </a:lnTo>
                  <a:lnTo>
                    <a:pt x="12816" y="5791"/>
                  </a:lnTo>
                  <a:lnTo>
                    <a:pt x="11851" y="5772"/>
                  </a:lnTo>
                  <a:lnTo>
                    <a:pt x="10925" y="5753"/>
                  </a:lnTo>
                  <a:lnTo>
                    <a:pt x="9998" y="5695"/>
                  </a:lnTo>
                  <a:lnTo>
                    <a:pt x="9110" y="5637"/>
                  </a:lnTo>
                  <a:lnTo>
                    <a:pt x="8242" y="5560"/>
                  </a:lnTo>
                  <a:lnTo>
                    <a:pt x="7412" y="5482"/>
                  </a:lnTo>
                  <a:lnTo>
                    <a:pt x="6621" y="5386"/>
                  </a:lnTo>
                  <a:lnTo>
                    <a:pt x="5848" y="5270"/>
                  </a:lnTo>
                  <a:lnTo>
                    <a:pt x="5115" y="5154"/>
                  </a:lnTo>
                  <a:lnTo>
                    <a:pt x="4420" y="5038"/>
                  </a:lnTo>
                  <a:lnTo>
                    <a:pt x="3764" y="4903"/>
                  </a:lnTo>
                  <a:lnTo>
                    <a:pt x="3166" y="4749"/>
                  </a:lnTo>
                  <a:lnTo>
                    <a:pt x="2606" y="4595"/>
                  </a:lnTo>
                  <a:lnTo>
                    <a:pt x="2085" y="4440"/>
                  </a:lnTo>
                  <a:lnTo>
                    <a:pt x="1622" y="4266"/>
                  </a:lnTo>
                  <a:lnTo>
                    <a:pt x="1622" y="4266"/>
                  </a:lnTo>
                  <a:lnTo>
                    <a:pt x="1255" y="4112"/>
                  </a:lnTo>
                  <a:lnTo>
                    <a:pt x="946" y="3958"/>
                  </a:lnTo>
                  <a:lnTo>
                    <a:pt x="657" y="3784"/>
                  </a:lnTo>
                  <a:lnTo>
                    <a:pt x="425" y="3610"/>
                  </a:lnTo>
                  <a:lnTo>
                    <a:pt x="251" y="3436"/>
                  </a:lnTo>
                  <a:lnTo>
                    <a:pt x="116" y="3263"/>
                  </a:lnTo>
                  <a:lnTo>
                    <a:pt x="58" y="3166"/>
                  </a:lnTo>
                  <a:lnTo>
                    <a:pt x="39" y="3089"/>
                  </a:lnTo>
                  <a:lnTo>
                    <a:pt x="0" y="2993"/>
                  </a:lnTo>
                  <a:lnTo>
                    <a:pt x="0" y="2896"/>
                  </a:lnTo>
                  <a:lnTo>
                    <a:pt x="0" y="2896"/>
                  </a:lnTo>
                  <a:lnTo>
                    <a:pt x="20" y="2742"/>
                  </a:lnTo>
                  <a:lnTo>
                    <a:pt x="77" y="2607"/>
                  </a:lnTo>
                  <a:lnTo>
                    <a:pt x="155" y="2452"/>
                  </a:lnTo>
                  <a:lnTo>
                    <a:pt x="290" y="2317"/>
                  </a:lnTo>
                  <a:lnTo>
                    <a:pt x="444" y="2163"/>
                  </a:lnTo>
                  <a:lnTo>
                    <a:pt x="618" y="2028"/>
                  </a:lnTo>
                  <a:lnTo>
                    <a:pt x="850" y="1892"/>
                  </a:lnTo>
                  <a:lnTo>
                    <a:pt x="1081" y="1777"/>
                  </a:lnTo>
                  <a:lnTo>
                    <a:pt x="1371" y="1642"/>
                  </a:lnTo>
                  <a:lnTo>
                    <a:pt x="1660" y="1506"/>
                  </a:lnTo>
                  <a:lnTo>
                    <a:pt x="2008" y="1391"/>
                  </a:lnTo>
                  <a:lnTo>
                    <a:pt x="2355" y="1275"/>
                  </a:lnTo>
                  <a:lnTo>
                    <a:pt x="3146" y="1043"/>
                  </a:lnTo>
                  <a:lnTo>
                    <a:pt x="4034" y="850"/>
                  </a:lnTo>
                  <a:lnTo>
                    <a:pt x="5019" y="657"/>
                  </a:lnTo>
                  <a:lnTo>
                    <a:pt x="6080" y="483"/>
                  </a:lnTo>
                  <a:lnTo>
                    <a:pt x="7219" y="348"/>
                  </a:lnTo>
                  <a:lnTo>
                    <a:pt x="8435" y="213"/>
                  </a:lnTo>
                  <a:lnTo>
                    <a:pt x="9689" y="117"/>
                  </a:lnTo>
                  <a:lnTo>
                    <a:pt x="11021" y="59"/>
                  </a:lnTo>
                  <a:lnTo>
                    <a:pt x="12391" y="1"/>
                  </a:lnTo>
                  <a:lnTo>
                    <a:pt x="13800" y="1"/>
                  </a:lnTo>
                  <a:lnTo>
                    <a:pt x="13800" y="1"/>
                  </a:lnTo>
                  <a:lnTo>
                    <a:pt x="15209" y="1"/>
                  </a:lnTo>
                  <a:lnTo>
                    <a:pt x="16580" y="59"/>
                  </a:lnTo>
                  <a:lnTo>
                    <a:pt x="17912" y="117"/>
                  </a:lnTo>
                  <a:lnTo>
                    <a:pt x="19166" y="213"/>
                  </a:lnTo>
                  <a:lnTo>
                    <a:pt x="20382" y="348"/>
                  </a:lnTo>
                  <a:lnTo>
                    <a:pt x="21521" y="483"/>
                  </a:lnTo>
                  <a:lnTo>
                    <a:pt x="22582" y="657"/>
                  </a:lnTo>
                  <a:lnTo>
                    <a:pt x="23547" y="850"/>
                  </a:lnTo>
                  <a:lnTo>
                    <a:pt x="24455" y="1043"/>
                  </a:lnTo>
                  <a:lnTo>
                    <a:pt x="25246" y="1275"/>
                  </a:lnTo>
                  <a:lnTo>
                    <a:pt x="25593" y="1391"/>
                  </a:lnTo>
                  <a:lnTo>
                    <a:pt x="25941" y="1506"/>
                  </a:lnTo>
                  <a:lnTo>
                    <a:pt x="26230" y="1642"/>
                  </a:lnTo>
                  <a:lnTo>
                    <a:pt x="26520" y="1777"/>
                  </a:lnTo>
                  <a:lnTo>
                    <a:pt x="26751" y="1892"/>
                  </a:lnTo>
                  <a:lnTo>
                    <a:pt x="26983" y="2028"/>
                  </a:lnTo>
                  <a:lnTo>
                    <a:pt x="27157" y="2163"/>
                  </a:lnTo>
                  <a:lnTo>
                    <a:pt x="27311" y="2317"/>
                  </a:lnTo>
                  <a:lnTo>
                    <a:pt x="27446" y="2452"/>
                  </a:lnTo>
                  <a:lnTo>
                    <a:pt x="27523" y="2607"/>
                  </a:lnTo>
                  <a:lnTo>
                    <a:pt x="27581" y="2742"/>
                  </a:lnTo>
                  <a:lnTo>
                    <a:pt x="27601" y="289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3260875" y="3305025"/>
              <a:ext cx="603650" cy="105700"/>
            </a:xfrm>
            <a:custGeom>
              <a:avLst/>
              <a:gdLst/>
              <a:ahLst/>
              <a:cxnLst/>
              <a:rect l="l" t="t" r="r" b="b"/>
              <a:pathLst>
                <a:path w="24146" h="4228" extrusionOk="0">
                  <a:moveTo>
                    <a:pt x="12064" y="1"/>
                  </a:moveTo>
                  <a:lnTo>
                    <a:pt x="10963" y="20"/>
                  </a:lnTo>
                  <a:lnTo>
                    <a:pt x="9902" y="59"/>
                  </a:lnTo>
                  <a:lnTo>
                    <a:pt x="8860" y="116"/>
                  </a:lnTo>
                  <a:lnTo>
                    <a:pt x="7875" y="194"/>
                  </a:lnTo>
                  <a:lnTo>
                    <a:pt x="6910" y="290"/>
                  </a:lnTo>
                  <a:lnTo>
                    <a:pt x="6003" y="406"/>
                  </a:lnTo>
                  <a:lnTo>
                    <a:pt x="5135" y="541"/>
                  </a:lnTo>
                  <a:lnTo>
                    <a:pt x="4305" y="695"/>
                  </a:lnTo>
                  <a:lnTo>
                    <a:pt x="3552" y="869"/>
                  </a:lnTo>
                  <a:lnTo>
                    <a:pt x="2857" y="1043"/>
                  </a:lnTo>
                  <a:lnTo>
                    <a:pt x="2220" y="1255"/>
                  </a:lnTo>
                  <a:lnTo>
                    <a:pt x="1660" y="1467"/>
                  </a:lnTo>
                  <a:lnTo>
                    <a:pt x="1159" y="1680"/>
                  </a:lnTo>
                  <a:lnTo>
                    <a:pt x="946" y="1796"/>
                  </a:lnTo>
                  <a:lnTo>
                    <a:pt x="753" y="1911"/>
                  </a:lnTo>
                  <a:lnTo>
                    <a:pt x="580" y="2047"/>
                  </a:lnTo>
                  <a:lnTo>
                    <a:pt x="425" y="2162"/>
                  </a:lnTo>
                  <a:lnTo>
                    <a:pt x="290" y="2297"/>
                  </a:lnTo>
                  <a:lnTo>
                    <a:pt x="174" y="2413"/>
                  </a:lnTo>
                  <a:lnTo>
                    <a:pt x="78" y="2548"/>
                  </a:lnTo>
                  <a:lnTo>
                    <a:pt x="1" y="2683"/>
                  </a:lnTo>
                  <a:lnTo>
                    <a:pt x="464" y="2857"/>
                  </a:lnTo>
                  <a:lnTo>
                    <a:pt x="985" y="3012"/>
                  </a:lnTo>
                  <a:lnTo>
                    <a:pt x="1545" y="3166"/>
                  </a:lnTo>
                  <a:lnTo>
                    <a:pt x="2143" y="3320"/>
                  </a:lnTo>
                  <a:lnTo>
                    <a:pt x="2799" y="3455"/>
                  </a:lnTo>
                  <a:lnTo>
                    <a:pt x="3494" y="3571"/>
                  </a:lnTo>
                  <a:lnTo>
                    <a:pt x="4227" y="3687"/>
                  </a:lnTo>
                  <a:lnTo>
                    <a:pt x="5000" y="3803"/>
                  </a:lnTo>
                  <a:lnTo>
                    <a:pt x="5791" y="3899"/>
                  </a:lnTo>
                  <a:lnTo>
                    <a:pt x="6621" y="3977"/>
                  </a:lnTo>
                  <a:lnTo>
                    <a:pt x="7489" y="4054"/>
                  </a:lnTo>
                  <a:lnTo>
                    <a:pt x="8377" y="4112"/>
                  </a:lnTo>
                  <a:lnTo>
                    <a:pt x="9304" y="4170"/>
                  </a:lnTo>
                  <a:lnTo>
                    <a:pt x="10230" y="4189"/>
                  </a:lnTo>
                  <a:lnTo>
                    <a:pt x="11195" y="4208"/>
                  </a:lnTo>
                  <a:lnTo>
                    <a:pt x="12179" y="4228"/>
                  </a:lnTo>
                  <a:lnTo>
                    <a:pt x="13125" y="4208"/>
                  </a:lnTo>
                  <a:lnTo>
                    <a:pt x="14071" y="4189"/>
                  </a:lnTo>
                  <a:lnTo>
                    <a:pt x="14978" y="4170"/>
                  </a:lnTo>
                  <a:lnTo>
                    <a:pt x="15866" y="4112"/>
                  </a:lnTo>
                  <a:lnTo>
                    <a:pt x="16734" y="4054"/>
                  </a:lnTo>
                  <a:lnTo>
                    <a:pt x="17584" y="3996"/>
                  </a:lnTo>
                  <a:lnTo>
                    <a:pt x="18394" y="3919"/>
                  </a:lnTo>
                  <a:lnTo>
                    <a:pt x="19186" y="3822"/>
                  </a:lnTo>
                  <a:lnTo>
                    <a:pt x="19938" y="3726"/>
                  </a:lnTo>
                  <a:lnTo>
                    <a:pt x="20653" y="3610"/>
                  </a:lnTo>
                  <a:lnTo>
                    <a:pt x="21347" y="3494"/>
                  </a:lnTo>
                  <a:lnTo>
                    <a:pt x="21984" y="3359"/>
                  </a:lnTo>
                  <a:lnTo>
                    <a:pt x="22583" y="3224"/>
                  </a:lnTo>
                  <a:lnTo>
                    <a:pt x="23142" y="3069"/>
                  </a:lnTo>
                  <a:lnTo>
                    <a:pt x="23663" y="2934"/>
                  </a:lnTo>
                  <a:lnTo>
                    <a:pt x="24146" y="2761"/>
                  </a:lnTo>
                  <a:lnTo>
                    <a:pt x="24107" y="2664"/>
                  </a:lnTo>
                  <a:lnTo>
                    <a:pt x="24050" y="2548"/>
                  </a:lnTo>
                  <a:lnTo>
                    <a:pt x="23972" y="2452"/>
                  </a:lnTo>
                  <a:lnTo>
                    <a:pt x="23895" y="2336"/>
                  </a:lnTo>
                  <a:lnTo>
                    <a:pt x="23683" y="2143"/>
                  </a:lnTo>
                  <a:lnTo>
                    <a:pt x="23413" y="1950"/>
                  </a:lnTo>
                  <a:lnTo>
                    <a:pt x="23084" y="1757"/>
                  </a:lnTo>
                  <a:lnTo>
                    <a:pt x="22718" y="1564"/>
                  </a:lnTo>
                  <a:lnTo>
                    <a:pt x="22293" y="1390"/>
                  </a:lnTo>
                  <a:lnTo>
                    <a:pt x="21830" y="1236"/>
                  </a:lnTo>
                  <a:lnTo>
                    <a:pt x="21405" y="1101"/>
                  </a:lnTo>
                  <a:lnTo>
                    <a:pt x="20942" y="966"/>
                  </a:lnTo>
                  <a:lnTo>
                    <a:pt x="20460" y="831"/>
                  </a:lnTo>
                  <a:lnTo>
                    <a:pt x="19938" y="715"/>
                  </a:lnTo>
                  <a:lnTo>
                    <a:pt x="19398" y="618"/>
                  </a:lnTo>
                  <a:lnTo>
                    <a:pt x="18838" y="522"/>
                  </a:lnTo>
                  <a:lnTo>
                    <a:pt x="17622" y="329"/>
                  </a:lnTo>
                  <a:lnTo>
                    <a:pt x="16329" y="194"/>
                  </a:lnTo>
                  <a:lnTo>
                    <a:pt x="14978" y="97"/>
                  </a:lnTo>
                  <a:lnTo>
                    <a:pt x="13550" y="20"/>
                  </a:lnTo>
                  <a:lnTo>
                    <a:pt x="120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3260875" y="3305025"/>
              <a:ext cx="603650" cy="105700"/>
            </a:xfrm>
            <a:custGeom>
              <a:avLst/>
              <a:gdLst/>
              <a:ahLst/>
              <a:cxnLst/>
              <a:rect l="l" t="t" r="r" b="b"/>
              <a:pathLst>
                <a:path w="24146" h="4228" fill="none" extrusionOk="0">
                  <a:moveTo>
                    <a:pt x="24146" y="2761"/>
                  </a:moveTo>
                  <a:lnTo>
                    <a:pt x="24146" y="2761"/>
                  </a:lnTo>
                  <a:lnTo>
                    <a:pt x="23663" y="2934"/>
                  </a:lnTo>
                  <a:lnTo>
                    <a:pt x="23142" y="3069"/>
                  </a:lnTo>
                  <a:lnTo>
                    <a:pt x="22583" y="3224"/>
                  </a:lnTo>
                  <a:lnTo>
                    <a:pt x="21984" y="3359"/>
                  </a:lnTo>
                  <a:lnTo>
                    <a:pt x="21347" y="3494"/>
                  </a:lnTo>
                  <a:lnTo>
                    <a:pt x="20653" y="3610"/>
                  </a:lnTo>
                  <a:lnTo>
                    <a:pt x="19938" y="3726"/>
                  </a:lnTo>
                  <a:lnTo>
                    <a:pt x="19186" y="3822"/>
                  </a:lnTo>
                  <a:lnTo>
                    <a:pt x="18394" y="3919"/>
                  </a:lnTo>
                  <a:lnTo>
                    <a:pt x="17584" y="3996"/>
                  </a:lnTo>
                  <a:lnTo>
                    <a:pt x="16734" y="4054"/>
                  </a:lnTo>
                  <a:lnTo>
                    <a:pt x="15866" y="4112"/>
                  </a:lnTo>
                  <a:lnTo>
                    <a:pt x="14978" y="4170"/>
                  </a:lnTo>
                  <a:lnTo>
                    <a:pt x="14071" y="4189"/>
                  </a:lnTo>
                  <a:lnTo>
                    <a:pt x="13125" y="4208"/>
                  </a:lnTo>
                  <a:lnTo>
                    <a:pt x="12179" y="4228"/>
                  </a:lnTo>
                  <a:lnTo>
                    <a:pt x="12179" y="4228"/>
                  </a:lnTo>
                  <a:lnTo>
                    <a:pt x="11195" y="4208"/>
                  </a:lnTo>
                  <a:lnTo>
                    <a:pt x="10230" y="4189"/>
                  </a:lnTo>
                  <a:lnTo>
                    <a:pt x="9304" y="4170"/>
                  </a:lnTo>
                  <a:lnTo>
                    <a:pt x="8377" y="4112"/>
                  </a:lnTo>
                  <a:lnTo>
                    <a:pt x="7489" y="4054"/>
                  </a:lnTo>
                  <a:lnTo>
                    <a:pt x="6621" y="3977"/>
                  </a:lnTo>
                  <a:lnTo>
                    <a:pt x="5791" y="3899"/>
                  </a:lnTo>
                  <a:lnTo>
                    <a:pt x="5000" y="3803"/>
                  </a:lnTo>
                  <a:lnTo>
                    <a:pt x="4227" y="3687"/>
                  </a:lnTo>
                  <a:lnTo>
                    <a:pt x="3494" y="3571"/>
                  </a:lnTo>
                  <a:lnTo>
                    <a:pt x="2799" y="3455"/>
                  </a:lnTo>
                  <a:lnTo>
                    <a:pt x="2143" y="3320"/>
                  </a:lnTo>
                  <a:lnTo>
                    <a:pt x="1545" y="3166"/>
                  </a:lnTo>
                  <a:lnTo>
                    <a:pt x="985" y="3012"/>
                  </a:lnTo>
                  <a:lnTo>
                    <a:pt x="464" y="2857"/>
                  </a:lnTo>
                  <a:lnTo>
                    <a:pt x="1" y="2683"/>
                  </a:lnTo>
                  <a:lnTo>
                    <a:pt x="1" y="2683"/>
                  </a:lnTo>
                  <a:lnTo>
                    <a:pt x="78" y="2548"/>
                  </a:lnTo>
                  <a:lnTo>
                    <a:pt x="174" y="2413"/>
                  </a:lnTo>
                  <a:lnTo>
                    <a:pt x="174" y="2413"/>
                  </a:lnTo>
                  <a:lnTo>
                    <a:pt x="290" y="2297"/>
                  </a:lnTo>
                  <a:lnTo>
                    <a:pt x="425" y="2162"/>
                  </a:lnTo>
                  <a:lnTo>
                    <a:pt x="580" y="2047"/>
                  </a:lnTo>
                  <a:lnTo>
                    <a:pt x="753" y="1911"/>
                  </a:lnTo>
                  <a:lnTo>
                    <a:pt x="946" y="1796"/>
                  </a:lnTo>
                  <a:lnTo>
                    <a:pt x="1159" y="1680"/>
                  </a:lnTo>
                  <a:lnTo>
                    <a:pt x="1660" y="1467"/>
                  </a:lnTo>
                  <a:lnTo>
                    <a:pt x="2220" y="1255"/>
                  </a:lnTo>
                  <a:lnTo>
                    <a:pt x="2857" y="1043"/>
                  </a:lnTo>
                  <a:lnTo>
                    <a:pt x="3552" y="869"/>
                  </a:lnTo>
                  <a:lnTo>
                    <a:pt x="4305" y="695"/>
                  </a:lnTo>
                  <a:lnTo>
                    <a:pt x="5135" y="541"/>
                  </a:lnTo>
                  <a:lnTo>
                    <a:pt x="6003" y="406"/>
                  </a:lnTo>
                  <a:lnTo>
                    <a:pt x="6910" y="290"/>
                  </a:lnTo>
                  <a:lnTo>
                    <a:pt x="7875" y="194"/>
                  </a:lnTo>
                  <a:lnTo>
                    <a:pt x="8860" y="116"/>
                  </a:lnTo>
                  <a:lnTo>
                    <a:pt x="9902" y="59"/>
                  </a:lnTo>
                  <a:lnTo>
                    <a:pt x="10963" y="20"/>
                  </a:lnTo>
                  <a:lnTo>
                    <a:pt x="12064" y="1"/>
                  </a:lnTo>
                  <a:lnTo>
                    <a:pt x="12064" y="1"/>
                  </a:lnTo>
                  <a:lnTo>
                    <a:pt x="13550" y="20"/>
                  </a:lnTo>
                  <a:lnTo>
                    <a:pt x="14978" y="97"/>
                  </a:lnTo>
                  <a:lnTo>
                    <a:pt x="16329" y="194"/>
                  </a:lnTo>
                  <a:lnTo>
                    <a:pt x="17622" y="329"/>
                  </a:lnTo>
                  <a:lnTo>
                    <a:pt x="18838" y="522"/>
                  </a:lnTo>
                  <a:lnTo>
                    <a:pt x="19398" y="618"/>
                  </a:lnTo>
                  <a:lnTo>
                    <a:pt x="19938" y="715"/>
                  </a:lnTo>
                  <a:lnTo>
                    <a:pt x="20460" y="831"/>
                  </a:lnTo>
                  <a:lnTo>
                    <a:pt x="20942" y="966"/>
                  </a:lnTo>
                  <a:lnTo>
                    <a:pt x="21405" y="1101"/>
                  </a:lnTo>
                  <a:lnTo>
                    <a:pt x="21830" y="1236"/>
                  </a:lnTo>
                  <a:lnTo>
                    <a:pt x="21830" y="1236"/>
                  </a:lnTo>
                  <a:lnTo>
                    <a:pt x="22293" y="1390"/>
                  </a:lnTo>
                  <a:lnTo>
                    <a:pt x="22718" y="1564"/>
                  </a:lnTo>
                  <a:lnTo>
                    <a:pt x="23084" y="1757"/>
                  </a:lnTo>
                  <a:lnTo>
                    <a:pt x="23413" y="1950"/>
                  </a:lnTo>
                  <a:lnTo>
                    <a:pt x="23683" y="2143"/>
                  </a:lnTo>
                  <a:lnTo>
                    <a:pt x="23895" y="2336"/>
                  </a:lnTo>
                  <a:lnTo>
                    <a:pt x="23972" y="2452"/>
                  </a:lnTo>
                  <a:lnTo>
                    <a:pt x="24050" y="2548"/>
                  </a:lnTo>
                  <a:lnTo>
                    <a:pt x="24107" y="2664"/>
                  </a:lnTo>
                  <a:lnTo>
                    <a:pt x="24146" y="27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3260875" y="3335900"/>
              <a:ext cx="603650" cy="74825"/>
            </a:xfrm>
            <a:custGeom>
              <a:avLst/>
              <a:gdLst/>
              <a:ahLst/>
              <a:cxnLst/>
              <a:rect l="l" t="t" r="r" b="b"/>
              <a:pathLst>
                <a:path w="24146" h="2993" extrusionOk="0">
                  <a:moveTo>
                    <a:pt x="21830" y="1"/>
                  </a:moveTo>
                  <a:lnTo>
                    <a:pt x="21579" y="175"/>
                  </a:lnTo>
                  <a:lnTo>
                    <a:pt x="21328" y="387"/>
                  </a:lnTo>
                  <a:lnTo>
                    <a:pt x="21154" y="599"/>
                  </a:lnTo>
                  <a:lnTo>
                    <a:pt x="20981" y="792"/>
                  </a:lnTo>
                  <a:lnTo>
                    <a:pt x="20807" y="985"/>
                  </a:lnTo>
                  <a:lnTo>
                    <a:pt x="20614" y="1178"/>
                  </a:lnTo>
                  <a:lnTo>
                    <a:pt x="20382" y="1352"/>
                  </a:lnTo>
                  <a:lnTo>
                    <a:pt x="20131" y="1487"/>
                  </a:lnTo>
                  <a:lnTo>
                    <a:pt x="19861" y="1603"/>
                  </a:lnTo>
                  <a:lnTo>
                    <a:pt x="19591" y="1699"/>
                  </a:lnTo>
                  <a:lnTo>
                    <a:pt x="19301" y="1757"/>
                  </a:lnTo>
                  <a:lnTo>
                    <a:pt x="18993" y="1796"/>
                  </a:lnTo>
                  <a:lnTo>
                    <a:pt x="18703" y="1834"/>
                  </a:lnTo>
                  <a:lnTo>
                    <a:pt x="18163" y="1834"/>
                  </a:lnTo>
                  <a:lnTo>
                    <a:pt x="17584" y="1796"/>
                  </a:lnTo>
                  <a:lnTo>
                    <a:pt x="17005" y="1738"/>
                  </a:lnTo>
                  <a:lnTo>
                    <a:pt x="16426" y="1680"/>
                  </a:lnTo>
                  <a:lnTo>
                    <a:pt x="15847" y="1661"/>
                  </a:lnTo>
                  <a:lnTo>
                    <a:pt x="15576" y="1680"/>
                  </a:lnTo>
                  <a:lnTo>
                    <a:pt x="15210" y="1699"/>
                  </a:lnTo>
                  <a:lnTo>
                    <a:pt x="14843" y="1738"/>
                  </a:lnTo>
                  <a:lnTo>
                    <a:pt x="14496" y="1815"/>
                  </a:lnTo>
                  <a:lnTo>
                    <a:pt x="14129" y="1892"/>
                  </a:lnTo>
                  <a:lnTo>
                    <a:pt x="13434" y="2047"/>
                  </a:lnTo>
                  <a:lnTo>
                    <a:pt x="12720" y="2220"/>
                  </a:lnTo>
                  <a:lnTo>
                    <a:pt x="12276" y="2298"/>
                  </a:lnTo>
                  <a:lnTo>
                    <a:pt x="11832" y="2375"/>
                  </a:lnTo>
                  <a:lnTo>
                    <a:pt x="11388" y="2433"/>
                  </a:lnTo>
                  <a:lnTo>
                    <a:pt x="10925" y="2491"/>
                  </a:lnTo>
                  <a:lnTo>
                    <a:pt x="10037" y="2549"/>
                  </a:lnTo>
                  <a:lnTo>
                    <a:pt x="9130" y="2568"/>
                  </a:lnTo>
                  <a:lnTo>
                    <a:pt x="8512" y="2568"/>
                  </a:lnTo>
                  <a:lnTo>
                    <a:pt x="7895" y="2549"/>
                  </a:lnTo>
                  <a:lnTo>
                    <a:pt x="7296" y="2510"/>
                  </a:lnTo>
                  <a:lnTo>
                    <a:pt x="6679" y="2452"/>
                  </a:lnTo>
                  <a:lnTo>
                    <a:pt x="5463" y="2317"/>
                  </a:lnTo>
                  <a:lnTo>
                    <a:pt x="4247" y="2163"/>
                  </a:lnTo>
                  <a:lnTo>
                    <a:pt x="3205" y="2008"/>
                  </a:lnTo>
                  <a:lnTo>
                    <a:pt x="2683" y="1912"/>
                  </a:lnTo>
                  <a:lnTo>
                    <a:pt x="2162" y="1796"/>
                  </a:lnTo>
                  <a:lnTo>
                    <a:pt x="1660" y="1680"/>
                  </a:lnTo>
                  <a:lnTo>
                    <a:pt x="1139" y="1526"/>
                  </a:lnTo>
                  <a:lnTo>
                    <a:pt x="657" y="1371"/>
                  </a:lnTo>
                  <a:lnTo>
                    <a:pt x="174" y="1178"/>
                  </a:lnTo>
                  <a:lnTo>
                    <a:pt x="78" y="1313"/>
                  </a:lnTo>
                  <a:lnTo>
                    <a:pt x="1" y="1448"/>
                  </a:lnTo>
                  <a:lnTo>
                    <a:pt x="464" y="1622"/>
                  </a:lnTo>
                  <a:lnTo>
                    <a:pt x="985" y="1777"/>
                  </a:lnTo>
                  <a:lnTo>
                    <a:pt x="1545" y="1931"/>
                  </a:lnTo>
                  <a:lnTo>
                    <a:pt x="2143" y="2085"/>
                  </a:lnTo>
                  <a:lnTo>
                    <a:pt x="2799" y="2220"/>
                  </a:lnTo>
                  <a:lnTo>
                    <a:pt x="3494" y="2336"/>
                  </a:lnTo>
                  <a:lnTo>
                    <a:pt x="4227" y="2452"/>
                  </a:lnTo>
                  <a:lnTo>
                    <a:pt x="5000" y="2568"/>
                  </a:lnTo>
                  <a:lnTo>
                    <a:pt x="5791" y="2664"/>
                  </a:lnTo>
                  <a:lnTo>
                    <a:pt x="6621" y="2742"/>
                  </a:lnTo>
                  <a:lnTo>
                    <a:pt x="7489" y="2819"/>
                  </a:lnTo>
                  <a:lnTo>
                    <a:pt x="8377" y="2877"/>
                  </a:lnTo>
                  <a:lnTo>
                    <a:pt x="9304" y="2935"/>
                  </a:lnTo>
                  <a:lnTo>
                    <a:pt x="10230" y="2954"/>
                  </a:lnTo>
                  <a:lnTo>
                    <a:pt x="11195" y="2973"/>
                  </a:lnTo>
                  <a:lnTo>
                    <a:pt x="12179" y="2993"/>
                  </a:lnTo>
                  <a:lnTo>
                    <a:pt x="13125" y="2973"/>
                  </a:lnTo>
                  <a:lnTo>
                    <a:pt x="14071" y="2954"/>
                  </a:lnTo>
                  <a:lnTo>
                    <a:pt x="14978" y="2935"/>
                  </a:lnTo>
                  <a:lnTo>
                    <a:pt x="15866" y="2877"/>
                  </a:lnTo>
                  <a:lnTo>
                    <a:pt x="16734" y="2819"/>
                  </a:lnTo>
                  <a:lnTo>
                    <a:pt x="17584" y="2761"/>
                  </a:lnTo>
                  <a:lnTo>
                    <a:pt x="18394" y="2684"/>
                  </a:lnTo>
                  <a:lnTo>
                    <a:pt x="19186" y="2587"/>
                  </a:lnTo>
                  <a:lnTo>
                    <a:pt x="19938" y="2491"/>
                  </a:lnTo>
                  <a:lnTo>
                    <a:pt x="20653" y="2375"/>
                  </a:lnTo>
                  <a:lnTo>
                    <a:pt x="21347" y="2259"/>
                  </a:lnTo>
                  <a:lnTo>
                    <a:pt x="21984" y="2124"/>
                  </a:lnTo>
                  <a:lnTo>
                    <a:pt x="22583" y="1989"/>
                  </a:lnTo>
                  <a:lnTo>
                    <a:pt x="23142" y="1834"/>
                  </a:lnTo>
                  <a:lnTo>
                    <a:pt x="23663" y="1699"/>
                  </a:lnTo>
                  <a:lnTo>
                    <a:pt x="24146" y="1526"/>
                  </a:lnTo>
                  <a:lnTo>
                    <a:pt x="24107" y="1429"/>
                  </a:lnTo>
                  <a:lnTo>
                    <a:pt x="24050" y="1313"/>
                  </a:lnTo>
                  <a:lnTo>
                    <a:pt x="23972" y="1217"/>
                  </a:lnTo>
                  <a:lnTo>
                    <a:pt x="23895" y="1101"/>
                  </a:lnTo>
                  <a:lnTo>
                    <a:pt x="23683" y="908"/>
                  </a:lnTo>
                  <a:lnTo>
                    <a:pt x="23413" y="715"/>
                  </a:lnTo>
                  <a:lnTo>
                    <a:pt x="23084" y="522"/>
                  </a:lnTo>
                  <a:lnTo>
                    <a:pt x="22718" y="329"/>
                  </a:lnTo>
                  <a:lnTo>
                    <a:pt x="22293" y="155"/>
                  </a:lnTo>
                  <a:lnTo>
                    <a:pt x="21830" y="1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3260875" y="3335900"/>
              <a:ext cx="603650" cy="74825"/>
            </a:xfrm>
            <a:custGeom>
              <a:avLst/>
              <a:gdLst/>
              <a:ahLst/>
              <a:cxnLst/>
              <a:rect l="l" t="t" r="r" b="b"/>
              <a:pathLst>
                <a:path w="24146" h="2993" fill="none" extrusionOk="0">
                  <a:moveTo>
                    <a:pt x="21830" y="1"/>
                  </a:moveTo>
                  <a:lnTo>
                    <a:pt x="21830" y="1"/>
                  </a:lnTo>
                  <a:lnTo>
                    <a:pt x="21579" y="175"/>
                  </a:lnTo>
                  <a:lnTo>
                    <a:pt x="21328" y="387"/>
                  </a:lnTo>
                  <a:lnTo>
                    <a:pt x="21328" y="387"/>
                  </a:lnTo>
                  <a:lnTo>
                    <a:pt x="21154" y="599"/>
                  </a:lnTo>
                  <a:lnTo>
                    <a:pt x="20981" y="792"/>
                  </a:lnTo>
                  <a:lnTo>
                    <a:pt x="20807" y="985"/>
                  </a:lnTo>
                  <a:lnTo>
                    <a:pt x="20614" y="1178"/>
                  </a:lnTo>
                  <a:lnTo>
                    <a:pt x="20614" y="1178"/>
                  </a:lnTo>
                  <a:lnTo>
                    <a:pt x="20382" y="1352"/>
                  </a:lnTo>
                  <a:lnTo>
                    <a:pt x="20131" y="1487"/>
                  </a:lnTo>
                  <a:lnTo>
                    <a:pt x="19861" y="1603"/>
                  </a:lnTo>
                  <a:lnTo>
                    <a:pt x="19591" y="1699"/>
                  </a:lnTo>
                  <a:lnTo>
                    <a:pt x="19301" y="1757"/>
                  </a:lnTo>
                  <a:lnTo>
                    <a:pt x="18993" y="1796"/>
                  </a:lnTo>
                  <a:lnTo>
                    <a:pt x="18703" y="1834"/>
                  </a:lnTo>
                  <a:lnTo>
                    <a:pt x="18394" y="1834"/>
                  </a:lnTo>
                  <a:lnTo>
                    <a:pt x="18394" y="1834"/>
                  </a:lnTo>
                  <a:lnTo>
                    <a:pt x="18163" y="1834"/>
                  </a:lnTo>
                  <a:lnTo>
                    <a:pt x="18163" y="1834"/>
                  </a:lnTo>
                  <a:lnTo>
                    <a:pt x="17584" y="1796"/>
                  </a:lnTo>
                  <a:lnTo>
                    <a:pt x="17005" y="1738"/>
                  </a:lnTo>
                  <a:lnTo>
                    <a:pt x="16426" y="1680"/>
                  </a:lnTo>
                  <a:lnTo>
                    <a:pt x="15847" y="1661"/>
                  </a:lnTo>
                  <a:lnTo>
                    <a:pt x="15847" y="1661"/>
                  </a:lnTo>
                  <a:lnTo>
                    <a:pt x="15576" y="1680"/>
                  </a:lnTo>
                  <a:lnTo>
                    <a:pt x="15576" y="1680"/>
                  </a:lnTo>
                  <a:lnTo>
                    <a:pt x="15210" y="1699"/>
                  </a:lnTo>
                  <a:lnTo>
                    <a:pt x="14843" y="1738"/>
                  </a:lnTo>
                  <a:lnTo>
                    <a:pt x="14496" y="1815"/>
                  </a:lnTo>
                  <a:lnTo>
                    <a:pt x="14129" y="1892"/>
                  </a:lnTo>
                  <a:lnTo>
                    <a:pt x="13434" y="2047"/>
                  </a:lnTo>
                  <a:lnTo>
                    <a:pt x="12720" y="2220"/>
                  </a:lnTo>
                  <a:lnTo>
                    <a:pt x="12720" y="2220"/>
                  </a:lnTo>
                  <a:lnTo>
                    <a:pt x="12276" y="2298"/>
                  </a:lnTo>
                  <a:lnTo>
                    <a:pt x="11832" y="2375"/>
                  </a:lnTo>
                  <a:lnTo>
                    <a:pt x="11388" y="2433"/>
                  </a:lnTo>
                  <a:lnTo>
                    <a:pt x="10925" y="2491"/>
                  </a:lnTo>
                  <a:lnTo>
                    <a:pt x="10037" y="2549"/>
                  </a:lnTo>
                  <a:lnTo>
                    <a:pt x="9130" y="2568"/>
                  </a:lnTo>
                  <a:lnTo>
                    <a:pt x="9130" y="2568"/>
                  </a:lnTo>
                  <a:lnTo>
                    <a:pt x="8512" y="2568"/>
                  </a:lnTo>
                  <a:lnTo>
                    <a:pt x="7895" y="2549"/>
                  </a:lnTo>
                  <a:lnTo>
                    <a:pt x="7296" y="2510"/>
                  </a:lnTo>
                  <a:lnTo>
                    <a:pt x="6679" y="2452"/>
                  </a:lnTo>
                  <a:lnTo>
                    <a:pt x="5463" y="2317"/>
                  </a:lnTo>
                  <a:lnTo>
                    <a:pt x="4247" y="2163"/>
                  </a:lnTo>
                  <a:lnTo>
                    <a:pt x="4247" y="2163"/>
                  </a:lnTo>
                  <a:lnTo>
                    <a:pt x="3205" y="2008"/>
                  </a:lnTo>
                  <a:lnTo>
                    <a:pt x="2683" y="1912"/>
                  </a:lnTo>
                  <a:lnTo>
                    <a:pt x="2162" y="1796"/>
                  </a:lnTo>
                  <a:lnTo>
                    <a:pt x="1660" y="1680"/>
                  </a:lnTo>
                  <a:lnTo>
                    <a:pt x="1139" y="1526"/>
                  </a:lnTo>
                  <a:lnTo>
                    <a:pt x="657" y="1371"/>
                  </a:lnTo>
                  <a:lnTo>
                    <a:pt x="174" y="1178"/>
                  </a:lnTo>
                  <a:lnTo>
                    <a:pt x="174" y="1178"/>
                  </a:lnTo>
                  <a:lnTo>
                    <a:pt x="174" y="1178"/>
                  </a:lnTo>
                  <a:lnTo>
                    <a:pt x="78" y="1313"/>
                  </a:lnTo>
                  <a:lnTo>
                    <a:pt x="1" y="1448"/>
                  </a:lnTo>
                  <a:lnTo>
                    <a:pt x="1" y="1448"/>
                  </a:lnTo>
                  <a:lnTo>
                    <a:pt x="464" y="1622"/>
                  </a:lnTo>
                  <a:lnTo>
                    <a:pt x="985" y="1777"/>
                  </a:lnTo>
                  <a:lnTo>
                    <a:pt x="1545" y="1931"/>
                  </a:lnTo>
                  <a:lnTo>
                    <a:pt x="2143" y="2085"/>
                  </a:lnTo>
                  <a:lnTo>
                    <a:pt x="2799" y="2220"/>
                  </a:lnTo>
                  <a:lnTo>
                    <a:pt x="3494" y="2336"/>
                  </a:lnTo>
                  <a:lnTo>
                    <a:pt x="4227" y="2452"/>
                  </a:lnTo>
                  <a:lnTo>
                    <a:pt x="5000" y="2568"/>
                  </a:lnTo>
                  <a:lnTo>
                    <a:pt x="5791" y="2664"/>
                  </a:lnTo>
                  <a:lnTo>
                    <a:pt x="6621" y="2742"/>
                  </a:lnTo>
                  <a:lnTo>
                    <a:pt x="7489" y="2819"/>
                  </a:lnTo>
                  <a:lnTo>
                    <a:pt x="8377" y="2877"/>
                  </a:lnTo>
                  <a:lnTo>
                    <a:pt x="9304" y="2935"/>
                  </a:lnTo>
                  <a:lnTo>
                    <a:pt x="10230" y="2954"/>
                  </a:lnTo>
                  <a:lnTo>
                    <a:pt x="11195" y="2973"/>
                  </a:lnTo>
                  <a:lnTo>
                    <a:pt x="12179" y="2993"/>
                  </a:lnTo>
                  <a:lnTo>
                    <a:pt x="12179" y="2993"/>
                  </a:lnTo>
                  <a:lnTo>
                    <a:pt x="13125" y="2973"/>
                  </a:lnTo>
                  <a:lnTo>
                    <a:pt x="14071" y="2954"/>
                  </a:lnTo>
                  <a:lnTo>
                    <a:pt x="14978" y="2935"/>
                  </a:lnTo>
                  <a:lnTo>
                    <a:pt x="15866" y="2877"/>
                  </a:lnTo>
                  <a:lnTo>
                    <a:pt x="16734" y="2819"/>
                  </a:lnTo>
                  <a:lnTo>
                    <a:pt x="17584" y="2761"/>
                  </a:lnTo>
                  <a:lnTo>
                    <a:pt x="18394" y="2684"/>
                  </a:lnTo>
                  <a:lnTo>
                    <a:pt x="19186" y="2587"/>
                  </a:lnTo>
                  <a:lnTo>
                    <a:pt x="19938" y="2491"/>
                  </a:lnTo>
                  <a:lnTo>
                    <a:pt x="20653" y="2375"/>
                  </a:lnTo>
                  <a:lnTo>
                    <a:pt x="21347" y="2259"/>
                  </a:lnTo>
                  <a:lnTo>
                    <a:pt x="21984" y="2124"/>
                  </a:lnTo>
                  <a:lnTo>
                    <a:pt x="22583" y="1989"/>
                  </a:lnTo>
                  <a:lnTo>
                    <a:pt x="23142" y="1834"/>
                  </a:lnTo>
                  <a:lnTo>
                    <a:pt x="23663" y="1699"/>
                  </a:lnTo>
                  <a:lnTo>
                    <a:pt x="24146" y="1526"/>
                  </a:lnTo>
                  <a:lnTo>
                    <a:pt x="24146" y="1526"/>
                  </a:lnTo>
                  <a:lnTo>
                    <a:pt x="24107" y="1429"/>
                  </a:lnTo>
                  <a:lnTo>
                    <a:pt x="24050" y="1313"/>
                  </a:lnTo>
                  <a:lnTo>
                    <a:pt x="23972" y="1217"/>
                  </a:lnTo>
                  <a:lnTo>
                    <a:pt x="23895" y="1101"/>
                  </a:lnTo>
                  <a:lnTo>
                    <a:pt x="23683" y="908"/>
                  </a:lnTo>
                  <a:lnTo>
                    <a:pt x="23413" y="715"/>
                  </a:lnTo>
                  <a:lnTo>
                    <a:pt x="23084" y="522"/>
                  </a:lnTo>
                  <a:lnTo>
                    <a:pt x="22718" y="329"/>
                  </a:lnTo>
                  <a:lnTo>
                    <a:pt x="22293" y="155"/>
                  </a:lnTo>
                  <a:lnTo>
                    <a:pt x="21830" y="1"/>
                  </a:lnTo>
                  <a:lnTo>
                    <a:pt x="218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3678750" y="3403950"/>
              <a:ext cx="85900" cy="292425"/>
            </a:xfrm>
            <a:custGeom>
              <a:avLst/>
              <a:gdLst/>
              <a:ahLst/>
              <a:cxnLst/>
              <a:rect l="l" t="t" r="r" b="b"/>
              <a:pathLst>
                <a:path w="3436" h="11697" extrusionOk="0">
                  <a:moveTo>
                    <a:pt x="58" y="0"/>
                  </a:moveTo>
                  <a:lnTo>
                    <a:pt x="19" y="20"/>
                  </a:lnTo>
                  <a:lnTo>
                    <a:pt x="0" y="58"/>
                  </a:lnTo>
                  <a:lnTo>
                    <a:pt x="19" y="97"/>
                  </a:lnTo>
                  <a:lnTo>
                    <a:pt x="58" y="116"/>
                  </a:lnTo>
                  <a:lnTo>
                    <a:pt x="193" y="155"/>
                  </a:lnTo>
                  <a:lnTo>
                    <a:pt x="328" y="193"/>
                  </a:lnTo>
                  <a:lnTo>
                    <a:pt x="483" y="251"/>
                  </a:lnTo>
                  <a:lnTo>
                    <a:pt x="618" y="348"/>
                  </a:lnTo>
                  <a:lnTo>
                    <a:pt x="753" y="444"/>
                  </a:lnTo>
                  <a:lnTo>
                    <a:pt x="907" y="579"/>
                  </a:lnTo>
                  <a:lnTo>
                    <a:pt x="1042" y="714"/>
                  </a:lnTo>
                  <a:lnTo>
                    <a:pt x="1178" y="888"/>
                  </a:lnTo>
                  <a:lnTo>
                    <a:pt x="1409" y="1178"/>
                  </a:lnTo>
                  <a:lnTo>
                    <a:pt x="1602" y="1486"/>
                  </a:lnTo>
                  <a:lnTo>
                    <a:pt x="1795" y="1795"/>
                  </a:lnTo>
                  <a:lnTo>
                    <a:pt x="1969" y="2104"/>
                  </a:lnTo>
                  <a:lnTo>
                    <a:pt x="2104" y="2432"/>
                  </a:lnTo>
                  <a:lnTo>
                    <a:pt x="2258" y="2760"/>
                  </a:lnTo>
                  <a:lnTo>
                    <a:pt x="2374" y="3088"/>
                  </a:lnTo>
                  <a:lnTo>
                    <a:pt x="2490" y="3436"/>
                  </a:lnTo>
                  <a:lnTo>
                    <a:pt x="2683" y="4092"/>
                  </a:lnTo>
                  <a:lnTo>
                    <a:pt x="2818" y="4768"/>
                  </a:lnTo>
                  <a:lnTo>
                    <a:pt x="2934" y="5405"/>
                  </a:lnTo>
                  <a:lnTo>
                    <a:pt x="3030" y="6022"/>
                  </a:lnTo>
                  <a:lnTo>
                    <a:pt x="3127" y="6736"/>
                  </a:lnTo>
                  <a:lnTo>
                    <a:pt x="3185" y="7431"/>
                  </a:lnTo>
                  <a:lnTo>
                    <a:pt x="3243" y="8126"/>
                  </a:lnTo>
                  <a:lnTo>
                    <a:pt x="3281" y="8821"/>
                  </a:lnTo>
                  <a:lnTo>
                    <a:pt x="3320" y="9535"/>
                  </a:lnTo>
                  <a:lnTo>
                    <a:pt x="3320" y="10230"/>
                  </a:lnTo>
                  <a:lnTo>
                    <a:pt x="3320" y="10944"/>
                  </a:lnTo>
                  <a:lnTo>
                    <a:pt x="3301" y="11639"/>
                  </a:lnTo>
                  <a:lnTo>
                    <a:pt x="3320" y="11677"/>
                  </a:lnTo>
                  <a:lnTo>
                    <a:pt x="3359" y="11697"/>
                  </a:lnTo>
                  <a:lnTo>
                    <a:pt x="3397" y="11677"/>
                  </a:lnTo>
                  <a:lnTo>
                    <a:pt x="3416" y="11639"/>
                  </a:lnTo>
                  <a:lnTo>
                    <a:pt x="3436" y="10944"/>
                  </a:lnTo>
                  <a:lnTo>
                    <a:pt x="3436" y="10230"/>
                  </a:lnTo>
                  <a:lnTo>
                    <a:pt x="3436" y="9535"/>
                  </a:lnTo>
                  <a:lnTo>
                    <a:pt x="3397" y="8821"/>
                  </a:lnTo>
                  <a:lnTo>
                    <a:pt x="3359" y="8126"/>
                  </a:lnTo>
                  <a:lnTo>
                    <a:pt x="3301" y="7412"/>
                  </a:lnTo>
                  <a:lnTo>
                    <a:pt x="3243" y="6717"/>
                  </a:lnTo>
                  <a:lnTo>
                    <a:pt x="3146" y="6022"/>
                  </a:lnTo>
                  <a:lnTo>
                    <a:pt x="3050" y="5385"/>
                  </a:lnTo>
                  <a:lnTo>
                    <a:pt x="2934" y="4729"/>
                  </a:lnTo>
                  <a:lnTo>
                    <a:pt x="2779" y="4073"/>
                  </a:lnTo>
                  <a:lnTo>
                    <a:pt x="2586" y="3378"/>
                  </a:lnTo>
                  <a:lnTo>
                    <a:pt x="2490" y="3050"/>
                  </a:lnTo>
                  <a:lnTo>
                    <a:pt x="2355" y="2702"/>
                  </a:lnTo>
                  <a:lnTo>
                    <a:pt x="2220" y="2374"/>
                  </a:lnTo>
                  <a:lnTo>
                    <a:pt x="2065" y="2046"/>
                  </a:lnTo>
                  <a:lnTo>
                    <a:pt x="1892" y="1737"/>
                  </a:lnTo>
                  <a:lnTo>
                    <a:pt x="1699" y="1409"/>
                  </a:lnTo>
                  <a:lnTo>
                    <a:pt x="1506" y="1120"/>
                  </a:lnTo>
                  <a:lnTo>
                    <a:pt x="1274" y="811"/>
                  </a:lnTo>
                  <a:lnTo>
                    <a:pt x="1120" y="637"/>
                  </a:lnTo>
                  <a:lnTo>
                    <a:pt x="965" y="483"/>
                  </a:lnTo>
                  <a:lnTo>
                    <a:pt x="830" y="348"/>
                  </a:lnTo>
                  <a:lnTo>
                    <a:pt x="676" y="251"/>
                  </a:lnTo>
                  <a:lnTo>
                    <a:pt x="521" y="155"/>
                  </a:lnTo>
                  <a:lnTo>
                    <a:pt x="367" y="77"/>
                  </a:lnTo>
                  <a:lnTo>
                    <a:pt x="212" y="3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3703350" y="3649075"/>
              <a:ext cx="127400" cy="129825"/>
            </a:xfrm>
            <a:custGeom>
              <a:avLst/>
              <a:gdLst/>
              <a:ahLst/>
              <a:cxnLst/>
              <a:rect l="l" t="t" r="r" b="b"/>
              <a:pathLst>
                <a:path w="5096" h="5193" extrusionOk="0">
                  <a:moveTo>
                    <a:pt x="695" y="0"/>
                  </a:moveTo>
                  <a:lnTo>
                    <a:pt x="1" y="5096"/>
                  </a:lnTo>
                  <a:lnTo>
                    <a:pt x="5096" y="5192"/>
                  </a:lnTo>
                  <a:lnTo>
                    <a:pt x="4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3185125" y="3858975"/>
              <a:ext cx="298700" cy="175650"/>
            </a:xfrm>
            <a:custGeom>
              <a:avLst/>
              <a:gdLst/>
              <a:ahLst/>
              <a:cxnLst/>
              <a:rect l="l" t="t" r="r" b="b"/>
              <a:pathLst>
                <a:path w="11948" h="7026" extrusionOk="0">
                  <a:moveTo>
                    <a:pt x="5366" y="0"/>
                  </a:moveTo>
                  <a:lnTo>
                    <a:pt x="4768" y="58"/>
                  </a:lnTo>
                  <a:lnTo>
                    <a:pt x="4189" y="154"/>
                  </a:lnTo>
                  <a:lnTo>
                    <a:pt x="3648" y="270"/>
                  </a:lnTo>
                  <a:lnTo>
                    <a:pt x="3127" y="425"/>
                  </a:lnTo>
                  <a:lnTo>
                    <a:pt x="2625" y="598"/>
                  </a:lnTo>
                  <a:lnTo>
                    <a:pt x="2181" y="791"/>
                  </a:lnTo>
                  <a:lnTo>
                    <a:pt x="1757" y="1023"/>
                  </a:lnTo>
                  <a:lnTo>
                    <a:pt x="1371" y="1274"/>
                  </a:lnTo>
                  <a:lnTo>
                    <a:pt x="1023" y="1544"/>
                  </a:lnTo>
                  <a:lnTo>
                    <a:pt x="714" y="1834"/>
                  </a:lnTo>
                  <a:lnTo>
                    <a:pt x="579" y="1988"/>
                  </a:lnTo>
                  <a:lnTo>
                    <a:pt x="464" y="2142"/>
                  </a:lnTo>
                  <a:lnTo>
                    <a:pt x="367" y="2297"/>
                  </a:lnTo>
                  <a:lnTo>
                    <a:pt x="271" y="2451"/>
                  </a:lnTo>
                  <a:lnTo>
                    <a:pt x="193" y="2625"/>
                  </a:lnTo>
                  <a:lnTo>
                    <a:pt x="116" y="2799"/>
                  </a:lnTo>
                  <a:lnTo>
                    <a:pt x="58" y="2972"/>
                  </a:lnTo>
                  <a:lnTo>
                    <a:pt x="20" y="3146"/>
                  </a:lnTo>
                  <a:lnTo>
                    <a:pt x="0" y="3320"/>
                  </a:lnTo>
                  <a:lnTo>
                    <a:pt x="0" y="3513"/>
                  </a:lnTo>
                  <a:lnTo>
                    <a:pt x="0" y="3687"/>
                  </a:lnTo>
                  <a:lnTo>
                    <a:pt x="20" y="3860"/>
                  </a:lnTo>
                  <a:lnTo>
                    <a:pt x="58" y="4034"/>
                  </a:lnTo>
                  <a:lnTo>
                    <a:pt x="116" y="4208"/>
                  </a:lnTo>
                  <a:lnTo>
                    <a:pt x="193" y="4381"/>
                  </a:lnTo>
                  <a:lnTo>
                    <a:pt x="271" y="4555"/>
                  </a:lnTo>
                  <a:lnTo>
                    <a:pt x="367" y="4709"/>
                  </a:lnTo>
                  <a:lnTo>
                    <a:pt x="464" y="4864"/>
                  </a:lnTo>
                  <a:lnTo>
                    <a:pt x="579" y="5018"/>
                  </a:lnTo>
                  <a:lnTo>
                    <a:pt x="714" y="5173"/>
                  </a:lnTo>
                  <a:lnTo>
                    <a:pt x="1023" y="5462"/>
                  </a:lnTo>
                  <a:lnTo>
                    <a:pt x="1371" y="5732"/>
                  </a:lnTo>
                  <a:lnTo>
                    <a:pt x="1757" y="5983"/>
                  </a:lnTo>
                  <a:lnTo>
                    <a:pt x="2181" y="6215"/>
                  </a:lnTo>
                  <a:lnTo>
                    <a:pt x="2625" y="6427"/>
                  </a:lnTo>
                  <a:lnTo>
                    <a:pt x="3127" y="6601"/>
                  </a:lnTo>
                  <a:lnTo>
                    <a:pt x="3648" y="6736"/>
                  </a:lnTo>
                  <a:lnTo>
                    <a:pt x="4189" y="6852"/>
                  </a:lnTo>
                  <a:lnTo>
                    <a:pt x="4768" y="6948"/>
                  </a:lnTo>
                  <a:lnTo>
                    <a:pt x="5366" y="7006"/>
                  </a:lnTo>
                  <a:lnTo>
                    <a:pt x="5964" y="7026"/>
                  </a:lnTo>
                  <a:lnTo>
                    <a:pt x="6582" y="7006"/>
                  </a:lnTo>
                  <a:lnTo>
                    <a:pt x="7180" y="6948"/>
                  </a:lnTo>
                  <a:lnTo>
                    <a:pt x="7759" y="6852"/>
                  </a:lnTo>
                  <a:lnTo>
                    <a:pt x="8300" y="6736"/>
                  </a:lnTo>
                  <a:lnTo>
                    <a:pt x="8821" y="6601"/>
                  </a:lnTo>
                  <a:lnTo>
                    <a:pt x="9323" y="6427"/>
                  </a:lnTo>
                  <a:lnTo>
                    <a:pt x="9767" y="6215"/>
                  </a:lnTo>
                  <a:lnTo>
                    <a:pt x="10191" y="5983"/>
                  </a:lnTo>
                  <a:lnTo>
                    <a:pt x="10577" y="5732"/>
                  </a:lnTo>
                  <a:lnTo>
                    <a:pt x="10925" y="5462"/>
                  </a:lnTo>
                  <a:lnTo>
                    <a:pt x="11233" y="5173"/>
                  </a:lnTo>
                  <a:lnTo>
                    <a:pt x="11369" y="5018"/>
                  </a:lnTo>
                  <a:lnTo>
                    <a:pt x="11484" y="4864"/>
                  </a:lnTo>
                  <a:lnTo>
                    <a:pt x="11581" y="4709"/>
                  </a:lnTo>
                  <a:lnTo>
                    <a:pt x="11677" y="4555"/>
                  </a:lnTo>
                  <a:lnTo>
                    <a:pt x="11755" y="4381"/>
                  </a:lnTo>
                  <a:lnTo>
                    <a:pt x="11832" y="4208"/>
                  </a:lnTo>
                  <a:lnTo>
                    <a:pt x="11890" y="4034"/>
                  </a:lnTo>
                  <a:lnTo>
                    <a:pt x="11928" y="3860"/>
                  </a:lnTo>
                  <a:lnTo>
                    <a:pt x="11948" y="3687"/>
                  </a:lnTo>
                  <a:lnTo>
                    <a:pt x="11948" y="3513"/>
                  </a:lnTo>
                  <a:lnTo>
                    <a:pt x="11948" y="3320"/>
                  </a:lnTo>
                  <a:lnTo>
                    <a:pt x="11928" y="3146"/>
                  </a:lnTo>
                  <a:lnTo>
                    <a:pt x="11890" y="2972"/>
                  </a:lnTo>
                  <a:lnTo>
                    <a:pt x="11832" y="2799"/>
                  </a:lnTo>
                  <a:lnTo>
                    <a:pt x="11755" y="2625"/>
                  </a:lnTo>
                  <a:lnTo>
                    <a:pt x="11677" y="2451"/>
                  </a:lnTo>
                  <a:lnTo>
                    <a:pt x="11581" y="2297"/>
                  </a:lnTo>
                  <a:lnTo>
                    <a:pt x="11484" y="2142"/>
                  </a:lnTo>
                  <a:lnTo>
                    <a:pt x="11369" y="1988"/>
                  </a:lnTo>
                  <a:lnTo>
                    <a:pt x="11233" y="1834"/>
                  </a:lnTo>
                  <a:lnTo>
                    <a:pt x="10925" y="1544"/>
                  </a:lnTo>
                  <a:lnTo>
                    <a:pt x="10577" y="1274"/>
                  </a:lnTo>
                  <a:lnTo>
                    <a:pt x="10191" y="1023"/>
                  </a:lnTo>
                  <a:lnTo>
                    <a:pt x="9767" y="791"/>
                  </a:lnTo>
                  <a:lnTo>
                    <a:pt x="9323" y="598"/>
                  </a:lnTo>
                  <a:lnTo>
                    <a:pt x="8821" y="425"/>
                  </a:lnTo>
                  <a:lnTo>
                    <a:pt x="8300" y="270"/>
                  </a:lnTo>
                  <a:lnTo>
                    <a:pt x="7759" y="154"/>
                  </a:lnTo>
                  <a:lnTo>
                    <a:pt x="7180" y="58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3179825" y="3837725"/>
              <a:ext cx="309300" cy="184850"/>
            </a:xfrm>
            <a:custGeom>
              <a:avLst/>
              <a:gdLst/>
              <a:ahLst/>
              <a:cxnLst/>
              <a:rect l="l" t="t" r="r" b="b"/>
              <a:pathLst>
                <a:path w="12372" h="7394" extrusionOk="0">
                  <a:moveTo>
                    <a:pt x="5597" y="1"/>
                  </a:moveTo>
                  <a:lnTo>
                    <a:pt x="5520" y="20"/>
                  </a:lnTo>
                  <a:lnTo>
                    <a:pt x="5443" y="78"/>
                  </a:lnTo>
                  <a:lnTo>
                    <a:pt x="5308" y="232"/>
                  </a:lnTo>
                  <a:lnTo>
                    <a:pt x="5192" y="368"/>
                  </a:lnTo>
                  <a:lnTo>
                    <a:pt x="5115" y="425"/>
                  </a:lnTo>
                  <a:lnTo>
                    <a:pt x="5038" y="464"/>
                  </a:lnTo>
                  <a:lnTo>
                    <a:pt x="4960" y="445"/>
                  </a:lnTo>
                  <a:lnTo>
                    <a:pt x="4883" y="406"/>
                  </a:lnTo>
                  <a:lnTo>
                    <a:pt x="4729" y="290"/>
                  </a:lnTo>
                  <a:lnTo>
                    <a:pt x="4555" y="175"/>
                  </a:lnTo>
                  <a:lnTo>
                    <a:pt x="4478" y="136"/>
                  </a:lnTo>
                  <a:lnTo>
                    <a:pt x="4401" y="136"/>
                  </a:lnTo>
                  <a:lnTo>
                    <a:pt x="4343" y="175"/>
                  </a:lnTo>
                  <a:lnTo>
                    <a:pt x="4285" y="232"/>
                  </a:lnTo>
                  <a:lnTo>
                    <a:pt x="4169" y="387"/>
                  </a:lnTo>
                  <a:lnTo>
                    <a:pt x="4053" y="561"/>
                  </a:lnTo>
                  <a:lnTo>
                    <a:pt x="3995" y="618"/>
                  </a:lnTo>
                  <a:lnTo>
                    <a:pt x="3918" y="657"/>
                  </a:lnTo>
                  <a:lnTo>
                    <a:pt x="3841" y="657"/>
                  </a:lnTo>
                  <a:lnTo>
                    <a:pt x="3764" y="638"/>
                  </a:lnTo>
                  <a:lnTo>
                    <a:pt x="3590" y="541"/>
                  </a:lnTo>
                  <a:lnTo>
                    <a:pt x="3397" y="445"/>
                  </a:lnTo>
                  <a:lnTo>
                    <a:pt x="3320" y="425"/>
                  </a:lnTo>
                  <a:lnTo>
                    <a:pt x="3243" y="425"/>
                  </a:lnTo>
                  <a:lnTo>
                    <a:pt x="3185" y="464"/>
                  </a:lnTo>
                  <a:lnTo>
                    <a:pt x="3127" y="541"/>
                  </a:lnTo>
                  <a:lnTo>
                    <a:pt x="3050" y="715"/>
                  </a:lnTo>
                  <a:lnTo>
                    <a:pt x="2953" y="889"/>
                  </a:lnTo>
                  <a:lnTo>
                    <a:pt x="2895" y="966"/>
                  </a:lnTo>
                  <a:lnTo>
                    <a:pt x="2837" y="1004"/>
                  </a:lnTo>
                  <a:lnTo>
                    <a:pt x="2760" y="1024"/>
                  </a:lnTo>
                  <a:lnTo>
                    <a:pt x="2683" y="1004"/>
                  </a:lnTo>
                  <a:lnTo>
                    <a:pt x="2490" y="947"/>
                  </a:lnTo>
                  <a:lnTo>
                    <a:pt x="2297" y="869"/>
                  </a:lnTo>
                  <a:lnTo>
                    <a:pt x="2220" y="869"/>
                  </a:lnTo>
                  <a:lnTo>
                    <a:pt x="2142" y="889"/>
                  </a:lnTo>
                  <a:lnTo>
                    <a:pt x="2085" y="927"/>
                  </a:lnTo>
                  <a:lnTo>
                    <a:pt x="2046" y="1004"/>
                  </a:lnTo>
                  <a:lnTo>
                    <a:pt x="1988" y="1197"/>
                  </a:lnTo>
                  <a:lnTo>
                    <a:pt x="1930" y="1390"/>
                  </a:lnTo>
                  <a:lnTo>
                    <a:pt x="1892" y="1468"/>
                  </a:lnTo>
                  <a:lnTo>
                    <a:pt x="1853" y="1526"/>
                  </a:lnTo>
                  <a:lnTo>
                    <a:pt x="1776" y="1545"/>
                  </a:lnTo>
                  <a:lnTo>
                    <a:pt x="1679" y="1564"/>
                  </a:lnTo>
                  <a:lnTo>
                    <a:pt x="1486" y="1526"/>
                  </a:lnTo>
                  <a:lnTo>
                    <a:pt x="1274" y="1506"/>
                  </a:lnTo>
                  <a:lnTo>
                    <a:pt x="1197" y="1526"/>
                  </a:lnTo>
                  <a:lnTo>
                    <a:pt x="1139" y="1545"/>
                  </a:lnTo>
                  <a:lnTo>
                    <a:pt x="1100" y="1603"/>
                  </a:lnTo>
                  <a:lnTo>
                    <a:pt x="1062" y="1699"/>
                  </a:lnTo>
                  <a:lnTo>
                    <a:pt x="1062" y="1892"/>
                  </a:lnTo>
                  <a:lnTo>
                    <a:pt x="1062" y="2105"/>
                  </a:lnTo>
                  <a:lnTo>
                    <a:pt x="1042" y="2182"/>
                  </a:lnTo>
                  <a:lnTo>
                    <a:pt x="1004" y="2240"/>
                  </a:lnTo>
                  <a:lnTo>
                    <a:pt x="946" y="2298"/>
                  </a:lnTo>
                  <a:lnTo>
                    <a:pt x="869" y="2317"/>
                  </a:lnTo>
                  <a:lnTo>
                    <a:pt x="656" y="2356"/>
                  </a:lnTo>
                  <a:lnTo>
                    <a:pt x="463" y="2394"/>
                  </a:lnTo>
                  <a:lnTo>
                    <a:pt x="386" y="2433"/>
                  </a:lnTo>
                  <a:lnTo>
                    <a:pt x="347" y="2491"/>
                  </a:lnTo>
                  <a:lnTo>
                    <a:pt x="328" y="2568"/>
                  </a:lnTo>
                  <a:lnTo>
                    <a:pt x="328" y="2645"/>
                  </a:lnTo>
                  <a:lnTo>
                    <a:pt x="386" y="2838"/>
                  </a:lnTo>
                  <a:lnTo>
                    <a:pt x="463" y="3012"/>
                  </a:lnTo>
                  <a:lnTo>
                    <a:pt x="483" y="3108"/>
                  </a:lnTo>
                  <a:lnTo>
                    <a:pt x="483" y="3185"/>
                  </a:lnTo>
                  <a:lnTo>
                    <a:pt x="444" y="3243"/>
                  </a:lnTo>
                  <a:lnTo>
                    <a:pt x="386" y="3321"/>
                  </a:lnTo>
                  <a:lnTo>
                    <a:pt x="232" y="3436"/>
                  </a:lnTo>
                  <a:lnTo>
                    <a:pt x="77" y="3571"/>
                  </a:lnTo>
                  <a:lnTo>
                    <a:pt x="19" y="3629"/>
                  </a:lnTo>
                  <a:lnTo>
                    <a:pt x="0" y="3707"/>
                  </a:lnTo>
                  <a:lnTo>
                    <a:pt x="19" y="3764"/>
                  </a:lnTo>
                  <a:lnTo>
                    <a:pt x="77" y="3842"/>
                  </a:lnTo>
                  <a:lnTo>
                    <a:pt x="232" y="3957"/>
                  </a:lnTo>
                  <a:lnTo>
                    <a:pt x="386" y="4093"/>
                  </a:lnTo>
                  <a:lnTo>
                    <a:pt x="444" y="4151"/>
                  </a:lnTo>
                  <a:lnTo>
                    <a:pt x="483" y="4228"/>
                  </a:lnTo>
                  <a:lnTo>
                    <a:pt x="483" y="4305"/>
                  </a:lnTo>
                  <a:lnTo>
                    <a:pt x="463" y="4382"/>
                  </a:lnTo>
                  <a:lnTo>
                    <a:pt x="386" y="4575"/>
                  </a:lnTo>
                  <a:lnTo>
                    <a:pt x="328" y="4749"/>
                  </a:lnTo>
                  <a:lnTo>
                    <a:pt x="328" y="4845"/>
                  </a:lnTo>
                  <a:lnTo>
                    <a:pt x="347" y="4903"/>
                  </a:lnTo>
                  <a:lnTo>
                    <a:pt x="386" y="4961"/>
                  </a:lnTo>
                  <a:lnTo>
                    <a:pt x="463" y="5000"/>
                  </a:lnTo>
                  <a:lnTo>
                    <a:pt x="656" y="5038"/>
                  </a:lnTo>
                  <a:lnTo>
                    <a:pt x="849" y="5077"/>
                  </a:lnTo>
                  <a:lnTo>
                    <a:pt x="946" y="5116"/>
                  </a:lnTo>
                  <a:lnTo>
                    <a:pt x="1004" y="5154"/>
                  </a:lnTo>
                  <a:lnTo>
                    <a:pt x="1042" y="5212"/>
                  </a:lnTo>
                  <a:lnTo>
                    <a:pt x="1062" y="5309"/>
                  </a:lnTo>
                  <a:lnTo>
                    <a:pt x="1062" y="5502"/>
                  </a:lnTo>
                  <a:lnTo>
                    <a:pt x="1062" y="5714"/>
                  </a:lnTo>
                  <a:lnTo>
                    <a:pt x="1081" y="5791"/>
                  </a:lnTo>
                  <a:lnTo>
                    <a:pt x="1139" y="5849"/>
                  </a:lnTo>
                  <a:lnTo>
                    <a:pt x="1197" y="5888"/>
                  </a:lnTo>
                  <a:lnTo>
                    <a:pt x="1274" y="5888"/>
                  </a:lnTo>
                  <a:lnTo>
                    <a:pt x="1486" y="5868"/>
                  </a:lnTo>
                  <a:lnTo>
                    <a:pt x="1679" y="5849"/>
                  </a:lnTo>
                  <a:lnTo>
                    <a:pt x="1776" y="5849"/>
                  </a:lnTo>
                  <a:lnTo>
                    <a:pt x="1853" y="5868"/>
                  </a:lnTo>
                  <a:lnTo>
                    <a:pt x="1892" y="5926"/>
                  </a:lnTo>
                  <a:lnTo>
                    <a:pt x="1930" y="6003"/>
                  </a:lnTo>
                  <a:lnTo>
                    <a:pt x="1988" y="6196"/>
                  </a:lnTo>
                  <a:lnTo>
                    <a:pt x="2046" y="6389"/>
                  </a:lnTo>
                  <a:lnTo>
                    <a:pt x="2085" y="6467"/>
                  </a:lnTo>
                  <a:lnTo>
                    <a:pt x="2142" y="6525"/>
                  </a:lnTo>
                  <a:lnTo>
                    <a:pt x="2297" y="6525"/>
                  </a:lnTo>
                  <a:lnTo>
                    <a:pt x="2490" y="6467"/>
                  </a:lnTo>
                  <a:lnTo>
                    <a:pt x="2683" y="6389"/>
                  </a:lnTo>
                  <a:lnTo>
                    <a:pt x="2837" y="6389"/>
                  </a:lnTo>
                  <a:lnTo>
                    <a:pt x="2895" y="6428"/>
                  </a:lnTo>
                  <a:lnTo>
                    <a:pt x="2953" y="6505"/>
                  </a:lnTo>
                  <a:lnTo>
                    <a:pt x="3050" y="6698"/>
                  </a:lnTo>
                  <a:lnTo>
                    <a:pt x="3127" y="6872"/>
                  </a:lnTo>
                  <a:lnTo>
                    <a:pt x="3185" y="6930"/>
                  </a:lnTo>
                  <a:lnTo>
                    <a:pt x="3243" y="6968"/>
                  </a:lnTo>
                  <a:lnTo>
                    <a:pt x="3320" y="6988"/>
                  </a:lnTo>
                  <a:lnTo>
                    <a:pt x="3397" y="6949"/>
                  </a:lnTo>
                  <a:lnTo>
                    <a:pt x="3590" y="6872"/>
                  </a:lnTo>
                  <a:lnTo>
                    <a:pt x="3764" y="6775"/>
                  </a:lnTo>
                  <a:lnTo>
                    <a:pt x="3841" y="6737"/>
                  </a:lnTo>
                  <a:lnTo>
                    <a:pt x="3918" y="6737"/>
                  </a:lnTo>
                  <a:lnTo>
                    <a:pt x="3995" y="6775"/>
                  </a:lnTo>
                  <a:lnTo>
                    <a:pt x="4053" y="6833"/>
                  </a:lnTo>
                  <a:lnTo>
                    <a:pt x="4169" y="7007"/>
                  </a:lnTo>
                  <a:lnTo>
                    <a:pt x="4285" y="7181"/>
                  </a:lnTo>
                  <a:lnTo>
                    <a:pt x="4343" y="7239"/>
                  </a:lnTo>
                  <a:lnTo>
                    <a:pt x="4401" y="7258"/>
                  </a:lnTo>
                  <a:lnTo>
                    <a:pt x="4478" y="7258"/>
                  </a:lnTo>
                  <a:lnTo>
                    <a:pt x="4555" y="7219"/>
                  </a:lnTo>
                  <a:lnTo>
                    <a:pt x="4729" y="7104"/>
                  </a:lnTo>
                  <a:lnTo>
                    <a:pt x="4883" y="6988"/>
                  </a:lnTo>
                  <a:lnTo>
                    <a:pt x="4960" y="6949"/>
                  </a:lnTo>
                  <a:lnTo>
                    <a:pt x="5038" y="6949"/>
                  </a:lnTo>
                  <a:lnTo>
                    <a:pt x="5115" y="6968"/>
                  </a:lnTo>
                  <a:lnTo>
                    <a:pt x="5192" y="7026"/>
                  </a:lnTo>
                  <a:lnTo>
                    <a:pt x="5308" y="7181"/>
                  </a:lnTo>
                  <a:lnTo>
                    <a:pt x="5443" y="7335"/>
                  </a:lnTo>
                  <a:lnTo>
                    <a:pt x="5520" y="7374"/>
                  </a:lnTo>
                  <a:lnTo>
                    <a:pt x="5597" y="7393"/>
                  </a:lnTo>
                  <a:lnTo>
                    <a:pt x="5655" y="7393"/>
                  </a:lnTo>
                  <a:lnTo>
                    <a:pt x="5732" y="7335"/>
                  </a:lnTo>
                  <a:lnTo>
                    <a:pt x="5887" y="7200"/>
                  </a:lnTo>
                  <a:lnTo>
                    <a:pt x="6041" y="7065"/>
                  </a:lnTo>
                  <a:lnTo>
                    <a:pt x="6118" y="7026"/>
                  </a:lnTo>
                  <a:lnTo>
                    <a:pt x="6176" y="7007"/>
                  </a:lnTo>
                  <a:lnTo>
                    <a:pt x="6254" y="7026"/>
                  </a:lnTo>
                  <a:lnTo>
                    <a:pt x="6331" y="7065"/>
                  </a:lnTo>
                  <a:lnTo>
                    <a:pt x="6485" y="7200"/>
                  </a:lnTo>
                  <a:lnTo>
                    <a:pt x="6640" y="7335"/>
                  </a:lnTo>
                  <a:lnTo>
                    <a:pt x="6717" y="7393"/>
                  </a:lnTo>
                  <a:lnTo>
                    <a:pt x="6775" y="7393"/>
                  </a:lnTo>
                  <a:lnTo>
                    <a:pt x="6852" y="7374"/>
                  </a:lnTo>
                  <a:lnTo>
                    <a:pt x="6929" y="7335"/>
                  </a:lnTo>
                  <a:lnTo>
                    <a:pt x="7064" y="7181"/>
                  </a:lnTo>
                  <a:lnTo>
                    <a:pt x="7180" y="7026"/>
                  </a:lnTo>
                  <a:lnTo>
                    <a:pt x="7257" y="6968"/>
                  </a:lnTo>
                  <a:lnTo>
                    <a:pt x="7334" y="6949"/>
                  </a:lnTo>
                  <a:lnTo>
                    <a:pt x="7412" y="6949"/>
                  </a:lnTo>
                  <a:lnTo>
                    <a:pt x="7489" y="6988"/>
                  </a:lnTo>
                  <a:lnTo>
                    <a:pt x="7643" y="7104"/>
                  </a:lnTo>
                  <a:lnTo>
                    <a:pt x="7817" y="7219"/>
                  </a:lnTo>
                  <a:lnTo>
                    <a:pt x="7894" y="7258"/>
                  </a:lnTo>
                  <a:lnTo>
                    <a:pt x="7971" y="7258"/>
                  </a:lnTo>
                  <a:lnTo>
                    <a:pt x="8029" y="7239"/>
                  </a:lnTo>
                  <a:lnTo>
                    <a:pt x="8087" y="7181"/>
                  </a:lnTo>
                  <a:lnTo>
                    <a:pt x="8203" y="7007"/>
                  </a:lnTo>
                  <a:lnTo>
                    <a:pt x="8319" y="6833"/>
                  </a:lnTo>
                  <a:lnTo>
                    <a:pt x="8377" y="6775"/>
                  </a:lnTo>
                  <a:lnTo>
                    <a:pt x="8454" y="6737"/>
                  </a:lnTo>
                  <a:lnTo>
                    <a:pt x="8531" y="6737"/>
                  </a:lnTo>
                  <a:lnTo>
                    <a:pt x="8608" y="6775"/>
                  </a:lnTo>
                  <a:lnTo>
                    <a:pt x="8782" y="6872"/>
                  </a:lnTo>
                  <a:lnTo>
                    <a:pt x="8975" y="6949"/>
                  </a:lnTo>
                  <a:lnTo>
                    <a:pt x="9052" y="6988"/>
                  </a:lnTo>
                  <a:lnTo>
                    <a:pt x="9129" y="6968"/>
                  </a:lnTo>
                  <a:lnTo>
                    <a:pt x="9187" y="6930"/>
                  </a:lnTo>
                  <a:lnTo>
                    <a:pt x="9245" y="6872"/>
                  </a:lnTo>
                  <a:lnTo>
                    <a:pt x="9322" y="6679"/>
                  </a:lnTo>
                  <a:lnTo>
                    <a:pt x="9419" y="6505"/>
                  </a:lnTo>
                  <a:lnTo>
                    <a:pt x="9477" y="6428"/>
                  </a:lnTo>
                  <a:lnTo>
                    <a:pt x="9535" y="6389"/>
                  </a:lnTo>
                  <a:lnTo>
                    <a:pt x="9689" y="6389"/>
                  </a:lnTo>
                  <a:lnTo>
                    <a:pt x="9882" y="6467"/>
                  </a:lnTo>
                  <a:lnTo>
                    <a:pt x="10075" y="6525"/>
                  </a:lnTo>
                  <a:lnTo>
                    <a:pt x="10230" y="6525"/>
                  </a:lnTo>
                  <a:lnTo>
                    <a:pt x="10287" y="6467"/>
                  </a:lnTo>
                  <a:lnTo>
                    <a:pt x="10326" y="6389"/>
                  </a:lnTo>
                  <a:lnTo>
                    <a:pt x="10384" y="6196"/>
                  </a:lnTo>
                  <a:lnTo>
                    <a:pt x="10442" y="6003"/>
                  </a:lnTo>
                  <a:lnTo>
                    <a:pt x="10480" y="5926"/>
                  </a:lnTo>
                  <a:lnTo>
                    <a:pt x="10519" y="5868"/>
                  </a:lnTo>
                  <a:lnTo>
                    <a:pt x="10596" y="5849"/>
                  </a:lnTo>
                  <a:lnTo>
                    <a:pt x="10693" y="5849"/>
                  </a:lnTo>
                  <a:lnTo>
                    <a:pt x="10886" y="5868"/>
                  </a:lnTo>
                  <a:lnTo>
                    <a:pt x="11098" y="5888"/>
                  </a:lnTo>
                  <a:lnTo>
                    <a:pt x="11175" y="5888"/>
                  </a:lnTo>
                  <a:lnTo>
                    <a:pt x="11233" y="5849"/>
                  </a:lnTo>
                  <a:lnTo>
                    <a:pt x="11272" y="5791"/>
                  </a:lnTo>
                  <a:lnTo>
                    <a:pt x="11310" y="5714"/>
                  </a:lnTo>
                  <a:lnTo>
                    <a:pt x="11310" y="5502"/>
                  </a:lnTo>
                  <a:lnTo>
                    <a:pt x="11310" y="5309"/>
                  </a:lnTo>
                  <a:lnTo>
                    <a:pt x="11330" y="5212"/>
                  </a:lnTo>
                  <a:lnTo>
                    <a:pt x="11368" y="5154"/>
                  </a:lnTo>
                  <a:lnTo>
                    <a:pt x="11426" y="5116"/>
                  </a:lnTo>
                  <a:lnTo>
                    <a:pt x="11503" y="5077"/>
                  </a:lnTo>
                  <a:lnTo>
                    <a:pt x="11716" y="5038"/>
                  </a:lnTo>
                  <a:lnTo>
                    <a:pt x="11909" y="5000"/>
                  </a:lnTo>
                  <a:lnTo>
                    <a:pt x="11986" y="4961"/>
                  </a:lnTo>
                  <a:lnTo>
                    <a:pt x="12024" y="4903"/>
                  </a:lnTo>
                  <a:lnTo>
                    <a:pt x="12044" y="4845"/>
                  </a:lnTo>
                  <a:lnTo>
                    <a:pt x="12044" y="4749"/>
                  </a:lnTo>
                  <a:lnTo>
                    <a:pt x="11986" y="4575"/>
                  </a:lnTo>
                  <a:lnTo>
                    <a:pt x="11909" y="4382"/>
                  </a:lnTo>
                  <a:lnTo>
                    <a:pt x="11889" y="4305"/>
                  </a:lnTo>
                  <a:lnTo>
                    <a:pt x="11889" y="4228"/>
                  </a:lnTo>
                  <a:lnTo>
                    <a:pt x="11928" y="4151"/>
                  </a:lnTo>
                  <a:lnTo>
                    <a:pt x="11986" y="4093"/>
                  </a:lnTo>
                  <a:lnTo>
                    <a:pt x="12140" y="3957"/>
                  </a:lnTo>
                  <a:lnTo>
                    <a:pt x="12295" y="3842"/>
                  </a:lnTo>
                  <a:lnTo>
                    <a:pt x="12353" y="3764"/>
                  </a:lnTo>
                  <a:lnTo>
                    <a:pt x="12372" y="3707"/>
                  </a:lnTo>
                  <a:lnTo>
                    <a:pt x="12353" y="3629"/>
                  </a:lnTo>
                  <a:lnTo>
                    <a:pt x="12295" y="3571"/>
                  </a:lnTo>
                  <a:lnTo>
                    <a:pt x="12140" y="3436"/>
                  </a:lnTo>
                  <a:lnTo>
                    <a:pt x="11986" y="3321"/>
                  </a:lnTo>
                  <a:lnTo>
                    <a:pt x="11928" y="3243"/>
                  </a:lnTo>
                  <a:lnTo>
                    <a:pt x="11889" y="3185"/>
                  </a:lnTo>
                  <a:lnTo>
                    <a:pt x="11889" y="3108"/>
                  </a:lnTo>
                  <a:lnTo>
                    <a:pt x="11909" y="3012"/>
                  </a:lnTo>
                  <a:lnTo>
                    <a:pt x="11986" y="2838"/>
                  </a:lnTo>
                  <a:lnTo>
                    <a:pt x="12044" y="2645"/>
                  </a:lnTo>
                  <a:lnTo>
                    <a:pt x="12044" y="2568"/>
                  </a:lnTo>
                  <a:lnTo>
                    <a:pt x="12024" y="2491"/>
                  </a:lnTo>
                  <a:lnTo>
                    <a:pt x="11986" y="2433"/>
                  </a:lnTo>
                  <a:lnTo>
                    <a:pt x="11909" y="2413"/>
                  </a:lnTo>
                  <a:lnTo>
                    <a:pt x="11716" y="2356"/>
                  </a:lnTo>
                  <a:lnTo>
                    <a:pt x="11523" y="2317"/>
                  </a:lnTo>
                  <a:lnTo>
                    <a:pt x="11426" y="2298"/>
                  </a:lnTo>
                  <a:lnTo>
                    <a:pt x="11368" y="2240"/>
                  </a:lnTo>
                  <a:lnTo>
                    <a:pt x="11330" y="2182"/>
                  </a:lnTo>
                  <a:lnTo>
                    <a:pt x="11310" y="2105"/>
                  </a:lnTo>
                  <a:lnTo>
                    <a:pt x="11310" y="1892"/>
                  </a:lnTo>
                  <a:lnTo>
                    <a:pt x="11310" y="1699"/>
                  </a:lnTo>
                  <a:lnTo>
                    <a:pt x="11291" y="1622"/>
                  </a:lnTo>
                  <a:lnTo>
                    <a:pt x="11233" y="1545"/>
                  </a:lnTo>
                  <a:lnTo>
                    <a:pt x="11175" y="1526"/>
                  </a:lnTo>
                  <a:lnTo>
                    <a:pt x="11098" y="1506"/>
                  </a:lnTo>
                  <a:lnTo>
                    <a:pt x="10886" y="1526"/>
                  </a:lnTo>
                  <a:lnTo>
                    <a:pt x="10693" y="1564"/>
                  </a:lnTo>
                  <a:lnTo>
                    <a:pt x="10596" y="1545"/>
                  </a:lnTo>
                  <a:lnTo>
                    <a:pt x="10519" y="1526"/>
                  </a:lnTo>
                  <a:lnTo>
                    <a:pt x="10480" y="1468"/>
                  </a:lnTo>
                  <a:lnTo>
                    <a:pt x="10442" y="1390"/>
                  </a:lnTo>
                  <a:lnTo>
                    <a:pt x="10384" y="1197"/>
                  </a:lnTo>
                  <a:lnTo>
                    <a:pt x="10326" y="1004"/>
                  </a:lnTo>
                  <a:lnTo>
                    <a:pt x="10287" y="927"/>
                  </a:lnTo>
                  <a:lnTo>
                    <a:pt x="10230" y="889"/>
                  </a:lnTo>
                  <a:lnTo>
                    <a:pt x="10152" y="869"/>
                  </a:lnTo>
                  <a:lnTo>
                    <a:pt x="10075" y="869"/>
                  </a:lnTo>
                  <a:lnTo>
                    <a:pt x="9882" y="947"/>
                  </a:lnTo>
                  <a:lnTo>
                    <a:pt x="9689" y="1004"/>
                  </a:lnTo>
                  <a:lnTo>
                    <a:pt x="9612" y="1024"/>
                  </a:lnTo>
                  <a:lnTo>
                    <a:pt x="9535" y="1004"/>
                  </a:lnTo>
                  <a:lnTo>
                    <a:pt x="9477" y="966"/>
                  </a:lnTo>
                  <a:lnTo>
                    <a:pt x="9419" y="889"/>
                  </a:lnTo>
                  <a:lnTo>
                    <a:pt x="9322" y="715"/>
                  </a:lnTo>
                  <a:lnTo>
                    <a:pt x="9245" y="541"/>
                  </a:lnTo>
                  <a:lnTo>
                    <a:pt x="9187" y="464"/>
                  </a:lnTo>
                  <a:lnTo>
                    <a:pt x="9129" y="425"/>
                  </a:lnTo>
                  <a:lnTo>
                    <a:pt x="9052" y="425"/>
                  </a:lnTo>
                  <a:lnTo>
                    <a:pt x="8975" y="445"/>
                  </a:lnTo>
                  <a:lnTo>
                    <a:pt x="8782" y="541"/>
                  </a:lnTo>
                  <a:lnTo>
                    <a:pt x="8608" y="638"/>
                  </a:lnTo>
                  <a:lnTo>
                    <a:pt x="8531" y="657"/>
                  </a:lnTo>
                  <a:lnTo>
                    <a:pt x="8454" y="657"/>
                  </a:lnTo>
                  <a:lnTo>
                    <a:pt x="8377" y="618"/>
                  </a:lnTo>
                  <a:lnTo>
                    <a:pt x="8319" y="561"/>
                  </a:lnTo>
                  <a:lnTo>
                    <a:pt x="8203" y="387"/>
                  </a:lnTo>
                  <a:lnTo>
                    <a:pt x="8087" y="232"/>
                  </a:lnTo>
                  <a:lnTo>
                    <a:pt x="8029" y="175"/>
                  </a:lnTo>
                  <a:lnTo>
                    <a:pt x="7971" y="136"/>
                  </a:lnTo>
                  <a:lnTo>
                    <a:pt x="7894" y="136"/>
                  </a:lnTo>
                  <a:lnTo>
                    <a:pt x="7817" y="175"/>
                  </a:lnTo>
                  <a:lnTo>
                    <a:pt x="7643" y="290"/>
                  </a:lnTo>
                  <a:lnTo>
                    <a:pt x="7489" y="406"/>
                  </a:lnTo>
                  <a:lnTo>
                    <a:pt x="7412" y="445"/>
                  </a:lnTo>
                  <a:lnTo>
                    <a:pt x="7334" y="464"/>
                  </a:lnTo>
                  <a:lnTo>
                    <a:pt x="7257" y="425"/>
                  </a:lnTo>
                  <a:lnTo>
                    <a:pt x="7180" y="368"/>
                  </a:lnTo>
                  <a:lnTo>
                    <a:pt x="7064" y="232"/>
                  </a:lnTo>
                  <a:lnTo>
                    <a:pt x="6929" y="78"/>
                  </a:lnTo>
                  <a:lnTo>
                    <a:pt x="6852" y="20"/>
                  </a:lnTo>
                  <a:lnTo>
                    <a:pt x="6775" y="1"/>
                  </a:lnTo>
                  <a:lnTo>
                    <a:pt x="6717" y="20"/>
                  </a:lnTo>
                  <a:lnTo>
                    <a:pt x="6640" y="59"/>
                  </a:lnTo>
                  <a:lnTo>
                    <a:pt x="6485" y="194"/>
                  </a:lnTo>
                  <a:lnTo>
                    <a:pt x="6331" y="329"/>
                  </a:lnTo>
                  <a:lnTo>
                    <a:pt x="6254" y="368"/>
                  </a:lnTo>
                  <a:lnTo>
                    <a:pt x="6176" y="387"/>
                  </a:lnTo>
                  <a:lnTo>
                    <a:pt x="6118" y="368"/>
                  </a:lnTo>
                  <a:lnTo>
                    <a:pt x="6041" y="329"/>
                  </a:lnTo>
                  <a:lnTo>
                    <a:pt x="5887" y="194"/>
                  </a:lnTo>
                  <a:lnTo>
                    <a:pt x="5732" y="59"/>
                  </a:lnTo>
                  <a:lnTo>
                    <a:pt x="5655" y="20"/>
                  </a:lnTo>
                  <a:lnTo>
                    <a:pt x="55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3184150" y="3814100"/>
              <a:ext cx="298700" cy="175650"/>
            </a:xfrm>
            <a:custGeom>
              <a:avLst/>
              <a:gdLst/>
              <a:ahLst/>
              <a:cxnLst/>
              <a:rect l="l" t="t" r="r" b="b"/>
              <a:pathLst>
                <a:path w="11948" h="7026" extrusionOk="0">
                  <a:moveTo>
                    <a:pt x="5984" y="0"/>
                  </a:moveTo>
                  <a:lnTo>
                    <a:pt x="5366" y="19"/>
                  </a:lnTo>
                  <a:lnTo>
                    <a:pt x="4768" y="58"/>
                  </a:lnTo>
                  <a:lnTo>
                    <a:pt x="4208" y="154"/>
                  </a:lnTo>
                  <a:lnTo>
                    <a:pt x="3649" y="270"/>
                  </a:lnTo>
                  <a:lnTo>
                    <a:pt x="3127" y="425"/>
                  </a:lnTo>
                  <a:lnTo>
                    <a:pt x="2645" y="598"/>
                  </a:lnTo>
                  <a:lnTo>
                    <a:pt x="2182" y="791"/>
                  </a:lnTo>
                  <a:lnTo>
                    <a:pt x="1757" y="1023"/>
                  </a:lnTo>
                  <a:lnTo>
                    <a:pt x="1371" y="1274"/>
                  </a:lnTo>
                  <a:lnTo>
                    <a:pt x="1024" y="1544"/>
                  </a:lnTo>
                  <a:lnTo>
                    <a:pt x="715" y="1834"/>
                  </a:lnTo>
                  <a:lnTo>
                    <a:pt x="599" y="1988"/>
                  </a:lnTo>
                  <a:lnTo>
                    <a:pt x="464" y="2142"/>
                  </a:lnTo>
                  <a:lnTo>
                    <a:pt x="367" y="2297"/>
                  </a:lnTo>
                  <a:lnTo>
                    <a:pt x="271" y="2471"/>
                  </a:lnTo>
                  <a:lnTo>
                    <a:pt x="194" y="2625"/>
                  </a:lnTo>
                  <a:lnTo>
                    <a:pt x="117" y="2799"/>
                  </a:lnTo>
                  <a:lnTo>
                    <a:pt x="78" y="2972"/>
                  </a:lnTo>
                  <a:lnTo>
                    <a:pt x="39" y="3146"/>
                  </a:lnTo>
                  <a:lnTo>
                    <a:pt x="1" y="3320"/>
                  </a:lnTo>
                  <a:lnTo>
                    <a:pt x="1" y="3513"/>
                  </a:lnTo>
                  <a:lnTo>
                    <a:pt x="1" y="3687"/>
                  </a:lnTo>
                  <a:lnTo>
                    <a:pt x="39" y="3860"/>
                  </a:lnTo>
                  <a:lnTo>
                    <a:pt x="78" y="4034"/>
                  </a:lnTo>
                  <a:lnTo>
                    <a:pt x="117" y="4208"/>
                  </a:lnTo>
                  <a:lnTo>
                    <a:pt x="194" y="4381"/>
                  </a:lnTo>
                  <a:lnTo>
                    <a:pt x="271" y="4555"/>
                  </a:lnTo>
                  <a:lnTo>
                    <a:pt x="367" y="4709"/>
                  </a:lnTo>
                  <a:lnTo>
                    <a:pt x="464" y="4883"/>
                  </a:lnTo>
                  <a:lnTo>
                    <a:pt x="599" y="5038"/>
                  </a:lnTo>
                  <a:lnTo>
                    <a:pt x="715" y="5192"/>
                  </a:lnTo>
                  <a:lnTo>
                    <a:pt x="1024" y="5482"/>
                  </a:lnTo>
                  <a:lnTo>
                    <a:pt x="1371" y="5752"/>
                  </a:lnTo>
                  <a:lnTo>
                    <a:pt x="1757" y="5983"/>
                  </a:lnTo>
                  <a:lnTo>
                    <a:pt x="2182" y="6215"/>
                  </a:lnTo>
                  <a:lnTo>
                    <a:pt x="2645" y="6427"/>
                  </a:lnTo>
                  <a:lnTo>
                    <a:pt x="3127" y="6601"/>
                  </a:lnTo>
                  <a:lnTo>
                    <a:pt x="3649" y="6736"/>
                  </a:lnTo>
                  <a:lnTo>
                    <a:pt x="4208" y="6871"/>
                  </a:lnTo>
                  <a:lnTo>
                    <a:pt x="4768" y="6948"/>
                  </a:lnTo>
                  <a:lnTo>
                    <a:pt x="5366" y="7006"/>
                  </a:lnTo>
                  <a:lnTo>
                    <a:pt x="5984" y="7026"/>
                  </a:lnTo>
                  <a:lnTo>
                    <a:pt x="6582" y="7006"/>
                  </a:lnTo>
                  <a:lnTo>
                    <a:pt x="7181" y="6948"/>
                  </a:lnTo>
                  <a:lnTo>
                    <a:pt x="7760" y="6871"/>
                  </a:lnTo>
                  <a:lnTo>
                    <a:pt x="8300" y="6736"/>
                  </a:lnTo>
                  <a:lnTo>
                    <a:pt x="8821" y="6601"/>
                  </a:lnTo>
                  <a:lnTo>
                    <a:pt x="9323" y="6427"/>
                  </a:lnTo>
                  <a:lnTo>
                    <a:pt x="9786" y="6215"/>
                  </a:lnTo>
                  <a:lnTo>
                    <a:pt x="10211" y="5983"/>
                  </a:lnTo>
                  <a:lnTo>
                    <a:pt x="10597" y="5752"/>
                  </a:lnTo>
                  <a:lnTo>
                    <a:pt x="10925" y="5482"/>
                  </a:lnTo>
                  <a:lnTo>
                    <a:pt x="11234" y="5192"/>
                  </a:lnTo>
                  <a:lnTo>
                    <a:pt x="11369" y="5038"/>
                  </a:lnTo>
                  <a:lnTo>
                    <a:pt x="11485" y="4883"/>
                  </a:lnTo>
                  <a:lnTo>
                    <a:pt x="11601" y="4709"/>
                  </a:lnTo>
                  <a:lnTo>
                    <a:pt x="11678" y="4555"/>
                  </a:lnTo>
                  <a:lnTo>
                    <a:pt x="11774" y="4381"/>
                  </a:lnTo>
                  <a:lnTo>
                    <a:pt x="11832" y="4208"/>
                  </a:lnTo>
                  <a:lnTo>
                    <a:pt x="11890" y="4034"/>
                  </a:lnTo>
                  <a:lnTo>
                    <a:pt x="11929" y="3860"/>
                  </a:lnTo>
                  <a:lnTo>
                    <a:pt x="11948" y="3687"/>
                  </a:lnTo>
                  <a:lnTo>
                    <a:pt x="11948" y="3513"/>
                  </a:lnTo>
                  <a:lnTo>
                    <a:pt x="11948" y="3320"/>
                  </a:lnTo>
                  <a:lnTo>
                    <a:pt x="11929" y="3146"/>
                  </a:lnTo>
                  <a:lnTo>
                    <a:pt x="11890" y="2972"/>
                  </a:lnTo>
                  <a:lnTo>
                    <a:pt x="11832" y="2799"/>
                  </a:lnTo>
                  <a:lnTo>
                    <a:pt x="11774" y="2625"/>
                  </a:lnTo>
                  <a:lnTo>
                    <a:pt x="11678" y="2471"/>
                  </a:lnTo>
                  <a:lnTo>
                    <a:pt x="11601" y="2297"/>
                  </a:lnTo>
                  <a:lnTo>
                    <a:pt x="11485" y="2142"/>
                  </a:lnTo>
                  <a:lnTo>
                    <a:pt x="11369" y="1988"/>
                  </a:lnTo>
                  <a:lnTo>
                    <a:pt x="11234" y="1834"/>
                  </a:lnTo>
                  <a:lnTo>
                    <a:pt x="10925" y="1544"/>
                  </a:lnTo>
                  <a:lnTo>
                    <a:pt x="10597" y="1274"/>
                  </a:lnTo>
                  <a:lnTo>
                    <a:pt x="10211" y="1023"/>
                  </a:lnTo>
                  <a:lnTo>
                    <a:pt x="9786" y="791"/>
                  </a:lnTo>
                  <a:lnTo>
                    <a:pt x="9323" y="598"/>
                  </a:lnTo>
                  <a:lnTo>
                    <a:pt x="8821" y="425"/>
                  </a:lnTo>
                  <a:lnTo>
                    <a:pt x="8300" y="270"/>
                  </a:lnTo>
                  <a:lnTo>
                    <a:pt x="7760" y="154"/>
                  </a:lnTo>
                  <a:lnTo>
                    <a:pt x="7181" y="58"/>
                  </a:lnTo>
                  <a:lnTo>
                    <a:pt x="6582" y="19"/>
                  </a:lnTo>
                  <a:lnTo>
                    <a:pt x="59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3179325" y="3792850"/>
              <a:ext cx="308850" cy="185325"/>
            </a:xfrm>
            <a:custGeom>
              <a:avLst/>
              <a:gdLst/>
              <a:ahLst/>
              <a:cxnLst/>
              <a:rect l="l" t="t" r="r" b="b"/>
              <a:pathLst>
                <a:path w="12354" h="7413" extrusionOk="0">
                  <a:moveTo>
                    <a:pt x="5579" y="1"/>
                  </a:moveTo>
                  <a:lnTo>
                    <a:pt x="5501" y="20"/>
                  </a:lnTo>
                  <a:lnTo>
                    <a:pt x="5444" y="78"/>
                  </a:lnTo>
                  <a:lnTo>
                    <a:pt x="5308" y="232"/>
                  </a:lnTo>
                  <a:lnTo>
                    <a:pt x="5173" y="387"/>
                  </a:lnTo>
                  <a:lnTo>
                    <a:pt x="5096" y="425"/>
                  </a:lnTo>
                  <a:lnTo>
                    <a:pt x="5038" y="464"/>
                  </a:lnTo>
                  <a:lnTo>
                    <a:pt x="4961" y="445"/>
                  </a:lnTo>
                  <a:lnTo>
                    <a:pt x="4884" y="406"/>
                  </a:lnTo>
                  <a:lnTo>
                    <a:pt x="4710" y="290"/>
                  </a:lnTo>
                  <a:lnTo>
                    <a:pt x="4536" y="175"/>
                  </a:lnTo>
                  <a:lnTo>
                    <a:pt x="4459" y="155"/>
                  </a:lnTo>
                  <a:lnTo>
                    <a:pt x="4401" y="136"/>
                  </a:lnTo>
                  <a:lnTo>
                    <a:pt x="4324" y="175"/>
                  </a:lnTo>
                  <a:lnTo>
                    <a:pt x="4266" y="232"/>
                  </a:lnTo>
                  <a:lnTo>
                    <a:pt x="4150" y="406"/>
                  </a:lnTo>
                  <a:lnTo>
                    <a:pt x="4035" y="561"/>
                  </a:lnTo>
                  <a:lnTo>
                    <a:pt x="3977" y="618"/>
                  </a:lnTo>
                  <a:lnTo>
                    <a:pt x="3900" y="657"/>
                  </a:lnTo>
                  <a:lnTo>
                    <a:pt x="3822" y="657"/>
                  </a:lnTo>
                  <a:lnTo>
                    <a:pt x="3745" y="638"/>
                  </a:lnTo>
                  <a:lnTo>
                    <a:pt x="3571" y="541"/>
                  </a:lnTo>
                  <a:lnTo>
                    <a:pt x="3398" y="445"/>
                  </a:lnTo>
                  <a:lnTo>
                    <a:pt x="3301" y="425"/>
                  </a:lnTo>
                  <a:lnTo>
                    <a:pt x="3243" y="425"/>
                  </a:lnTo>
                  <a:lnTo>
                    <a:pt x="3166" y="464"/>
                  </a:lnTo>
                  <a:lnTo>
                    <a:pt x="3108" y="541"/>
                  </a:lnTo>
                  <a:lnTo>
                    <a:pt x="3031" y="715"/>
                  </a:lnTo>
                  <a:lnTo>
                    <a:pt x="2934" y="889"/>
                  </a:lnTo>
                  <a:lnTo>
                    <a:pt x="2896" y="966"/>
                  </a:lnTo>
                  <a:lnTo>
                    <a:pt x="2819" y="1004"/>
                  </a:lnTo>
                  <a:lnTo>
                    <a:pt x="2761" y="1024"/>
                  </a:lnTo>
                  <a:lnTo>
                    <a:pt x="2664" y="1004"/>
                  </a:lnTo>
                  <a:lnTo>
                    <a:pt x="2471" y="947"/>
                  </a:lnTo>
                  <a:lnTo>
                    <a:pt x="2278" y="889"/>
                  </a:lnTo>
                  <a:lnTo>
                    <a:pt x="2201" y="869"/>
                  </a:lnTo>
                  <a:lnTo>
                    <a:pt x="2124" y="889"/>
                  </a:lnTo>
                  <a:lnTo>
                    <a:pt x="2066" y="947"/>
                  </a:lnTo>
                  <a:lnTo>
                    <a:pt x="2027" y="1004"/>
                  </a:lnTo>
                  <a:lnTo>
                    <a:pt x="1969" y="1197"/>
                  </a:lnTo>
                  <a:lnTo>
                    <a:pt x="1912" y="1390"/>
                  </a:lnTo>
                  <a:lnTo>
                    <a:pt x="1873" y="1468"/>
                  </a:lnTo>
                  <a:lnTo>
                    <a:pt x="1834" y="1526"/>
                  </a:lnTo>
                  <a:lnTo>
                    <a:pt x="1757" y="1564"/>
                  </a:lnTo>
                  <a:lnTo>
                    <a:pt x="1661" y="1564"/>
                  </a:lnTo>
                  <a:lnTo>
                    <a:pt x="1468" y="1545"/>
                  </a:lnTo>
                  <a:lnTo>
                    <a:pt x="1275" y="1506"/>
                  </a:lnTo>
                  <a:lnTo>
                    <a:pt x="1178" y="1526"/>
                  </a:lnTo>
                  <a:lnTo>
                    <a:pt x="1120" y="1564"/>
                  </a:lnTo>
                  <a:lnTo>
                    <a:pt x="1082" y="1622"/>
                  </a:lnTo>
                  <a:lnTo>
                    <a:pt x="1062" y="1699"/>
                  </a:lnTo>
                  <a:lnTo>
                    <a:pt x="1043" y="1892"/>
                  </a:lnTo>
                  <a:lnTo>
                    <a:pt x="1043" y="2105"/>
                  </a:lnTo>
                  <a:lnTo>
                    <a:pt x="1024" y="2182"/>
                  </a:lnTo>
                  <a:lnTo>
                    <a:pt x="985" y="2259"/>
                  </a:lnTo>
                  <a:lnTo>
                    <a:pt x="927" y="2298"/>
                  </a:lnTo>
                  <a:lnTo>
                    <a:pt x="850" y="2336"/>
                  </a:lnTo>
                  <a:lnTo>
                    <a:pt x="638" y="2375"/>
                  </a:lnTo>
                  <a:lnTo>
                    <a:pt x="445" y="2413"/>
                  </a:lnTo>
                  <a:lnTo>
                    <a:pt x="367" y="2433"/>
                  </a:lnTo>
                  <a:lnTo>
                    <a:pt x="329" y="2491"/>
                  </a:lnTo>
                  <a:lnTo>
                    <a:pt x="310" y="2568"/>
                  </a:lnTo>
                  <a:lnTo>
                    <a:pt x="310" y="2645"/>
                  </a:lnTo>
                  <a:lnTo>
                    <a:pt x="387" y="2838"/>
                  </a:lnTo>
                  <a:lnTo>
                    <a:pt x="464" y="3031"/>
                  </a:lnTo>
                  <a:lnTo>
                    <a:pt x="483" y="3108"/>
                  </a:lnTo>
                  <a:lnTo>
                    <a:pt x="464" y="3185"/>
                  </a:lnTo>
                  <a:lnTo>
                    <a:pt x="425" y="3243"/>
                  </a:lnTo>
                  <a:lnTo>
                    <a:pt x="367" y="3321"/>
                  </a:lnTo>
                  <a:lnTo>
                    <a:pt x="213" y="3436"/>
                  </a:lnTo>
                  <a:lnTo>
                    <a:pt x="59" y="3571"/>
                  </a:lnTo>
                  <a:lnTo>
                    <a:pt x="20" y="3629"/>
                  </a:lnTo>
                  <a:lnTo>
                    <a:pt x="1" y="3707"/>
                  </a:lnTo>
                  <a:lnTo>
                    <a:pt x="20" y="3784"/>
                  </a:lnTo>
                  <a:lnTo>
                    <a:pt x="59" y="3842"/>
                  </a:lnTo>
                  <a:lnTo>
                    <a:pt x="213" y="3977"/>
                  </a:lnTo>
                  <a:lnTo>
                    <a:pt x="367" y="4093"/>
                  </a:lnTo>
                  <a:lnTo>
                    <a:pt x="425" y="4151"/>
                  </a:lnTo>
                  <a:lnTo>
                    <a:pt x="464" y="4228"/>
                  </a:lnTo>
                  <a:lnTo>
                    <a:pt x="483" y="4305"/>
                  </a:lnTo>
                  <a:lnTo>
                    <a:pt x="464" y="4382"/>
                  </a:lnTo>
                  <a:lnTo>
                    <a:pt x="387" y="4575"/>
                  </a:lnTo>
                  <a:lnTo>
                    <a:pt x="310" y="4768"/>
                  </a:lnTo>
                  <a:lnTo>
                    <a:pt x="310" y="4845"/>
                  </a:lnTo>
                  <a:lnTo>
                    <a:pt x="329" y="4923"/>
                  </a:lnTo>
                  <a:lnTo>
                    <a:pt x="367" y="4961"/>
                  </a:lnTo>
                  <a:lnTo>
                    <a:pt x="445" y="5000"/>
                  </a:lnTo>
                  <a:lnTo>
                    <a:pt x="638" y="5038"/>
                  </a:lnTo>
                  <a:lnTo>
                    <a:pt x="850" y="5077"/>
                  </a:lnTo>
                  <a:lnTo>
                    <a:pt x="927" y="5116"/>
                  </a:lnTo>
                  <a:lnTo>
                    <a:pt x="985" y="5154"/>
                  </a:lnTo>
                  <a:lnTo>
                    <a:pt x="1024" y="5231"/>
                  </a:lnTo>
                  <a:lnTo>
                    <a:pt x="1043" y="5309"/>
                  </a:lnTo>
                  <a:lnTo>
                    <a:pt x="1043" y="5502"/>
                  </a:lnTo>
                  <a:lnTo>
                    <a:pt x="1043" y="5714"/>
                  </a:lnTo>
                  <a:lnTo>
                    <a:pt x="1082" y="5791"/>
                  </a:lnTo>
                  <a:lnTo>
                    <a:pt x="1120" y="5849"/>
                  </a:lnTo>
                  <a:lnTo>
                    <a:pt x="1178" y="5888"/>
                  </a:lnTo>
                  <a:lnTo>
                    <a:pt x="1275" y="5888"/>
                  </a:lnTo>
                  <a:lnTo>
                    <a:pt x="1468" y="5868"/>
                  </a:lnTo>
                  <a:lnTo>
                    <a:pt x="1661" y="5849"/>
                  </a:lnTo>
                  <a:lnTo>
                    <a:pt x="1757" y="5849"/>
                  </a:lnTo>
                  <a:lnTo>
                    <a:pt x="1834" y="5888"/>
                  </a:lnTo>
                  <a:lnTo>
                    <a:pt x="1873" y="5926"/>
                  </a:lnTo>
                  <a:lnTo>
                    <a:pt x="1912" y="6003"/>
                  </a:lnTo>
                  <a:lnTo>
                    <a:pt x="1969" y="6196"/>
                  </a:lnTo>
                  <a:lnTo>
                    <a:pt x="2027" y="6389"/>
                  </a:lnTo>
                  <a:lnTo>
                    <a:pt x="2066" y="6467"/>
                  </a:lnTo>
                  <a:lnTo>
                    <a:pt x="2124" y="6525"/>
                  </a:lnTo>
                  <a:lnTo>
                    <a:pt x="2201" y="6544"/>
                  </a:lnTo>
                  <a:lnTo>
                    <a:pt x="2278" y="6525"/>
                  </a:lnTo>
                  <a:lnTo>
                    <a:pt x="2471" y="6467"/>
                  </a:lnTo>
                  <a:lnTo>
                    <a:pt x="2664" y="6389"/>
                  </a:lnTo>
                  <a:lnTo>
                    <a:pt x="2838" y="6389"/>
                  </a:lnTo>
                  <a:lnTo>
                    <a:pt x="2896" y="6447"/>
                  </a:lnTo>
                  <a:lnTo>
                    <a:pt x="2934" y="6505"/>
                  </a:lnTo>
                  <a:lnTo>
                    <a:pt x="3031" y="6698"/>
                  </a:lnTo>
                  <a:lnTo>
                    <a:pt x="3127" y="6872"/>
                  </a:lnTo>
                  <a:lnTo>
                    <a:pt x="3166" y="6930"/>
                  </a:lnTo>
                  <a:lnTo>
                    <a:pt x="3243" y="6988"/>
                  </a:lnTo>
                  <a:lnTo>
                    <a:pt x="3301" y="6988"/>
                  </a:lnTo>
                  <a:lnTo>
                    <a:pt x="3398" y="6968"/>
                  </a:lnTo>
                  <a:lnTo>
                    <a:pt x="3571" y="6872"/>
                  </a:lnTo>
                  <a:lnTo>
                    <a:pt x="3745" y="6775"/>
                  </a:lnTo>
                  <a:lnTo>
                    <a:pt x="3822" y="6756"/>
                  </a:lnTo>
                  <a:lnTo>
                    <a:pt x="3900" y="6756"/>
                  </a:lnTo>
                  <a:lnTo>
                    <a:pt x="3977" y="6775"/>
                  </a:lnTo>
                  <a:lnTo>
                    <a:pt x="4035" y="6853"/>
                  </a:lnTo>
                  <a:lnTo>
                    <a:pt x="4150" y="7007"/>
                  </a:lnTo>
                  <a:lnTo>
                    <a:pt x="4266" y="7181"/>
                  </a:lnTo>
                  <a:lnTo>
                    <a:pt x="4324" y="7239"/>
                  </a:lnTo>
                  <a:lnTo>
                    <a:pt x="4401" y="7258"/>
                  </a:lnTo>
                  <a:lnTo>
                    <a:pt x="4459" y="7258"/>
                  </a:lnTo>
                  <a:lnTo>
                    <a:pt x="4556" y="7219"/>
                  </a:lnTo>
                  <a:lnTo>
                    <a:pt x="4710" y="7104"/>
                  </a:lnTo>
                  <a:lnTo>
                    <a:pt x="4884" y="6988"/>
                  </a:lnTo>
                  <a:lnTo>
                    <a:pt x="4961" y="6949"/>
                  </a:lnTo>
                  <a:lnTo>
                    <a:pt x="5038" y="6949"/>
                  </a:lnTo>
                  <a:lnTo>
                    <a:pt x="5096" y="6968"/>
                  </a:lnTo>
                  <a:lnTo>
                    <a:pt x="5173" y="7026"/>
                  </a:lnTo>
                  <a:lnTo>
                    <a:pt x="5308" y="7181"/>
                  </a:lnTo>
                  <a:lnTo>
                    <a:pt x="5444" y="7335"/>
                  </a:lnTo>
                  <a:lnTo>
                    <a:pt x="5501" y="7374"/>
                  </a:lnTo>
                  <a:lnTo>
                    <a:pt x="5579" y="7412"/>
                  </a:lnTo>
                  <a:lnTo>
                    <a:pt x="5656" y="7393"/>
                  </a:lnTo>
                  <a:lnTo>
                    <a:pt x="5714" y="7354"/>
                  </a:lnTo>
                  <a:lnTo>
                    <a:pt x="5868" y="7219"/>
                  </a:lnTo>
                  <a:lnTo>
                    <a:pt x="6023" y="7084"/>
                  </a:lnTo>
                  <a:lnTo>
                    <a:pt x="6100" y="7026"/>
                  </a:lnTo>
                  <a:lnTo>
                    <a:pt x="6177" y="7007"/>
                  </a:lnTo>
                  <a:lnTo>
                    <a:pt x="6254" y="7026"/>
                  </a:lnTo>
                  <a:lnTo>
                    <a:pt x="6312" y="7084"/>
                  </a:lnTo>
                  <a:lnTo>
                    <a:pt x="6467" y="7219"/>
                  </a:lnTo>
                  <a:lnTo>
                    <a:pt x="6621" y="7354"/>
                  </a:lnTo>
                  <a:lnTo>
                    <a:pt x="6698" y="7393"/>
                  </a:lnTo>
                  <a:lnTo>
                    <a:pt x="6775" y="7412"/>
                  </a:lnTo>
                  <a:lnTo>
                    <a:pt x="6833" y="7374"/>
                  </a:lnTo>
                  <a:lnTo>
                    <a:pt x="6910" y="7335"/>
                  </a:lnTo>
                  <a:lnTo>
                    <a:pt x="7046" y="7181"/>
                  </a:lnTo>
                  <a:lnTo>
                    <a:pt x="7181" y="7026"/>
                  </a:lnTo>
                  <a:lnTo>
                    <a:pt x="7239" y="6968"/>
                  </a:lnTo>
                  <a:lnTo>
                    <a:pt x="7316" y="6949"/>
                  </a:lnTo>
                  <a:lnTo>
                    <a:pt x="7393" y="6949"/>
                  </a:lnTo>
                  <a:lnTo>
                    <a:pt x="7470" y="6988"/>
                  </a:lnTo>
                  <a:lnTo>
                    <a:pt x="7625" y="7104"/>
                  </a:lnTo>
                  <a:lnTo>
                    <a:pt x="7798" y="7219"/>
                  </a:lnTo>
                  <a:lnTo>
                    <a:pt x="7875" y="7258"/>
                  </a:lnTo>
                  <a:lnTo>
                    <a:pt x="7953" y="7258"/>
                  </a:lnTo>
                  <a:lnTo>
                    <a:pt x="8011" y="7239"/>
                  </a:lnTo>
                  <a:lnTo>
                    <a:pt x="8088" y="7181"/>
                  </a:lnTo>
                  <a:lnTo>
                    <a:pt x="8204" y="7007"/>
                  </a:lnTo>
                  <a:lnTo>
                    <a:pt x="8300" y="6853"/>
                  </a:lnTo>
                  <a:lnTo>
                    <a:pt x="8377" y="6775"/>
                  </a:lnTo>
                  <a:lnTo>
                    <a:pt x="8435" y="6756"/>
                  </a:lnTo>
                  <a:lnTo>
                    <a:pt x="8512" y="6756"/>
                  </a:lnTo>
                  <a:lnTo>
                    <a:pt x="8590" y="6775"/>
                  </a:lnTo>
                  <a:lnTo>
                    <a:pt x="8783" y="6872"/>
                  </a:lnTo>
                  <a:lnTo>
                    <a:pt x="8956" y="6968"/>
                  </a:lnTo>
                  <a:lnTo>
                    <a:pt x="9034" y="6988"/>
                  </a:lnTo>
                  <a:lnTo>
                    <a:pt x="9111" y="6968"/>
                  </a:lnTo>
                  <a:lnTo>
                    <a:pt x="9169" y="6930"/>
                  </a:lnTo>
                  <a:lnTo>
                    <a:pt x="9227" y="6872"/>
                  </a:lnTo>
                  <a:lnTo>
                    <a:pt x="9323" y="6698"/>
                  </a:lnTo>
                  <a:lnTo>
                    <a:pt x="9400" y="6505"/>
                  </a:lnTo>
                  <a:lnTo>
                    <a:pt x="9458" y="6447"/>
                  </a:lnTo>
                  <a:lnTo>
                    <a:pt x="9516" y="6389"/>
                  </a:lnTo>
                  <a:lnTo>
                    <a:pt x="9670" y="6389"/>
                  </a:lnTo>
                  <a:lnTo>
                    <a:pt x="9863" y="6467"/>
                  </a:lnTo>
                  <a:lnTo>
                    <a:pt x="10056" y="6525"/>
                  </a:lnTo>
                  <a:lnTo>
                    <a:pt x="10134" y="6544"/>
                  </a:lnTo>
                  <a:lnTo>
                    <a:pt x="10211" y="6525"/>
                  </a:lnTo>
                  <a:lnTo>
                    <a:pt x="10269" y="6467"/>
                  </a:lnTo>
                  <a:lnTo>
                    <a:pt x="10307" y="6389"/>
                  </a:lnTo>
                  <a:lnTo>
                    <a:pt x="10365" y="6196"/>
                  </a:lnTo>
                  <a:lnTo>
                    <a:pt x="10423" y="6003"/>
                  </a:lnTo>
                  <a:lnTo>
                    <a:pt x="10462" y="5926"/>
                  </a:lnTo>
                  <a:lnTo>
                    <a:pt x="10520" y="5888"/>
                  </a:lnTo>
                  <a:lnTo>
                    <a:pt x="10578" y="5849"/>
                  </a:lnTo>
                  <a:lnTo>
                    <a:pt x="10674" y="5849"/>
                  </a:lnTo>
                  <a:lnTo>
                    <a:pt x="10867" y="5868"/>
                  </a:lnTo>
                  <a:lnTo>
                    <a:pt x="11079" y="5888"/>
                  </a:lnTo>
                  <a:lnTo>
                    <a:pt x="11157" y="5888"/>
                  </a:lnTo>
                  <a:lnTo>
                    <a:pt x="11215" y="5849"/>
                  </a:lnTo>
                  <a:lnTo>
                    <a:pt x="11272" y="5791"/>
                  </a:lnTo>
                  <a:lnTo>
                    <a:pt x="11292" y="5714"/>
                  </a:lnTo>
                  <a:lnTo>
                    <a:pt x="11292" y="5502"/>
                  </a:lnTo>
                  <a:lnTo>
                    <a:pt x="11311" y="5309"/>
                  </a:lnTo>
                  <a:lnTo>
                    <a:pt x="11311" y="5231"/>
                  </a:lnTo>
                  <a:lnTo>
                    <a:pt x="11350" y="5154"/>
                  </a:lnTo>
                  <a:lnTo>
                    <a:pt x="11408" y="5116"/>
                  </a:lnTo>
                  <a:lnTo>
                    <a:pt x="11504" y="5077"/>
                  </a:lnTo>
                  <a:lnTo>
                    <a:pt x="11697" y="5038"/>
                  </a:lnTo>
                  <a:lnTo>
                    <a:pt x="11890" y="5000"/>
                  </a:lnTo>
                  <a:lnTo>
                    <a:pt x="11967" y="4961"/>
                  </a:lnTo>
                  <a:lnTo>
                    <a:pt x="12025" y="4923"/>
                  </a:lnTo>
                  <a:lnTo>
                    <a:pt x="12044" y="4845"/>
                  </a:lnTo>
                  <a:lnTo>
                    <a:pt x="12025" y="4768"/>
                  </a:lnTo>
                  <a:lnTo>
                    <a:pt x="11967" y="4575"/>
                  </a:lnTo>
                  <a:lnTo>
                    <a:pt x="11890" y="4382"/>
                  </a:lnTo>
                  <a:lnTo>
                    <a:pt x="11871" y="4305"/>
                  </a:lnTo>
                  <a:lnTo>
                    <a:pt x="11871" y="4228"/>
                  </a:lnTo>
                  <a:lnTo>
                    <a:pt x="11909" y="4151"/>
                  </a:lnTo>
                  <a:lnTo>
                    <a:pt x="11967" y="4093"/>
                  </a:lnTo>
                  <a:lnTo>
                    <a:pt x="12122" y="3977"/>
                  </a:lnTo>
                  <a:lnTo>
                    <a:pt x="12276" y="3842"/>
                  </a:lnTo>
                  <a:lnTo>
                    <a:pt x="12334" y="3784"/>
                  </a:lnTo>
                  <a:lnTo>
                    <a:pt x="12353" y="3707"/>
                  </a:lnTo>
                  <a:lnTo>
                    <a:pt x="12334" y="3629"/>
                  </a:lnTo>
                  <a:lnTo>
                    <a:pt x="12276" y="3571"/>
                  </a:lnTo>
                  <a:lnTo>
                    <a:pt x="12122" y="3436"/>
                  </a:lnTo>
                  <a:lnTo>
                    <a:pt x="11967" y="3321"/>
                  </a:lnTo>
                  <a:lnTo>
                    <a:pt x="11909" y="3243"/>
                  </a:lnTo>
                  <a:lnTo>
                    <a:pt x="11871" y="3185"/>
                  </a:lnTo>
                  <a:lnTo>
                    <a:pt x="11871" y="3108"/>
                  </a:lnTo>
                  <a:lnTo>
                    <a:pt x="11890" y="3031"/>
                  </a:lnTo>
                  <a:lnTo>
                    <a:pt x="11967" y="2838"/>
                  </a:lnTo>
                  <a:lnTo>
                    <a:pt x="12025" y="2645"/>
                  </a:lnTo>
                  <a:lnTo>
                    <a:pt x="12044" y="2568"/>
                  </a:lnTo>
                  <a:lnTo>
                    <a:pt x="12025" y="2491"/>
                  </a:lnTo>
                  <a:lnTo>
                    <a:pt x="11967" y="2433"/>
                  </a:lnTo>
                  <a:lnTo>
                    <a:pt x="11890" y="2413"/>
                  </a:lnTo>
                  <a:lnTo>
                    <a:pt x="11697" y="2375"/>
                  </a:lnTo>
                  <a:lnTo>
                    <a:pt x="11504" y="2336"/>
                  </a:lnTo>
                  <a:lnTo>
                    <a:pt x="11408" y="2298"/>
                  </a:lnTo>
                  <a:lnTo>
                    <a:pt x="11350" y="2259"/>
                  </a:lnTo>
                  <a:lnTo>
                    <a:pt x="11311" y="2182"/>
                  </a:lnTo>
                  <a:lnTo>
                    <a:pt x="11311" y="2105"/>
                  </a:lnTo>
                  <a:lnTo>
                    <a:pt x="11292" y="1892"/>
                  </a:lnTo>
                  <a:lnTo>
                    <a:pt x="11292" y="1699"/>
                  </a:lnTo>
                  <a:lnTo>
                    <a:pt x="11272" y="1622"/>
                  </a:lnTo>
                  <a:lnTo>
                    <a:pt x="11215" y="1564"/>
                  </a:lnTo>
                  <a:lnTo>
                    <a:pt x="11157" y="1526"/>
                  </a:lnTo>
                  <a:lnTo>
                    <a:pt x="11079" y="1506"/>
                  </a:lnTo>
                  <a:lnTo>
                    <a:pt x="10886" y="1545"/>
                  </a:lnTo>
                  <a:lnTo>
                    <a:pt x="10674" y="1564"/>
                  </a:lnTo>
                  <a:lnTo>
                    <a:pt x="10578" y="1564"/>
                  </a:lnTo>
                  <a:lnTo>
                    <a:pt x="10520" y="1526"/>
                  </a:lnTo>
                  <a:lnTo>
                    <a:pt x="10462" y="1468"/>
                  </a:lnTo>
                  <a:lnTo>
                    <a:pt x="10423" y="1390"/>
                  </a:lnTo>
                  <a:lnTo>
                    <a:pt x="10365" y="1197"/>
                  </a:lnTo>
                  <a:lnTo>
                    <a:pt x="10307" y="1004"/>
                  </a:lnTo>
                  <a:lnTo>
                    <a:pt x="10269" y="947"/>
                  </a:lnTo>
                  <a:lnTo>
                    <a:pt x="10211" y="889"/>
                  </a:lnTo>
                  <a:lnTo>
                    <a:pt x="10134" y="869"/>
                  </a:lnTo>
                  <a:lnTo>
                    <a:pt x="10056" y="889"/>
                  </a:lnTo>
                  <a:lnTo>
                    <a:pt x="9863" y="947"/>
                  </a:lnTo>
                  <a:lnTo>
                    <a:pt x="9670" y="1004"/>
                  </a:lnTo>
                  <a:lnTo>
                    <a:pt x="9593" y="1024"/>
                  </a:lnTo>
                  <a:lnTo>
                    <a:pt x="9516" y="1004"/>
                  </a:lnTo>
                  <a:lnTo>
                    <a:pt x="9458" y="966"/>
                  </a:lnTo>
                  <a:lnTo>
                    <a:pt x="9400" y="889"/>
                  </a:lnTo>
                  <a:lnTo>
                    <a:pt x="9323" y="715"/>
                  </a:lnTo>
                  <a:lnTo>
                    <a:pt x="9227" y="541"/>
                  </a:lnTo>
                  <a:lnTo>
                    <a:pt x="9169" y="464"/>
                  </a:lnTo>
                  <a:lnTo>
                    <a:pt x="9111" y="425"/>
                  </a:lnTo>
                  <a:lnTo>
                    <a:pt x="9034" y="425"/>
                  </a:lnTo>
                  <a:lnTo>
                    <a:pt x="8956" y="445"/>
                  </a:lnTo>
                  <a:lnTo>
                    <a:pt x="8783" y="541"/>
                  </a:lnTo>
                  <a:lnTo>
                    <a:pt x="8590" y="638"/>
                  </a:lnTo>
                  <a:lnTo>
                    <a:pt x="8512" y="657"/>
                  </a:lnTo>
                  <a:lnTo>
                    <a:pt x="8435" y="657"/>
                  </a:lnTo>
                  <a:lnTo>
                    <a:pt x="8377" y="618"/>
                  </a:lnTo>
                  <a:lnTo>
                    <a:pt x="8300" y="561"/>
                  </a:lnTo>
                  <a:lnTo>
                    <a:pt x="8204" y="406"/>
                  </a:lnTo>
                  <a:lnTo>
                    <a:pt x="8088" y="232"/>
                  </a:lnTo>
                  <a:lnTo>
                    <a:pt x="8011" y="175"/>
                  </a:lnTo>
                  <a:lnTo>
                    <a:pt x="7953" y="136"/>
                  </a:lnTo>
                  <a:lnTo>
                    <a:pt x="7875" y="155"/>
                  </a:lnTo>
                  <a:lnTo>
                    <a:pt x="7798" y="175"/>
                  </a:lnTo>
                  <a:lnTo>
                    <a:pt x="7625" y="290"/>
                  </a:lnTo>
                  <a:lnTo>
                    <a:pt x="7470" y="406"/>
                  </a:lnTo>
                  <a:lnTo>
                    <a:pt x="7393" y="445"/>
                  </a:lnTo>
                  <a:lnTo>
                    <a:pt x="7316" y="464"/>
                  </a:lnTo>
                  <a:lnTo>
                    <a:pt x="7239" y="425"/>
                  </a:lnTo>
                  <a:lnTo>
                    <a:pt x="7181" y="387"/>
                  </a:lnTo>
                  <a:lnTo>
                    <a:pt x="7046" y="232"/>
                  </a:lnTo>
                  <a:lnTo>
                    <a:pt x="6910" y="78"/>
                  </a:lnTo>
                  <a:lnTo>
                    <a:pt x="6833" y="20"/>
                  </a:lnTo>
                  <a:lnTo>
                    <a:pt x="6775" y="1"/>
                  </a:lnTo>
                  <a:lnTo>
                    <a:pt x="6698" y="20"/>
                  </a:lnTo>
                  <a:lnTo>
                    <a:pt x="6621" y="59"/>
                  </a:lnTo>
                  <a:lnTo>
                    <a:pt x="6467" y="194"/>
                  </a:lnTo>
                  <a:lnTo>
                    <a:pt x="6312" y="329"/>
                  </a:lnTo>
                  <a:lnTo>
                    <a:pt x="6254" y="368"/>
                  </a:lnTo>
                  <a:lnTo>
                    <a:pt x="6177" y="387"/>
                  </a:lnTo>
                  <a:lnTo>
                    <a:pt x="6100" y="368"/>
                  </a:lnTo>
                  <a:lnTo>
                    <a:pt x="6023" y="329"/>
                  </a:lnTo>
                  <a:lnTo>
                    <a:pt x="5868" y="194"/>
                  </a:lnTo>
                  <a:lnTo>
                    <a:pt x="5714" y="59"/>
                  </a:lnTo>
                  <a:lnTo>
                    <a:pt x="5656" y="20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3255075" y="3830975"/>
              <a:ext cx="33325" cy="14975"/>
            </a:xfrm>
            <a:custGeom>
              <a:avLst/>
              <a:gdLst/>
              <a:ahLst/>
              <a:cxnLst/>
              <a:rect l="l" t="t" r="r" b="b"/>
              <a:pathLst>
                <a:path w="1333" h="599" extrusionOk="0">
                  <a:moveTo>
                    <a:pt x="676" y="1"/>
                  </a:moveTo>
                  <a:lnTo>
                    <a:pt x="541" y="20"/>
                  </a:lnTo>
                  <a:lnTo>
                    <a:pt x="406" y="39"/>
                  </a:lnTo>
                  <a:lnTo>
                    <a:pt x="290" y="59"/>
                  </a:lnTo>
                  <a:lnTo>
                    <a:pt x="194" y="97"/>
                  </a:lnTo>
                  <a:lnTo>
                    <a:pt x="117" y="136"/>
                  </a:lnTo>
                  <a:lnTo>
                    <a:pt x="59" y="194"/>
                  </a:lnTo>
                  <a:lnTo>
                    <a:pt x="20" y="252"/>
                  </a:lnTo>
                  <a:lnTo>
                    <a:pt x="1" y="309"/>
                  </a:lnTo>
                  <a:lnTo>
                    <a:pt x="20" y="367"/>
                  </a:lnTo>
                  <a:lnTo>
                    <a:pt x="59" y="425"/>
                  </a:lnTo>
                  <a:lnTo>
                    <a:pt x="117" y="464"/>
                  </a:lnTo>
                  <a:lnTo>
                    <a:pt x="194" y="502"/>
                  </a:lnTo>
                  <a:lnTo>
                    <a:pt x="290" y="541"/>
                  </a:lnTo>
                  <a:lnTo>
                    <a:pt x="406" y="580"/>
                  </a:lnTo>
                  <a:lnTo>
                    <a:pt x="541" y="580"/>
                  </a:lnTo>
                  <a:lnTo>
                    <a:pt x="676" y="599"/>
                  </a:lnTo>
                  <a:lnTo>
                    <a:pt x="812" y="580"/>
                  </a:lnTo>
                  <a:lnTo>
                    <a:pt x="927" y="580"/>
                  </a:lnTo>
                  <a:lnTo>
                    <a:pt x="1043" y="541"/>
                  </a:lnTo>
                  <a:lnTo>
                    <a:pt x="1140" y="502"/>
                  </a:lnTo>
                  <a:lnTo>
                    <a:pt x="1236" y="464"/>
                  </a:lnTo>
                  <a:lnTo>
                    <a:pt x="1294" y="425"/>
                  </a:lnTo>
                  <a:lnTo>
                    <a:pt x="1333" y="367"/>
                  </a:lnTo>
                  <a:lnTo>
                    <a:pt x="1333" y="309"/>
                  </a:lnTo>
                  <a:lnTo>
                    <a:pt x="1333" y="252"/>
                  </a:lnTo>
                  <a:lnTo>
                    <a:pt x="1294" y="194"/>
                  </a:lnTo>
                  <a:lnTo>
                    <a:pt x="1236" y="136"/>
                  </a:lnTo>
                  <a:lnTo>
                    <a:pt x="1140" y="97"/>
                  </a:lnTo>
                  <a:lnTo>
                    <a:pt x="1043" y="59"/>
                  </a:lnTo>
                  <a:lnTo>
                    <a:pt x="927" y="39"/>
                  </a:lnTo>
                  <a:lnTo>
                    <a:pt x="812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3267150" y="3919750"/>
              <a:ext cx="33800" cy="14500"/>
            </a:xfrm>
            <a:custGeom>
              <a:avLst/>
              <a:gdLst/>
              <a:ahLst/>
              <a:cxnLst/>
              <a:rect l="l" t="t" r="r" b="b"/>
              <a:pathLst>
                <a:path w="1352" h="580" extrusionOk="0">
                  <a:moveTo>
                    <a:pt x="541" y="1"/>
                  </a:moveTo>
                  <a:lnTo>
                    <a:pt x="425" y="20"/>
                  </a:lnTo>
                  <a:lnTo>
                    <a:pt x="309" y="40"/>
                  </a:lnTo>
                  <a:lnTo>
                    <a:pt x="193" y="78"/>
                  </a:lnTo>
                  <a:lnTo>
                    <a:pt x="116" y="117"/>
                  </a:lnTo>
                  <a:lnTo>
                    <a:pt x="58" y="175"/>
                  </a:lnTo>
                  <a:lnTo>
                    <a:pt x="20" y="233"/>
                  </a:lnTo>
                  <a:lnTo>
                    <a:pt x="0" y="290"/>
                  </a:lnTo>
                  <a:lnTo>
                    <a:pt x="20" y="348"/>
                  </a:lnTo>
                  <a:lnTo>
                    <a:pt x="58" y="406"/>
                  </a:lnTo>
                  <a:lnTo>
                    <a:pt x="116" y="445"/>
                  </a:lnTo>
                  <a:lnTo>
                    <a:pt x="193" y="503"/>
                  </a:lnTo>
                  <a:lnTo>
                    <a:pt x="309" y="541"/>
                  </a:lnTo>
                  <a:lnTo>
                    <a:pt x="425" y="561"/>
                  </a:lnTo>
                  <a:lnTo>
                    <a:pt x="541" y="580"/>
                  </a:lnTo>
                  <a:lnTo>
                    <a:pt x="811" y="580"/>
                  </a:lnTo>
                  <a:lnTo>
                    <a:pt x="946" y="561"/>
                  </a:lnTo>
                  <a:lnTo>
                    <a:pt x="1062" y="541"/>
                  </a:lnTo>
                  <a:lnTo>
                    <a:pt x="1159" y="503"/>
                  </a:lnTo>
                  <a:lnTo>
                    <a:pt x="1236" y="445"/>
                  </a:lnTo>
                  <a:lnTo>
                    <a:pt x="1294" y="406"/>
                  </a:lnTo>
                  <a:lnTo>
                    <a:pt x="1332" y="348"/>
                  </a:lnTo>
                  <a:lnTo>
                    <a:pt x="1352" y="290"/>
                  </a:lnTo>
                  <a:lnTo>
                    <a:pt x="1332" y="233"/>
                  </a:lnTo>
                  <a:lnTo>
                    <a:pt x="1294" y="175"/>
                  </a:lnTo>
                  <a:lnTo>
                    <a:pt x="1236" y="117"/>
                  </a:lnTo>
                  <a:lnTo>
                    <a:pt x="1159" y="78"/>
                  </a:lnTo>
                  <a:lnTo>
                    <a:pt x="1062" y="40"/>
                  </a:lnTo>
                  <a:lnTo>
                    <a:pt x="946" y="20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3315400" y="3871025"/>
              <a:ext cx="33800" cy="14500"/>
            </a:xfrm>
            <a:custGeom>
              <a:avLst/>
              <a:gdLst/>
              <a:ahLst/>
              <a:cxnLst/>
              <a:rect l="l" t="t" r="r" b="b"/>
              <a:pathLst>
                <a:path w="1352" h="580" extrusionOk="0">
                  <a:moveTo>
                    <a:pt x="541" y="1"/>
                  </a:moveTo>
                  <a:lnTo>
                    <a:pt x="406" y="20"/>
                  </a:lnTo>
                  <a:lnTo>
                    <a:pt x="290" y="39"/>
                  </a:lnTo>
                  <a:lnTo>
                    <a:pt x="194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1" y="290"/>
                  </a:lnTo>
                  <a:lnTo>
                    <a:pt x="20" y="348"/>
                  </a:lnTo>
                  <a:lnTo>
                    <a:pt x="58" y="406"/>
                  </a:lnTo>
                  <a:lnTo>
                    <a:pt x="116" y="444"/>
                  </a:lnTo>
                  <a:lnTo>
                    <a:pt x="194" y="502"/>
                  </a:lnTo>
                  <a:lnTo>
                    <a:pt x="290" y="541"/>
                  </a:lnTo>
                  <a:lnTo>
                    <a:pt x="406" y="560"/>
                  </a:lnTo>
                  <a:lnTo>
                    <a:pt x="541" y="580"/>
                  </a:lnTo>
                  <a:lnTo>
                    <a:pt x="811" y="580"/>
                  </a:lnTo>
                  <a:lnTo>
                    <a:pt x="927" y="560"/>
                  </a:lnTo>
                  <a:lnTo>
                    <a:pt x="1043" y="541"/>
                  </a:lnTo>
                  <a:lnTo>
                    <a:pt x="1139" y="502"/>
                  </a:lnTo>
                  <a:lnTo>
                    <a:pt x="1236" y="444"/>
                  </a:lnTo>
                  <a:lnTo>
                    <a:pt x="1294" y="406"/>
                  </a:lnTo>
                  <a:lnTo>
                    <a:pt x="1332" y="348"/>
                  </a:lnTo>
                  <a:lnTo>
                    <a:pt x="1352" y="290"/>
                  </a:lnTo>
                  <a:lnTo>
                    <a:pt x="1332" y="232"/>
                  </a:lnTo>
                  <a:lnTo>
                    <a:pt x="1294" y="174"/>
                  </a:lnTo>
                  <a:lnTo>
                    <a:pt x="1236" y="116"/>
                  </a:lnTo>
                  <a:lnTo>
                    <a:pt x="1139" y="78"/>
                  </a:lnTo>
                  <a:lnTo>
                    <a:pt x="1043" y="39"/>
                  </a:lnTo>
                  <a:lnTo>
                    <a:pt x="927" y="20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3358825" y="3829050"/>
              <a:ext cx="33325" cy="14500"/>
            </a:xfrm>
            <a:custGeom>
              <a:avLst/>
              <a:gdLst/>
              <a:ahLst/>
              <a:cxnLst/>
              <a:rect l="l" t="t" r="r" b="b"/>
              <a:pathLst>
                <a:path w="1333" h="580" extrusionOk="0">
                  <a:moveTo>
                    <a:pt x="522" y="0"/>
                  </a:moveTo>
                  <a:lnTo>
                    <a:pt x="406" y="20"/>
                  </a:lnTo>
                  <a:lnTo>
                    <a:pt x="290" y="39"/>
                  </a:lnTo>
                  <a:lnTo>
                    <a:pt x="194" y="78"/>
                  </a:lnTo>
                  <a:lnTo>
                    <a:pt x="116" y="116"/>
                  </a:lnTo>
                  <a:lnTo>
                    <a:pt x="39" y="174"/>
                  </a:lnTo>
                  <a:lnTo>
                    <a:pt x="1" y="232"/>
                  </a:lnTo>
                  <a:lnTo>
                    <a:pt x="1" y="290"/>
                  </a:lnTo>
                  <a:lnTo>
                    <a:pt x="1" y="348"/>
                  </a:lnTo>
                  <a:lnTo>
                    <a:pt x="39" y="406"/>
                  </a:lnTo>
                  <a:lnTo>
                    <a:pt x="116" y="444"/>
                  </a:lnTo>
                  <a:lnTo>
                    <a:pt x="194" y="502"/>
                  </a:lnTo>
                  <a:lnTo>
                    <a:pt x="290" y="541"/>
                  </a:lnTo>
                  <a:lnTo>
                    <a:pt x="406" y="560"/>
                  </a:lnTo>
                  <a:lnTo>
                    <a:pt x="522" y="579"/>
                  </a:lnTo>
                  <a:lnTo>
                    <a:pt x="792" y="579"/>
                  </a:lnTo>
                  <a:lnTo>
                    <a:pt x="927" y="560"/>
                  </a:lnTo>
                  <a:lnTo>
                    <a:pt x="1043" y="541"/>
                  </a:lnTo>
                  <a:lnTo>
                    <a:pt x="1139" y="502"/>
                  </a:lnTo>
                  <a:lnTo>
                    <a:pt x="1217" y="444"/>
                  </a:lnTo>
                  <a:lnTo>
                    <a:pt x="1294" y="406"/>
                  </a:lnTo>
                  <a:lnTo>
                    <a:pt x="1332" y="348"/>
                  </a:lnTo>
                  <a:lnTo>
                    <a:pt x="1332" y="290"/>
                  </a:lnTo>
                  <a:lnTo>
                    <a:pt x="1332" y="232"/>
                  </a:lnTo>
                  <a:lnTo>
                    <a:pt x="1294" y="174"/>
                  </a:lnTo>
                  <a:lnTo>
                    <a:pt x="1217" y="116"/>
                  </a:lnTo>
                  <a:lnTo>
                    <a:pt x="1139" y="78"/>
                  </a:lnTo>
                  <a:lnTo>
                    <a:pt x="1043" y="39"/>
                  </a:lnTo>
                  <a:lnTo>
                    <a:pt x="927" y="2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3366550" y="3916875"/>
              <a:ext cx="33800" cy="14500"/>
            </a:xfrm>
            <a:custGeom>
              <a:avLst/>
              <a:gdLst/>
              <a:ahLst/>
              <a:cxnLst/>
              <a:rect l="l" t="t" r="r" b="b"/>
              <a:pathLst>
                <a:path w="1352" h="580" extrusionOk="0">
                  <a:moveTo>
                    <a:pt x="541" y="0"/>
                  </a:moveTo>
                  <a:lnTo>
                    <a:pt x="406" y="19"/>
                  </a:lnTo>
                  <a:lnTo>
                    <a:pt x="290" y="58"/>
                  </a:lnTo>
                  <a:lnTo>
                    <a:pt x="193" y="77"/>
                  </a:lnTo>
                  <a:lnTo>
                    <a:pt x="116" y="135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20" y="348"/>
                  </a:lnTo>
                  <a:lnTo>
                    <a:pt x="58" y="405"/>
                  </a:lnTo>
                  <a:lnTo>
                    <a:pt x="116" y="463"/>
                  </a:lnTo>
                  <a:lnTo>
                    <a:pt x="193" y="502"/>
                  </a:lnTo>
                  <a:lnTo>
                    <a:pt x="290" y="541"/>
                  </a:lnTo>
                  <a:lnTo>
                    <a:pt x="406" y="560"/>
                  </a:lnTo>
                  <a:lnTo>
                    <a:pt x="541" y="579"/>
                  </a:lnTo>
                  <a:lnTo>
                    <a:pt x="811" y="579"/>
                  </a:lnTo>
                  <a:lnTo>
                    <a:pt x="927" y="560"/>
                  </a:lnTo>
                  <a:lnTo>
                    <a:pt x="1043" y="541"/>
                  </a:lnTo>
                  <a:lnTo>
                    <a:pt x="1139" y="502"/>
                  </a:lnTo>
                  <a:lnTo>
                    <a:pt x="1236" y="463"/>
                  </a:lnTo>
                  <a:lnTo>
                    <a:pt x="1294" y="405"/>
                  </a:lnTo>
                  <a:lnTo>
                    <a:pt x="1332" y="348"/>
                  </a:lnTo>
                  <a:lnTo>
                    <a:pt x="1352" y="290"/>
                  </a:lnTo>
                  <a:lnTo>
                    <a:pt x="1332" y="232"/>
                  </a:lnTo>
                  <a:lnTo>
                    <a:pt x="1294" y="174"/>
                  </a:lnTo>
                  <a:lnTo>
                    <a:pt x="1236" y="135"/>
                  </a:lnTo>
                  <a:lnTo>
                    <a:pt x="1139" y="77"/>
                  </a:lnTo>
                  <a:lnTo>
                    <a:pt x="1043" y="58"/>
                  </a:lnTo>
                  <a:lnTo>
                    <a:pt x="927" y="19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3423475" y="3867650"/>
              <a:ext cx="33325" cy="14975"/>
            </a:xfrm>
            <a:custGeom>
              <a:avLst/>
              <a:gdLst/>
              <a:ahLst/>
              <a:cxnLst/>
              <a:rect l="l" t="t" r="r" b="b"/>
              <a:pathLst>
                <a:path w="1333" h="599" extrusionOk="0">
                  <a:moveTo>
                    <a:pt x="677" y="0"/>
                  </a:moveTo>
                  <a:lnTo>
                    <a:pt x="541" y="20"/>
                  </a:lnTo>
                  <a:lnTo>
                    <a:pt x="406" y="20"/>
                  </a:lnTo>
                  <a:lnTo>
                    <a:pt x="290" y="58"/>
                  </a:lnTo>
                  <a:lnTo>
                    <a:pt x="194" y="97"/>
                  </a:lnTo>
                  <a:lnTo>
                    <a:pt x="117" y="136"/>
                  </a:lnTo>
                  <a:lnTo>
                    <a:pt x="40" y="193"/>
                  </a:lnTo>
                  <a:lnTo>
                    <a:pt x="1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40" y="406"/>
                  </a:lnTo>
                  <a:lnTo>
                    <a:pt x="117" y="464"/>
                  </a:lnTo>
                  <a:lnTo>
                    <a:pt x="194" y="502"/>
                  </a:lnTo>
                  <a:lnTo>
                    <a:pt x="290" y="541"/>
                  </a:lnTo>
                  <a:lnTo>
                    <a:pt x="406" y="560"/>
                  </a:lnTo>
                  <a:lnTo>
                    <a:pt x="541" y="579"/>
                  </a:lnTo>
                  <a:lnTo>
                    <a:pt x="677" y="599"/>
                  </a:lnTo>
                  <a:lnTo>
                    <a:pt x="812" y="579"/>
                  </a:lnTo>
                  <a:lnTo>
                    <a:pt x="927" y="560"/>
                  </a:lnTo>
                  <a:lnTo>
                    <a:pt x="1043" y="541"/>
                  </a:lnTo>
                  <a:lnTo>
                    <a:pt x="1140" y="502"/>
                  </a:lnTo>
                  <a:lnTo>
                    <a:pt x="1217" y="464"/>
                  </a:lnTo>
                  <a:lnTo>
                    <a:pt x="1294" y="406"/>
                  </a:lnTo>
                  <a:lnTo>
                    <a:pt x="1333" y="367"/>
                  </a:lnTo>
                  <a:lnTo>
                    <a:pt x="1333" y="290"/>
                  </a:lnTo>
                  <a:lnTo>
                    <a:pt x="1333" y="232"/>
                  </a:lnTo>
                  <a:lnTo>
                    <a:pt x="1294" y="193"/>
                  </a:lnTo>
                  <a:lnTo>
                    <a:pt x="1217" y="136"/>
                  </a:lnTo>
                  <a:lnTo>
                    <a:pt x="1140" y="97"/>
                  </a:lnTo>
                  <a:lnTo>
                    <a:pt x="1043" y="58"/>
                  </a:lnTo>
                  <a:lnTo>
                    <a:pt x="927" y="20"/>
                  </a:lnTo>
                  <a:lnTo>
                    <a:pt x="812" y="20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3202975" y="3883100"/>
              <a:ext cx="33800" cy="14975"/>
            </a:xfrm>
            <a:custGeom>
              <a:avLst/>
              <a:gdLst/>
              <a:ahLst/>
              <a:cxnLst/>
              <a:rect l="l" t="t" r="r" b="b"/>
              <a:pathLst>
                <a:path w="1352" h="599" extrusionOk="0">
                  <a:moveTo>
                    <a:pt x="676" y="0"/>
                  </a:moveTo>
                  <a:lnTo>
                    <a:pt x="541" y="19"/>
                  </a:lnTo>
                  <a:lnTo>
                    <a:pt x="425" y="39"/>
                  </a:lnTo>
                  <a:lnTo>
                    <a:pt x="309" y="58"/>
                  </a:lnTo>
                  <a:lnTo>
                    <a:pt x="213" y="97"/>
                  </a:lnTo>
                  <a:lnTo>
                    <a:pt x="116" y="135"/>
                  </a:lnTo>
                  <a:lnTo>
                    <a:pt x="58" y="193"/>
                  </a:lnTo>
                  <a:lnTo>
                    <a:pt x="20" y="251"/>
                  </a:lnTo>
                  <a:lnTo>
                    <a:pt x="0" y="309"/>
                  </a:lnTo>
                  <a:lnTo>
                    <a:pt x="20" y="367"/>
                  </a:lnTo>
                  <a:lnTo>
                    <a:pt x="58" y="405"/>
                  </a:lnTo>
                  <a:lnTo>
                    <a:pt x="116" y="463"/>
                  </a:lnTo>
                  <a:lnTo>
                    <a:pt x="213" y="502"/>
                  </a:lnTo>
                  <a:lnTo>
                    <a:pt x="309" y="541"/>
                  </a:lnTo>
                  <a:lnTo>
                    <a:pt x="425" y="579"/>
                  </a:lnTo>
                  <a:lnTo>
                    <a:pt x="541" y="579"/>
                  </a:lnTo>
                  <a:lnTo>
                    <a:pt x="676" y="598"/>
                  </a:lnTo>
                  <a:lnTo>
                    <a:pt x="811" y="579"/>
                  </a:lnTo>
                  <a:lnTo>
                    <a:pt x="946" y="579"/>
                  </a:lnTo>
                  <a:lnTo>
                    <a:pt x="1062" y="541"/>
                  </a:lnTo>
                  <a:lnTo>
                    <a:pt x="1159" y="502"/>
                  </a:lnTo>
                  <a:lnTo>
                    <a:pt x="1236" y="463"/>
                  </a:lnTo>
                  <a:lnTo>
                    <a:pt x="1294" y="405"/>
                  </a:lnTo>
                  <a:lnTo>
                    <a:pt x="1332" y="367"/>
                  </a:lnTo>
                  <a:lnTo>
                    <a:pt x="1352" y="309"/>
                  </a:lnTo>
                  <a:lnTo>
                    <a:pt x="1332" y="251"/>
                  </a:lnTo>
                  <a:lnTo>
                    <a:pt x="1294" y="193"/>
                  </a:lnTo>
                  <a:lnTo>
                    <a:pt x="1236" y="135"/>
                  </a:lnTo>
                  <a:lnTo>
                    <a:pt x="1159" y="97"/>
                  </a:lnTo>
                  <a:lnTo>
                    <a:pt x="1062" y="58"/>
                  </a:lnTo>
                  <a:lnTo>
                    <a:pt x="946" y="39"/>
                  </a:lnTo>
                  <a:lnTo>
                    <a:pt x="811" y="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3103100" y="3477775"/>
              <a:ext cx="141875" cy="141875"/>
            </a:xfrm>
            <a:custGeom>
              <a:avLst/>
              <a:gdLst/>
              <a:ahLst/>
              <a:cxnLst/>
              <a:rect l="l" t="t" r="r" b="b"/>
              <a:pathLst>
                <a:path w="5675" h="5675" extrusionOk="0">
                  <a:moveTo>
                    <a:pt x="2799" y="0"/>
                  </a:moveTo>
                  <a:lnTo>
                    <a:pt x="2760" y="20"/>
                  </a:lnTo>
                  <a:lnTo>
                    <a:pt x="2702" y="78"/>
                  </a:lnTo>
                  <a:lnTo>
                    <a:pt x="2644" y="193"/>
                  </a:lnTo>
                  <a:lnTo>
                    <a:pt x="2606" y="328"/>
                  </a:lnTo>
                  <a:lnTo>
                    <a:pt x="2567" y="483"/>
                  </a:lnTo>
                  <a:lnTo>
                    <a:pt x="2548" y="657"/>
                  </a:lnTo>
                  <a:lnTo>
                    <a:pt x="2529" y="1043"/>
                  </a:lnTo>
                  <a:lnTo>
                    <a:pt x="2509" y="1467"/>
                  </a:lnTo>
                  <a:lnTo>
                    <a:pt x="2490" y="1834"/>
                  </a:lnTo>
                  <a:lnTo>
                    <a:pt x="2471" y="2008"/>
                  </a:lnTo>
                  <a:lnTo>
                    <a:pt x="2451" y="2143"/>
                  </a:lnTo>
                  <a:lnTo>
                    <a:pt x="2393" y="2259"/>
                  </a:lnTo>
                  <a:lnTo>
                    <a:pt x="2355" y="2336"/>
                  </a:lnTo>
                  <a:lnTo>
                    <a:pt x="2278" y="2394"/>
                  </a:lnTo>
                  <a:lnTo>
                    <a:pt x="2162" y="2432"/>
                  </a:lnTo>
                  <a:lnTo>
                    <a:pt x="2007" y="2471"/>
                  </a:lnTo>
                  <a:lnTo>
                    <a:pt x="1853" y="2490"/>
                  </a:lnTo>
                  <a:lnTo>
                    <a:pt x="1467" y="2509"/>
                  </a:lnTo>
                  <a:lnTo>
                    <a:pt x="1062" y="2529"/>
                  </a:lnTo>
                  <a:lnTo>
                    <a:pt x="656" y="2548"/>
                  </a:lnTo>
                  <a:lnTo>
                    <a:pt x="483" y="2567"/>
                  </a:lnTo>
                  <a:lnTo>
                    <a:pt x="328" y="2587"/>
                  </a:lnTo>
                  <a:lnTo>
                    <a:pt x="193" y="2625"/>
                  </a:lnTo>
                  <a:lnTo>
                    <a:pt x="97" y="2683"/>
                  </a:lnTo>
                  <a:lnTo>
                    <a:pt x="19" y="2760"/>
                  </a:lnTo>
                  <a:lnTo>
                    <a:pt x="19" y="2799"/>
                  </a:lnTo>
                  <a:lnTo>
                    <a:pt x="0" y="2838"/>
                  </a:lnTo>
                  <a:lnTo>
                    <a:pt x="19" y="2876"/>
                  </a:lnTo>
                  <a:lnTo>
                    <a:pt x="19" y="2915"/>
                  </a:lnTo>
                  <a:lnTo>
                    <a:pt x="97" y="2973"/>
                  </a:lnTo>
                  <a:lnTo>
                    <a:pt x="193" y="3031"/>
                  </a:lnTo>
                  <a:lnTo>
                    <a:pt x="328" y="3069"/>
                  </a:lnTo>
                  <a:lnTo>
                    <a:pt x="483" y="3108"/>
                  </a:lnTo>
                  <a:lnTo>
                    <a:pt x="656" y="3127"/>
                  </a:lnTo>
                  <a:lnTo>
                    <a:pt x="1062" y="3146"/>
                  </a:lnTo>
                  <a:lnTo>
                    <a:pt x="1467" y="3166"/>
                  </a:lnTo>
                  <a:lnTo>
                    <a:pt x="1853" y="3185"/>
                  </a:lnTo>
                  <a:lnTo>
                    <a:pt x="2007" y="3204"/>
                  </a:lnTo>
                  <a:lnTo>
                    <a:pt x="2162" y="3224"/>
                  </a:lnTo>
                  <a:lnTo>
                    <a:pt x="2278" y="3281"/>
                  </a:lnTo>
                  <a:lnTo>
                    <a:pt x="2355" y="3320"/>
                  </a:lnTo>
                  <a:lnTo>
                    <a:pt x="2393" y="3397"/>
                  </a:lnTo>
                  <a:lnTo>
                    <a:pt x="2451" y="3513"/>
                  </a:lnTo>
                  <a:lnTo>
                    <a:pt x="2471" y="3668"/>
                  </a:lnTo>
                  <a:lnTo>
                    <a:pt x="2490" y="3822"/>
                  </a:lnTo>
                  <a:lnTo>
                    <a:pt x="2509" y="4208"/>
                  </a:lnTo>
                  <a:lnTo>
                    <a:pt x="2529" y="4613"/>
                  </a:lnTo>
                  <a:lnTo>
                    <a:pt x="2548" y="5019"/>
                  </a:lnTo>
                  <a:lnTo>
                    <a:pt x="2567" y="5192"/>
                  </a:lnTo>
                  <a:lnTo>
                    <a:pt x="2606" y="5347"/>
                  </a:lnTo>
                  <a:lnTo>
                    <a:pt x="2644" y="5482"/>
                  </a:lnTo>
                  <a:lnTo>
                    <a:pt x="2702" y="5578"/>
                  </a:lnTo>
                  <a:lnTo>
                    <a:pt x="2760" y="5636"/>
                  </a:lnTo>
                  <a:lnTo>
                    <a:pt x="2799" y="5655"/>
                  </a:lnTo>
                  <a:lnTo>
                    <a:pt x="2837" y="5675"/>
                  </a:lnTo>
                  <a:lnTo>
                    <a:pt x="2876" y="5655"/>
                  </a:lnTo>
                  <a:lnTo>
                    <a:pt x="2915" y="5636"/>
                  </a:lnTo>
                  <a:lnTo>
                    <a:pt x="2992" y="5578"/>
                  </a:lnTo>
                  <a:lnTo>
                    <a:pt x="3050" y="5482"/>
                  </a:lnTo>
                  <a:lnTo>
                    <a:pt x="3088" y="5347"/>
                  </a:lnTo>
                  <a:lnTo>
                    <a:pt x="3108" y="5192"/>
                  </a:lnTo>
                  <a:lnTo>
                    <a:pt x="3127" y="5019"/>
                  </a:lnTo>
                  <a:lnTo>
                    <a:pt x="3146" y="4613"/>
                  </a:lnTo>
                  <a:lnTo>
                    <a:pt x="3166" y="4208"/>
                  </a:lnTo>
                  <a:lnTo>
                    <a:pt x="3185" y="3822"/>
                  </a:lnTo>
                  <a:lnTo>
                    <a:pt x="3204" y="3668"/>
                  </a:lnTo>
                  <a:lnTo>
                    <a:pt x="3243" y="3513"/>
                  </a:lnTo>
                  <a:lnTo>
                    <a:pt x="3281" y="3397"/>
                  </a:lnTo>
                  <a:lnTo>
                    <a:pt x="3339" y="3320"/>
                  </a:lnTo>
                  <a:lnTo>
                    <a:pt x="3416" y="3281"/>
                  </a:lnTo>
                  <a:lnTo>
                    <a:pt x="3532" y="3224"/>
                  </a:lnTo>
                  <a:lnTo>
                    <a:pt x="3667" y="3204"/>
                  </a:lnTo>
                  <a:lnTo>
                    <a:pt x="3841" y="3185"/>
                  </a:lnTo>
                  <a:lnTo>
                    <a:pt x="4208" y="3166"/>
                  </a:lnTo>
                  <a:lnTo>
                    <a:pt x="4632" y="3146"/>
                  </a:lnTo>
                  <a:lnTo>
                    <a:pt x="5018" y="3127"/>
                  </a:lnTo>
                  <a:lnTo>
                    <a:pt x="5192" y="3108"/>
                  </a:lnTo>
                  <a:lnTo>
                    <a:pt x="5347" y="3069"/>
                  </a:lnTo>
                  <a:lnTo>
                    <a:pt x="5482" y="3031"/>
                  </a:lnTo>
                  <a:lnTo>
                    <a:pt x="5597" y="2973"/>
                  </a:lnTo>
                  <a:lnTo>
                    <a:pt x="5655" y="2915"/>
                  </a:lnTo>
                  <a:lnTo>
                    <a:pt x="5675" y="2876"/>
                  </a:lnTo>
                  <a:lnTo>
                    <a:pt x="5675" y="2838"/>
                  </a:lnTo>
                  <a:lnTo>
                    <a:pt x="5675" y="2799"/>
                  </a:lnTo>
                  <a:lnTo>
                    <a:pt x="5655" y="2760"/>
                  </a:lnTo>
                  <a:lnTo>
                    <a:pt x="5597" y="2683"/>
                  </a:lnTo>
                  <a:lnTo>
                    <a:pt x="5482" y="2625"/>
                  </a:lnTo>
                  <a:lnTo>
                    <a:pt x="5347" y="2587"/>
                  </a:lnTo>
                  <a:lnTo>
                    <a:pt x="5192" y="2567"/>
                  </a:lnTo>
                  <a:lnTo>
                    <a:pt x="5018" y="2548"/>
                  </a:lnTo>
                  <a:lnTo>
                    <a:pt x="4632" y="2529"/>
                  </a:lnTo>
                  <a:lnTo>
                    <a:pt x="4208" y="2509"/>
                  </a:lnTo>
                  <a:lnTo>
                    <a:pt x="3841" y="2490"/>
                  </a:lnTo>
                  <a:lnTo>
                    <a:pt x="3667" y="2471"/>
                  </a:lnTo>
                  <a:lnTo>
                    <a:pt x="3532" y="2432"/>
                  </a:lnTo>
                  <a:lnTo>
                    <a:pt x="3416" y="2394"/>
                  </a:lnTo>
                  <a:lnTo>
                    <a:pt x="3339" y="2336"/>
                  </a:lnTo>
                  <a:lnTo>
                    <a:pt x="3281" y="2259"/>
                  </a:lnTo>
                  <a:lnTo>
                    <a:pt x="3243" y="2143"/>
                  </a:lnTo>
                  <a:lnTo>
                    <a:pt x="3204" y="2008"/>
                  </a:lnTo>
                  <a:lnTo>
                    <a:pt x="3185" y="1834"/>
                  </a:lnTo>
                  <a:lnTo>
                    <a:pt x="3166" y="1467"/>
                  </a:lnTo>
                  <a:lnTo>
                    <a:pt x="3146" y="1043"/>
                  </a:lnTo>
                  <a:lnTo>
                    <a:pt x="3127" y="657"/>
                  </a:lnTo>
                  <a:lnTo>
                    <a:pt x="3108" y="483"/>
                  </a:lnTo>
                  <a:lnTo>
                    <a:pt x="3088" y="328"/>
                  </a:lnTo>
                  <a:lnTo>
                    <a:pt x="3050" y="193"/>
                  </a:lnTo>
                  <a:lnTo>
                    <a:pt x="2992" y="78"/>
                  </a:lnTo>
                  <a:lnTo>
                    <a:pt x="2915" y="20"/>
                  </a:lnTo>
                  <a:lnTo>
                    <a:pt x="28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3882850" y="3956425"/>
              <a:ext cx="141400" cy="141900"/>
            </a:xfrm>
            <a:custGeom>
              <a:avLst/>
              <a:gdLst/>
              <a:ahLst/>
              <a:cxnLst/>
              <a:rect l="l" t="t" r="r" b="b"/>
              <a:pathLst>
                <a:path w="5656" h="5676" extrusionOk="0">
                  <a:moveTo>
                    <a:pt x="2838" y="1"/>
                  </a:moveTo>
                  <a:lnTo>
                    <a:pt x="2780" y="20"/>
                  </a:lnTo>
                  <a:lnTo>
                    <a:pt x="2741" y="39"/>
                  </a:lnTo>
                  <a:lnTo>
                    <a:pt x="2683" y="97"/>
                  </a:lnTo>
                  <a:lnTo>
                    <a:pt x="2625" y="194"/>
                  </a:lnTo>
                  <a:lnTo>
                    <a:pt x="2587" y="329"/>
                  </a:lnTo>
                  <a:lnTo>
                    <a:pt x="2567" y="483"/>
                  </a:lnTo>
                  <a:lnTo>
                    <a:pt x="2548" y="676"/>
                  </a:lnTo>
                  <a:lnTo>
                    <a:pt x="2529" y="1062"/>
                  </a:lnTo>
                  <a:lnTo>
                    <a:pt x="2510" y="1468"/>
                  </a:lnTo>
                  <a:lnTo>
                    <a:pt x="2490" y="1854"/>
                  </a:lnTo>
                  <a:lnTo>
                    <a:pt x="2452" y="2027"/>
                  </a:lnTo>
                  <a:lnTo>
                    <a:pt x="2432" y="2163"/>
                  </a:lnTo>
                  <a:lnTo>
                    <a:pt x="2394" y="2278"/>
                  </a:lnTo>
                  <a:lnTo>
                    <a:pt x="2336" y="2356"/>
                  </a:lnTo>
                  <a:lnTo>
                    <a:pt x="2259" y="2413"/>
                  </a:lnTo>
                  <a:lnTo>
                    <a:pt x="2143" y="2452"/>
                  </a:lnTo>
                  <a:lnTo>
                    <a:pt x="2008" y="2471"/>
                  </a:lnTo>
                  <a:lnTo>
                    <a:pt x="1834" y="2491"/>
                  </a:lnTo>
                  <a:lnTo>
                    <a:pt x="1448" y="2529"/>
                  </a:lnTo>
                  <a:lnTo>
                    <a:pt x="1043" y="2529"/>
                  </a:lnTo>
                  <a:lnTo>
                    <a:pt x="657" y="2568"/>
                  </a:lnTo>
                  <a:lnTo>
                    <a:pt x="483" y="2587"/>
                  </a:lnTo>
                  <a:lnTo>
                    <a:pt x="309" y="2606"/>
                  </a:lnTo>
                  <a:lnTo>
                    <a:pt x="174" y="2645"/>
                  </a:lnTo>
                  <a:lnTo>
                    <a:pt x="78" y="2703"/>
                  </a:lnTo>
                  <a:lnTo>
                    <a:pt x="20" y="2761"/>
                  </a:lnTo>
                  <a:lnTo>
                    <a:pt x="0" y="2799"/>
                  </a:lnTo>
                  <a:lnTo>
                    <a:pt x="0" y="2838"/>
                  </a:lnTo>
                  <a:lnTo>
                    <a:pt x="0" y="2896"/>
                  </a:lnTo>
                  <a:lnTo>
                    <a:pt x="20" y="2935"/>
                  </a:lnTo>
                  <a:lnTo>
                    <a:pt x="78" y="2992"/>
                  </a:lnTo>
                  <a:lnTo>
                    <a:pt x="174" y="3050"/>
                  </a:lnTo>
                  <a:lnTo>
                    <a:pt x="309" y="3089"/>
                  </a:lnTo>
                  <a:lnTo>
                    <a:pt x="483" y="3108"/>
                  </a:lnTo>
                  <a:lnTo>
                    <a:pt x="657" y="3128"/>
                  </a:lnTo>
                  <a:lnTo>
                    <a:pt x="1043" y="3147"/>
                  </a:lnTo>
                  <a:lnTo>
                    <a:pt x="1448" y="3166"/>
                  </a:lnTo>
                  <a:lnTo>
                    <a:pt x="1834" y="3185"/>
                  </a:lnTo>
                  <a:lnTo>
                    <a:pt x="2008" y="3224"/>
                  </a:lnTo>
                  <a:lnTo>
                    <a:pt x="2143" y="3243"/>
                  </a:lnTo>
                  <a:lnTo>
                    <a:pt x="2259" y="3282"/>
                  </a:lnTo>
                  <a:lnTo>
                    <a:pt x="2336" y="3340"/>
                  </a:lnTo>
                  <a:lnTo>
                    <a:pt x="2394" y="3417"/>
                  </a:lnTo>
                  <a:lnTo>
                    <a:pt x="2432" y="3533"/>
                  </a:lnTo>
                  <a:lnTo>
                    <a:pt x="2452" y="3668"/>
                  </a:lnTo>
                  <a:lnTo>
                    <a:pt x="2490" y="3842"/>
                  </a:lnTo>
                  <a:lnTo>
                    <a:pt x="2510" y="4228"/>
                  </a:lnTo>
                  <a:lnTo>
                    <a:pt x="2529" y="4633"/>
                  </a:lnTo>
                  <a:lnTo>
                    <a:pt x="2548" y="5019"/>
                  </a:lnTo>
                  <a:lnTo>
                    <a:pt x="2567" y="5193"/>
                  </a:lnTo>
                  <a:lnTo>
                    <a:pt x="2587" y="5366"/>
                  </a:lnTo>
                  <a:lnTo>
                    <a:pt x="2625" y="5482"/>
                  </a:lnTo>
                  <a:lnTo>
                    <a:pt x="2683" y="5598"/>
                  </a:lnTo>
                  <a:lnTo>
                    <a:pt x="2741" y="5656"/>
                  </a:lnTo>
                  <a:lnTo>
                    <a:pt x="2780" y="5675"/>
                  </a:lnTo>
                  <a:lnTo>
                    <a:pt x="2876" y="5675"/>
                  </a:lnTo>
                  <a:lnTo>
                    <a:pt x="2915" y="5656"/>
                  </a:lnTo>
                  <a:lnTo>
                    <a:pt x="2973" y="5598"/>
                  </a:lnTo>
                  <a:lnTo>
                    <a:pt x="3031" y="5482"/>
                  </a:lnTo>
                  <a:lnTo>
                    <a:pt x="3069" y="5366"/>
                  </a:lnTo>
                  <a:lnTo>
                    <a:pt x="3089" y="5193"/>
                  </a:lnTo>
                  <a:lnTo>
                    <a:pt x="3108" y="5019"/>
                  </a:lnTo>
                  <a:lnTo>
                    <a:pt x="3146" y="4633"/>
                  </a:lnTo>
                  <a:lnTo>
                    <a:pt x="3146" y="4228"/>
                  </a:lnTo>
                  <a:lnTo>
                    <a:pt x="3185" y="3842"/>
                  </a:lnTo>
                  <a:lnTo>
                    <a:pt x="3204" y="3668"/>
                  </a:lnTo>
                  <a:lnTo>
                    <a:pt x="3224" y="3533"/>
                  </a:lnTo>
                  <a:lnTo>
                    <a:pt x="3262" y="3417"/>
                  </a:lnTo>
                  <a:lnTo>
                    <a:pt x="3320" y="3340"/>
                  </a:lnTo>
                  <a:lnTo>
                    <a:pt x="3397" y="3282"/>
                  </a:lnTo>
                  <a:lnTo>
                    <a:pt x="3513" y="3243"/>
                  </a:lnTo>
                  <a:lnTo>
                    <a:pt x="3648" y="3224"/>
                  </a:lnTo>
                  <a:lnTo>
                    <a:pt x="3822" y="3185"/>
                  </a:lnTo>
                  <a:lnTo>
                    <a:pt x="4208" y="3166"/>
                  </a:lnTo>
                  <a:lnTo>
                    <a:pt x="4613" y="3147"/>
                  </a:lnTo>
                  <a:lnTo>
                    <a:pt x="4999" y="3128"/>
                  </a:lnTo>
                  <a:lnTo>
                    <a:pt x="5192" y="3108"/>
                  </a:lnTo>
                  <a:lnTo>
                    <a:pt x="5347" y="3089"/>
                  </a:lnTo>
                  <a:lnTo>
                    <a:pt x="5482" y="3050"/>
                  </a:lnTo>
                  <a:lnTo>
                    <a:pt x="5578" y="2992"/>
                  </a:lnTo>
                  <a:lnTo>
                    <a:pt x="5636" y="2935"/>
                  </a:lnTo>
                  <a:lnTo>
                    <a:pt x="5656" y="2896"/>
                  </a:lnTo>
                  <a:lnTo>
                    <a:pt x="5656" y="2838"/>
                  </a:lnTo>
                  <a:lnTo>
                    <a:pt x="5656" y="2799"/>
                  </a:lnTo>
                  <a:lnTo>
                    <a:pt x="5636" y="2761"/>
                  </a:lnTo>
                  <a:lnTo>
                    <a:pt x="5578" y="2703"/>
                  </a:lnTo>
                  <a:lnTo>
                    <a:pt x="5482" y="2645"/>
                  </a:lnTo>
                  <a:lnTo>
                    <a:pt x="5347" y="2606"/>
                  </a:lnTo>
                  <a:lnTo>
                    <a:pt x="5192" y="2587"/>
                  </a:lnTo>
                  <a:lnTo>
                    <a:pt x="4999" y="2568"/>
                  </a:lnTo>
                  <a:lnTo>
                    <a:pt x="4613" y="2529"/>
                  </a:lnTo>
                  <a:lnTo>
                    <a:pt x="4208" y="2529"/>
                  </a:lnTo>
                  <a:lnTo>
                    <a:pt x="3822" y="2491"/>
                  </a:lnTo>
                  <a:lnTo>
                    <a:pt x="3648" y="2471"/>
                  </a:lnTo>
                  <a:lnTo>
                    <a:pt x="3513" y="2452"/>
                  </a:lnTo>
                  <a:lnTo>
                    <a:pt x="3397" y="2413"/>
                  </a:lnTo>
                  <a:lnTo>
                    <a:pt x="3320" y="2356"/>
                  </a:lnTo>
                  <a:lnTo>
                    <a:pt x="3262" y="2278"/>
                  </a:lnTo>
                  <a:lnTo>
                    <a:pt x="3224" y="2163"/>
                  </a:lnTo>
                  <a:lnTo>
                    <a:pt x="3204" y="2027"/>
                  </a:lnTo>
                  <a:lnTo>
                    <a:pt x="3185" y="1854"/>
                  </a:lnTo>
                  <a:lnTo>
                    <a:pt x="3146" y="1468"/>
                  </a:lnTo>
                  <a:lnTo>
                    <a:pt x="3146" y="1062"/>
                  </a:lnTo>
                  <a:lnTo>
                    <a:pt x="3108" y="676"/>
                  </a:lnTo>
                  <a:lnTo>
                    <a:pt x="3089" y="483"/>
                  </a:lnTo>
                  <a:lnTo>
                    <a:pt x="3069" y="329"/>
                  </a:lnTo>
                  <a:lnTo>
                    <a:pt x="3031" y="194"/>
                  </a:lnTo>
                  <a:lnTo>
                    <a:pt x="2973" y="97"/>
                  </a:lnTo>
                  <a:lnTo>
                    <a:pt x="2915" y="39"/>
                  </a:lnTo>
                  <a:lnTo>
                    <a:pt x="2876" y="20"/>
                  </a:lnTo>
                  <a:lnTo>
                    <a:pt x="28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3671975" y="3206100"/>
              <a:ext cx="99925" cy="99925"/>
            </a:xfrm>
            <a:custGeom>
              <a:avLst/>
              <a:gdLst/>
              <a:ahLst/>
              <a:cxnLst/>
              <a:rect l="l" t="t" r="r" b="b"/>
              <a:pathLst>
                <a:path w="3997" h="3997" extrusionOk="0">
                  <a:moveTo>
                    <a:pt x="1989" y="1"/>
                  </a:moveTo>
                  <a:lnTo>
                    <a:pt x="1931" y="20"/>
                  </a:lnTo>
                  <a:lnTo>
                    <a:pt x="1892" y="59"/>
                  </a:lnTo>
                  <a:lnTo>
                    <a:pt x="1854" y="136"/>
                  </a:lnTo>
                  <a:lnTo>
                    <a:pt x="1835" y="233"/>
                  </a:lnTo>
                  <a:lnTo>
                    <a:pt x="1796" y="464"/>
                  </a:lnTo>
                  <a:lnTo>
                    <a:pt x="1777" y="734"/>
                  </a:lnTo>
                  <a:lnTo>
                    <a:pt x="1757" y="1024"/>
                  </a:lnTo>
                  <a:lnTo>
                    <a:pt x="1738" y="1294"/>
                  </a:lnTo>
                  <a:lnTo>
                    <a:pt x="1719" y="1526"/>
                  </a:lnTo>
                  <a:lnTo>
                    <a:pt x="1680" y="1603"/>
                  </a:lnTo>
                  <a:lnTo>
                    <a:pt x="1642" y="1661"/>
                  </a:lnTo>
                  <a:lnTo>
                    <a:pt x="1584" y="1699"/>
                  </a:lnTo>
                  <a:lnTo>
                    <a:pt x="1506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77"/>
                  </a:lnTo>
                  <a:lnTo>
                    <a:pt x="464" y="1796"/>
                  </a:lnTo>
                  <a:lnTo>
                    <a:pt x="213" y="1834"/>
                  </a:lnTo>
                  <a:lnTo>
                    <a:pt x="136" y="1854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36" y="2143"/>
                  </a:lnTo>
                  <a:lnTo>
                    <a:pt x="213" y="2163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21"/>
                  </a:lnTo>
                  <a:lnTo>
                    <a:pt x="1294" y="2240"/>
                  </a:lnTo>
                  <a:lnTo>
                    <a:pt x="1506" y="2278"/>
                  </a:lnTo>
                  <a:lnTo>
                    <a:pt x="1584" y="2317"/>
                  </a:lnTo>
                  <a:lnTo>
                    <a:pt x="1642" y="2356"/>
                  </a:lnTo>
                  <a:lnTo>
                    <a:pt x="1680" y="2394"/>
                  </a:lnTo>
                  <a:lnTo>
                    <a:pt x="1719" y="2491"/>
                  </a:lnTo>
                  <a:lnTo>
                    <a:pt x="1738" y="2703"/>
                  </a:lnTo>
                  <a:lnTo>
                    <a:pt x="1757" y="2973"/>
                  </a:lnTo>
                  <a:lnTo>
                    <a:pt x="1777" y="3263"/>
                  </a:lnTo>
                  <a:lnTo>
                    <a:pt x="1796" y="3533"/>
                  </a:lnTo>
                  <a:lnTo>
                    <a:pt x="1835" y="3765"/>
                  </a:lnTo>
                  <a:lnTo>
                    <a:pt x="1854" y="3861"/>
                  </a:lnTo>
                  <a:lnTo>
                    <a:pt x="1892" y="3938"/>
                  </a:lnTo>
                  <a:lnTo>
                    <a:pt x="1931" y="3977"/>
                  </a:lnTo>
                  <a:lnTo>
                    <a:pt x="1989" y="3996"/>
                  </a:lnTo>
                  <a:lnTo>
                    <a:pt x="2047" y="3977"/>
                  </a:lnTo>
                  <a:lnTo>
                    <a:pt x="2105" y="3938"/>
                  </a:lnTo>
                  <a:lnTo>
                    <a:pt x="2143" y="3861"/>
                  </a:lnTo>
                  <a:lnTo>
                    <a:pt x="2163" y="3765"/>
                  </a:lnTo>
                  <a:lnTo>
                    <a:pt x="2201" y="3533"/>
                  </a:lnTo>
                  <a:lnTo>
                    <a:pt x="2221" y="3263"/>
                  </a:lnTo>
                  <a:lnTo>
                    <a:pt x="2221" y="2973"/>
                  </a:lnTo>
                  <a:lnTo>
                    <a:pt x="2240" y="2703"/>
                  </a:lnTo>
                  <a:lnTo>
                    <a:pt x="2278" y="2491"/>
                  </a:lnTo>
                  <a:lnTo>
                    <a:pt x="2298" y="2394"/>
                  </a:lnTo>
                  <a:lnTo>
                    <a:pt x="2336" y="2356"/>
                  </a:lnTo>
                  <a:lnTo>
                    <a:pt x="2394" y="2317"/>
                  </a:lnTo>
                  <a:lnTo>
                    <a:pt x="2471" y="2278"/>
                  </a:lnTo>
                  <a:lnTo>
                    <a:pt x="2684" y="2240"/>
                  </a:lnTo>
                  <a:lnTo>
                    <a:pt x="2954" y="2221"/>
                  </a:lnTo>
                  <a:lnTo>
                    <a:pt x="3244" y="2221"/>
                  </a:lnTo>
                  <a:lnTo>
                    <a:pt x="3533" y="2201"/>
                  </a:lnTo>
                  <a:lnTo>
                    <a:pt x="3765" y="2163"/>
                  </a:lnTo>
                  <a:lnTo>
                    <a:pt x="3861" y="2143"/>
                  </a:lnTo>
                  <a:lnTo>
                    <a:pt x="3938" y="2105"/>
                  </a:lnTo>
                  <a:lnTo>
                    <a:pt x="3977" y="2066"/>
                  </a:lnTo>
                  <a:lnTo>
                    <a:pt x="3996" y="2008"/>
                  </a:lnTo>
                  <a:lnTo>
                    <a:pt x="3977" y="1950"/>
                  </a:lnTo>
                  <a:lnTo>
                    <a:pt x="3938" y="1892"/>
                  </a:lnTo>
                  <a:lnTo>
                    <a:pt x="3861" y="1854"/>
                  </a:lnTo>
                  <a:lnTo>
                    <a:pt x="3765" y="1834"/>
                  </a:lnTo>
                  <a:lnTo>
                    <a:pt x="3533" y="1796"/>
                  </a:lnTo>
                  <a:lnTo>
                    <a:pt x="3244" y="1777"/>
                  </a:lnTo>
                  <a:lnTo>
                    <a:pt x="2954" y="1777"/>
                  </a:lnTo>
                  <a:lnTo>
                    <a:pt x="2684" y="1757"/>
                  </a:lnTo>
                  <a:lnTo>
                    <a:pt x="2471" y="1719"/>
                  </a:lnTo>
                  <a:lnTo>
                    <a:pt x="2394" y="1699"/>
                  </a:lnTo>
                  <a:lnTo>
                    <a:pt x="2336" y="1661"/>
                  </a:lnTo>
                  <a:lnTo>
                    <a:pt x="2298" y="1603"/>
                  </a:lnTo>
                  <a:lnTo>
                    <a:pt x="2278" y="1526"/>
                  </a:lnTo>
                  <a:lnTo>
                    <a:pt x="2240" y="1294"/>
                  </a:lnTo>
                  <a:lnTo>
                    <a:pt x="2221" y="1024"/>
                  </a:lnTo>
                  <a:lnTo>
                    <a:pt x="2221" y="734"/>
                  </a:lnTo>
                  <a:lnTo>
                    <a:pt x="2201" y="464"/>
                  </a:lnTo>
                  <a:lnTo>
                    <a:pt x="2163" y="233"/>
                  </a:lnTo>
                  <a:lnTo>
                    <a:pt x="2143" y="136"/>
                  </a:lnTo>
                  <a:lnTo>
                    <a:pt x="2105" y="59"/>
                  </a:lnTo>
                  <a:lnTo>
                    <a:pt x="2047" y="20"/>
                  </a:lnTo>
                  <a:lnTo>
                    <a:pt x="19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3113700" y="3771625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11" y="1"/>
                  </a:moveTo>
                  <a:lnTo>
                    <a:pt x="657" y="20"/>
                  </a:lnTo>
                  <a:lnTo>
                    <a:pt x="503" y="78"/>
                  </a:lnTo>
                  <a:lnTo>
                    <a:pt x="348" y="155"/>
                  </a:lnTo>
                  <a:lnTo>
                    <a:pt x="232" y="251"/>
                  </a:lnTo>
                  <a:lnTo>
                    <a:pt x="136" y="367"/>
                  </a:lnTo>
                  <a:lnTo>
                    <a:pt x="59" y="522"/>
                  </a:lnTo>
                  <a:lnTo>
                    <a:pt x="1" y="676"/>
                  </a:lnTo>
                  <a:lnTo>
                    <a:pt x="1" y="831"/>
                  </a:lnTo>
                  <a:lnTo>
                    <a:pt x="1" y="1004"/>
                  </a:lnTo>
                  <a:lnTo>
                    <a:pt x="59" y="1159"/>
                  </a:lnTo>
                  <a:lnTo>
                    <a:pt x="136" y="1294"/>
                  </a:lnTo>
                  <a:lnTo>
                    <a:pt x="232" y="1429"/>
                  </a:lnTo>
                  <a:lnTo>
                    <a:pt x="348" y="1525"/>
                  </a:lnTo>
                  <a:lnTo>
                    <a:pt x="503" y="1603"/>
                  </a:lnTo>
                  <a:lnTo>
                    <a:pt x="657" y="1641"/>
                  </a:lnTo>
                  <a:lnTo>
                    <a:pt x="811" y="1660"/>
                  </a:lnTo>
                  <a:lnTo>
                    <a:pt x="985" y="1641"/>
                  </a:lnTo>
                  <a:lnTo>
                    <a:pt x="1140" y="1603"/>
                  </a:lnTo>
                  <a:lnTo>
                    <a:pt x="1275" y="1525"/>
                  </a:lnTo>
                  <a:lnTo>
                    <a:pt x="1410" y="1429"/>
                  </a:lnTo>
                  <a:lnTo>
                    <a:pt x="1506" y="1294"/>
                  </a:lnTo>
                  <a:lnTo>
                    <a:pt x="1583" y="1159"/>
                  </a:lnTo>
                  <a:lnTo>
                    <a:pt x="1622" y="1004"/>
                  </a:lnTo>
                  <a:lnTo>
                    <a:pt x="1641" y="831"/>
                  </a:lnTo>
                  <a:lnTo>
                    <a:pt x="1622" y="676"/>
                  </a:lnTo>
                  <a:lnTo>
                    <a:pt x="1583" y="522"/>
                  </a:lnTo>
                  <a:lnTo>
                    <a:pt x="1506" y="367"/>
                  </a:lnTo>
                  <a:lnTo>
                    <a:pt x="1410" y="251"/>
                  </a:lnTo>
                  <a:lnTo>
                    <a:pt x="1275" y="155"/>
                  </a:lnTo>
                  <a:lnTo>
                    <a:pt x="1140" y="78"/>
                  </a:lnTo>
                  <a:lnTo>
                    <a:pt x="985" y="20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3960050" y="3707925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657" y="1"/>
                  </a:moveTo>
                  <a:lnTo>
                    <a:pt x="502" y="59"/>
                  </a:lnTo>
                  <a:lnTo>
                    <a:pt x="367" y="136"/>
                  </a:lnTo>
                  <a:lnTo>
                    <a:pt x="232" y="232"/>
                  </a:lnTo>
                  <a:lnTo>
                    <a:pt x="136" y="348"/>
                  </a:lnTo>
                  <a:lnTo>
                    <a:pt x="58" y="503"/>
                  </a:lnTo>
                  <a:lnTo>
                    <a:pt x="20" y="657"/>
                  </a:lnTo>
                  <a:lnTo>
                    <a:pt x="1" y="812"/>
                  </a:lnTo>
                  <a:lnTo>
                    <a:pt x="20" y="985"/>
                  </a:lnTo>
                  <a:lnTo>
                    <a:pt x="58" y="1140"/>
                  </a:lnTo>
                  <a:lnTo>
                    <a:pt x="136" y="1275"/>
                  </a:lnTo>
                  <a:lnTo>
                    <a:pt x="232" y="1410"/>
                  </a:lnTo>
                  <a:lnTo>
                    <a:pt x="367" y="1506"/>
                  </a:lnTo>
                  <a:lnTo>
                    <a:pt x="502" y="1584"/>
                  </a:lnTo>
                  <a:lnTo>
                    <a:pt x="657" y="1622"/>
                  </a:lnTo>
                  <a:lnTo>
                    <a:pt x="831" y="1641"/>
                  </a:lnTo>
                  <a:lnTo>
                    <a:pt x="985" y="1622"/>
                  </a:lnTo>
                  <a:lnTo>
                    <a:pt x="1159" y="1584"/>
                  </a:lnTo>
                  <a:lnTo>
                    <a:pt x="1294" y="1506"/>
                  </a:lnTo>
                  <a:lnTo>
                    <a:pt x="1410" y="1410"/>
                  </a:lnTo>
                  <a:lnTo>
                    <a:pt x="1506" y="1275"/>
                  </a:lnTo>
                  <a:lnTo>
                    <a:pt x="1583" y="1140"/>
                  </a:lnTo>
                  <a:lnTo>
                    <a:pt x="1641" y="985"/>
                  </a:lnTo>
                  <a:lnTo>
                    <a:pt x="1660" y="812"/>
                  </a:lnTo>
                  <a:lnTo>
                    <a:pt x="1641" y="657"/>
                  </a:lnTo>
                  <a:lnTo>
                    <a:pt x="1583" y="503"/>
                  </a:lnTo>
                  <a:lnTo>
                    <a:pt x="1506" y="348"/>
                  </a:lnTo>
                  <a:lnTo>
                    <a:pt x="1410" y="232"/>
                  </a:lnTo>
                  <a:lnTo>
                    <a:pt x="1294" y="136"/>
                  </a:lnTo>
                  <a:lnTo>
                    <a:pt x="1159" y="59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3436525" y="3182475"/>
              <a:ext cx="41500" cy="41525"/>
            </a:xfrm>
            <a:custGeom>
              <a:avLst/>
              <a:gdLst/>
              <a:ahLst/>
              <a:cxnLst/>
              <a:rect l="l" t="t" r="r" b="b"/>
              <a:pathLst>
                <a:path w="1660" h="1661" extrusionOk="0">
                  <a:moveTo>
                    <a:pt x="830" y="0"/>
                  </a:moveTo>
                  <a:lnTo>
                    <a:pt x="676" y="19"/>
                  </a:lnTo>
                  <a:lnTo>
                    <a:pt x="521" y="58"/>
                  </a:lnTo>
                  <a:lnTo>
                    <a:pt x="367" y="135"/>
                  </a:lnTo>
                  <a:lnTo>
                    <a:pt x="251" y="251"/>
                  </a:lnTo>
                  <a:lnTo>
                    <a:pt x="155" y="367"/>
                  </a:lnTo>
                  <a:lnTo>
                    <a:pt x="77" y="502"/>
                  </a:lnTo>
                  <a:lnTo>
                    <a:pt x="19" y="656"/>
                  </a:lnTo>
                  <a:lnTo>
                    <a:pt x="0" y="830"/>
                  </a:lnTo>
                  <a:lnTo>
                    <a:pt x="19" y="1004"/>
                  </a:lnTo>
                  <a:lnTo>
                    <a:pt x="77" y="1158"/>
                  </a:lnTo>
                  <a:lnTo>
                    <a:pt x="155" y="1293"/>
                  </a:lnTo>
                  <a:lnTo>
                    <a:pt x="251" y="1409"/>
                  </a:lnTo>
                  <a:lnTo>
                    <a:pt x="367" y="1506"/>
                  </a:lnTo>
                  <a:lnTo>
                    <a:pt x="521" y="1583"/>
                  </a:lnTo>
                  <a:lnTo>
                    <a:pt x="676" y="1641"/>
                  </a:lnTo>
                  <a:lnTo>
                    <a:pt x="830" y="1660"/>
                  </a:lnTo>
                  <a:lnTo>
                    <a:pt x="1004" y="1641"/>
                  </a:lnTo>
                  <a:lnTo>
                    <a:pt x="1158" y="1583"/>
                  </a:lnTo>
                  <a:lnTo>
                    <a:pt x="1293" y="1506"/>
                  </a:lnTo>
                  <a:lnTo>
                    <a:pt x="1428" y="1409"/>
                  </a:lnTo>
                  <a:lnTo>
                    <a:pt x="1525" y="1293"/>
                  </a:lnTo>
                  <a:lnTo>
                    <a:pt x="1602" y="1158"/>
                  </a:lnTo>
                  <a:lnTo>
                    <a:pt x="1641" y="1004"/>
                  </a:lnTo>
                  <a:lnTo>
                    <a:pt x="1660" y="830"/>
                  </a:lnTo>
                  <a:lnTo>
                    <a:pt x="1641" y="656"/>
                  </a:lnTo>
                  <a:lnTo>
                    <a:pt x="1602" y="502"/>
                  </a:lnTo>
                  <a:lnTo>
                    <a:pt x="1525" y="367"/>
                  </a:lnTo>
                  <a:lnTo>
                    <a:pt x="1428" y="251"/>
                  </a:lnTo>
                  <a:lnTo>
                    <a:pt x="1293" y="135"/>
                  </a:lnTo>
                  <a:lnTo>
                    <a:pt x="1158" y="58"/>
                  </a:lnTo>
                  <a:lnTo>
                    <a:pt x="1004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76" name="Google Shape;1376;p15"/>
          <p:cNvGrpSpPr/>
          <p:nvPr/>
        </p:nvGrpSpPr>
        <p:grpSpPr>
          <a:xfrm rot="669760">
            <a:off x="9852738" y="4408351"/>
            <a:ext cx="1956753" cy="1844871"/>
            <a:chOff x="-7525825" y="3606125"/>
            <a:chExt cx="1630025" cy="1536824"/>
          </a:xfrm>
        </p:grpSpPr>
        <p:sp>
          <p:nvSpPr>
            <p:cNvPr id="1377" name="Google Shape;1377;p15"/>
            <p:cNvSpPr/>
            <p:nvPr/>
          </p:nvSpPr>
          <p:spPr>
            <a:xfrm>
              <a:off x="-7525825" y="3606125"/>
              <a:ext cx="1630025" cy="1536824"/>
            </a:xfrm>
            <a:custGeom>
              <a:avLst/>
              <a:gdLst/>
              <a:ahLst/>
              <a:cxnLst/>
              <a:rect l="l" t="t" r="r" b="b"/>
              <a:pathLst>
                <a:path w="44895" h="42328" extrusionOk="0">
                  <a:moveTo>
                    <a:pt x="21309" y="1"/>
                  </a:moveTo>
                  <a:lnTo>
                    <a:pt x="19765" y="20"/>
                  </a:lnTo>
                  <a:lnTo>
                    <a:pt x="18954" y="59"/>
                  </a:lnTo>
                  <a:lnTo>
                    <a:pt x="18105" y="97"/>
                  </a:lnTo>
                  <a:lnTo>
                    <a:pt x="17237" y="155"/>
                  </a:lnTo>
                  <a:lnTo>
                    <a:pt x="16368" y="213"/>
                  </a:lnTo>
                  <a:lnTo>
                    <a:pt x="15480" y="329"/>
                  </a:lnTo>
                  <a:lnTo>
                    <a:pt x="14592" y="445"/>
                  </a:lnTo>
                  <a:lnTo>
                    <a:pt x="13685" y="599"/>
                  </a:lnTo>
                  <a:lnTo>
                    <a:pt x="12797" y="792"/>
                  </a:lnTo>
                  <a:lnTo>
                    <a:pt x="11929" y="1005"/>
                  </a:lnTo>
                  <a:lnTo>
                    <a:pt x="11060" y="1256"/>
                  </a:lnTo>
                  <a:lnTo>
                    <a:pt x="10211" y="1545"/>
                  </a:lnTo>
                  <a:lnTo>
                    <a:pt x="9806" y="1719"/>
                  </a:lnTo>
                  <a:lnTo>
                    <a:pt x="9401" y="1892"/>
                  </a:lnTo>
                  <a:lnTo>
                    <a:pt x="8995" y="2066"/>
                  </a:lnTo>
                  <a:lnTo>
                    <a:pt x="8609" y="2259"/>
                  </a:lnTo>
                  <a:lnTo>
                    <a:pt x="8223" y="2471"/>
                  </a:lnTo>
                  <a:lnTo>
                    <a:pt x="7856" y="2684"/>
                  </a:lnTo>
                  <a:lnTo>
                    <a:pt x="7413" y="2973"/>
                  </a:lnTo>
                  <a:lnTo>
                    <a:pt x="6988" y="3263"/>
                  </a:lnTo>
                  <a:lnTo>
                    <a:pt x="6563" y="3591"/>
                  </a:lnTo>
                  <a:lnTo>
                    <a:pt x="6158" y="3919"/>
                  </a:lnTo>
                  <a:lnTo>
                    <a:pt x="5753" y="4247"/>
                  </a:lnTo>
                  <a:lnTo>
                    <a:pt x="5367" y="4614"/>
                  </a:lnTo>
                  <a:lnTo>
                    <a:pt x="5000" y="4981"/>
                  </a:lnTo>
                  <a:lnTo>
                    <a:pt x="4633" y="5347"/>
                  </a:lnTo>
                  <a:lnTo>
                    <a:pt x="4266" y="5753"/>
                  </a:lnTo>
                  <a:lnTo>
                    <a:pt x="3938" y="6158"/>
                  </a:lnTo>
                  <a:lnTo>
                    <a:pt x="3610" y="6563"/>
                  </a:lnTo>
                  <a:lnTo>
                    <a:pt x="3301" y="7007"/>
                  </a:lnTo>
                  <a:lnTo>
                    <a:pt x="2993" y="7432"/>
                  </a:lnTo>
                  <a:lnTo>
                    <a:pt x="2703" y="7895"/>
                  </a:lnTo>
                  <a:lnTo>
                    <a:pt x="2433" y="8358"/>
                  </a:lnTo>
                  <a:lnTo>
                    <a:pt x="2163" y="8821"/>
                  </a:lnTo>
                  <a:lnTo>
                    <a:pt x="1912" y="9304"/>
                  </a:lnTo>
                  <a:lnTo>
                    <a:pt x="1680" y="9787"/>
                  </a:lnTo>
                  <a:lnTo>
                    <a:pt x="1468" y="10288"/>
                  </a:lnTo>
                  <a:lnTo>
                    <a:pt x="1256" y="10790"/>
                  </a:lnTo>
                  <a:lnTo>
                    <a:pt x="1063" y="11311"/>
                  </a:lnTo>
                  <a:lnTo>
                    <a:pt x="889" y="11832"/>
                  </a:lnTo>
                  <a:lnTo>
                    <a:pt x="734" y="12354"/>
                  </a:lnTo>
                  <a:lnTo>
                    <a:pt x="580" y="12894"/>
                  </a:lnTo>
                  <a:lnTo>
                    <a:pt x="464" y="13434"/>
                  </a:lnTo>
                  <a:lnTo>
                    <a:pt x="348" y="13975"/>
                  </a:lnTo>
                  <a:lnTo>
                    <a:pt x="252" y="14515"/>
                  </a:lnTo>
                  <a:lnTo>
                    <a:pt x="155" y="15075"/>
                  </a:lnTo>
                  <a:lnTo>
                    <a:pt x="97" y="15635"/>
                  </a:lnTo>
                  <a:lnTo>
                    <a:pt x="40" y="16194"/>
                  </a:lnTo>
                  <a:lnTo>
                    <a:pt x="20" y="16773"/>
                  </a:lnTo>
                  <a:lnTo>
                    <a:pt x="1" y="17352"/>
                  </a:lnTo>
                  <a:lnTo>
                    <a:pt x="1" y="40938"/>
                  </a:lnTo>
                  <a:lnTo>
                    <a:pt x="1" y="41093"/>
                  </a:lnTo>
                  <a:lnTo>
                    <a:pt x="20" y="41228"/>
                  </a:lnTo>
                  <a:lnTo>
                    <a:pt x="59" y="41363"/>
                  </a:lnTo>
                  <a:lnTo>
                    <a:pt x="117" y="41479"/>
                  </a:lnTo>
                  <a:lnTo>
                    <a:pt x="175" y="41614"/>
                  </a:lnTo>
                  <a:lnTo>
                    <a:pt x="233" y="41710"/>
                  </a:lnTo>
                  <a:lnTo>
                    <a:pt x="310" y="41826"/>
                  </a:lnTo>
                  <a:lnTo>
                    <a:pt x="406" y="41923"/>
                  </a:lnTo>
                  <a:lnTo>
                    <a:pt x="503" y="42019"/>
                  </a:lnTo>
                  <a:lnTo>
                    <a:pt x="619" y="42096"/>
                  </a:lnTo>
                  <a:lnTo>
                    <a:pt x="734" y="42173"/>
                  </a:lnTo>
                  <a:lnTo>
                    <a:pt x="850" y="42231"/>
                  </a:lnTo>
                  <a:lnTo>
                    <a:pt x="966" y="42270"/>
                  </a:lnTo>
                  <a:lnTo>
                    <a:pt x="1101" y="42309"/>
                  </a:lnTo>
                  <a:lnTo>
                    <a:pt x="1256" y="42328"/>
                  </a:lnTo>
                  <a:lnTo>
                    <a:pt x="41363" y="42328"/>
                  </a:lnTo>
                  <a:lnTo>
                    <a:pt x="41498" y="42309"/>
                  </a:lnTo>
                  <a:lnTo>
                    <a:pt x="41633" y="42270"/>
                  </a:lnTo>
                  <a:lnTo>
                    <a:pt x="41749" y="42231"/>
                  </a:lnTo>
                  <a:lnTo>
                    <a:pt x="41865" y="42173"/>
                  </a:lnTo>
                  <a:lnTo>
                    <a:pt x="41980" y="42096"/>
                  </a:lnTo>
                  <a:lnTo>
                    <a:pt x="42096" y="42019"/>
                  </a:lnTo>
                  <a:lnTo>
                    <a:pt x="42193" y="41923"/>
                  </a:lnTo>
                  <a:lnTo>
                    <a:pt x="42289" y="41826"/>
                  </a:lnTo>
                  <a:lnTo>
                    <a:pt x="42366" y="41710"/>
                  </a:lnTo>
                  <a:lnTo>
                    <a:pt x="42424" y="41614"/>
                  </a:lnTo>
                  <a:lnTo>
                    <a:pt x="42502" y="41479"/>
                  </a:lnTo>
                  <a:lnTo>
                    <a:pt x="42540" y="41363"/>
                  </a:lnTo>
                  <a:lnTo>
                    <a:pt x="42579" y="41228"/>
                  </a:lnTo>
                  <a:lnTo>
                    <a:pt x="42598" y="41093"/>
                  </a:lnTo>
                  <a:lnTo>
                    <a:pt x="42598" y="40938"/>
                  </a:lnTo>
                  <a:lnTo>
                    <a:pt x="42598" y="34395"/>
                  </a:lnTo>
                  <a:lnTo>
                    <a:pt x="42849" y="34125"/>
                  </a:lnTo>
                  <a:lnTo>
                    <a:pt x="43081" y="33835"/>
                  </a:lnTo>
                  <a:lnTo>
                    <a:pt x="43312" y="33527"/>
                  </a:lnTo>
                  <a:lnTo>
                    <a:pt x="43525" y="33218"/>
                  </a:lnTo>
                  <a:lnTo>
                    <a:pt x="43737" y="32890"/>
                  </a:lnTo>
                  <a:lnTo>
                    <a:pt x="43911" y="32542"/>
                  </a:lnTo>
                  <a:lnTo>
                    <a:pt x="44104" y="32176"/>
                  </a:lnTo>
                  <a:lnTo>
                    <a:pt x="44258" y="31809"/>
                  </a:lnTo>
                  <a:lnTo>
                    <a:pt x="44451" y="31307"/>
                  </a:lnTo>
                  <a:lnTo>
                    <a:pt x="44625" y="30786"/>
                  </a:lnTo>
                  <a:lnTo>
                    <a:pt x="44740" y="30303"/>
                  </a:lnTo>
                  <a:lnTo>
                    <a:pt x="44837" y="29802"/>
                  </a:lnTo>
                  <a:lnTo>
                    <a:pt x="44876" y="29319"/>
                  </a:lnTo>
                  <a:lnTo>
                    <a:pt x="44895" y="28856"/>
                  </a:lnTo>
                  <a:lnTo>
                    <a:pt x="44876" y="28373"/>
                  </a:lnTo>
                  <a:lnTo>
                    <a:pt x="44818" y="27929"/>
                  </a:lnTo>
                  <a:lnTo>
                    <a:pt x="44760" y="27582"/>
                  </a:lnTo>
                  <a:lnTo>
                    <a:pt x="44663" y="27254"/>
                  </a:lnTo>
                  <a:lnTo>
                    <a:pt x="44567" y="26945"/>
                  </a:lnTo>
                  <a:lnTo>
                    <a:pt x="44470" y="26656"/>
                  </a:lnTo>
                  <a:lnTo>
                    <a:pt x="44354" y="26385"/>
                  </a:lnTo>
                  <a:lnTo>
                    <a:pt x="44219" y="26134"/>
                  </a:lnTo>
                  <a:lnTo>
                    <a:pt x="44084" y="25922"/>
                  </a:lnTo>
                  <a:lnTo>
                    <a:pt x="43930" y="25710"/>
                  </a:lnTo>
                  <a:lnTo>
                    <a:pt x="43775" y="25497"/>
                  </a:lnTo>
                  <a:lnTo>
                    <a:pt x="43621" y="25324"/>
                  </a:lnTo>
                  <a:lnTo>
                    <a:pt x="43447" y="25169"/>
                  </a:lnTo>
                  <a:lnTo>
                    <a:pt x="43293" y="25015"/>
                  </a:lnTo>
                  <a:lnTo>
                    <a:pt x="43119" y="24880"/>
                  </a:lnTo>
                  <a:lnTo>
                    <a:pt x="42946" y="24764"/>
                  </a:lnTo>
                  <a:lnTo>
                    <a:pt x="42598" y="24552"/>
                  </a:lnTo>
                  <a:lnTo>
                    <a:pt x="42598" y="17507"/>
                  </a:lnTo>
                  <a:lnTo>
                    <a:pt x="42598" y="17005"/>
                  </a:lnTo>
                  <a:lnTo>
                    <a:pt x="42559" y="16503"/>
                  </a:lnTo>
                  <a:lnTo>
                    <a:pt x="42521" y="16021"/>
                  </a:lnTo>
                  <a:lnTo>
                    <a:pt x="42463" y="15558"/>
                  </a:lnTo>
                  <a:lnTo>
                    <a:pt x="42347" y="14824"/>
                  </a:lnTo>
                  <a:lnTo>
                    <a:pt x="42212" y="14129"/>
                  </a:lnTo>
                  <a:lnTo>
                    <a:pt x="42077" y="13608"/>
                  </a:lnTo>
                  <a:lnTo>
                    <a:pt x="41903" y="13029"/>
                  </a:lnTo>
                  <a:lnTo>
                    <a:pt x="41652" y="12296"/>
                  </a:lnTo>
                  <a:lnTo>
                    <a:pt x="41344" y="11582"/>
                  </a:lnTo>
                  <a:lnTo>
                    <a:pt x="41015" y="10867"/>
                  </a:lnTo>
                  <a:lnTo>
                    <a:pt x="40649" y="10173"/>
                  </a:lnTo>
                  <a:lnTo>
                    <a:pt x="40243" y="9497"/>
                  </a:lnTo>
                  <a:lnTo>
                    <a:pt x="39799" y="8821"/>
                  </a:lnTo>
                  <a:lnTo>
                    <a:pt x="39336" y="8165"/>
                  </a:lnTo>
                  <a:lnTo>
                    <a:pt x="38815" y="7528"/>
                  </a:lnTo>
                  <a:lnTo>
                    <a:pt x="38217" y="6872"/>
                  </a:lnTo>
                  <a:lnTo>
                    <a:pt x="37599" y="6235"/>
                  </a:lnTo>
                  <a:lnTo>
                    <a:pt x="36943" y="5618"/>
                  </a:lnTo>
                  <a:lnTo>
                    <a:pt x="36248" y="5039"/>
                  </a:lnTo>
                  <a:lnTo>
                    <a:pt x="35688" y="4595"/>
                  </a:lnTo>
                  <a:lnTo>
                    <a:pt x="35206" y="4247"/>
                  </a:lnTo>
                  <a:lnTo>
                    <a:pt x="34723" y="3900"/>
                  </a:lnTo>
                  <a:lnTo>
                    <a:pt x="34221" y="3572"/>
                  </a:lnTo>
                  <a:lnTo>
                    <a:pt x="33700" y="3263"/>
                  </a:lnTo>
                  <a:lnTo>
                    <a:pt x="33102" y="2935"/>
                  </a:lnTo>
                  <a:lnTo>
                    <a:pt x="32523" y="2626"/>
                  </a:lnTo>
                  <a:lnTo>
                    <a:pt x="31905" y="2317"/>
                  </a:lnTo>
                  <a:lnTo>
                    <a:pt x="31249" y="2028"/>
                  </a:lnTo>
                  <a:lnTo>
                    <a:pt x="30593" y="1757"/>
                  </a:lnTo>
                  <a:lnTo>
                    <a:pt x="29937" y="1506"/>
                  </a:lnTo>
                  <a:lnTo>
                    <a:pt x="29261" y="1275"/>
                  </a:lnTo>
                  <a:lnTo>
                    <a:pt x="28566" y="1043"/>
                  </a:lnTo>
                  <a:lnTo>
                    <a:pt x="27871" y="850"/>
                  </a:lnTo>
                  <a:lnTo>
                    <a:pt x="27177" y="677"/>
                  </a:lnTo>
                  <a:lnTo>
                    <a:pt x="26463" y="522"/>
                  </a:lnTo>
                  <a:lnTo>
                    <a:pt x="25748" y="387"/>
                  </a:lnTo>
                  <a:lnTo>
                    <a:pt x="25034" y="271"/>
                  </a:lnTo>
                  <a:lnTo>
                    <a:pt x="24301" y="175"/>
                  </a:lnTo>
                  <a:lnTo>
                    <a:pt x="23587" y="117"/>
                  </a:lnTo>
                  <a:lnTo>
                    <a:pt x="22834" y="59"/>
                  </a:lnTo>
                  <a:lnTo>
                    <a:pt x="22101" y="20"/>
                  </a:lnTo>
                  <a:lnTo>
                    <a:pt x="21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-7525825" y="3606125"/>
              <a:ext cx="1630025" cy="1536824"/>
            </a:xfrm>
            <a:custGeom>
              <a:avLst/>
              <a:gdLst/>
              <a:ahLst/>
              <a:cxnLst/>
              <a:rect l="l" t="t" r="r" b="b"/>
              <a:pathLst>
                <a:path w="44895" h="42328" fill="none" extrusionOk="0">
                  <a:moveTo>
                    <a:pt x="1391" y="42328"/>
                  </a:moveTo>
                  <a:lnTo>
                    <a:pt x="1391" y="42328"/>
                  </a:lnTo>
                  <a:lnTo>
                    <a:pt x="1256" y="42328"/>
                  </a:lnTo>
                  <a:lnTo>
                    <a:pt x="1101" y="42309"/>
                  </a:lnTo>
                  <a:lnTo>
                    <a:pt x="966" y="42270"/>
                  </a:lnTo>
                  <a:lnTo>
                    <a:pt x="850" y="42231"/>
                  </a:lnTo>
                  <a:lnTo>
                    <a:pt x="734" y="42173"/>
                  </a:lnTo>
                  <a:lnTo>
                    <a:pt x="619" y="42096"/>
                  </a:lnTo>
                  <a:lnTo>
                    <a:pt x="503" y="42019"/>
                  </a:lnTo>
                  <a:lnTo>
                    <a:pt x="406" y="41923"/>
                  </a:lnTo>
                  <a:lnTo>
                    <a:pt x="310" y="41826"/>
                  </a:lnTo>
                  <a:lnTo>
                    <a:pt x="233" y="41710"/>
                  </a:lnTo>
                  <a:lnTo>
                    <a:pt x="175" y="41614"/>
                  </a:lnTo>
                  <a:lnTo>
                    <a:pt x="117" y="41479"/>
                  </a:lnTo>
                  <a:lnTo>
                    <a:pt x="59" y="41363"/>
                  </a:lnTo>
                  <a:lnTo>
                    <a:pt x="20" y="41228"/>
                  </a:lnTo>
                  <a:lnTo>
                    <a:pt x="1" y="41093"/>
                  </a:lnTo>
                  <a:lnTo>
                    <a:pt x="1" y="40938"/>
                  </a:lnTo>
                  <a:lnTo>
                    <a:pt x="1" y="17352"/>
                  </a:lnTo>
                  <a:lnTo>
                    <a:pt x="1" y="17352"/>
                  </a:lnTo>
                  <a:lnTo>
                    <a:pt x="20" y="16773"/>
                  </a:lnTo>
                  <a:lnTo>
                    <a:pt x="40" y="16194"/>
                  </a:lnTo>
                  <a:lnTo>
                    <a:pt x="97" y="15635"/>
                  </a:lnTo>
                  <a:lnTo>
                    <a:pt x="155" y="15075"/>
                  </a:lnTo>
                  <a:lnTo>
                    <a:pt x="252" y="14515"/>
                  </a:lnTo>
                  <a:lnTo>
                    <a:pt x="348" y="13975"/>
                  </a:lnTo>
                  <a:lnTo>
                    <a:pt x="464" y="13434"/>
                  </a:lnTo>
                  <a:lnTo>
                    <a:pt x="580" y="12894"/>
                  </a:lnTo>
                  <a:lnTo>
                    <a:pt x="734" y="12354"/>
                  </a:lnTo>
                  <a:lnTo>
                    <a:pt x="889" y="11832"/>
                  </a:lnTo>
                  <a:lnTo>
                    <a:pt x="1063" y="11311"/>
                  </a:lnTo>
                  <a:lnTo>
                    <a:pt x="1256" y="10790"/>
                  </a:lnTo>
                  <a:lnTo>
                    <a:pt x="1468" y="10288"/>
                  </a:lnTo>
                  <a:lnTo>
                    <a:pt x="1680" y="9787"/>
                  </a:lnTo>
                  <a:lnTo>
                    <a:pt x="1912" y="9304"/>
                  </a:lnTo>
                  <a:lnTo>
                    <a:pt x="2163" y="8821"/>
                  </a:lnTo>
                  <a:lnTo>
                    <a:pt x="2433" y="8358"/>
                  </a:lnTo>
                  <a:lnTo>
                    <a:pt x="2703" y="7895"/>
                  </a:lnTo>
                  <a:lnTo>
                    <a:pt x="2993" y="7432"/>
                  </a:lnTo>
                  <a:lnTo>
                    <a:pt x="3301" y="7007"/>
                  </a:lnTo>
                  <a:lnTo>
                    <a:pt x="3610" y="6563"/>
                  </a:lnTo>
                  <a:lnTo>
                    <a:pt x="3938" y="6158"/>
                  </a:lnTo>
                  <a:lnTo>
                    <a:pt x="4266" y="5753"/>
                  </a:lnTo>
                  <a:lnTo>
                    <a:pt x="4633" y="5347"/>
                  </a:lnTo>
                  <a:lnTo>
                    <a:pt x="5000" y="4981"/>
                  </a:lnTo>
                  <a:lnTo>
                    <a:pt x="5367" y="4614"/>
                  </a:lnTo>
                  <a:lnTo>
                    <a:pt x="5753" y="4247"/>
                  </a:lnTo>
                  <a:lnTo>
                    <a:pt x="6158" y="3919"/>
                  </a:lnTo>
                  <a:lnTo>
                    <a:pt x="6563" y="3591"/>
                  </a:lnTo>
                  <a:lnTo>
                    <a:pt x="6988" y="3263"/>
                  </a:lnTo>
                  <a:lnTo>
                    <a:pt x="7413" y="2973"/>
                  </a:lnTo>
                  <a:lnTo>
                    <a:pt x="7856" y="2684"/>
                  </a:lnTo>
                  <a:lnTo>
                    <a:pt x="7856" y="2684"/>
                  </a:lnTo>
                  <a:lnTo>
                    <a:pt x="8223" y="2471"/>
                  </a:lnTo>
                  <a:lnTo>
                    <a:pt x="8609" y="2259"/>
                  </a:lnTo>
                  <a:lnTo>
                    <a:pt x="8995" y="2066"/>
                  </a:lnTo>
                  <a:lnTo>
                    <a:pt x="9401" y="1892"/>
                  </a:lnTo>
                  <a:lnTo>
                    <a:pt x="9806" y="1719"/>
                  </a:lnTo>
                  <a:lnTo>
                    <a:pt x="10211" y="1545"/>
                  </a:lnTo>
                  <a:lnTo>
                    <a:pt x="11060" y="1256"/>
                  </a:lnTo>
                  <a:lnTo>
                    <a:pt x="11929" y="1005"/>
                  </a:lnTo>
                  <a:lnTo>
                    <a:pt x="12797" y="792"/>
                  </a:lnTo>
                  <a:lnTo>
                    <a:pt x="13685" y="599"/>
                  </a:lnTo>
                  <a:lnTo>
                    <a:pt x="14592" y="445"/>
                  </a:lnTo>
                  <a:lnTo>
                    <a:pt x="15480" y="329"/>
                  </a:lnTo>
                  <a:lnTo>
                    <a:pt x="16368" y="213"/>
                  </a:lnTo>
                  <a:lnTo>
                    <a:pt x="17237" y="155"/>
                  </a:lnTo>
                  <a:lnTo>
                    <a:pt x="18105" y="97"/>
                  </a:lnTo>
                  <a:lnTo>
                    <a:pt x="18954" y="59"/>
                  </a:lnTo>
                  <a:lnTo>
                    <a:pt x="19765" y="20"/>
                  </a:lnTo>
                  <a:lnTo>
                    <a:pt x="21309" y="1"/>
                  </a:lnTo>
                  <a:lnTo>
                    <a:pt x="21367" y="1"/>
                  </a:lnTo>
                  <a:lnTo>
                    <a:pt x="21367" y="1"/>
                  </a:lnTo>
                  <a:lnTo>
                    <a:pt x="22101" y="20"/>
                  </a:lnTo>
                  <a:lnTo>
                    <a:pt x="22834" y="59"/>
                  </a:lnTo>
                  <a:lnTo>
                    <a:pt x="23587" y="117"/>
                  </a:lnTo>
                  <a:lnTo>
                    <a:pt x="24301" y="175"/>
                  </a:lnTo>
                  <a:lnTo>
                    <a:pt x="25034" y="271"/>
                  </a:lnTo>
                  <a:lnTo>
                    <a:pt x="25748" y="387"/>
                  </a:lnTo>
                  <a:lnTo>
                    <a:pt x="26463" y="522"/>
                  </a:lnTo>
                  <a:lnTo>
                    <a:pt x="27177" y="677"/>
                  </a:lnTo>
                  <a:lnTo>
                    <a:pt x="27871" y="850"/>
                  </a:lnTo>
                  <a:lnTo>
                    <a:pt x="28566" y="1043"/>
                  </a:lnTo>
                  <a:lnTo>
                    <a:pt x="29261" y="1275"/>
                  </a:lnTo>
                  <a:lnTo>
                    <a:pt x="29937" y="1506"/>
                  </a:lnTo>
                  <a:lnTo>
                    <a:pt x="30593" y="1757"/>
                  </a:lnTo>
                  <a:lnTo>
                    <a:pt x="31249" y="2028"/>
                  </a:lnTo>
                  <a:lnTo>
                    <a:pt x="31905" y="2317"/>
                  </a:lnTo>
                  <a:lnTo>
                    <a:pt x="32523" y="2626"/>
                  </a:lnTo>
                  <a:lnTo>
                    <a:pt x="32523" y="2626"/>
                  </a:lnTo>
                  <a:lnTo>
                    <a:pt x="33102" y="2935"/>
                  </a:lnTo>
                  <a:lnTo>
                    <a:pt x="33700" y="3263"/>
                  </a:lnTo>
                  <a:lnTo>
                    <a:pt x="33700" y="3263"/>
                  </a:lnTo>
                  <a:lnTo>
                    <a:pt x="34221" y="3572"/>
                  </a:lnTo>
                  <a:lnTo>
                    <a:pt x="34723" y="3900"/>
                  </a:lnTo>
                  <a:lnTo>
                    <a:pt x="35206" y="4247"/>
                  </a:lnTo>
                  <a:lnTo>
                    <a:pt x="35688" y="4595"/>
                  </a:lnTo>
                  <a:lnTo>
                    <a:pt x="35688" y="4595"/>
                  </a:lnTo>
                  <a:lnTo>
                    <a:pt x="36248" y="5039"/>
                  </a:lnTo>
                  <a:lnTo>
                    <a:pt x="36248" y="5039"/>
                  </a:lnTo>
                  <a:lnTo>
                    <a:pt x="36943" y="5618"/>
                  </a:lnTo>
                  <a:lnTo>
                    <a:pt x="37599" y="6235"/>
                  </a:lnTo>
                  <a:lnTo>
                    <a:pt x="38217" y="6872"/>
                  </a:lnTo>
                  <a:lnTo>
                    <a:pt x="38815" y="7528"/>
                  </a:lnTo>
                  <a:lnTo>
                    <a:pt x="38815" y="7528"/>
                  </a:lnTo>
                  <a:lnTo>
                    <a:pt x="39336" y="8165"/>
                  </a:lnTo>
                  <a:lnTo>
                    <a:pt x="39799" y="8821"/>
                  </a:lnTo>
                  <a:lnTo>
                    <a:pt x="40243" y="9497"/>
                  </a:lnTo>
                  <a:lnTo>
                    <a:pt x="40649" y="10173"/>
                  </a:lnTo>
                  <a:lnTo>
                    <a:pt x="41015" y="10867"/>
                  </a:lnTo>
                  <a:lnTo>
                    <a:pt x="41344" y="11582"/>
                  </a:lnTo>
                  <a:lnTo>
                    <a:pt x="41652" y="12296"/>
                  </a:lnTo>
                  <a:lnTo>
                    <a:pt x="41903" y="13029"/>
                  </a:lnTo>
                  <a:lnTo>
                    <a:pt x="41903" y="13029"/>
                  </a:lnTo>
                  <a:lnTo>
                    <a:pt x="42077" y="13608"/>
                  </a:lnTo>
                  <a:lnTo>
                    <a:pt x="42212" y="14129"/>
                  </a:lnTo>
                  <a:lnTo>
                    <a:pt x="42212" y="14129"/>
                  </a:lnTo>
                  <a:lnTo>
                    <a:pt x="42347" y="14824"/>
                  </a:lnTo>
                  <a:lnTo>
                    <a:pt x="42463" y="15558"/>
                  </a:lnTo>
                  <a:lnTo>
                    <a:pt x="42463" y="15558"/>
                  </a:lnTo>
                  <a:lnTo>
                    <a:pt x="42521" y="16021"/>
                  </a:lnTo>
                  <a:lnTo>
                    <a:pt x="42559" y="16503"/>
                  </a:lnTo>
                  <a:lnTo>
                    <a:pt x="42598" y="17005"/>
                  </a:lnTo>
                  <a:lnTo>
                    <a:pt x="42598" y="17507"/>
                  </a:lnTo>
                  <a:lnTo>
                    <a:pt x="42598" y="24552"/>
                  </a:lnTo>
                  <a:lnTo>
                    <a:pt x="42598" y="24552"/>
                  </a:lnTo>
                  <a:lnTo>
                    <a:pt x="42946" y="24764"/>
                  </a:lnTo>
                  <a:lnTo>
                    <a:pt x="43119" y="24880"/>
                  </a:lnTo>
                  <a:lnTo>
                    <a:pt x="43293" y="25015"/>
                  </a:lnTo>
                  <a:lnTo>
                    <a:pt x="43447" y="25169"/>
                  </a:lnTo>
                  <a:lnTo>
                    <a:pt x="43621" y="25324"/>
                  </a:lnTo>
                  <a:lnTo>
                    <a:pt x="43775" y="25497"/>
                  </a:lnTo>
                  <a:lnTo>
                    <a:pt x="43930" y="25710"/>
                  </a:lnTo>
                  <a:lnTo>
                    <a:pt x="44084" y="25922"/>
                  </a:lnTo>
                  <a:lnTo>
                    <a:pt x="44219" y="26134"/>
                  </a:lnTo>
                  <a:lnTo>
                    <a:pt x="44354" y="26385"/>
                  </a:lnTo>
                  <a:lnTo>
                    <a:pt x="44470" y="26656"/>
                  </a:lnTo>
                  <a:lnTo>
                    <a:pt x="44567" y="26945"/>
                  </a:lnTo>
                  <a:lnTo>
                    <a:pt x="44663" y="27254"/>
                  </a:lnTo>
                  <a:lnTo>
                    <a:pt x="44760" y="27582"/>
                  </a:lnTo>
                  <a:lnTo>
                    <a:pt x="44818" y="27929"/>
                  </a:lnTo>
                  <a:lnTo>
                    <a:pt x="44818" y="27929"/>
                  </a:lnTo>
                  <a:lnTo>
                    <a:pt x="44876" y="28373"/>
                  </a:lnTo>
                  <a:lnTo>
                    <a:pt x="44895" y="28856"/>
                  </a:lnTo>
                  <a:lnTo>
                    <a:pt x="44876" y="29319"/>
                  </a:lnTo>
                  <a:lnTo>
                    <a:pt x="44837" y="29802"/>
                  </a:lnTo>
                  <a:lnTo>
                    <a:pt x="44740" y="30303"/>
                  </a:lnTo>
                  <a:lnTo>
                    <a:pt x="44625" y="30786"/>
                  </a:lnTo>
                  <a:lnTo>
                    <a:pt x="44451" y="31307"/>
                  </a:lnTo>
                  <a:lnTo>
                    <a:pt x="44258" y="31809"/>
                  </a:lnTo>
                  <a:lnTo>
                    <a:pt x="44258" y="31809"/>
                  </a:lnTo>
                  <a:lnTo>
                    <a:pt x="44104" y="32176"/>
                  </a:lnTo>
                  <a:lnTo>
                    <a:pt x="43911" y="32542"/>
                  </a:lnTo>
                  <a:lnTo>
                    <a:pt x="43737" y="32890"/>
                  </a:lnTo>
                  <a:lnTo>
                    <a:pt x="43525" y="33218"/>
                  </a:lnTo>
                  <a:lnTo>
                    <a:pt x="43312" y="33527"/>
                  </a:lnTo>
                  <a:lnTo>
                    <a:pt x="43081" y="33835"/>
                  </a:lnTo>
                  <a:lnTo>
                    <a:pt x="42849" y="34125"/>
                  </a:lnTo>
                  <a:lnTo>
                    <a:pt x="42598" y="34395"/>
                  </a:lnTo>
                  <a:lnTo>
                    <a:pt x="42598" y="40938"/>
                  </a:lnTo>
                  <a:lnTo>
                    <a:pt x="42598" y="40938"/>
                  </a:lnTo>
                  <a:lnTo>
                    <a:pt x="42598" y="41093"/>
                  </a:lnTo>
                  <a:lnTo>
                    <a:pt x="42579" y="41228"/>
                  </a:lnTo>
                  <a:lnTo>
                    <a:pt x="42540" y="41363"/>
                  </a:lnTo>
                  <a:lnTo>
                    <a:pt x="42502" y="41479"/>
                  </a:lnTo>
                  <a:lnTo>
                    <a:pt x="42424" y="41614"/>
                  </a:lnTo>
                  <a:lnTo>
                    <a:pt x="42366" y="41710"/>
                  </a:lnTo>
                  <a:lnTo>
                    <a:pt x="42289" y="41826"/>
                  </a:lnTo>
                  <a:lnTo>
                    <a:pt x="42193" y="41923"/>
                  </a:lnTo>
                  <a:lnTo>
                    <a:pt x="42096" y="42019"/>
                  </a:lnTo>
                  <a:lnTo>
                    <a:pt x="41980" y="42096"/>
                  </a:lnTo>
                  <a:lnTo>
                    <a:pt x="41865" y="42173"/>
                  </a:lnTo>
                  <a:lnTo>
                    <a:pt x="41749" y="42231"/>
                  </a:lnTo>
                  <a:lnTo>
                    <a:pt x="41633" y="42270"/>
                  </a:lnTo>
                  <a:lnTo>
                    <a:pt x="41498" y="42309"/>
                  </a:lnTo>
                  <a:lnTo>
                    <a:pt x="41363" y="42328"/>
                  </a:lnTo>
                  <a:lnTo>
                    <a:pt x="41208" y="42328"/>
                  </a:lnTo>
                  <a:lnTo>
                    <a:pt x="1391" y="423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-7466933" y="3656594"/>
              <a:ext cx="1446418" cy="1435925"/>
            </a:xfrm>
            <a:custGeom>
              <a:avLst/>
              <a:gdLst/>
              <a:ahLst/>
              <a:cxnLst/>
              <a:rect l="l" t="t" r="r" b="b"/>
              <a:pathLst>
                <a:path w="39838" h="39549" extrusionOk="0">
                  <a:moveTo>
                    <a:pt x="19919" y="1"/>
                  </a:moveTo>
                  <a:lnTo>
                    <a:pt x="19070" y="20"/>
                  </a:lnTo>
                  <a:lnTo>
                    <a:pt x="18220" y="39"/>
                  </a:lnTo>
                  <a:lnTo>
                    <a:pt x="17352" y="59"/>
                  </a:lnTo>
                  <a:lnTo>
                    <a:pt x="16503" y="97"/>
                  </a:lnTo>
                  <a:lnTo>
                    <a:pt x="15634" y="174"/>
                  </a:lnTo>
                  <a:lnTo>
                    <a:pt x="14785" y="252"/>
                  </a:lnTo>
                  <a:lnTo>
                    <a:pt x="13955" y="348"/>
                  </a:lnTo>
                  <a:lnTo>
                    <a:pt x="13125" y="483"/>
                  </a:lnTo>
                  <a:lnTo>
                    <a:pt x="12314" y="618"/>
                  </a:lnTo>
                  <a:lnTo>
                    <a:pt x="11504" y="792"/>
                  </a:lnTo>
                  <a:lnTo>
                    <a:pt x="10732" y="1004"/>
                  </a:lnTo>
                  <a:lnTo>
                    <a:pt x="9960" y="1236"/>
                  </a:lnTo>
                  <a:lnTo>
                    <a:pt x="9226" y="1487"/>
                  </a:lnTo>
                  <a:lnTo>
                    <a:pt x="8531" y="1796"/>
                  </a:lnTo>
                  <a:lnTo>
                    <a:pt x="7856" y="2124"/>
                  </a:lnTo>
                  <a:lnTo>
                    <a:pt x="7528" y="2297"/>
                  </a:lnTo>
                  <a:lnTo>
                    <a:pt x="7199" y="2490"/>
                  </a:lnTo>
                  <a:lnTo>
                    <a:pt x="6775" y="2761"/>
                  </a:lnTo>
                  <a:lnTo>
                    <a:pt x="6350" y="3050"/>
                  </a:lnTo>
                  <a:lnTo>
                    <a:pt x="5926" y="3359"/>
                  </a:lnTo>
                  <a:lnTo>
                    <a:pt x="5540" y="3687"/>
                  </a:lnTo>
                  <a:lnTo>
                    <a:pt x="5154" y="4015"/>
                  </a:lnTo>
                  <a:lnTo>
                    <a:pt x="4787" y="4363"/>
                  </a:lnTo>
                  <a:lnTo>
                    <a:pt x="4420" y="4729"/>
                  </a:lnTo>
                  <a:lnTo>
                    <a:pt x="4092" y="5096"/>
                  </a:lnTo>
                  <a:lnTo>
                    <a:pt x="3764" y="5463"/>
                  </a:lnTo>
                  <a:lnTo>
                    <a:pt x="3455" y="5849"/>
                  </a:lnTo>
                  <a:lnTo>
                    <a:pt x="3146" y="6254"/>
                  </a:lnTo>
                  <a:lnTo>
                    <a:pt x="2857" y="6659"/>
                  </a:lnTo>
                  <a:lnTo>
                    <a:pt x="2587" y="7084"/>
                  </a:lnTo>
                  <a:lnTo>
                    <a:pt x="2336" y="7509"/>
                  </a:lnTo>
                  <a:lnTo>
                    <a:pt x="2085" y="7933"/>
                  </a:lnTo>
                  <a:lnTo>
                    <a:pt x="1853" y="8377"/>
                  </a:lnTo>
                  <a:lnTo>
                    <a:pt x="1641" y="8821"/>
                  </a:lnTo>
                  <a:lnTo>
                    <a:pt x="1429" y="9265"/>
                  </a:lnTo>
                  <a:lnTo>
                    <a:pt x="1236" y="9728"/>
                  </a:lnTo>
                  <a:lnTo>
                    <a:pt x="1062" y="10192"/>
                  </a:lnTo>
                  <a:lnTo>
                    <a:pt x="888" y="10655"/>
                  </a:lnTo>
                  <a:lnTo>
                    <a:pt x="753" y="11118"/>
                  </a:lnTo>
                  <a:lnTo>
                    <a:pt x="618" y="11600"/>
                  </a:lnTo>
                  <a:lnTo>
                    <a:pt x="483" y="12083"/>
                  </a:lnTo>
                  <a:lnTo>
                    <a:pt x="386" y="12546"/>
                  </a:lnTo>
                  <a:lnTo>
                    <a:pt x="290" y="13029"/>
                  </a:lnTo>
                  <a:lnTo>
                    <a:pt x="213" y="13531"/>
                  </a:lnTo>
                  <a:lnTo>
                    <a:pt x="135" y="14013"/>
                  </a:lnTo>
                  <a:lnTo>
                    <a:pt x="77" y="14496"/>
                  </a:lnTo>
                  <a:lnTo>
                    <a:pt x="39" y="14978"/>
                  </a:lnTo>
                  <a:lnTo>
                    <a:pt x="20" y="15461"/>
                  </a:lnTo>
                  <a:lnTo>
                    <a:pt x="0" y="15962"/>
                  </a:lnTo>
                  <a:lnTo>
                    <a:pt x="0" y="39548"/>
                  </a:lnTo>
                  <a:lnTo>
                    <a:pt x="39837" y="39548"/>
                  </a:lnTo>
                  <a:lnTo>
                    <a:pt x="39837" y="16117"/>
                  </a:lnTo>
                  <a:lnTo>
                    <a:pt x="39818" y="15673"/>
                  </a:lnTo>
                  <a:lnTo>
                    <a:pt x="39799" y="15229"/>
                  </a:lnTo>
                  <a:lnTo>
                    <a:pt x="39760" y="14785"/>
                  </a:lnTo>
                  <a:lnTo>
                    <a:pt x="39702" y="14341"/>
                  </a:lnTo>
                  <a:lnTo>
                    <a:pt x="39606" y="13685"/>
                  </a:lnTo>
                  <a:lnTo>
                    <a:pt x="39471" y="13048"/>
                  </a:lnTo>
                  <a:lnTo>
                    <a:pt x="39336" y="12546"/>
                  </a:lnTo>
                  <a:lnTo>
                    <a:pt x="39200" y="12064"/>
                  </a:lnTo>
                  <a:lnTo>
                    <a:pt x="38969" y="11388"/>
                  </a:lnTo>
                  <a:lnTo>
                    <a:pt x="38699" y="10732"/>
                  </a:lnTo>
                  <a:lnTo>
                    <a:pt x="38390" y="10076"/>
                  </a:lnTo>
                  <a:lnTo>
                    <a:pt x="38042" y="9439"/>
                  </a:lnTo>
                  <a:lnTo>
                    <a:pt x="37676" y="8821"/>
                  </a:lnTo>
                  <a:lnTo>
                    <a:pt x="37270" y="8204"/>
                  </a:lnTo>
                  <a:lnTo>
                    <a:pt x="36846" y="7625"/>
                  </a:lnTo>
                  <a:lnTo>
                    <a:pt x="36382" y="7045"/>
                  </a:lnTo>
                  <a:lnTo>
                    <a:pt x="35823" y="6428"/>
                  </a:lnTo>
                  <a:lnTo>
                    <a:pt x="35263" y="5830"/>
                  </a:lnTo>
                  <a:lnTo>
                    <a:pt x="34645" y="5270"/>
                  </a:lnTo>
                  <a:lnTo>
                    <a:pt x="34008" y="4729"/>
                  </a:lnTo>
                  <a:lnTo>
                    <a:pt x="33468" y="4305"/>
                  </a:lnTo>
                  <a:lnTo>
                    <a:pt x="33024" y="3977"/>
                  </a:lnTo>
                  <a:lnTo>
                    <a:pt x="32561" y="3668"/>
                  </a:lnTo>
                  <a:lnTo>
                    <a:pt x="32098" y="3359"/>
                  </a:lnTo>
                  <a:lnTo>
                    <a:pt x="31615" y="3069"/>
                  </a:lnTo>
                  <a:lnTo>
                    <a:pt x="31075" y="2761"/>
                  </a:lnTo>
                  <a:lnTo>
                    <a:pt x="30515" y="2471"/>
                  </a:lnTo>
                  <a:lnTo>
                    <a:pt x="29936" y="2182"/>
                  </a:lnTo>
                  <a:lnTo>
                    <a:pt x="29357" y="1931"/>
                  </a:lnTo>
                  <a:lnTo>
                    <a:pt x="28739" y="1680"/>
                  </a:lnTo>
                  <a:lnTo>
                    <a:pt x="28122" y="1429"/>
                  </a:lnTo>
                  <a:lnTo>
                    <a:pt x="27504" y="1217"/>
                  </a:lnTo>
                  <a:lnTo>
                    <a:pt x="26867" y="1004"/>
                  </a:lnTo>
                  <a:lnTo>
                    <a:pt x="26211" y="831"/>
                  </a:lnTo>
                  <a:lnTo>
                    <a:pt x="25555" y="657"/>
                  </a:lnTo>
                  <a:lnTo>
                    <a:pt x="24898" y="522"/>
                  </a:lnTo>
                  <a:lnTo>
                    <a:pt x="24204" y="387"/>
                  </a:lnTo>
                  <a:lnTo>
                    <a:pt x="23528" y="271"/>
                  </a:lnTo>
                  <a:lnTo>
                    <a:pt x="22833" y="174"/>
                  </a:lnTo>
                  <a:lnTo>
                    <a:pt x="22138" y="97"/>
                  </a:lnTo>
                  <a:lnTo>
                    <a:pt x="21424" y="59"/>
                  </a:lnTo>
                  <a:lnTo>
                    <a:pt x="20710" y="20"/>
                  </a:lnTo>
                  <a:lnTo>
                    <a:pt x="19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-7466933" y="3656594"/>
              <a:ext cx="1446418" cy="1435925"/>
            </a:xfrm>
            <a:custGeom>
              <a:avLst/>
              <a:gdLst/>
              <a:ahLst/>
              <a:cxnLst/>
              <a:rect l="l" t="t" r="r" b="b"/>
              <a:pathLst>
                <a:path w="39838" h="39549" fill="none" extrusionOk="0">
                  <a:moveTo>
                    <a:pt x="39837" y="16117"/>
                  </a:moveTo>
                  <a:lnTo>
                    <a:pt x="39837" y="39548"/>
                  </a:lnTo>
                  <a:lnTo>
                    <a:pt x="0" y="39548"/>
                  </a:lnTo>
                  <a:lnTo>
                    <a:pt x="0" y="15962"/>
                  </a:lnTo>
                  <a:lnTo>
                    <a:pt x="0" y="15962"/>
                  </a:lnTo>
                  <a:lnTo>
                    <a:pt x="20" y="15461"/>
                  </a:lnTo>
                  <a:lnTo>
                    <a:pt x="39" y="14978"/>
                  </a:lnTo>
                  <a:lnTo>
                    <a:pt x="77" y="14496"/>
                  </a:lnTo>
                  <a:lnTo>
                    <a:pt x="135" y="14013"/>
                  </a:lnTo>
                  <a:lnTo>
                    <a:pt x="213" y="13531"/>
                  </a:lnTo>
                  <a:lnTo>
                    <a:pt x="290" y="13029"/>
                  </a:lnTo>
                  <a:lnTo>
                    <a:pt x="386" y="12546"/>
                  </a:lnTo>
                  <a:lnTo>
                    <a:pt x="483" y="12083"/>
                  </a:lnTo>
                  <a:lnTo>
                    <a:pt x="618" y="11600"/>
                  </a:lnTo>
                  <a:lnTo>
                    <a:pt x="753" y="11118"/>
                  </a:lnTo>
                  <a:lnTo>
                    <a:pt x="888" y="10655"/>
                  </a:lnTo>
                  <a:lnTo>
                    <a:pt x="1062" y="10192"/>
                  </a:lnTo>
                  <a:lnTo>
                    <a:pt x="1236" y="9728"/>
                  </a:lnTo>
                  <a:lnTo>
                    <a:pt x="1429" y="9265"/>
                  </a:lnTo>
                  <a:lnTo>
                    <a:pt x="1641" y="8821"/>
                  </a:lnTo>
                  <a:lnTo>
                    <a:pt x="1853" y="8377"/>
                  </a:lnTo>
                  <a:lnTo>
                    <a:pt x="2085" y="7933"/>
                  </a:lnTo>
                  <a:lnTo>
                    <a:pt x="2336" y="7509"/>
                  </a:lnTo>
                  <a:lnTo>
                    <a:pt x="2587" y="7084"/>
                  </a:lnTo>
                  <a:lnTo>
                    <a:pt x="2857" y="6659"/>
                  </a:lnTo>
                  <a:lnTo>
                    <a:pt x="3146" y="6254"/>
                  </a:lnTo>
                  <a:lnTo>
                    <a:pt x="3455" y="5849"/>
                  </a:lnTo>
                  <a:lnTo>
                    <a:pt x="3764" y="5463"/>
                  </a:lnTo>
                  <a:lnTo>
                    <a:pt x="4092" y="5096"/>
                  </a:lnTo>
                  <a:lnTo>
                    <a:pt x="4420" y="4729"/>
                  </a:lnTo>
                  <a:lnTo>
                    <a:pt x="4787" y="4363"/>
                  </a:lnTo>
                  <a:lnTo>
                    <a:pt x="5154" y="4015"/>
                  </a:lnTo>
                  <a:lnTo>
                    <a:pt x="5540" y="3687"/>
                  </a:lnTo>
                  <a:lnTo>
                    <a:pt x="5926" y="3359"/>
                  </a:lnTo>
                  <a:lnTo>
                    <a:pt x="6350" y="3050"/>
                  </a:lnTo>
                  <a:lnTo>
                    <a:pt x="6775" y="2761"/>
                  </a:lnTo>
                  <a:lnTo>
                    <a:pt x="7199" y="2490"/>
                  </a:lnTo>
                  <a:lnTo>
                    <a:pt x="7199" y="2490"/>
                  </a:lnTo>
                  <a:lnTo>
                    <a:pt x="7528" y="2297"/>
                  </a:lnTo>
                  <a:lnTo>
                    <a:pt x="7856" y="2124"/>
                  </a:lnTo>
                  <a:lnTo>
                    <a:pt x="8531" y="1796"/>
                  </a:lnTo>
                  <a:lnTo>
                    <a:pt x="9226" y="1487"/>
                  </a:lnTo>
                  <a:lnTo>
                    <a:pt x="9960" y="1236"/>
                  </a:lnTo>
                  <a:lnTo>
                    <a:pt x="10732" y="1004"/>
                  </a:lnTo>
                  <a:lnTo>
                    <a:pt x="11504" y="792"/>
                  </a:lnTo>
                  <a:lnTo>
                    <a:pt x="12314" y="618"/>
                  </a:lnTo>
                  <a:lnTo>
                    <a:pt x="13125" y="483"/>
                  </a:lnTo>
                  <a:lnTo>
                    <a:pt x="13955" y="348"/>
                  </a:lnTo>
                  <a:lnTo>
                    <a:pt x="14785" y="252"/>
                  </a:lnTo>
                  <a:lnTo>
                    <a:pt x="15634" y="174"/>
                  </a:lnTo>
                  <a:lnTo>
                    <a:pt x="16503" y="97"/>
                  </a:lnTo>
                  <a:lnTo>
                    <a:pt x="17352" y="59"/>
                  </a:lnTo>
                  <a:lnTo>
                    <a:pt x="18220" y="39"/>
                  </a:lnTo>
                  <a:lnTo>
                    <a:pt x="19070" y="20"/>
                  </a:lnTo>
                  <a:lnTo>
                    <a:pt x="19919" y="1"/>
                  </a:lnTo>
                  <a:lnTo>
                    <a:pt x="19977" y="1"/>
                  </a:lnTo>
                  <a:lnTo>
                    <a:pt x="19977" y="1"/>
                  </a:lnTo>
                  <a:lnTo>
                    <a:pt x="20710" y="20"/>
                  </a:lnTo>
                  <a:lnTo>
                    <a:pt x="21424" y="59"/>
                  </a:lnTo>
                  <a:lnTo>
                    <a:pt x="22138" y="97"/>
                  </a:lnTo>
                  <a:lnTo>
                    <a:pt x="22833" y="174"/>
                  </a:lnTo>
                  <a:lnTo>
                    <a:pt x="23528" y="271"/>
                  </a:lnTo>
                  <a:lnTo>
                    <a:pt x="24204" y="387"/>
                  </a:lnTo>
                  <a:lnTo>
                    <a:pt x="24898" y="522"/>
                  </a:lnTo>
                  <a:lnTo>
                    <a:pt x="25555" y="657"/>
                  </a:lnTo>
                  <a:lnTo>
                    <a:pt x="26211" y="831"/>
                  </a:lnTo>
                  <a:lnTo>
                    <a:pt x="26867" y="1004"/>
                  </a:lnTo>
                  <a:lnTo>
                    <a:pt x="27504" y="1217"/>
                  </a:lnTo>
                  <a:lnTo>
                    <a:pt x="28122" y="1429"/>
                  </a:lnTo>
                  <a:lnTo>
                    <a:pt x="28739" y="1680"/>
                  </a:lnTo>
                  <a:lnTo>
                    <a:pt x="29357" y="1931"/>
                  </a:lnTo>
                  <a:lnTo>
                    <a:pt x="29936" y="2182"/>
                  </a:lnTo>
                  <a:lnTo>
                    <a:pt x="30515" y="2471"/>
                  </a:lnTo>
                  <a:lnTo>
                    <a:pt x="30515" y="2471"/>
                  </a:lnTo>
                  <a:lnTo>
                    <a:pt x="31075" y="2761"/>
                  </a:lnTo>
                  <a:lnTo>
                    <a:pt x="31615" y="3069"/>
                  </a:lnTo>
                  <a:lnTo>
                    <a:pt x="31615" y="3069"/>
                  </a:lnTo>
                  <a:lnTo>
                    <a:pt x="32098" y="3359"/>
                  </a:lnTo>
                  <a:lnTo>
                    <a:pt x="32561" y="3668"/>
                  </a:lnTo>
                  <a:lnTo>
                    <a:pt x="33024" y="3977"/>
                  </a:lnTo>
                  <a:lnTo>
                    <a:pt x="33468" y="4305"/>
                  </a:lnTo>
                  <a:lnTo>
                    <a:pt x="33468" y="4305"/>
                  </a:lnTo>
                  <a:lnTo>
                    <a:pt x="34008" y="4729"/>
                  </a:lnTo>
                  <a:lnTo>
                    <a:pt x="34008" y="4729"/>
                  </a:lnTo>
                  <a:lnTo>
                    <a:pt x="34645" y="5270"/>
                  </a:lnTo>
                  <a:lnTo>
                    <a:pt x="35263" y="5830"/>
                  </a:lnTo>
                  <a:lnTo>
                    <a:pt x="35823" y="6428"/>
                  </a:lnTo>
                  <a:lnTo>
                    <a:pt x="36382" y="7045"/>
                  </a:lnTo>
                  <a:lnTo>
                    <a:pt x="36382" y="7045"/>
                  </a:lnTo>
                  <a:lnTo>
                    <a:pt x="36846" y="7625"/>
                  </a:lnTo>
                  <a:lnTo>
                    <a:pt x="37270" y="8204"/>
                  </a:lnTo>
                  <a:lnTo>
                    <a:pt x="37676" y="8821"/>
                  </a:lnTo>
                  <a:lnTo>
                    <a:pt x="38042" y="9439"/>
                  </a:lnTo>
                  <a:lnTo>
                    <a:pt x="38390" y="10076"/>
                  </a:lnTo>
                  <a:lnTo>
                    <a:pt x="38699" y="10732"/>
                  </a:lnTo>
                  <a:lnTo>
                    <a:pt x="38969" y="11388"/>
                  </a:lnTo>
                  <a:lnTo>
                    <a:pt x="39200" y="12064"/>
                  </a:lnTo>
                  <a:lnTo>
                    <a:pt x="39200" y="12064"/>
                  </a:lnTo>
                  <a:lnTo>
                    <a:pt x="39336" y="12546"/>
                  </a:lnTo>
                  <a:lnTo>
                    <a:pt x="39471" y="13048"/>
                  </a:lnTo>
                  <a:lnTo>
                    <a:pt x="39471" y="13048"/>
                  </a:lnTo>
                  <a:lnTo>
                    <a:pt x="39606" y="13685"/>
                  </a:lnTo>
                  <a:lnTo>
                    <a:pt x="39702" y="14341"/>
                  </a:lnTo>
                  <a:lnTo>
                    <a:pt x="39702" y="14341"/>
                  </a:lnTo>
                  <a:lnTo>
                    <a:pt x="39760" y="14785"/>
                  </a:lnTo>
                  <a:lnTo>
                    <a:pt x="39799" y="15229"/>
                  </a:lnTo>
                  <a:lnTo>
                    <a:pt x="39818" y="15673"/>
                  </a:lnTo>
                  <a:lnTo>
                    <a:pt x="39837" y="161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-7315562" y="4465299"/>
              <a:ext cx="667150" cy="515131"/>
            </a:xfrm>
            <a:custGeom>
              <a:avLst/>
              <a:gdLst/>
              <a:ahLst/>
              <a:cxnLst/>
              <a:rect l="l" t="t" r="r" b="b"/>
              <a:pathLst>
                <a:path w="18375" h="14188" extrusionOk="0">
                  <a:moveTo>
                    <a:pt x="4343" y="1"/>
                  </a:moveTo>
                  <a:lnTo>
                    <a:pt x="3590" y="1564"/>
                  </a:lnTo>
                  <a:lnTo>
                    <a:pt x="2837" y="3205"/>
                  </a:lnTo>
                  <a:lnTo>
                    <a:pt x="1988" y="5116"/>
                  </a:lnTo>
                  <a:lnTo>
                    <a:pt x="1583" y="6119"/>
                  </a:lnTo>
                  <a:lnTo>
                    <a:pt x="1178" y="7104"/>
                  </a:lnTo>
                  <a:lnTo>
                    <a:pt x="811" y="8049"/>
                  </a:lnTo>
                  <a:lnTo>
                    <a:pt x="502" y="8918"/>
                  </a:lnTo>
                  <a:lnTo>
                    <a:pt x="251" y="9690"/>
                  </a:lnTo>
                  <a:lnTo>
                    <a:pt x="155" y="10037"/>
                  </a:lnTo>
                  <a:lnTo>
                    <a:pt x="77" y="10346"/>
                  </a:lnTo>
                  <a:lnTo>
                    <a:pt x="39" y="10636"/>
                  </a:lnTo>
                  <a:lnTo>
                    <a:pt x="0" y="10867"/>
                  </a:lnTo>
                  <a:lnTo>
                    <a:pt x="0" y="11060"/>
                  </a:lnTo>
                  <a:lnTo>
                    <a:pt x="39" y="11195"/>
                  </a:lnTo>
                  <a:lnTo>
                    <a:pt x="174" y="11446"/>
                  </a:lnTo>
                  <a:lnTo>
                    <a:pt x="348" y="11697"/>
                  </a:lnTo>
                  <a:lnTo>
                    <a:pt x="560" y="11967"/>
                  </a:lnTo>
                  <a:lnTo>
                    <a:pt x="849" y="12238"/>
                  </a:lnTo>
                  <a:lnTo>
                    <a:pt x="1178" y="12508"/>
                  </a:lnTo>
                  <a:lnTo>
                    <a:pt x="1564" y="12778"/>
                  </a:lnTo>
                  <a:lnTo>
                    <a:pt x="1988" y="13029"/>
                  </a:lnTo>
                  <a:lnTo>
                    <a:pt x="2471" y="13280"/>
                  </a:lnTo>
                  <a:lnTo>
                    <a:pt x="3011" y="13512"/>
                  </a:lnTo>
                  <a:lnTo>
                    <a:pt x="3590" y="13705"/>
                  </a:lnTo>
                  <a:lnTo>
                    <a:pt x="4208" y="13878"/>
                  </a:lnTo>
                  <a:lnTo>
                    <a:pt x="4883" y="14013"/>
                  </a:lnTo>
                  <a:lnTo>
                    <a:pt x="5250" y="14071"/>
                  </a:lnTo>
                  <a:lnTo>
                    <a:pt x="5617" y="14110"/>
                  </a:lnTo>
                  <a:lnTo>
                    <a:pt x="5984" y="14148"/>
                  </a:lnTo>
                  <a:lnTo>
                    <a:pt x="6370" y="14187"/>
                  </a:lnTo>
                  <a:lnTo>
                    <a:pt x="7605" y="14187"/>
                  </a:lnTo>
                  <a:lnTo>
                    <a:pt x="8049" y="14148"/>
                  </a:lnTo>
                  <a:lnTo>
                    <a:pt x="8937" y="14071"/>
                  </a:lnTo>
                  <a:lnTo>
                    <a:pt x="9824" y="13975"/>
                  </a:lnTo>
                  <a:lnTo>
                    <a:pt x="10712" y="13840"/>
                  </a:lnTo>
                  <a:lnTo>
                    <a:pt x="11600" y="13705"/>
                  </a:lnTo>
                  <a:lnTo>
                    <a:pt x="12469" y="13531"/>
                  </a:lnTo>
                  <a:lnTo>
                    <a:pt x="13299" y="13338"/>
                  </a:lnTo>
                  <a:lnTo>
                    <a:pt x="14109" y="13145"/>
                  </a:lnTo>
                  <a:lnTo>
                    <a:pt x="14862" y="12933"/>
                  </a:lnTo>
                  <a:lnTo>
                    <a:pt x="15576" y="12701"/>
                  </a:lnTo>
                  <a:lnTo>
                    <a:pt x="16213" y="12450"/>
                  </a:lnTo>
                  <a:lnTo>
                    <a:pt x="16792" y="12199"/>
                  </a:lnTo>
                  <a:lnTo>
                    <a:pt x="17294" y="11948"/>
                  </a:lnTo>
                  <a:lnTo>
                    <a:pt x="17525" y="11813"/>
                  </a:lnTo>
                  <a:lnTo>
                    <a:pt x="17718" y="11678"/>
                  </a:lnTo>
                  <a:lnTo>
                    <a:pt x="17892" y="11543"/>
                  </a:lnTo>
                  <a:lnTo>
                    <a:pt x="18047" y="11408"/>
                  </a:lnTo>
                  <a:lnTo>
                    <a:pt x="18162" y="11253"/>
                  </a:lnTo>
                  <a:lnTo>
                    <a:pt x="18259" y="11118"/>
                  </a:lnTo>
                  <a:lnTo>
                    <a:pt x="18336" y="10983"/>
                  </a:lnTo>
                  <a:lnTo>
                    <a:pt x="18375" y="10848"/>
                  </a:lnTo>
                  <a:lnTo>
                    <a:pt x="18375" y="10674"/>
                  </a:lnTo>
                  <a:lnTo>
                    <a:pt x="18355" y="10481"/>
                  </a:lnTo>
                  <a:lnTo>
                    <a:pt x="18317" y="10230"/>
                  </a:lnTo>
                  <a:lnTo>
                    <a:pt x="18220" y="9941"/>
                  </a:lnTo>
                  <a:lnTo>
                    <a:pt x="18124" y="9632"/>
                  </a:lnTo>
                  <a:lnTo>
                    <a:pt x="17989" y="9285"/>
                  </a:lnTo>
                  <a:lnTo>
                    <a:pt x="17680" y="8532"/>
                  </a:lnTo>
                  <a:lnTo>
                    <a:pt x="17294" y="7683"/>
                  </a:lnTo>
                  <a:lnTo>
                    <a:pt x="16850" y="6776"/>
                  </a:lnTo>
                  <a:lnTo>
                    <a:pt x="16387" y="5830"/>
                  </a:lnTo>
                  <a:lnTo>
                    <a:pt x="15885" y="4884"/>
                  </a:lnTo>
                  <a:lnTo>
                    <a:pt x="14901" y="3070"/>
                  </a:lnTo>
                  <a:lnTo>
                    <a:pt x="14051" y="1526"/>
                  </a:lnTo>
                  <a:lnTo>
                    <a:pt x="13202" y="59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-7315562" y="4465299"/>
              <a:ext cx="667150" cy="515131"/>
            </a:xfrm>
            <a:custGeom>
              <a:avLst/>
              <a:gdLst/>
              <a:ahLst/>
              <a:cxnLst/>
              <a:rect l="l" t="t" r="r" b="b"/>
              <a:pathLst>
                <a:path w="18375" h="14188" fill="none" extrusionOk="0">
                  <a:moveTo>
                    <a:pt x="4343" y="1"/>
                  </a:moveTo>
                  <a:lnTo>
                    <a:pt x="4343" y="1"/>
                  </a:lnTo>
                  <a:lnTo>
                    <a:pt x="3590" y="1564"/>
                  </a:lnTo>
                  <a:lnTo>
                    <a:pt x="2837" y="3205"/>
                  </a:lnTo>
                  <a:lnTo>
                    <a:pt x="1988" y="5116"/>
                  </a:lnTo>
                  <a:lnTo>
                    <a:pt x="1583" y="6119"/>
                  </a:lnTo>
                  <a:lnTo>
                    <a:pt x="1178" y="7104"/>
                  </a:lnTo>
                  <a:lnTo>
                    <a:pt x="811" y="8049"/>
                  </a:lnTo>
                  <a:lnTo>
                    <a:pt x="502" y="8918"/>
                  </a:lnTo>
                  <a:lnTo>
                    <a:pt x="251" y="9690"/>
                  </a:lnTo>
                  <a:lnTo>
                    <a:pt x="155" y="10037"/>
                  </a:lnTo>
                  <a:lnTo>
                    <a:pt x="77" y="10346"/>
                  </a:lnTo>
                  <a:lnTo>
                    <a:pt x="39" y="10636"/>
                  </a:lnTo>
                  <a:lnTo>
                    <a:pt x="0" y="10867"/>
                  </a:lnTo>
                  <a:lnTo>
                    <a:pt x="0" y="11060"/>
                  </a:lnTo>
                  <a:lnTo>
                    <a:pt x="39" y="11195"/>
                  </a:lnTo>
                  <a:lnTo>
                    <a:pt x="39" y="11195"/>
                  </a:lnTo>
                  <a:lnTo>
                    <a:pt x="174" y="11446"/>
                  </a:lnTo>
                  <a:lnTo>
                    <a:pt x="348" y="11697"/>
                  </a:lnTo>
                  <a:lnTo>
                    <a:pt x="560" y="11967"/>
                  </a:lnTo>
                  <a:lnTo>
                    <a:pt x="849" y="12238"/>
                  </a:lnTo>
                  <a:lnTo>
                    <a:pt x="1178" y="12508"/>
                  </a:lnTo>
                  <a:lnTo>
                    <a:pt x="1564" y="12778"/>
                  </a:lnTo>
                  <a:lnTo>
                    <a:pt x="1988" y="13029"/>
                  </a:lnTo>
                  <a:lnTo>
                    <a:pt x="2471" y="13280"/>
                  </a:lnTo>
                  <a:lnTo>
                    <a:pt x="3011" y="13512"/>
                  </a:lnTo>
                  <a:lnTo>
                    <a:pt x="3590" y="13705"/>
                  </a:lnTo>
                  <a:lnTo>
                    <a:pt x="4208" y="13878"/>
                  </a:lnTo>
                  <a:lnTo>
                    <a:pt x="4883" y="14013"/>
                  </a:lnTo>
                  <a:lnTo>
                    <a:pt x="5250" y="14071"/>
                  </a:lnTo>
                  <a:lnTo>
                    <a:pt x="5617" y="14110"/>
                  </a:lnTo>
                  <a:lnTo>
                    <a:pt x="5984" y="14148"/>
                  </a:lnTo>
                  <a:lnTo>
                    <a:pt x="6370" y="14187"/>
                  </a:lnTo>
                  <a:lnTo>
                    <a:pt x="6775" y="14187"/>
                  </a:lnTo>
                  <a:lnTo>
                    <a:pt x="7180" y="14187"/>
                  </a:lnTo>
                  <a:lnTo>
                    <a:pt x="7605" y="14187"/>
                  </a:lnTo>
                  <a:lnTo>
                    <a:pt x="8049" y="14148"/>
                  </a:lnTo>
                  <a:lnTo>
                    <a:pt x="8049" y="14148"/>
                  </a:lnTo>
                  <a:lnTo>
                    <a:pt x="8937" y="14071"/>
                  </a:lnTo>
                  <a:lnTo>
                    <a:pt x="9824" y="13975"/>
                  </a:lnTo>
                  <a:lnTo>
                    <a:pt x="10712" y="13840"/>
                  </a:lnTo>
                  <a:lnTo>
                    <a:pt x="11600" y="13705"/>
                  </a:lnTo>
                  <a:lnTo>
                    <a:pt x="12469" y="13531"/>
                  </a:lnTo>
                  <a:lnTo>
                    <a:pt x="13299" y="13338"/>
                  </a:lnTo>
                  <a:lnTo>
                    <a:pt x="14109" y="13145"/>
                  </a:lnTo>
                  <a:lnTo>
                    <a:pt x="14862" y="12933"/>
                  </a:lnTo>
                  <a:lnTo>
                    <a:pt x="15576" y="12701"/>
                  </a:lnTo>
                  <a:lnTo>
                    <a:pt x="16213" y="12450"/>
                  </a:lnTo>
                  <a:lnTo>
                    <a:pt x="16792" y="12199"/>
                  </a:lnTo>
                  <a:lnTo>
                    <a:pt x="17294" y="11948"/>
                  </a:lnTo>
                  <a:lnTo>
                    <a:pt x="17525" y="11813"/>
                  </a:lnTo>
                  <a:lnTo>
                    <a:pt x="17718" y="11678"/>
                  </a:lnTo>
                  <a:lnTo>
                    <a:pt x="17892" y="11543"/>
                  </a:lnTo>
                  <a:lnTo>
                    <a:pt x="18047" y="11408"/>
                  </a:lnTo>
                  <a:lnTo>
                    <a:pt x="18162" y="11253"/>
                  </a:lnTo>
                  <a:lnTo>
                    <a:pt x="18259" y="11118"/>
                  </a:lnTo>
                  <a:lnTo>
                    <a:pt x="18336" y="10983"/>
                  </a:lnTo>
                  <a:lnTo>
                    <a:pt x="18375" y="10848"/>
                  </a:lnTo>
                  <a:lnTo>
                    <a:pt x="18375" y="10848"/>
                  </a:lnTo>
                  <a:lnTo>
                    <a:pt x="18375" y="10674"/>
                  </a:lnTo>
                  <a:lnTo>
                    <a:pt x="18355" y="10481"/>
                  </a:lnTo>
                  <a:lnTo>
                    <a:pt x="18317" y="10230"/>
                  </a:lnTo>
                  <a:lnTo>
                    <a:pt x="18220" y="9941"/>
                  </a:lnTo>
                  <a:lnTo>
                    <a:pt x="18124" y="9632"/>
                  </a:lnTo>
                  <a:lnTo>
                    <a:pt x="17989" y="9285"/>
                  </a:lnTo>
                  <a:lnTo>
                    <a:pt x="17680" y="8532"/>
                  </a:lnTo>
                  <a:lnTo>
                    <a:pt x="17294" y="7683"/>
                  </a:lnTo>
                  <a:lnTo>
                    <a:pt x="16850" y="6776"/>
                  </a:lnTo>
                  <a:lnTo>
                    <a:pt x="16387" y="5830"/>
                  </a:lnTo>
                  <a:lnTo>
                    <a:pt x="15885" y="4884"/>
                  </a:lnTo>
                  <a:lnTo>
                    <a:pt x="14901" y="3070"/>
                  </a:lnTo>
                  <a:lnTo>
                    <a:pt x="14051" y="1526"/>
                  </a:lnTo>
                  <a:lnTo>
                    <a:pt x="13202" y="59"/>
                  </a:lnTo>
                  <a:lnTo>
                    <a:pt x="43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-7160706" y="4444276"/>
              <a:ext cx="325206" cy="49814"/>
            </a:xfrm>
            <a:custGeom>
              <a:avLst/>
              <a:gdLst/>
              <a:ahLst/>
              <a:cxnLst/>
              <a:rect l="l" t="t" r="r" b="b"/>
              <a:pathLst>
                <a:path w="8957" h="1372" extrusionOk="0">
                  <a:moveTo>
                    <a:pt x="3571" y="1"/>
                  </a:moveTo>
                  <a:lnTo>
                    <a:pt x="2741" y="39"/>
                  </a:lnTo>
                  <a:lnTo>
                    <a:pt x="1969" y="117"/>
                  </a:lnTo>
                  <a:lnTo>
                    <a:pt x="1313" y="194"/>
                  </a:lnTo>
                  <a:lnTo>
                    <a:pt x="773" y="290"/>
                  </a:lnTo>
                  <a:lnTo>
                    <a:pt x="541" y="348"/>
                  </a:lnTo>
                  <a:lnTo>
                    <a:pt x="348" y="406"/>
                  </a:lnTo>
                  <a:lnTo>
                    <a:pt x="213" y="483"/>
                  </a:lnTo>
                  <a:lnTo>
                    <a:pt x="97" y="541"/>
                  </a:lnTo>
                  <a:lnTo>
                    <a:pt x="20" y="618"/>
                  </a:lnTo>
                  <a:lnTo>
                    <a:pt x="1" y="676"/>
                  </a:lnTo>
                  <a:lnTo>
                    <a:pt x="20" y="754"/>
                  </a:lnTo>
                  <a:lnTo>
                    <a:pt x="97" y="831"/>
                  </a:lnTo>
                  <a:lnTo>
                    <a:pt x="213" y="889"/>
                  </a:lnTo>
                  <a:lnTo>
                    <a:pt x="348" y="947"/>
                  </a:lnTo>
                  <a:lnTo>
                    <a:pt x="541" y="1005"/>
                  </a:lnTo>
                  <a:lnTo>
                    <a:pt x="773" y="1062"/>
                  </a:lnTo>
                  <a:lnTo>
                    <a:pt x="1313" y="1178"/>
                  </a:lnTo>
                  <a:lnTo>
                    <a:pt x="1969" y="1255"/>
                  </a:lnTo>
                  <a:lnTo>
                    <a:pt x="2741" y="1313"/>
                  </a:lnTo>
                  <a:lnTo>
                    <a:pt x="3571" y="1352"/>
                  </a:lnTo>
                  <a:lnTo>
                    <a:pt x="4479" y="1371"/>
                  </a:lnTo>
                  <a:lnTo>
                    <a:pt x="5386" y="1352"/>
                  </a:lnTo>
                  <a:lnTo>
                    <a:pt x="6216" y="1313"/>
                  </a:lnTo>
                  <a:lnTo>
                    <a:pt x="6988" y="1255"/>
                  </a:lnTo>
                  <a:lnTo>
                    <a:pt x="7644" y="1178"/>
                  </a:lnTo>
                  <a:lnTo>
                    <a:pt x="8184" y="1062"/>
                  </a:lnTo>
                  <a:lnTo>
                    <a:pt x="8416" y="1005"/>
                  </a:lnTo>
                  <a:lnTo>
                    <a:pt x="8609" y="947"/>
                  </a:lnTo>
                  <a:lnTo>
                    <a:pt x="8744" y="889"/>
                  </a:lnTo>
                  <a:lnTo>
                    <a:pt x="8860" y="831"/>
                  </a:lnTo>
                  <a:lnTo>
                    <a:pt x="8937" y="754"/>
                  </a:lnTo>
                  <a:lnTo>
                    <a:pt x="8956" y="676"/>
                  </a:lnTo>
                  <a:lnTo>
                    <a:pt x="8937" y="618"/>
                  </a:lnTo>
                  <a:lnTo>
                    <a:pt x="8860" y="541"/>
                  </a:lnTo>
                  <a:lnTo>
                    <a:pt x="8744" y="483"/>
                  </a:lnTo>
                  <a:lnTo>
                    <a:pt x="8609" y="406"/>
                  </a:lnTo>
                  <a:lnTo>
                    <a:pt x="8416" y="348"/>
                  </a:lnTo>
                  <a:lnTo>
                    <a:pt x="8184" y="290"/>
                  </a:lnTo>
                  <a:lnTo>
                    <a:pt x="7644" y="194"/>
                  </a:lnTo>
                  <a:lnTo>
                    <a:pt x="6988" y="117"/>
                  </a:lnTo>
                  <a:lnTo>
                    <a:pt x="6216" y="39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-7160706" y="4444276"/>
              <a:ext cx="325206" cy="49814"/>
            </a:xfrm>
            <a:custGeom>
              <a:avLst/>
              <a:gdLst/>
              <a:ahLst/>
              <a:cxnLst/>
              <a:rect l="l" t="t" r="r" b="b"/>
              <a:pathLst>
                <a:path w="8957" h="1372" fill="none" extrusionOk="0">
                  <a:moveTo>
                    <a:pt x="8956" y="676"/>
                  </a:moveTo>
                  <a:lnTo>
                    <a:pt x="8956" y="676"/>
                  </a:lnTo>
                  <a:lnTo>
                    <a:pt x="8937" y="754"/>
                  </a:lnTo>
                  <a:lnTo>
                    <a:pt x="8860" y="831"/>
                  </a:lnTo>
                  <a:lnTo>
                    <a:pt x="8744" y="889"/>
                  </a:lnTo>
                  <a:lnTo>
                    <a:pt x="8609" y="947"/>
                  </a:lnTo>
                  <a:lnTo>
                    <a:pt x="8416" y="1005"/>
                  </a:lnTo>
                  <a:lnTo>
                    <a:pt x="8184" y="1062"/>
                  </a:lnTo>
                  <a:lnTo>
                    <a:pt x="7644" y="1178"/>
                  </a:lnTo>
                  <a:lnTo>
                    <a:pt x="6988" y="1255"/>
                  </a:lnTo>
                  <a:lnTo>
                    <a:pt x="6216" y="1313"/>
                  </a:lnTo>
                  <a:lnTo>
                    <a:pt x="5386" y="1352"/>
                  </a:lnTo>
                  <a:lnTo>
                    <a:pt x="4479" y="1371"/>
                  </a:lnTo>
                  <a:lnTo>
                    <a:pt x="4479" y="1371"/>
                  </a:lnTo>
                  <a:lnTo>
                    <a:pt x="3571" y="1352"/>
                  </a:lnTo>
                  <a:lnTo>
                    <a:pt x="2741" y="1313"/>
                  </a:lnTo>
                  <a:lnTo>
                    <a:pt x="1969" y="1255"/>
                  </a:lnTo>
                  <a:lnTo>
                    <a:pt x="1313" y="1178"/>
                  </a:lnTo>
                  <a:lnTo>
                    <a:pt x="773" y="1062"/>
                  </a:lnTo>
                  <a:lnTo>
                    <a:pt x="541" y="1005"/>
                  </a:lnTo>
                  <a:lnTo>
                    <a:pt x="348" y="947"/>
                  </a:lnTo>
                  <a:lnTo>
                    <a:pt x="213" y="889"/>
                  </a:lnTo>
                  <a:lnTo>
                    <a:pt x="97" y="831"/>
                  </a:lnTo>
                  <a:lnTo>
                    <a:pt x="20" y="754"/>
                  </a:lnTo>
                  <a:lnTo>
                    <a:pt x="1" y="676"/>
                  </a:lnTo>
                  <a:lnTo>
                    <a:pt x="1" y="676"/>
                  </a:lnTo>
                  <a:lnTo>
                    <a:pt x="20" y="618"/>
                  </a:lnTo>
                  <a:lnTo>
                    <a:pt x="97" y="541"/>
                  </a:lnTo>
                  <a:lnTo>
                    <a:pt x="213" y="483"/>
                  </a:lnTo>
                  <a:lnTo>
                    <a:pt x="348" y="406"/>
                  </a:lnTo>
                  <a:lnTo>
                    <a:pt x="541" y="348"/>
                  </a:lnTo>
                  <a:lnTo>
                    <a:pt x="773" y="290"/>
                  </a:lnTo>
                  <a:lnTo>
                    <a:pt x="1313" y="194"/>
                  </a:lnTo>
                  <a:lnTo>
                    <a:pt x="1969" y="117"/>
                  </a:lnTo>
                  <a:lnTo>
                    <a:pt x="2741" y="39"/>
                  </a:lnTo>
                  <a:lnTo>
                    <a:pt x="3571" y="1"/>
                  </a:lnTo>
                  <a:lnTo>
                    <a:pt x="4479" y="1"/>
                  </a:lnTo>
                  <a:lnTo>
                    <a:pt x="4479" y="1"/>
                  </a:lnTo>
                  <a:lnTo>
                    <a:pt x="5386" y="1"/>
                  </a:lnTo>
                  <a:lnTo>
                    <a:pt x="6216" y="39"/>
                  </a:lnTo>
                  <a:lnTo>
                    <a:pt x="6988" y="117"/>
                  </a:lnTo>
                  <a:lnTo>
                    <a:pt x="7644" y="194"/>
                  </a:lnTo>
                  <a:lnTo>
                    <a:pt x="8184" y="290"/>
                  </a:lnTo>
                  <a:lnTo>
                    <a:pt x="8416" y="348"/>
                  </a:lnTo>
                  <a:lnTo>
                    <a:pt x="8609" y="406"/>
                  </a:lnTo>
                  <a:lnTo>
                    <a:pt x="8744" y="483"/>
                  </a:lnTo>
                  <a:lnTo>
                    <a:pt x="8860" y="541"/>
                  </a:lnTo>
                  <a:lnTo>
                    <a:pt x="8937" y="618"/>
                  </a:lnTo>
                  <a:lnTo>
                    <a:pt x="8956" y="6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-7160706" y="4444276"/>
              <a:ext cx="325206" cy="49814"/>
            </a:xfrm>
            <a:custGeom>
              <a:avLst/>
              <a:gdLst/>
              <a:ahLst/>
              <a:cxnLst/>
              <a:rect l="l" t="t" r="r" b="b"/>
              <a:pathLst>
                <a:path w="8957" h="1372" extrusionOk="0">
                  <a:moveTo>
                    <a:pt x="3571" y="1"/>
                  </a:moveTo>
                  <a:lnTo>
                    <a:pt x="2741" y="39"/>
                  </a:lnTo>
                  <a:lnTo>
                    <a:pt x="1969" y="117"/>
                  </a:lnTo>
                  <a:lnTo>
                    <a:pt x="1313" y="194"/>
                  </a:lnTo>
                  <a:lnTo>
                    <a:pt x="773" y="290"/>
                  </a:lnTo>
                  <a:lnTo>
                    <a:pt x="541" y="348"/>
                  </a:lnTo>
                  <a:lnTo>
                    <a:pt x="348" y="406"/>
                  </a:lnTo>
                  <a:lnTo>
                    <a:pt x="213" y="483"/>
                  </a:lnTo>
                  <a:lnTo>
                    <a:pt x="97" y="541"/>
                  </a:lnTo>
                  <a:lnTo>
                    <a:pt x="20" y="618"/>
                  </a:lnTo>
                  <a:lnTo>
                    <a:pt x="1" y="676"/>
                  </a:lnTo>
                  <a:lnTo>
                    <a:pt x="20" y="754"/>
                  </a:lnTo>
                  <a:lnTo>
                    <a:pt x="97" y="831"/>
                  </a:lnTo>
                  <a:lnTo>
                    <a:pt x="213" y="889"/>
                  </a:lnTo>
                  <a:lnTo>
                    <a:pt x="348" y="947"/>
                  </a:lnTo>
                  <a:lnTo>
                    <a:pt x="541" y="1005"/>
                  </a:lnTo>
                  <a:lnTo>
                    <a:pt x="773" y="1062"/>
                  </a:lnTo>
                  <a:lnTo>
                    <a:pt x="1313" y="1178"/>
                  </a:lnTo>
                  <a:lnTo>
                    <a:pt x="1969" y="1255"/>
                  </a:lnTo>
                  <a:lnTo>
                    <a:pt x="2741" y="1313"/>
                  </a:lnTo>
                  <a:lnTo>
                    <a:pt x="3571" y="1352"/>
                  </a:lnTo>
                  <a:lnTo>
                    <a:pt x="4479" y="1371"/>
                  </a:lnTo>
                  <a:lnTo>
                    <a:pt x="5386" y="1352"/>
                  </a:lnTo>
                  <a:lnTo>
                    <a:pt x="6216" y="1313"/>
                  </a:lnTo>
                  <a:lnTo>
                    <a:pt x="6988" y="1255"/>
                  </a:lnTo>
                  <a:lnTo>
                    <a:pt x="7644" y="1178"/>
                  </a:lnTo>
                  <a:lnTo>
                    <a:pt x="8184" y="1062"/>
                  </a:lnTo>
                  <a:lnTo>
                    <a:pt x="8416" y="1005"/>
                  </a:lnTo>
                  <a:lnTo>
                    <a:pt x="8609" y="947"/>
                  </a:lnTo>
                  <a:lnTo>
                    <a:pt x="8744" y="889"/>
                  </a:lnTo>
                  <a:lnTo>
                    <a:pt x="8860" y="831"/>
                  </a:lnTo>
                  <a:lnTo>
                    <a:pt x="8937" y="754"/>
                  </a:lnTo>
                  <a:lnTo>
                    <a:pt x="8956" y="676"/>
                  </a:lnTo>
                  <a:lnTo>
                    <a:pt x="8937" y="618"/>
                  </a:lnTo>
                  <a:lnTo>
                    <a:pt x="8860" y="541"/>
                  </a:lnTo>
                  <a:lnTo>
                    <a:pt x="8744" y="483"/>
                  </a:lnTo>
                  <a:lnTo>
                    <a:pt x="8609" y="406"/>
                  </a:lnTo>
                  <a:lnTo>
                    <a:pt x="8416" y="348"/>
                  </a:lnTo>
                  <a:lnTo>
                    <a:pt x="8184" y="290"/>
                  </a:lnTo>
                  <a:lnTo>
                    <a:pt x="7644" y="194"/>
                  </a:lnTo>
                  <a:lnTo>
                    <a:pt x="6988" y="117"/>
                  </a:lnTo>
                  <a:lnTo>
                    <a:pt x="6216" y="39"/>
                  </a:lnTo>
                  <a:lnTo>
                    <a:pt x="53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-7160706" y="4444276"/>
              <a:ext cx="325206" cy="49814"/>
            </a:xfrm>
            <a:custGeom>
              <a:avLst/>
              <a:gdLst/>
              <a:ahLst/>
              <a:cxnLst/>
              <a:rect l="l" t="t" r="r" b="b"/>
              <a:pathLst>
                <a:path w="8957" h="1372" fill="none" extrusionOk="0">
                  <a:moveTo>
                    <a:pt x="4479" y="1"/>
                  </a:moveTo>
                  <a:lnTo>
                    <a:pt x="4479" y="1"/>
                  </a:lnTo>
                  <a:lnTo>
                    <a:pt x="3571" y="1"/>
                  </a:lnTo>
                  <a:lnTo>
                    <a:pt x="2741" y="39"/>
                  </a:lnTo>
                  <a:lnTo>
                    <a:pt x="1969" y="117"/>
                  </a:lnTo>
                  <a:lnTo>
                    <a:pt x="1313" y="194"/>
                  </a:lnTo>
                  <a:lnTo>
                    <a:pt x="773" y="290"/>
                  </a:lnTo>
                  <a:lnTo>
                    <a:pt x="541" y="348"/>
                  </a:lnTo>
                  <a:lnTo>
                    <a:pt x="348" y="406"/>
                  </a:lnTo>
                  <a:lnTo>
                    <a:pt x="213" y="483"/>
                  </a:lnTo>
                  <a:lnTo>
                    <a:pt x="97" y="541"/>
                  </a:lnTo>
                  <a:lnTo>
                    <a:pt x="20" y="618"/>
                  </a:lnTo>
                  <a:lnTo>
                    <a:pt x="1" y="676"/>
                  </a:lnTo>
                  <a:lnTo>
                    <a:pt x="1" y="676"/>
                  </a:lnTo>
                  <a:lnTo>
                    <a:pt x="20" y="754"/>
                  </a:lnTo>
                  <a:lnTo>
                    <a:pt x="97" y="831"/>
                  </a:lnTo>
                  <a:lnTo>
                    <a:pt x="213" y="889"/>
                  </a:lnTo>
                  <a:lnTo>
                    <a:pt x="348" y="947"/>
                  </a:lnTo>
                  <a:lnTo>
                    <a:pt x="541" y="1005"/>
                  </a:lnTo>
                  <a:lnTo>
                    <a:pt x="773" y="1062"/>
                  </a:lnTo>
                  <a:lnTo>
                    <a:pt x="1313" y="1178"/>
                  </a:lnTo>
                  <a:lnTo>
                    <a:pt x="1969" y="1255"/>
                  </a:lnTo>
                  <a:lnTo>
                    <a:pt x="2741" y="1313"/>
                  </a:lnTo>
                  <a:lnTo>
                    <a:pt x="3571" y="1352"/>
                  </a:lnTo>
                  <a:lnTo>
                    <a:pt x="4479" y="1371"/>
                  </a:lnTo>
                  <a:lnTo>
                    <a:pt x="4479" y="1371"/>
                  </a:lnTo>
                  <a:lnTo>
                    <a:pt x="5386" y="1352"/>
                  </a:lnTo>
                  <a:lnTo>
                    <a:pt x="6216" y="1313"/>
                  </a:lnTo>
                  <a:lnTo>
                    <a:pt x="6988" y="1255"/>
                  </a:lnTo>
                  <a:lnTo>
                    <a:pt x="7644" y="1178"/>
                  </a:lnTo>
                  <a:lnTo>
                    <a:pt x="8184" y="1062"/>
                  </a:lnTo>
                  <a:lnTo>
                    <a:pt x="8416" y="1005"/>
                  </a:lnTo>
                  <a:lnTo>
                    <a:pt x="8609" y="947"/>
                  </a:lnTo>
                  <a:lnTo>
                    <a:pt x="8744" y="889"/>
                  </a:lnTo>
                  <a:lnTo>
                    <a:pt x="8860" y="831"/>
                  </a:lnTo>
                  <a:lnTo>
                    <a:pt x="8937" y="754"/>
                  </a:lnTo>
                  <a:lnTo>
                    <a:pt x="8956" y="676"/>
                  </a:lnTo>
                  <a:lnTo>
                    <a:pt x="8956" y="676"/>
                  </a:lnTo>
                  <a:lnTo>
                    <a:pt x="8937" y="618"/>
                  </a:lnTo>
                  <a:lnTo>
                    <a:pt x="8860" y="541"/>
                  </a:lnTo>
                  <a:lnTo>
                    <a:pt x="8744" y="483"/>
                  </a:lnTo>
                  <a:lnTo>
                    <a:pt x="8609" y="406"/>
                  </a:lnTo>
                  <a:lnTo>
                    <a:pt x="8416" y="348"/>
                  </a:lnTo>
                  <a:lnTo>
                    <a:pt x="8184" y="290"/>
                  </a:lnTo>
                  <a:lnTo>
                    <a:pt x="7644" y="194"/>
                  </a:lnTo>
                  <a:lnTo>
                    <a:pt x="6988" y="117"/>
                  </a:lnTo>
                  <a:lnTo>
                    <a:pt x="6216" y="39"/>
                  </a:lnTo>
                  <a:lnTo>
                    <a:pt x="5386" y="1"/>
                  </a:lnTo>
                  <a:lnTo>
                    <a:pt x="44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-7363925" y="3848631"/>
              <a:ext cx="768775" cy="1183625"/>
            </a:xfrm>
            <a:custGeom>
              <a:avLst/>
              <a:gdLst/>
              <a:ahLst/>
              <a:cxnLst/>
              <a:rect l="l" t="t" r="r" b="b"/>
              <a:pathLst>
                <a:path w="21174" h="32600" extrusionOk="0">
                  <a:moveTo>
                    <a:pt x="10539" y="212"/>
                  </a:moveTo>
                  <a:lnTo>
                    <a:pt x="11195" y="232"/>
                  </a:lnTo>
                  <a:lnTo>
                    <a:pt x="12450" y="290"/>
                  </a:lnTo>
                  <a:lnTo>
                    <a:pt x="13627" y="386"/>
                  </a:lnTo>
                  <a:lnTo>
                    <a:pt x="14708" y="502"/>
                  </a:lnTo>
                  <a:lnTo>
                    <a:pt x="15673" y="637"/>
                  </a:lnTo>
                  <a:lnTo>
                    <a:pt x="16541" y="772"/>
                  </a:lnTo>
                  <a:lnTo>
                    <a:pt x="17275" y="907"/>
                  </a:lnTo>
                  <a:lnTo>
                    <a:pt x="17873" y="1023"/>
                  </a:lnTo>
                  <a:lnTo>
                    <a:pt x="18607" y="1197"/>
                  </a:lnTo>
                  <a:lnTo>
                    <a:pt x="14109" y="14148"/>
                  </a:lnTo>
                  <a:lnTo>
                    <a:pt x="14109" y="14186"/>
                  </a:lnTo>
                  <a:lnTo>
                    <a:pt x="20807" y="27234"/>
                  </a:lnTo>
                  <a:lnTo>
                    <a:pt x="20865" y="27349"/>
                  </a:lnTo>
                  <a:lnTo>
                    <a:pt x="20923" y="27465"/>
                  </a:lnTo>
                  <a:lnTo>
                    <a:pt x="20961" y="27716"/>
                  </a:lnTo>
                  <a:lnTo>
                    <a:pt x="20981" y="27967"/>
                  </a:lnTo>
                  <a:lnTo>
                    <a:pt x="20942" y="28218"/>
                  </a:lnTo>
                  <a:lnTo>
                    <a:pt x="20884" y="28469"/>
                  </a:lnTo>
                  <a:lnTo>
                    <a:pt x="20768" y="28701"/>
                  </a:lnTo>
                  <a:lnTo>
                    <a:pt x="20614" y="28894"/>
                  </a:lnTo>
                  <a:lnTo>
                    <a:pt x="20537" y="28990"/>
                  </a:lnTo>
                  <a:lnTo>
                    <a:pt x="20421" y="29087"/>
                  </a:lnTo>
                  <a:lnTo>
                    <a:pt x="20151" y="29299"/>
                  </a:lnTo>
                  <a:lnTo>
                    <a:pt x="19842" y="29530"/>
                  </a:lnTo>
                  <a:lnTo>
                    <a:pt x="19494" y="29762"/>
                  </a:lnTo>
                  <a:lnTo>
                    <a:pt x="19089" y="30013"/>
                  </a:lnTo>
                  <a:lnTo>
                    <a:pt x="18664" y="30264"/>
                  </a:lnTo>
                  <a:lnTo>
                    <a:pt x="18182" y="30515"/>
                  </a:lnTo>
                  <a:lnTo>
                    <a:pt x="17642" y="30766"/>
                  </a:lnTo>
                  <a:lnTo>
                    <a:pt x="17082" y="31017"/>
                  </a:lnTo>
                  <a:lnTo>
                    <a:pt x="16464" y="31248"/>
                  </a:lnTo>
                  <a:lnTo>
                    <a:pt x="15808" y="31480"/>
                  </a:lnTo>
                  <a:lnTo>
                    <a:pt x="15094" y="31673"/>
                  </a:lnTo>
                  <a:lnTo>
                    <a:pt x="14341" y="31866"/>
                  </a:lnTo>
                  <a:lnTo>
                    <a:pt x="13530" y="32040"/>
                  </a:lnTo>
                  <a:lnTo>
                    <a:pt x="12681" y="32175"/>
                  </a:lnTo>
                  <a:lnTo>
                    <a:pt x="11774" y="32291"/>
                  </a:lnTo>
                  <a:lnTo>
                    <a:pt x="10809" y="32368"/>
                  </a:lnTo>
                  <a:lnTo>
                    <a:pt x="10307" y="32387"/>
                  </a:lnTo>
                  <a:lnTo>
                    <a:pt x="9342" y="32387"/>
                  </a:lnTo>
                  <a:lnTo>
                    <a:pt x="8879" y="32368"/>
                  </a:lnTo>
                  <a:lnTo>
                    <a:pt x="8435" y="32348"/>
                  </a:lnTo>
                  <a:lnTo>
                    <a:pt x="7991" y="32310"/>
                  </a:lnTo>
                  <a:lnTo>
                    <a:pt x="7566" y="32252"/>
                  </a:lnTo>
                  <a:lnTo>
                    <a:pt x="7142" y="32194"/>
                  </a:lnTo>
                  <a:lnTo>
                    <a:pt x="6350" y="32040"/>
                  </a:lnTo>
                  <a:lnTo>
                    <a:pt x="5617" y="31866"/>
                  </a:lnTo>
                  <a:lnTo>
                    <a:pt x="4922" y="31654"/>
                  </a:lnTo>
                  <a:lnTo>
                    <a:pt x="4266" y="31403"/>
                  </a:lnTo>
                  <a:lnTo>
                    <a:pt x="3668" y="31152"/>
                  </a:lnTo>
                  <a:lnTo>
                    <a:pt x="3108" y="30882"/>
                  </a:lnTo>
                  <a:lnTo>
                    <a:pt x="2587" y="30592"/>
                  </a:lnTo>
                  <a:lnTo>
                    <a:pt x="2124" y="30322"/>
                  </a:lnTo>
                  <a:lnTo>
                    <a:pt x="1699" y="30032"/>
                  </a:lnTo>
                  <a:lnTo>
                    <a:pt x="1332" y="29743"/>
                  </a:lnTo>
                  <a:lnTo>
                    <a:pt x="1004" y="29473"/>
                  </a:lnTo>
                  <a:lnTo>
                    <a:pt x="695" y="29222"/>
                  </a:lnTo>
                  <a:lnTo>
                    <a:pt x="541" y="29048"/>
                  </a:lnTo>
                  <a:lnTo>
                    <a:pt x="406" y="28855"/>
                  </a:lnTo>
                  <a:lnTo>
                    <a:pt x="309" y="28662"/>
                  </a:lnTo>
                  <a:lnTo>
                    <a:pt x="232" y="28430"/>
                  </a:lnTo>
                  <a:lnTo>
                    <a:pt x="213" y="28218"/>
                  </a:lnTo>
                  <a:lnTo>
                    <a:pt x="213" y="27986"/>
                  </a:lnTo>
                  <a:lnTo>
                    <a:pt x="251" y="27755"/>
                  </a:lnTo>
                  <a:lnTo>
                    <a:pt x="309" y="27523"/>
                  </a:lnTo>
                  <a:lnTo>
                    <a:pt x="5771" y="14263"/>
                  </a:lnTo>
                  <a:lnTo>
                    <a:pt x="5791" y="14225"/>
                  </a:lnTo>
                  <a:lnTo>
                    <a:pt x="1197" y="1448"/>
                  </a:lnTo>
                  <a:lnTo>
                    <a:pt x="1931" y="1216"/>
                  </a:lnTo>
                  <a:lnTo>
                    <a:pt x="2664" y="1023"/>
                  </a:lnTo>
                  <a:lnTo>
                    <a:pt x="3397" y="849"/>
                  </a:lnTo>
                  <a:lnTo>
                    <a:pt x="4150" y="714"/>
                  </a:lnTo>
                  <a:lnTo>
                    <a:pt x="4884" y="579"/>
                  </a:lnTo>
                  <a:lnTo>
                    <a:pt x="5617" y="483"/>
                  </a:lnTo>
                  <a:lnTo>
                    <a:pt x="6350" y="386"/>
                  </a:lnTo>
                  <a:lnTo>
                    <a:pt x="7065" y="328"/>
                  </a:lnTo>
                  <a:lnTo>
                    <a:pt x="7779" y="270"/>
                  </a:lnTo>
                  <a:lnTo>
                    <a:pt x="8493" y="232"/>
                  </a:lnTo>
                  <a:lnTo>
                    <a:pt x="9188" y="212"/>
                  </a:lnTo>
                  <a:close/>
                  <a:moveTo>
                    <a:pt x="9593" y="0"/>
                  </a:moveTo>
                  <a:lnTo>
                    <a:pt x="8840" y="19"/>
                  </a:lnTo>
                  <a:lnTo>
                    <a:pt x="8088" y="58"/>
                  </a:lnTo>
                  <a:lnTo>
                    <a:pt x="7335" y="97"/>
                  </a:lnTo>
                  <a:lnTo>
                    <a:pt x="6563" y="174"/>
                  </a:lnTo>
                  <a:lnTo>
                    <a:pt x="5771" y="251"/>
                  </a:lnTo>
                  <a:lnTo>
                    <a:pt x="4999" y="367"/>
                  </a:lnTo>
                  <a:lnTo>
                    <a:pt x="4208" y="502"/>
                  </a:lnTo>
                  <a:lnTo>
                    <a:pt x="3397" y="656"/>
                  </a:lnTo>
                  <a:lnTo>
                    <a:pt x="2606" y="830"/>
                  </a:lnTo>
                  <a:lnTo>
                    <a:pt x="1815" y="1042"/>
                  </a:lnTo>
                  <a:lnTo>
                    <a:pt x="1023" y="1293"/>
                  </a:lnTo>
                  <a:lnTo>
                    <a:pt x="927" y="1313"/>
                  </a:lnTo>
                  <a:lnTo>
                    <a:pt x="5578" y="14225"/>
                  </a:lnTo>
                  <a:lnTo>
                    <a:pt x="136" y="27446"/>
                  </a:lnTo>
                  <a:lnTo>
                    <a:pt x="39" y="27697"/>
                  </a:lnTo>
                  <a:lnTo>
                    <a:pt x="0" y="27967"/>
                  </a:lnTo>
                  <a:lnTo>
                    <a:pt x="0" y="28218"/>
                  </a:lnTo>
                  <a:lnTo>
                    <a:pt x="39" y="28488"/>
                  </a:lnTo>
                  <a:lnTo>
                    <a:pt x="116" y="28720"/>
                  </a:lnTo>
                  <a:lnTo>
                    <a:pt x="232" y="28971"/>
                  </a:lnTo>
                  <a:lnTo>
                    <a:pt x="387" y="29183"/>
                  </a:lnTo>
                  <a:lnTo>
                    <a:pt x="560" y="29376"/>
                  </a:lnTo>
                  <a:lnTo>
                    <a:pt x="850" y="29608"/>
                  </a:lnTo>
                  <a:lnTo>
                    <a:pt x="1159" y="29878"/>
                  </a:lnTo>
                  <a:lnTo>
                    <a:pt x="1506" y="30129"/>
                  </a:lnTo>
                  <a:lnTo>
                    <a:pt x="1892" y="30399"/>
                  </a:lnTo>
                  <a:lnTo>
                    <a:pt x="2317" y="30669"/>
                  </a:lnTo>
                  <a:lnTo>
                    <a:pt x="2780" y="30939"/>
                  </a:lnTo>
                  <a:lnTo>
                    <a:pt x="3301" y="31190"/>
                  </a:lnTo>
                  <a:lnTo>
                    <a:pt x="3841" y="31441"/>
                  </a:lnTo>
                  <a:lnTo>
                    <a:pt x="4420" y="31692"/>
                  </a:lnTo>
                  <a:lnTo>
                    <a:pt x="5057" y="31904"/>
                  </a:lnTo>
                  <a:lnTo>
                    <a:pt x="5733" y="32098"/>
                  </a:lnTo>
                  <a:lnTo>
                    <a:pt x="6447" y="32271"/>
                  </a:lnTo>
                  <a:lnTo>
                    <a:pt x="7200" y="32406"/>
                  </a:lnTo>
                  <a:lnTo>
                    <a:pt x="7991" y="32503"/>
                  </a:lnTo>
                  <a:lnTo>
                    <a:pt x="8840" y="32580"/>
                  </a:lnTo>
                  <a:lnTo>
                    <a:pt x="9709" y="32599"/>
                  </a:lnTo>
                  <a:lnTo>
                    <a:pt x="10269" y="32580"/>
                  </a:lnTo>
                  <a:lnTo>
                    <a:pt x="10828" y="32561"/>
                  </a:lnTo>
                  <a:lnTo>
                    <a:pt x="11793" y="32484"/>
                  </a:lnTo>
                  <a:lnTo>
                    <a:pt x="12700" y="32368"/>
                  </a:lnTo>
                  <a:lnTo>
                    <a:pt x="13569" y="32233"/>
                  </a:lnTo>
                  <a:lnTo>
                    <a:pt x="14380" y="32059"/>
                  </a:lnTo>
                  <a:lnTo>
                    <a:pt x="15152" y="31866"/>
                  </a:lnTo>
                  <a:lnTo>
                    <a:pt x="15866" y="31654"/>
                  </a:lnTo>
                  <a:lnTo>
                    <a:pt x="16541" y="31441"/>
                  </a:lnTo>
                  <a:lnTo>
                    <a:pt x="17159" y="31190"/>
                  </a:lnTo>
                  <a:lnTo>
                    <a:pt x="17738" y="30939"/>
                  </a:lnTo>
                  <a:lnTo>
                    <a:pt x="18278" y="30689"/>
                  </a:lnTo>
                  <a:lnTo>
                    <a:pt x="18761" y="30438"/>
                  </a:lnTo>
                  <a:lnTo>
                    <a:pt x="19205" y="30187"/>
                  </a:lnTo>
                  <a:lnTo>
                    <a:pt x="19610" y="29936"/>
                  </a:lnTo>
                  <a:lnTo>
                    <a:pt x="19958" y="29685"/>
                  </a:lnTo>
                  <a:lnTo>
                    <a:pt x="20286" y="29453"/>
                  </a:lnTo>
                  <a:lnTo>
                    <a:pt x="20556" y="29241"/>
                  </a:lnTo>
                  <a:lnTo>
                    <a:pt x="20672" y="29144"/>
                  </a:lnTo>
                  <a:lnTo>
                    <a:pt x="20768" y="29029"/>
                  </a:lnTo>
                  <a:lnTo>
                    <a:pt x="20865" y="28913"/>
                  </a:lnTo>
                  <a:lnTo>
                    <a:pt x="20942" y="28797"/>
                  </a:lnTo>
                  <a:lnTo>
                    <a:pt x="21000" y="28681"/>
                  </a:lnTo>
                  <a:lnTo>
                    <a:pt x="21058" y="28546"/>
                  </a:lnTo>
                  <a:lnTo>
                    <a:pt x="21116" y="28411"/>
                  </a:lnTo>
                  <a:lnTo>
                    <a:pt x="21154" y="28276"/>
                  </a:lnTo>
                  <a:lnTo>
                    <a:pt x="21174" y="28122"/>
                  </a:lnTo>
                  <a:lnTo>
                    <a:pt x="21174" y="27986"/>
                  </a:lnTo>
                  <a:lnTo>
                    <a:pt x="21174" y="27832"/>
                  </a:lnTo>
                  <a:lnTo>
                    <a:pt x="21174" y="27697"/>
                  </a:lnTo>
                  <a:lnTo>
                    <a:pt x="21135" y="27542"/>
                  </a:lnTo>
                  <a:lnTo>
                    <a:pt x="21116" y="27407"/>
                  </a:lnTo>
                  <a:lnTo>
                    <a:pt x="21058" y="27272"/>
                  </a:lnTo>
                  <a:lnTo>
                    <a:pt x="21000" y="27137"/>
                  </a:lnTo>
                  <a:lnTo>
                    <a:pt x="14322" y="14167"/>
                  </a:lnTo>
                  <a:lnTo>
                    <a:pt x="18857" y="1062"/>
                  </a:lnTo>
                  <a:lnTo>
                    <a:pt x="18761" y="1023"/>
                  </a:lnTo>
                  <a:lnTo>
                    <a:pt x="18317" y="927"/>
                  </a:lnTo>
                  <a:lnTo>
                    <a:pt x="17815" y="811"/>
                  </a:lnTo>
                  <a:lnTo>
                    <a:pt x="17140" y="676"/>
                  </a:lnTo>
                  <a:lnTo>
                    <a:pt x="16290" y="521"/>
                  </a:lnTo>
                  <a:lnTo>
                    <a:pt x="15325" y="386"/>
                  </a:lnTo>
                  <a:lnTo>
                    <a:pt x="14225" y="251"/>
                  </a:lnTo>
                  <a:lnTo>
                    <a:pt x="13009" y="135"/>
                  </a:lnTo>
                  <a:lnTo>
                    <a:pt x="11697" y="58"/>
                  </a:lnTo>
                  <a:lnTo>
                    <a:pt x="11021" y="19"/>
                  </a:lnTo>
                  <a:lnTo>
                    <a:pt x="10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-7199956" y="4283791"/>
              <a:ext cx="394590" cy="154924"/>
            </a:xfrm>
            <a:custGeom>
              <a:avLst/>
              <a:gdLst/>
              <a:ahLst/>
              <a:cxnLst/>
              <a:rect l="l" t="t" r="r" b="b"/>
              <a:pathLst>
                <a:path w="10868" h="4267" extrusionOk="0">
                  <a:moveTo>
                    <a:pt x="1" y="1"/>
                  </a:moveTo>
                  <a:lnTo>
                    <a:pt x="271" y="3900"/>
                  </a:lnTo>
                  <a:lnTo>
                    <a:pt x="676" y="3977"/>
                  </a:lnTo>
                  <a:lnTo>
                    <a:pt x="1159" y="4035"/>
                  </a:lnTo>
                  <a:lnTo>
                    <a:pt x="1815" y="4112"/>
                  </a:lnTo>
                  <a:lnTo>
                    <a:pt x="2645" y="4189"/>
                  </a:lnTo>
                  <a:lnTo>
                    <a:pt x="3610" y="4228"/>
                  </a:lnTo>
                  <a:lnTo>
                    <a:pt x="4730" y="4266"/>
                  </a:lnTo>
                  <a:lnTo>
                    <a:pt x="5328" y="4266"/>
                  </a:lnTo>
                  <a:lnTo>
                    <a:pt x="5965" y="4247"/>
                  </a:lnTo>
                  <a:lnTo>
                    <a:pt x="7162" y="4209"/>
                  </a:lnTo>
                  <a:lnTo>
                    <a:pt x="8165" y="4151"/>
                  </a:lnTo>
                  <a:lnTo>
                    <a:pt x="8976" y="4093"/>
                  </a:lnTo>
                  <a:lnTo>
                    <a:pt x="9632" y="4035"/>
                  </a:lnTo>
                  <a:lnTo>
                    <a:pt x="10443" y="3938"/>
                  </a:lnTo>
                  <a:lnTo>
                    <a:pt x="10694" y="3900"/>
                  </a:lnTo>
                  <a:lnTo>
                    <a:pt x="10867" y="175"/>
                  </a:lnTo>
                  <a:lnTo>
                    <a:pt x="10655" y="213"/>
                  </a:lnTo>
                  <a:lnTo>
                    <a:pt x="10365" y="252"/>
                  </a:lnTo>
                  <a:lnTo>
                    <a:pt x="9922" y="290"/>
                  </a:lnTo>
                  <a:lnTo>
                    <a:pt x="9265" y="329"/>
                  </a:lnTo>
                  <a:lnTo>
                    <a:pt x="8416" y="368"/>
                  </a:lnTo>
                  <a:lnTo>
                    <a:pt x="5946" y="368"/>
                  </a:lnTo>
                  <a:lnTo>
                    <a:pt x="4537" y="329"/>
                  </a:lnTo>
                  <a:lnTo>
                    <a:pt x="3301" y="290"/>
                  </a:lnTo>
                  <a:lnTo>
                    <a:pt x="2298" y="233"/>
                  </a:lnTo>
                  <a:lnTo>
                    <a:pt x="1448" y="155"/>
                  </a:lnTo>
                  <a:lnTo>
                    <a:pt x="812" y="97"/>
                  </a:lnTo>
                  <a:lnTo>
                    <a:pt x="368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-7196434" y="4357389"/>
              <a:ext cx="386167" cy="6354"/>
            </a:xfrm>
            <a:custGeom>
              <a:avLst/>
              <a:gdLst/>
              <a:ahLst/>
              <a:cxnLst/>
              <a:rect l="l" t="t" r="r" b="b"/>
              <a:pathLst>
                <a:path w="10636" h="175" extrusionOk="0">
                  <a:moveTo>
                    <a:pt x="39" y="1"/>
                  </a:moveTo>
                  <a:lnTo>
                    <a:pt x="0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39" y="116"/>
                  </a:lnTo>
                  <a:lnTo>
                    <a:pt x="10597" y="174"/>
                  </a:lnTo>
                  <a:lnTo>
                    <a:pt x="10635" y="155"/>
                  </a:lnTo>
                  <a:lnTo>
                    <a:pt x="10635" y="116"/>
                  </a:lnTo>
                  <a:lnTo>
                    <a:pt x="10635" y="97"/>
                  </a:lnTo>
                  <a:lnTo>
                    <a:pt x="10597" y="78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-6977094" y="4359495"/>
              <a:ext cx="185749" cy="421203"/>
            </a:xfrm>
            <a:custGeom>
              <a:avLst/>
              <a:gdLst/>
              <a:ahLst/>
              <a:cxnLst/>
              <a:rect l="l" t="t" r="r" b="b"/>
              <a:pathLst>
                <a:path w="5116" h="11601" extrusionOk="0">
                  <a:moveTo>
                    <a:pt x="1371" y="0"/>
                  </a:moveTo>
                  <a:lnTo>
                    <a:pt x="1197" y="213"/>
                  </a:lnTo>
                  <a:lnTo>
                    <a:pt x="1043" y="406"/>
                  </a:lnTo>
                  <a:lnTo>
                    <a:pt x="908" y="637"/>
                  </a:lnTo>
                  <a:lnTo>
                    <a:pt x="811" y="869"/>
                  </a:lnTo>
                  <a:lnTo>
                    <a:pt x="715" y="1101"/>
                  </a:lnTo>
                  <a:lnTo>
                    <a:pt x="638" y="1352"/>
                  </a:lnTo>
                  <a:lnTo>
                    <a:pt x="599" y="1602"/>
                  </a:lnTo>
                  <a:lnTo>
                    <a:pt x="560" y="1853"/>
                  </a:lnTo>
                  <a:lnTo>
                    <a:pt x="522" y="2104"/>
                  </a:lnTo>
                  <a:lnTo>
                    <a:pt x="522" y="2355"/>
                  </a:lnTo>
                  <a:lnTo>
                    <a:pt x="522" y="2606"/>
                  </a:lnTo>
                  <a:lnTo>
                    <a:pt x="541" y="2857"/>
                  </a:lnTo>
                  <a:lnTo>
                    <a:pt x="580" y="3108"/>
                  </a:lnTo>
                  <a:lnTo>
                    <a:pt x="618" y="3340"/>
                  </a:lnTo>
                  <a:lnTo>
                    <a:pt x="734" y="3783"/>
                  </a:lnTo>
                  <a:lnTo>
                    <a:pt x="927" y="4382"/>
                  </a:lnTo>
                  <a:lnTo>
                    <a:pt x="1043" y="4748"/>
                  </a:lnTo>
                  <a:lnTo>
                    <a:pt x="1159" y="5115"/>
                  </a:lnTo>
                  <a:lnTo>
                    <a:pt x="1236" y="5482"/>
                  </a:lnTo>
                  <a:lnTo>
                    <a:pt x="1274" y="5675"/>
                  </a:lnTo>
                  <a:lnTo>
                    <a:pt x="1274" y="5868"/>
                  </a:lnTo>
                  <a:lnTo>
                    <a:pt x="1274" y="6119"/>
                  </a:lnTo>
                  <a:lnTo>
                    <a:pt x="1255" y="6370"/>
                  </a:lnTo>
                  <a:lnTo>
                    <a:pt x="1197" y="6601"/>
                  </a:lnTo>
                  <a:lnTo>
                    <a:pt x="1139" y="6852"/>
                  </a:lnTo>
                  <a:lnTo>
                    <a:pt x="1062" y="7084"/>
                  </a:lnTo>
                  <a:lnTo>
                    <a:pt x="985" y="7316"/>
                  </a:lnTo>
                  <a:lnTo>
                    <a:pt x="792" y="7759"/>
                  </a:lnTo>
                  <a:lnTo>
                    <a:pt x="638" y="8107"/>
                  </a:lnTo>
                  <a:lnTo>
                    <a:pt x="483" y="8474"/>
                  </a:lnTo>
                  <a:lnTo>
                    <a:pt x="309" y="8840"/>
                  </a:lnTo>
                  <a:lnTo>
                    <a:pt x="174" y="9226"/>
                  </a:lnTo>
                  <a:lnTo>
                    <a:pt x="78" y="9612"/>
                  </a:lnTo>
                  <a:lnTo>
                    <a:pt x="20" y="9902"/>
                  </a:lnTo>
                  <a:lnTo>
                    <a:pt x="1" y="10172"/>
                  </a:lnTo>
                  <a:lnTo>
                    <a:pt x="1" y="10442"/>
                  </a:lnTo>
                  <a:lnTo>
                    <a:pt x="20" y="10693"/>
                  </a:lnTo>
                  <a:lnTo>
                    <a:pt x="78" y="10944"/>
                  </a:lnTo>
                  <a:lnTo>
                    <a:pt x="155" y="11156"/>
                  </a:lnTo>
                  <a:lnTo>
                    <a:pt x="252" y="11369"/>
                  </a:lnTo>
                  <a:lnTo>
                    <a:pt x="367" y="11581"/>
                  </a:lnTo>
                  <a:lnTo>
                    <a:pt x="406" y="11600"/>
                  </a:lnTo>
                  <a:lnTo>
                    <a:pt x="445" y="11581"/>
                  </a:lnTo>
                  <a:lnTo>
                    <a:pt x="464" y="11542"/>
                  </a:lnTo>
                  <a:lnTo>
                    <a:pt x="445" y="11504"/>
                  </a:lnTo>
                  <a:lnTo>
                    <a:pt x="329" y="11330"/>
                  </a:lnTo>
                  <a:lnTo>
                    <a:pt x="232" y="11118"/>
                  </a:lnTo>
                  <a:lnTo>
                    <a:pt x="174" y="10905"/>
                  </a:lnTo>
                  <a:lnTo>
                    <a:pt x="116" y="10674"/>
                  </a:lnTo>
                  <a:lnTo>
                    <a:pt x="97" y="10423"/>
                  </a:lnTo>
                  <a:lnTo>
                    <a:pt x="97" y="10172"/>
                  </a:lnTo>
                  <a:lnTo>
                    <a:pt x="116" y="9902"/>
                  </a:lnTo>
                  <a:lnTo>
                    <a:pt x="174" y="9632"/>
                  </a:lnTo>
                  <a:lnTo>
                    <a:pt x="271" y="9265"/>
                  </a:lnTo>
                  <a:lnTo>
                    <a:pt x="406" y="8879"/>
                  </a:lnTo>
                  <a:lnTo>
                    <a:pt x="560" y="8512"/>
                  </a:lnTo>
                  <a:lnTo>
                    <a:pt x="734" y="8145"/>
                  </a:lnTo>
                  <a:lnTo>
                    <a:pt x="888" y="7798"/>
                  </a:lnTo>
                  <a:lnTo>
                    <a:pt x="1081" y="7354"/>
                  </a:lnTo>
                  <a:lnTo>
                    <a:pt x="1159" y="7122"/>
                  </a:lnTo>
                  <a:lnTo>
                    <a:pt x="1236" y="6872"/>
                  </a:lnTo>
                  <a:lnTo>
                    <a:pt x="1294" y="6621"/>
                  </a:lnTo>
                  <a:lnTo>
                    <a:pt x="1352" y="6370"/>
                  </a:lnTo>
                  <a:lnTo>
                    <a:pt x="1371" y="6119"/>
                  </a:lnTo>
                  <a:lnTo>
                    <a:pt x="1371" y="5868"/>
                  </a:lnTo>
                  <a:lnTo>
                    <a:pt x="1371" y="5656"/>
                  </a:lnTo>
                  <a:lnTo>
                    <a:pt x="1332" y="5463"/>
                  </a:lnTo>
                  <a:lnTo>
                    <a:pt x="1255" y="5096"/>
                  </a:lnTo>
                  <a:lnTo>
                    <a:pt x="1139" y="4710"/>
                  </a:lnTo>
                  <a:lnTo>
                    <a:pt x="1024" y="4343"/>
                  </a:lnTo>
                  <a:lnTo>
                    <a:pt x="831" y="3764"/>
                  </a:lnTo>
                  <a:lnTo>
                    <a:pt x="715" y="3320"/>
                  </a:lnTo>
                  <a:lnTo>
                    <a:pt x="657" y="2857"/>
                  </a:lnTo>
                  <a:lnTo>
                    <a:pt x="638" y="2625"/>
                  </a:lnTo>
                  <a:lnTo>
                    <a:pt x="618" y="2374"/>
                  </a:lnTo>
                  <a:lnTo>
                    <a:pt x="638" y="2124"/>
                  </a:lnTo>
                  <a:lnTo>
                    <a:pt x="657" y="1892"/>
                  </a:lnTo>
                  <a:lnTo>
                    <a:pt x="676" y="1641"/>
                  </a:lnTo>
                  <a:lnTo>
                    <a:pt x="734" y="1409"/>
                  </a:lnTo>
                  <a:lnTo>
                    <a:pt x="792" y="1159"/>
                  </a:lnTo>
                  <a:lnTo>
                    <a:pt x="888" y="927"/>
                  </a:lnTo>
                  <a:lnTo>
                    <a:pt x="985" y="715"/>
                  </a:lnTo>
                  <a:lnTo>
                    <a:pt x="1120" y="502"/>
                  </a:lnTo>
                  <a:lnTo>
                    <a:pt x="1255" y="290"/>
                  </a:lnTo>
                  <a:lnTo>
                    <a:pt x="1429" y="97"/>
                  </a:lnTo>
                  <a:lnTo>
                    <a:pt x="1564" y="174"/>
                  </a:lnTo>
                  <a:lnTo>
                    <a:pt x="1680" y="251"/>
                  </a:lnTo>
                  <a:lnTo>
                    <a:pt x="1815" y="348"/>
                  </a:lnTo>
                  <a:lnTo>
                    <a:pt x="1931" y="464"/>
                  </a:lnTo>
                  <a:lnTo>
                    <a:pt x="2124" y="695"/>
                  </a:lnTo>
                  <a:lnTo>
                    <a:pt x="2297" y="946"/>
                  </a:lnTo>
                  <a:lnTo>
                    <a:pt x="2413" y="1216"/>
                  </a:lnTo>
                  <a:lnTo>
                    <a:pt x="2529" y="1506"/>
                  </a:lnTo>
                  <a:lnTo>
                    <a:pt x="2587" y="1795"/>
                  </a:lnTo>
                  <a:lnTo>
                    <a:pt x="2626" y="2066"/>
                  </a:lnTo>
                  <a:lnTo>
                    <a:pt x="2626" y="2374"/>
                  </a:lnTo>
                  <a:lnTo>
                    <a:pt x="2626" y="2664"/>
                  </a:lnTo>
                  <a:lnTo>
                    <a:pt x="2606" y="3262"/>
                  </a:lnTo>
                  <a:lnTo>
                    <a:pt x="2568" y="3919"/>
                  </a:lnTo>
                  <a:lnTo>
                    <a:pt x="2568" y="4247"/>
                  </a:lnTo>
                  <a:lnTo>
                    <a:pt x="2587" y="4575"/>
                  </a:lnTo>
                  <a:lnTo>
                    <a:pt x="2626" y="4845"/>
                  </a:lnTo>
                  <a:lnTo>
                    <a:pt x="2683" y="5115"/>
                  </a:lnTo>
                  <a:lnTo>
                    <a:pt x="2780" y="5347"/>
                  </a:lnTo>
                  <a:lnTo>
                    <a:pt x="2876" y="5559"/>
                  </a:lnTo>
                  <a:lnTo>
                    <a:pt x="2992" y="5752"/>
                  </a:lnTo>
                  <a:lnTo>
                    <a:pt x="3127" y="5926"/>
                  </a:lnTo>
                  <a:lnTo>
                    <a:pt x="3282" y="6061"/>
                  </a:lnTo>
                  <a:lnTo>
                    <a:pt x="3455" y="6177"/>
                  </a:lnTo>
                  <a:lnTo>
                    <a:pt x="3668" y="6273"/>
                  </a:lnTo>
                  <a:lnTo>
                    <a:pt x="3880" y="6350"/>
                  </a:lnTo>
                  <a:lnTo>
                    <a:pt x="4131" y="6428"/>
                  </a:lnTo>
                  <a:lnTo>
                    <a:pt x="4247" y="6486"/>
                  </a:lnTo>
                  <a:lnTo>
                    <a:pt x="4343" y="6543"/>
                  </a:lnTo>
                  <a:lnTo>
                    <a:pt x="4498" y="6659"/>
                  </a:lnTo>
                  <a:lnTo>
                    <a:pt x="4633" y="6794"/>
                  </a:lnTo>
                  <a:lnTo>
                    <a:pt x="4749" y="6968"/>
                  </a:lnTo>
                  <a:lnTo>
                    <a:pt x="4845" y="7161"/>
                  </a:lnTo>
                  <a:lnTo>
                    <a:pt x="4922" y="7393"/>
                  </a:lnTo>
                  <a:lnTo>
                    <a:pt x="4980" y="7644"/>
                  </a:lnTo>
                  <a:lnTo>
                    <a:pt x="5000" y="7933"/>
                  </a:lnTo>
                  <a:lnTo>
                    <a:pt x="5019" y="8242"/>
                  </a:lnTo>
                  <a:lnTo>
                    <a:pt x="5000" y="8782"/>
                  </a:lnTo>
                  <a:lnTo>
                    <a:pt x="4942" y="9323"/>
                  </a:lnTo>
                  <a:lnTo>
                    <a:pt x="4845" y="9863"/>
                  </a:lnTo>
                  <a:lnTo>
                    <a:pt x="4729" y="10384"/>
                  </a:lnTo>
                  <a:lnTo>
                    <a:pt x="4729" y="10423"/>
                  </a:lnTo>
                  <a:lnTo>
                    <a:pt x="4768" y="10462"/>
                  </a:lnTo>
                  <a:lnTo>
                    <a:pt x="4807" y="10442"/>
                  </a:lnTo>
                  <a:lnTo>
                    <a:pt x="4826" y="10423"/>
                  </a:lnTo>
                  <a:lnTo>
                    <a:pt x="4942" y="9883"/>
                  </a:lnTo>
                  <a:lnTo>
                    <a:pt x="5038" y="9342"/>
                  </a:lnTo>
                  <a:lnTo>
                    <a:pt x="5096" y="8802"/>
                  </a:lnTo>
                  <a:lnTo>
                    <a:pt x="5115" y="8242"/>
                  </a:lnTo>
                  <a:lnTo>
                    <a:pt x="5096" y="7914"/>
                  </a:lnTo>
                  <a:lnTo>
                    <a:pt x="5077" y="7624"/>
                  </a:lnTo>
                  <a:lnTo>
                    <a:pt x="5019" y="7354"/>
                  </a:lnTo>
                  <a:lnTo>
                    <a:pt x="4942" y="7122"/>
                  </a:lnTo>
                  <a:lnTo>
                    <a:pt x="4845" y="6910"/>
                  </a:lnTo>
                  <a:lnTo>
                    <a:pt x="4710" y="6717"/>
                  </a:lnTo>
                  <a:lnTo>
                    <a:pt x="4575" y="6563"/>
                  </a:lnTo>
                  <a:lnTo>
                    <a:pt x="4401" y="6447"/>
                  </a:lnTo>
                  <a:lnTo>
                    <a:pt x="4285" y="6389"/>
                  </a:lnTo>
                  <a:lnTo>
                    <a:pt x="4170" y="6331"/>
                  </a:lnTo>
                  <a:lnTo>
                    <a:pt x="3919" y="6254"/>
                  </a:lnTo>
                  <a:lnTo>
                    <a:pt x="3706" y="6177"/>
                  </a:lnTo>
                  <a:lnTo>
                    <a:pt x="3513" y="6100"/>
                  </a:lnTo>
                  <a:lnTo>
                    <a:pt x="3340" y="5984"/>
                  </a:lnTo>
                  <a:lnTo>
                    <a:pt x="3205" y="5849"/>
                  </a:lnTo>
                  <a:lnTo>
                    <a:pt x="3069" y="5694"/>
                  </a:lnTo>
                  <a:lnTo>
                    <a:pt x="2954" y="5501"/>
                  </a:lnTo>
                  <a:lnTo>
                    <a:pt x="2857" y="5308"/>
                  </a:lnTo>
                  <a:lnTo>
                    <a:pt x="2780" y="5077"/>
                  </a:lnTo>
                  <a:lnTo>
                    <a:pt x="2722" y="4826"/>
                  </a:lnTo>
                  <a:lnTo>
                    <a:pt x="2683" y="4555"/>
                  </a:lnTo>
                  <a:lnTo>
                    <a:pt x="2664" y="4227"/>
                  </a:lnTo>
                  <a:lnTo>
                    <a:pt x="2664" y="3919"/>
                  </a:lnTo>
                  <a:lnTo>
                    <a:pt x="2703" y="3262"/>
                  </a:lnTo>
                  <a:lnTo>
                    <a:pt x="2741" y="2664"/>
                  </a:lnTo>
                  <a:lnTo>
                    <a:pt x="2741" y="2374"/>
                  </a:lnTo>
                  <a:lnTo>
                    <a:pt x="2722" y="2066"/>
                  </a:lnTo>
                  <a:lnTo>
                    <a:pt x="2683" y="1718"/>
                  </a:lnTo>
                  <a:lnTo>
                    <a:pt x="2587" y="1390"/>
                  </a:lnTo>
                  <a:lnTo>
                    <a:pt x="2471" y="1081"/>
                  </a:lnTo>
                  <a:lnTo>
                    <a:pt x="2317" y="792"/>
                  </a:lnTo>
                  <a:lnTo>
                    <a:pt x="2143" y="541"/>
                  </a:lnTo>
                  <a:lnTo>
                    <a:pt x="1931" y="329"/>
                  </a:lnTo>
                  <a:lnTo>
                    <a:pt x="1815" y="213"/>
                  </a:lnTo>
                  <a:lnTo>
                    <a:pt x="1680" y="136"/>
                  </a:lnTo>
                  <a:lnTo>
                    <a:pt x="1564" y="5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-7323986" y="3886465"/>
              <a:ext cx="641953" cy="76427"/>
            </a:xfrm>
            <a:custGeom>
              <a:avLst/>
              <a:gdLst/>
              <a:ahLst/>
              <a:cxnLst/>
              <a:rect l="l" t="t" r="r" b="b"/>
              <a:pathLst>
                <a:path w="17681" h="2105" extrusionOk="0">
                  <a:moveTo>
                    <a:pt x="17584" y="0"/>
                  </a:moveTo>
                  <a:lnTo>
                    <a:pt x="17256" y="174"/>
                  </a:lnTo>
                  <a:lnTo>
                    <a:pt x="16908" y="348"/>
                  </a:lnTo>
                  <a:lnTo>
                    <a:pt x="16213" y="657"/>
                  </a:lnTo>
                  <a:lnTo>
                    <a:pt x="15519" y="946"/>
                  </a:lnTo>
                  <a:lnTo>
                    <a:pt x="14804" y="1178"/>
                  </a:lnTo>
                  <a:lnTo>
                    <a:pt x="14071" y="1371"/>
                  </a:lnTo>
                  <a:lnTo>
                    <a:pt x="13357" y="1525"/>
                  </a:lnTo>
                  <a:lnTo>
                    <a:pt x="12604" y="1660"/>
                  </a:lnTo>
                  <a:lnTo>
                    <a:pt x="11871" y="1757"/>
                  </a:lnTo>
                  <a:lnTo>
                    <a:pt x="11137" y="1834"/>
                  </a:lnTo>
                  <a:lnTo>
                    <a:pt x="10404" y="1873"/>
                  </a:lnTo>
                  <a:lnTo>
                    <a:pt x="9670" y="1911"/>
                  </a:lnTo>
                  <a:lnTo>
                    <a:pt x="8956" y="1911"/>
                  </a:lnTo>
                  <a:lnTo>
                    <a:pt x="8242" y="1873"/>
                  </a:lnTo>
                  <a:lnTo>
                    <a:pt x="7547" y="1834"/>
                  </a:lnTo>
                  <a:lnTo>
                    <a:pt x="6872" y="1795"/>
                  </a:lnTo>
                  <a:lnTo>
                    <a:pt x="6216" y="1718"/>
                  </a:lnTo>
                  <a:lnTo>
                    <a:pt x="5559" y="1641"/>
                  </a:lnTo>
                  <a:lnTo>
                    <a:pt x="4942" y="1544"/>
                  </a:lnTo>
                  <a:lnTo>
                    <a:pt x="3784" y="1351"/>
                  </a:lnTo>
                  <a:lnTo>
                    <a:pt x="2741" y="1120"/>
                  </a:lnTo>
                  <a:lnTo>
                    <a:pt x="1854" y="907"/>
                  </a:lnTo>
                  <a:lnTo>
                    <a:pt x="1120" y="714"/>
                  </a:lnTo>
                  <a:lnTo>
                    <a:pt x="560" y="541"/>
                  </a:lnTo>
                  <a:lnTo>
                    <a:pt x="59" y="386"/>
                  </a:lnTo>
                  <a:lnTo>
                    <a:pt x="1" y="579"/>
                  </a:lnTo>
                  <a:lnTo>
                    <a:pt x="213" y="657"/>
                  </a:lnTo>
                  <a:lnTo>
                    <a:pt x="792" y="830"/>
                  </a:lnTo>
                  <a:lnTo>
                    <a:pt x="1680" y="1062"/>
                  </a:lnTo>
                  <a:lnTo>
                    <a:pt x="2220" y="1216"/>
                  </a:lnTo>
                  <a:lnTo>
                    <a:pt x="2838" y="1351"/>
                  </a:lnTo>
                  <a:lnTo>
                    <a:pt x="3494" y="1487"/>
                  </a:lnTo>
                  <a:lnTo>
                    <a:pt x="4228" y="1622"/>
                  </a:lnTo>
                  <a:lnTo>
                    <a:pt x="4980" y="1757"/>
                  </a:lnTo>
                  <a:lnTo>
                    <a:pt x="5791" y="1873"/>
                  </a:lnTo>
                  <a:lnTo>
                    <a:pt x="6640" y="1969"/>
                  </a:lnTo>
                  <a:lnTo>
                    <a:pt x="7528" y="2046"/>
                  </a:lnTo>
                  <a:lnTo>
                    <a:pt x="8416" y="2085"/>
                  </a:lnTo>
                  <a:lnTo>
                    <a:pt x="9342" y="2104"/>
                  </a:lnTo>
                  <a:lnTo>
                    <a:pt x="9863" y="2104"/>
                  </a:lnTo>
                  <a:lnTo>
                    <a:pt x="10404" y="2085"/>
                  </a:lnTo>
                  <a:lnTo>
                    <a:pt x="10925" y="2046"/>
                  </a:lnTo>
                  <a:lnTo>
                    <a:pt x="11465" y="2008"/>
                  </a:lnTo>
                  <a:lnTo>
                    <a:pt x="12006" y="1950"/>
                  </a:lnTo>
                  <a:lnTo>
                    <a:pt x="12527" y="1873"/>
                  </a:lnTo>
                  <a:lnTo>
                    <a:pt x="13067" y="1795"/>
                  </a:lnTo>
                  <a:lnTo>
                    <a:pt x="13588" y="1680"/>
                  </a:lnTo>
                  <a:lnTo>
                    <a:pt x="14129" y="1564"/>
                  </a:lnTo>
                  <a:lnTo>
                    <a:pt x="14650" y="1429"/>
                  </a:lnTo>
                  <a:lnTo>
                    <a:pt x="15171" y="1274"/>
                  </a:lnTo>
                  <a:lnTo>
                    <a:pt x="15692" y="1081"/>
                  </a:lnTo>
                  <a:lnTo>
                    <a:pt x="16194" y="888"/>
                  </a:lnTo>
                  <a:lnTo>
                    <a:pt x="16696" y="676"/>
                  </a:lnTo>
                  <a:lnTo>
                    <a:pt x="17198" y="425"/>
                  </a:lnTo>
                  <a:lnTo>
                    <a:pt x="17680" y="174"/>
                  </a:lnTo>
                  <a:lnTo>
                    <a:pt x="17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-6818026" y="3972662"/>
              <a:ext cx="61033" cy="125479"/>
            </a:xfrm>
            <a:custGeom>
              <a:avLst/>
              <a:gdLst/>
              <a:ahLst/>
              <a:cxnLst/>
              <a:rect l="l" t="t" r="r" b="b"/>
              <a:pathLst>
                <a:path w="1681" h="3456" extrusionOk="0">
                  <a:moveTo>
                    <a:pt x="985" y="0"/>
                  </a:moveTo>
                  <a:lnTo>
                    <a:pt x="889" y="20"/>
                  </a:lnTo>
                  <a:lnTo>
                    <a:pt x="792" y="58"/>
                  </a:lnTo>
                  <a:lnTo>
                    <a:pt x="696" y="135"/>
                  </a:lnTo>
                  <a:lnTo>
                    <a:pt x="619" y="232"/>
                  </a:lnTo>
                  <a:lnTo>
                    <a:pt x="541" y="328"/>
                  </a:lnTo>
                  <a:lnTo>
                    <a:pt x="387" y="599"/>
                  </a:lnTo>
                  <a:lnTo>
                    <a:pt x="271" y="888"/>
                  </a:lnTo>
                  <a:lnTo>
                    <a:pt x="194" y="1178"/>
                  </a:lnTo>
                  <a:lnTo>
                    <a:pt x="117" y="1429"/>
                  </a:lnTo>
                  <a:lnTo>
                    <a:pt x="39" y="1795"/>
                  </a:lnTo>
                  <a:lnTo>
                    <a:pt x="1" y="2162"/>
                  </a:lnTo>
                  <a:lnTo>
                    <a:pt x="1" y="2548"/>
                  </a:lnTo>
                  <a:lnTo>
                    <a:pt x="20" y="2741"/>
                  </a:lnTo>
                  <a:lnTo>
                    <a:pt x="39" y="2915"/>
                  </a:lnTo>
                  <a:lnTo>
                    <a:pt x="97" y="3127"/>
                  </a:lnTo>
                  <a:lnTo>
                    <a:pt x="136" y="3243"/>
                  </a:lnTo>
                  <a:lnTo>
                    <a:pt x="194" y="3320"/>
                  </a:lnTo>
                  <a:lnTo>
                    <a:pt x="271" y="3378"/>
                  </a:lnTo>
                  <a:lnTo>
                    <a:pt x="329" y="3436"/>
                  </a:lnTo>
                  <a:lnTo>
                    <a:pt x="406" y="3455"/>
                  </a:lnTo>
                  <a:lnTo>
                    <a:pt x="580" y="3455"/>
                  </a:lnTo>
                  <a:lnTo>
                    <a:pt x="657" y="3436"/>
                  </a:lnTo>
                  <a:lnTo>
                    <a:pt x="734" y="3397"/>
                  </a:lnTo>
                  <a:lnTo>
                    <a:pt x="812" y="3359"/>
                  </a:lnTo>
                  <a:lnTo>
                    <a:pt x="947" y="3243"/>
                  </a:lnTo>
                  <a:lnTo>
                    <a:pt x="1062" y="3088"/>
                  </a:lnTo>
                  <a:lnTo>
                    <a:pt x="1159" y="2915"/>
                  </a:lnTo>
                  <a:lnTo>
                    <a:pt x="1236" y="2741"/>
                  </a:lnTo>
                  <a:lnTo>
                    <a:pt x="1371" y="2452"/>
                  </a:lnTo>
                  <a:lnTo>
                    <a:pt x="1487" y="2143"/>
                  </a:lnTo>
                  <a:lnTo>
                    <a:pt x="1584" y="1776"/>
                  </a:lnTo>
                  <a:lnTo>
                    <a:pt x="1641" y="1429"/>
                  </a:lnTo>
                  <a:lnTo>
                    <a:pt x="1661" y="1236"/>
                  </a:lnTo>
                  <a:lnTo>
                    <a:pt x="1680" y="1062"/>
                  </a:lnTo>
                  <a:lnTo>
                    <a:pt x="1661" y="888"/>
                  </a:lnTo>
                  <a:lnTo>
                    <a:pt x="1641" y="734"/>
                  </a:lnTo>
                  <a:lnTo>
                    <a:pt x="1603" y="560"/>
                  </a:lnTo>
                  <a:lnTo>
                    <a:pt x="1526" y="425"/>
                  </a:lnTo>
                  <a:lnTo>
                    <a:pt x="1448" y="290"/>
                  </a:lnTo>
                  <a:lnTo>
                    <a:pt x="1333" y="155"/>
                  </a:lnTo>
                  <a:lnTo>
                    <a:pt x="1217" y="78"/>
                  </a:lnTo>
                  <a:lnTo>
                    <a:pt x="1101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-6830625" y="4136632"/>
              <a:ext cx="37179" cy="36489"/>
            </a:xfrm>
            <a:custGeom>
              <a:avLst/>
              <a:gdLst/>
              <a:ahLst/>
              <a:cxnLst/>
              <a:rect l="l" t="t" r="r" b="b"/>
              <a:pathLst>
                <a:path w="1024" h="1005" extrusionOk="0">
                  <a:moveTo>
                    <a:pt x="522" y="1"/>
                  </a:moveTo>
                  <a:lnTo>
                    <a:pt x="406" y="20"/>
                  </a:lnTo>
                  <a:lnTo>
                    <a:pt x="309" y="39"/>
                  </a:lnTo>
                  <a:lnTo>
                    <a:pt x="232" y="97"/>
                  </a:lnTo>
                  <a:lnTo>
                    <a:pt x="155" y="155"/>
                  </a:lnTo>
                  <a:lnTo>
                    <a:pt x="97" y="232"/>
                  </a:lnTo>
                  <a:lnTo>
                    <a:pt x="58" y="310"/>
                  </a:lnTo>
                  <a:lnTo>
                    <a:pt x="20" y="406"/>
                  </a:lnTo>
                  <a:lnTo>
                    <a:pt x="0" y="503"/>
                  </a:lnTo>
                  <a:lnTo>
                    <a:pt x="20" y="618"/>
                  </a:lnTo>
                  <a:lnTo>
                    <a:pt x="58" y="696"/>
                  </a:lnTo>
                  <a:lnTo>
                    <a:pt x="97" y="792"/>
                  </a:lnTo>
                  <a:lnTo>
                    <a:pt x="155" y="869"/>
                  </a:lnTo>
                  <a:lnTo>
                    <a:pt x="232" y="927"/>
                  </a:lnTo>
                  <a:lnTo>
                    <a:pt x="309" y="966"/>
                  </a:lnTo>
                  <a:lnTo>
                    <a:pt x="406" y="1004"/>
                  </a:lnTo>
                  <a:lnTo>
                    <a:pt x="618" y="1004"/>
                  </a:lnTo>
                  <a:lnTo>
                    <a:pt x="715" y="966"/>
                  </a:lnTo>
                  <a:lnTo>
                    <a:pt x="792" y="927"/>
                  </a:lnTo>
                  <a:lnTo>
                    <a:pt x="869" y="869"/>
                  </a:lnTo>
                  <a:lnTo>
                    <a:pt x="927" y="792"/>
                  </a:lnTo>
                  <a:lnTo>
                    <a:pt x="966" y="696"/>
                  </a:lnTo>
                  <a:lnTo>
                    <a:pt x="1004" y="618"/>
                  </a:lnTo>
                  <a:lnTo>
                    <a:pt x="1023" y="503"/>
                  </a:lnTo>
                  <a:lnTo>
                    <a:pt x="1004" y="406"/>
                  </a:lnTo>
                  <a:lnTo>
                    <a:pt x="966" y="310"/>
                  </a:lnTo>
                  <a:lnTo>
                    <a:pt x="927" y="232"/>
                  </a:lnTo>
                  <a:lnTo>
                    <a:pt x="869" y="155"/>
                  </a:lnTo>
                  <a:lnTo>
                    <a:pt x="792" y="97"/>
                  </a:lnTo>
                  <a:lnTo>
                    <a:pt x="715" y="39"/>
                  </a:lnTo>
                  <a:lnTo>
                    <a:pt x="618" y="2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-6653330" y="4927146"/>
              <a:ext cx="363729" cy="101625"/>
            </a:xfrm>
            <a:custGeom>
              <a:avLst/>
              <a:gdLst/>
              <a:ahLst/>
              <a:cxnLst/>
              <a:rect l="l" t="t" r="r" b="b"/>
              <a:pathLst>
                <a:path w="10018" h="2799" extrusionOk="0">
                  <a:moveTo>
                    <a:pt x="1487" y="0"/>
                  </a:moveTo>
                  <a:lnTo>
                    <a:pt x="271" y="1814"/>
                  </a:lnTo>
                  <a:lnTo>
                    <a:pt x="1" y="2181"/>
                  </a:lnTo>
                  <a:lnTo>
                    <a:pt x="271" y="2258"/>
                  </a:lnTo>
                  <a:lnTo>
                    <a:pt x="1024" y="2394"/>
                  </a:lnTo>
                  <a:lnTo>
                    <a:pt x="1545" y="2490"/>
                  </a:lnTo>
                  <a:lnTo>
                    <a:pt x="2162" y="2567"/>
                  </a:lnTo>
                  <a:lnTo>
                    <a:pt x="2838" y="2664"/>
                  </a:lnTo>
                  <a:lnTo>
                    <a:pt x="3571" y="2722"/>
                  </a:lnTo>
                  <a:lnTo>
                    <a:pt x="4343" y="2780"/>
                  </a:lnTo>
                  <a:lnTo>
                    <a:pt x="5154" y="2799"/>
                  </a:lnTo>
                  <a:lnTo>
                    <a:pt x="5984" y="2780"/>
                  </a:lnTo>
                  <a:lnTo>
                    <a:pt x="6409" y="2760"/>
                  </a:lnTo>
                  <a:lnTo>
                    <a:pt x="6833" y="2722"/>
                  </a:lnTo>
                  <a:lnTo>
                    <a:pt x="7238" y="2664"/>
                  </a:lnTo>
                  <a:lnTo>
                    <a:pt x="7663" y="2606"/>
                  </a:lnTo>
                  <a:lnTo>
                    <a:pt x="8068" y="2529"/>
                  </a:lnTo>
                  <a:lnTo>
                    <a:pt x="8474" y="2451"/>
                  </a:lnTo>
                  <a:lnTo>
                    <a:pt x="8879" y="2336"/>
                  </a:lnTo>
                  <a:lnTo>
                    <a:pt x="9265" y="2220"/>
                  </a:lnTo>
                  <a:lnTo>
                    <a:pt x="9651" y="2085"/>
                  </a:lnTo>
                  <a:lnTo>
                    <a:pt x="10018" y="1930"/>
                  </a:lnTo>
                  <a:lnTo>
                    <a:pt x="9149" y="888"/>
                  </a:lnTo>
                  <a:lnTo>
                    <a:pt x="8512" y="135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-6643527" y="4927146"/>
              <a:ext cx="322411" cy="70110"/>
            </a:xfrm>
            <a:custGeom>
              <a:avLst/>
              <a:gdLst/>
              <a:ahLst/>
              <a:cxnLst/>
              <a:rect l="l" t="t" r="r" b="b"/>
              <a:pathLst>
                <a:path w="8880" h="1931" extrusionOk="0">
                  <a:moveTo>
                    <a:pt x="1217" y="0"/>
                  </a:moveTo>
                  <a:lnTo>
                    <a:pt x="1" y="1814"/>
                  </a:lnTo>
                  <a:lnTo>
                    <a:pt x="966" y="1892"/>
                  </a:lnTo>
                  <a:lnTo>
                    <a:pt x="1931" y="1930"/>
                  </a:lnTo>
                  <a:lnTo>
                    <a:pt x="2915" y="1930"/>
                  </a:lnTo>
                  <a:lnTo>
                    <a:pt x="3900" y="1872"/>
                  </a:lnTo>
                  <a:lnTo>
                    <a:pt x="4865" y="1776"/>
                  </a:lnTo>
                  <a:lnTo>
                    <a:pt x="5830" y="1641"/>
                  </a:lnTo>
                  <a:lnTo>
                    <a:pt x="6795" y="1467"/>
                  </a:lnTo>
                  <a:lnTo>
                    <a:pt x="7740" y="1235"/>
                  </a:lnTo>
                  <a:lnTo>
                    <a:pt x="8320" y="1081"/>
                  </a:lnTo>
                  <a:lnTo>
                    <a:pt x="8879" y="888"/>
                  </a:lnTo>
                  <a:lnTo>
                    <a:pt x="8242" y="135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-6851648" y="4441480"/>
              <a:ext cx="767359" cy="518616"/>
            </a:xfrm>
            <a:custGeom>
              <a:avLst/>
              <a:gdLst/>
              <a:ahLst/>
              <a:cxnLst/>
              <a:rect l="l" t="t" r="r" b="b"/>
              <a:pathLst>
                <a:path w="21135" h="14284" extrusionOk="0">
                  <a:moveTo>
                    <a:pt x="116" y="1"/>
                  </a:moveTo>
                  <a:lnTo>
                    <a:pt x="97" y="232"/>
                  </a:lnTo>
                  <a:lnTo>
                    <a:pt x="39" y="869"/>
                  </a:lnTo>
                  <a:lnTo>
                    <a:pt x="0" y="1854"/>
                  </a:lnTo>
                  <a:lnTo>
                    <a:pt x="0" y="2452"/>
                  </a:lnTo>
                  <a:lnTo>
                    <a:pt x="0" y="3089"/>
                  </a:lnTo>
                  <a:lnTo>
                    <a:pt x="39" y="3803"/>
                  </a:lnTo>
                  <a:lnTo>
                    <a:pt x="78" y="4536"/>
                  </a:lnTo>
                  <a:lnTo>
                    <a:pt x="155" y="5308"/>
                  </a:lnTo>
                  <a:lnTo>
                    <a:pt x="271" y="6100"/>
                  </a:lnTo>
                  <a:lnTo>
                    <a:pt x="425" y="6910"/>
                  </a:lnTo>
                  <a:lnTo>
                    <a:pt x="599" y="7721"/>
                  </a:lnTo>
                  <a:lnTo>
                    <a:pt x="715" y="8126"/>
                  </a:lnTo>
                  <a:lnTo>
                    <a:pt x="830" y="8512"/>
                  </a:lnTo>
                  <a:lnTo>
                    <a:pt x="965" y="8918"/>
                  </a:lnTo>
                  <a:lnTo>
                    <a:pt x="1120" y="9304"/>
                  </a:lnTo>
                  <a:lnTo>
                    <a:pt x="1236" y="9593"/>
                  </a:lnTo>
                  <a:lnTo>
                    <a:pt x="1352" y="9863"/>
                  </a:lnTo>
                  <a:lnTo>
                    <a:pt x="1487" y="10134"/>
                  </a:lnTo>
                  <a:lnTo>
                    <a:pt x="1641" y="10385"/>
                  </a:lnTo>
                  <a:lnTo>
                    <a:pt x="1969" y="10886"/>
                  </a:lnTo>
                  <a:lnTo>
                    <a:pt x="2317" y="11369"/>
                  </a:lnTo>
                  <a:lnTo>
                    <a:pt x="2703" y="11794"/>
                  </a:lnTo>
                  <a:lnTo>
                    <a:pt x="3127" y="12218"/>
                  </a:lnTo>
                  <a:lnTo>
                    <a:pt x="3571" y="12585"/>
                  </a:lnTo>
                  <a:lnTo>
                    <a:pt x="4034" y="12932"/>
                  </a:lnTo>
                  <a:lnTo>
                    <a:pt x="4536" y="13241"/>
                  </a:lnTo>
                  <a:lnTo>
                    <a:pt x="5057" y="13511"/>
                  </a:lnTo>
                  <a:lnTo>
                    <a:pt x="5598" y="13724"/>
                  </a:lnTo>
                  <a:lnTo>
                    <a:pt x="6157" y="13917"/>
                  </a:lnTo>
                  <a:lnTo>
                    <a:pt x="6717" y="14071"/>
                  </a:lnTo>
                  <a:lnTo>
                    <a:pt x="7315" y="14187"/>
                  </a:lnTo>
                  <a:lnTo>
                    <a:pt x="7914" y="14245"/>
                  </a:lnTo>
                  <a:lnTo>
                    <a:pt x="8512" y="14283"/>
                  </a:lnTo>
                  <a:lnTo>
                    <a:pt x="11967" y="14283"/>
                  </a:lnTo>
                  <a:lnTo>
                    <a:pt x="12546" y="14264"/>
                  </a:lnTo>
                  <a:lnTo>
                    <a:pt x="13106" y="14187"/>
                  </a:lnTo>
                  <a:lnTo>
                    <a:pt x="13665" y="14090"/>
                  </a:lnTo>
                  <a:lnTo>
                    <a:pt x="14225" y="13955"/>
                  </a:lnTo>
                  <a:lnTo>
                    <a:pt x="14746" y="13782"/>
                  </a:lnTo>
                  <a:lnTo>
                    <a:pt x="15267" y="13569"/>
                  </a:lnTo>
                  <a:lnTo>
                    <a:pt x="15769" y="13318"/>
                  </a:lnTo>
                  <a:lnTo>
                    <a:pt x="16252" y="13048"/>
                  </a:lnTo>
                  <a:lnTo>
                    <a:pt x="16715" y="12720"/>
                  </a:lnTo>
                  <a:lnTo>
                    <a:pt x="17140" y="12392"/>
                  </a:lnTo>
                  <a:lnTo>
                    <a:pt x="17564" y="12006"/>
                  </a:lnTo>
                  <a:lnTo>
                    <a:pt x="17950" y="11601"/>
                  </a:lnTo>
                  <a:lnTo>
                    <a:pt x="18298" y="11176"/>
                  </a:lnTo>
                  <a:lnTo>
                    <a:pt x="18626" y="10713"/>
                  </a:lnTo>
                  <a:lnTo>
                    <a:pt x="18935" y="10230"/>
                  </a:lnTo>
                  <a:lnTo>
                    <a:pt x="19186" y="9709"/>
                  </a:lnTo>
                  <a:lnTo>
                    <a:pt x="19379" y="9284"/>
                  </a:lnTo>
                  <a:lnTo>
                    <a:pt x="19552" y="8860"/>
                  </a:lnTo>
                  <a:lnTo>
                    <a:pt x="19745" y="8377"/>
                  </a:lnTo>
                  <a:lnTo>
                    <a:pt x="19919" y="7895"/>
                  </a:lnTo>
                  <a:lnTo>
                    <a:pt x="20073" y="7393"/>
                  </a:lnTo>
                  <a:lnTo>
                    <a:pt x="20228" y="6852"/>
                  </a:lnTo>
                  <a:lnTo>
                    <a:pt x="20382" y="6293"/>
                  </a:lnTo>
                  <a:lnTo>
                    <a:pt x="20517" y="5694"/>
                  </a:lnTo>
                  <a:lnTo>
                    <a:pt x="20633" y="5077"/>
                  </a:lnTo>
                  <a:lnTo>
                    <a:pt x="20749" y="4440"/>
                  </a:lnTo>
                  <a:lnTo>
                    <a:pt x="20845" y="3764"/>
                  </a:lnTo>
                  <a:lnTo>
                    <a:pt x="20942" y="3070"/>
                  </a:lnTo>
                  <a:lnTo>
                    <a:pt x="21019" y="2355"/>
                  </a:lnTo>
                  <a:lnTo>
                    <a:pt x="21077" y="1603"/>
                  </a:lnTo>
                  <a:lnTo>
                    <a:pt x="21116" y="811"/>
                  </a:lnTo>
                  <a:lnTo>
                    <a:pt x="21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-6847436" y="4393117"/>
              <a:ext cx="763147" cy="96759"/>
            </a:xfrm>
            <a:custGeom>
              <a:avLst/>
              <a:gdLst/>
              <a:ahLst/>
              <a:cxnLst/>
              <a:rect l="l" t="t" r="r" b="b"/>
              <a:pathLst>
                <a:path w="21019" h="2665" extrusionOk="0">
                  <a:moveTo>
                    <a:pt x="9438" y="1"/>
                  </a:moveTo>
                  <a:lnTo>
                    <a:pt x="8396" y="20"/>
                  </a:lnTo>
                  <a:lnTo>
                    <a:pt x="7393" y="59"/>
                  </a:lnTo>
                  <a:lnTo>
                    <a:pt x="6427" y="97"/>
                  </a:lnTo>
                  <a:lnTo>
                    <a:pt x="5501" y="155"/>
                  </a:lnTo>
                  <a:lnTo>
                    <a:pt x="4632" y="233"/>
                  </a:lnTo>
                  <a:lnTo>
                    <a:pt x="3822" y="310"/>
                  </a:lnTo>
                  <a:lnTo>
                    <a:pt x="3088" y="387"/>
                  </a:lnTo>
                  <a:lnTo>
                    <a:pt x="2413" y="483"/>
                  </a:lnTo>
                  <a:lnTo>
                    <a:pt x="1795" y="580"/>
                  </a:lnTo>
                  <a:lnTo>
                    <a:pt x="1274" y="696"/>
                  </a:lnTo>
                  <a:lnTo>
                    <a:pt x="830" y="812"/>
                  </a:lnTo>
                  <a:lnTo>
                    <a:pt x="483" y="927"/>
                  </a:lnTo>
                  <a:lnTo>
                    <a:pt x="328" y="1005"/>
                  </a:lnTo>
                  <a:lnTo>
                    <a:pt x="213" y="1062"/>
                  </a:lnTo>
                  <a:lnTo>
                    <a:pt x="135" y="1140"/>
                  </a:lnTo>
                  <a:lnTo>
                    <a:pt x="58" y="1198"/>
                  </a:lnTo>
                  <a:lnTo>
                    <a:pt x="20" y="1255"/>
                  </a:lnTo>
                  <a:lnTo>
                    <a:pt x="0" y="1333"/>
                  </a:lnTo>
                  <a:lnTo>
                    <a:pt x="20" y="1410"/>
                  </a:lnTo>
                  <a:lnTo>
                    <a:pt x="77" y="1487"/>
                  </a:lnTo>
                  <a:lnTo>
                    <a:pt x="155" y="1564"/>
                  </a:lnTo>
                  <a:lnTo>
                    <a:pt x="270" y="1641"/>
                  </a:lnTo>
                  <a:lnTo>
                    <a:pt x="425" y="1719"/>
                  </a:lnTo>
                  <a:lnTo>
                    <a:pt x="618" y="1777"/>
                  </a:lnTo>
                  <a:lnTo>
                    <a:pt x="1062" y="1912"/>
                  </a:lnTo>
                  <a:lnTo>
                    <a:pt x="1081" y="1912"/>
                  </a:lnTo>
                  <a:lnTo>
                    <a:pt x="1409" y="2008"/>
                  </a:lnTo>
                  <a:lnTo>
                    <a:pt x="1795" y="2085"/>
                  </a:lnTo>
                  <a:lnTo>
                    <a:pt x="2683" y="2221"/>
                  </a:lnTo>
                  <a:lnTo>
                    <a:pt x="3725" y="2356"/>
                  </a:lnTo>
                  <a:lnTo>
                    <a:pt x="4883" y="2452"/>
                  </a:lnTo>
                  <a:lnTo>
                    <a:pt x="6157" y="2549"/>
                  </a:lnTo>
                  <a:lnTo>
                    <a:pt x="7528" y="2607"/>
                  </a:lnTo>
                  <a:lnTo>
                    <a:pt x="8994" y="2645"/>
                  </a:lnTo>
                  <a:lnTo>
                    <a:pt x="10519" y="2664"/>
                  </a:lnTo>
                  <a:lnTo>
                    <a:pt x="12005" y="2664"/>
                  </a:lnTo>
                  <a:lnTo>
                    <a:pt x="13414" y="2626"/>
                  </a:lnTo>
                  <a:lnTo>
                    <a:pt x="14765" y="2549"/>
                  </a:lnTo>
                  <a:lnTo>
                    <a:pt x="16001" y="2471"/>
                  </a:lnTo>
                  <a:lnTo>
                    <a:pt x="17159" y="2375"/>
                  </a:lnTo>
                  <a:lnTo>
                    <a:pt x="18182" y="2240"/>
                  </a:lnTo>
                  <a:lnTo>
                    <a:pt x="19070" y="2105"/>
                  </a:lnTo>
                  <a:lnTo>
                    <a:pt x="19803" y="1950"/>
                  </a:lnTo>
                  <a:lnTo>
                    <a:pt x="19822" y="1950"/>
                  </a:lnTo>
                  <a:lnTo>
                    <a:pt x="20343" y="1815"/>
                  </a:lnTo>
                  <a:lnTo>
                    <a:pt x="20536" y="1738"/>
                  </a:lnTo>
                  <a:lnTo>
                    <a:pt x="20710" y="1661"/>
                  </a:lnTo>
                  <a:lnTo>
                    <a:pt x="20845" y="1584"/>
                  </a:lnTo>
                  <a:lnTo>
                    <a:pt x="20942" y="1506"/>
                  </a:lnTo>
                  <a:lnTo>
                    <a:pt x="21000" y="1410"/>
                  </a:lnTo>
                  <a:lnTo>
                    <a:pt x="21019" y="1333"/>
                  </a:lnTo>
                  <a:lnTo>
                    <a:pt x="21000" y="1255"/>
                  </a:lnTo>
                  <a:lnTo>
                    <a:pt x="20961" y="1198"/>
                  </a:lnTo>
                  <a:lnTo>
                    <a:pt x="20903" y="1140"/>
                  </a:lnTo>
                  <a:lnTo>
                    <a:pt x="20807" y="1062"/>
                  </a:lnTo>
                  <a:lnTo>
                    <a:pt x="20691" y="1005"/>
                  </a:lnTo>
                  <a:lnTo>
                    <a:pt x="20556" y="927"/>
                  </a:lnTo>
                  <a:lnTo>
                    <a:pt x="20189" y="812"/>
                  </a:lnTo>
                  <a:lnTo>
                    <a:pt x="19745" y="696"/>
                  </a:lnTo>
                  <a:lnTo>
                    <a:pt x="19224" y="580"/>
                  </a:lnTo>
                  <a:lnTo>
                    <a:pt x="18626" y="483"/>
                  </a:lnTo>
                  <a:lnTo>
                    <a:pt x="17950" y="387"/>
                  </a:lnTo>
                  <a:lnTo>
                    <a:pt x="17197" y="310"/>
                  </a:lnTo>
                  <a:lnTo>
                    <a:pt x="16387" y="233"/>
                  </a:lnTo>
                  <a:lnTo>
                    <a:pt x="15518" y="155"/>
                  </a:lnTo>
                  <a:lnTo>
                    <a:pt x="14611" y="97"/>
                  </a:lnTo>
                  <a:lnTo>
                    <a:pt x="13646" y="59"/>
                  </a:lnTo>
                  <a:lnTo>
                    <a:pt x="12623" y="20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-6808912" y="4422563"/>
              <a:ext cx="680475" cy="67314"/>
            </a:xfrm>
            <a:custGeom>
              <a:avLst/>
              <a:gdLst/>
              <a:ahLst/>
              <a:cxnLst/>
              <a:rect l="l" t="t" r="r" b="b"/>
              <a:pathLst>
                <a:path w="18742" h="1854" extrusionOk="0">
                  <a:moveTo>
                    <a:pt x="9362" y="1"/>
                  </a:moveTo>
                  <a:lnTo>
                    <a:pt x="7605" y="20"/>
                  </a:lnTo>
                  <a:lnTo>
                    <a:pt x="5965" y="78"/>
                  </a:lnTo>
                  <a:lnTo>
                    <a:pt x="4459" y="194"/>
                  </a:lnTo>
                  <a:lnTo>
                    <a:pt x="3784" y="251"/>
                  </a:lnTo>
                  <a:lnTo>
                    <a:pt x="3128" y="309"/>
                  </a:lnTo>
                  <a:lnTo>
                    <a:pt x="2529" y="387"/>
                  </a:lnTo>
                  <a:lnTo>
                    <a:pt x="1989" y="483"/>
                  </a:lnTo>
                  <a:lnTo>
                    <a:pt x="1487" y="580"/>
                  </a:lnTo>
                  <a:lnTo>
                    <a:pt x="1062" y="676"/>
                  </a:lnTo>
                  <a:lnTo>
                    <a:pt x="696" y="773"/>
                  </a:lnTo>
                  <a:lnTo>
                    <a:pt x="387" y="888"/>
                  </a:lnTo>
                  <a:lnTo>
                    <a:pt x="155" y="985"/>
                  </a:lnTo>
                  <a:lnTo>
                    <a:pt x="78" y="1043"/>
                  </a:lnTo>
                  <a:lnTo>
                    <a:pt x="1" y="1101"/>
                  </a:lnTo>
                  <a:lnTo>
                    <a:pt x="20" y="1101"/>
                  </a:lnTo>
                  <a:lnTo>
                    <a:pt x="348" y="1197"/>
                  </a:lnTo>
                  <a:lnTo>
                    <a:pt x="734" y="1274"/>
                  </a:lnTo>
                  <a:lnTo>
                    <a:pt x="1622" y="1410"/>
                  </a:lnTo>
                  <a:lnTo>
                    <a:pt x="2664" y="1545"/>
                  </a:lnTo>
                  <a:lnTo>
                    <a:pt x="3822" y="1641"/>
                  </a:lnTo>
                  <a:lnTo>
                    <a:pt x="5096" y="1738"/>
                  </a:lnTo>
                  <a:lnTo>
                    <a:pt x="6467" y="1796"/>
                  </a:lnTo>
                  <a:lnTo>
                    <a:pt x="7933" y="1834"/>
                  </a:lnTo>
                  <a:lnTo>
                    <a:pt x="9458" y="1853"/>
                  </a:lnTo>
                  <a:lnTo>
                    <a:pt x="10944" y="1853"/>
                  </a:lnTo>
                  <a:lnTo>
                    <a:pt x="12353" y="1815"/>
                  </a:lnTo>
                  <a:lnTo>
                    <a:pt x="13704" y="1738"/>
                  </a:lnTo>
                  <a:lnTo>
                    <a:pt x="14940" y="1660"/>
                  </a:lnTo>
                  <a:lnTo>
                    <a:pt x="16098" y="1564"/>
                  </a:lnTo>
                  <a:lnTo>
                    <a:pt x="17121" y="1429"/>
                  </a:lnTo>
                  <a:lnTo>
                    <a:pt x="18009" y="1294"/>
                  </a:lnTo>
                  <a:lnTo>
                    <a:pt x="18742" y="1139"/>
                  </a:lnTo>
                  <a:lnTo>
                    <a:pt x="18684" y="1081"/>
                  </a:lnTo>
                  <a:lnTo>
                    <a:pt x="18607" y="1023"/>
                  </a:lnTo>
                  <a:lnTo>
                    <a:pt x="18395" y="908"/>
                  </a:lnTo>
                  <a:lnTo>
                    <a:pt x="18105" y="792"/>
                  </a:lnTo>
                  <a:lnTo>
                    <a:pt x="17738" y="695"/>
                  </a:lnTo>
                  <a:lnTo>
                    <a:pt x="17314" y="599"/>
                  </a:lnTo>
                  <a:lnTo>
                    <a:pt x="16831" y="502"/>
                  </a:lnTo>
                  <a:lnTo>
                    <a:pt x="16291" y="406"/>
                  </a:lnTo>
                  <a:lnTo>
                    <a:pt x="15673" y="329"/>
                  </a:lnTo>
                  <a:lnTo>
                    <a:pt x="15036" y="251"/>
                  </a:lnTo>
                  <a:lnTo>
                    <a:pt x="14322" y="194"/>
                  </a:lnTo>
                  <a:lnTo>
                    <a:pt x="13589" y="136"/>
                  </a:lnTo>
                  <a:lnTo>
                    <a:pt x="12797" y="97"/>
                  </a:lnTo>
                  <a:lnTo>
                    <a:pt x="11137" y="20"/>
                  </a:lnTo>
                  <a:lnTo>
                    <a:pt x="10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-6270710" y="4529093"/>
              <a:ext cx="333630" cy="351820"/>
            </a:xfrm>
            <a:custGeom>
              <a:avLst/>
              <a:gdLst/>
              <a:ahLst/>
              <a:cxnLst/>
              <a:rect l="l" t="t" r="r" b="b"/>
              <a:pathLst>
                <a:path w="9189" h="9690" extrusionOk="0">
                  <a:moveTo>
                    <a:pt x="5907" y="0"/>
                  </a:moveTo>
                  <a:lnTo>
                    <a:pt x="5521" y="39"/>
                  </a:lnTo>
                  <a:lnTo>
                    <a:pt x="5154" y="97"/>
                  </a:lnTo>
                  <a:lnTo>
                    <a:pt x="4768" y="193"/>
                  </a:lnTo>
                  <a:lnTo>
                    <a:pt x="4402" y="309"/>
                  </a:lnTo>
                  <a:lnTo>
                    <a:pt x="4035" y="444"/>
                  </a:lnTo>
                  <a:lnTo>
                    <a:pt x="3668" y="618"/>
                  </a:lnTo>
                  <a:lnTo>
                    <a:pt x="3321" y="792"/>
                  </a:lnTo>
                  <a:lnTo>
                    <a:pt x="2993" y="1004"/>
                  </a:lnTo>
                  <a:lnTo>
                    <a:pt x="2664" y="1216"/>
                  </a:lnTo>
                  <a:lnTo>
                    <a:pt x="2375" y="1448"/>
                  </a:lnTo>
                  <a:lnTo>
                    <a:pt x="2085" y="1699"/>
                  </a:lnTo>
                  <a:lnTo>
                    <a:pt x="1834" y="1950"/>
                  </a:lnTo>
                  <a:lnTo>
                    <a:pt x="1603" y="2201"/>
                  </a:lnTo>
                  <a:lnTo>
                    <a:pt x="2221" y="2702"/>
                  </a:lnTo>
                  <a:lnTo>
                    <a:pt x="2414" y="2471"/>
                  </a:lnTo>
                  <a:lnTo>
                    <a:pt x="2626" y="2258"/>
                  </a:lnTo>
                  <a:lnTo>
                    <a:pt x="2877" y="2046"/>
                  </a:lnTo>
                  <a:lnTo>
                    <a:pt x="3128" y="1853"/>
                  </a:lnTo>
                  <a:lnTo>
                    <a:pt x="3417" y="1660"/>
                  </a:lnTo>
                  <a:lnTo>
                    <a:pt x="3707" y="1486"/>
                  </a:lnTo>
                  <a:lnTo>
                    <a:pt x="3996" y="1332"/>
                  </a:lnTo>
                  <a:lnTo>
                    <a:pt x="4305" y="1178"/>
                  </a:lnTo>
                  <a:lnTo>
                    <a:pt x="4614" y="1062"/>
                  </a:lnTo>
                  <a:lnTo>
                    <a:pt x="4942" y="946"/>
                  </a:lnTo>
                  <a:lnTo>
                    <a:pt x="5251" y="869"/>
                  </a:lnTo>
                  <a:lnTo>
                    <a:pt x="5579" y="811"/>
                  </a:lnTo>
                  <a:lnTo>
                    <a:pt x="5888" y="792"/>
                  </a:lnTo>
                  <a:lnTo>
                    <a:pt x="6196" y="772"/>
                  </a:lnTo>
                  <a:lnTo>
                    <a:pt x="6486" y="811"/>
                  </a:lnTo>
                  <a:lnTo>
                    <a:pt x="6776" y="869"/>
                  </a:lnTo>
                  <a:lnTo>
                    <a:pt x="6949" y="907"/>
                  </a:lnTo>
                  <a:lnTo>
                    <a:pt x="7084" y="965"/>
                  </a:lnTo>
                  <a:lnTo>
                    <a:pt x="7239" y="1043"/>
                  </a:lnTo>
                  <a:lnTo>
                    <a:pt x="7374" y="1120"/>
                  </a:lnTo>
                  <a:lnTo>
                    <a:pt x="7490" y="1216"/>
                  </a:lnTo>
                  <a:lnTo>
                    <a:pt x="7605" y="1313"/>
                  </a:lnTo>
                  <a:lnTo>
                    <a:pt x="7721" y="1409"/>
                  </a:lnTo>
                  <a:lnTo>
                    <a:pt x="7818" y="1544"/>
                  </a:lnTo>
                  <a:lnTo>
                    <a:pt x="7914" y="1660"/>
                  </a:lnTo>
                  <a:lnTo>
                    <a:pt x="8011" y="1815"/>
                  </a:lnTo>
                  <a:lnTo>
                    <a:pt x="8146" y="2123"/>
                  </a:lnTo>
                  <a:lnTo>
                    <a:pt x="8262" y="2471"/>
                  </a:lnTo>
                  <a:lnTo>
                    <a:pt x="8358" y="2857"/>
                  </a:lnTo>
                  <a:lnTo>
                    <a:pt x="8397" y="3166"/>
                  </a:lnTo>
                  <a:lnTo>
                    <a:pt x="8397" y="3474"/>
                  </a:lnTo>
                  <a:lnTo>
                    <a:pt x="8378" y="3803"/>
                  </a:lnTo>
                  <a:lnTo>
                    <a:pt x="8339" y="4131"/>
                  </a:lnTo>
                  <a:lnTo>
                    <a:pt x="8281" y="4478"/>
                  </a:lnTo>
                  <a:lnTo>
                    <a:pt x="8184" y="4826"/>
                  </a:lnTo>
                  <a:lnTo>
                    <a:pt x="8069" y="5192"/>
                  </a:lnTo>
                  <a:lnTo>
                    <a:pt x="7934" y="5559"/>
                  </a:lnTo>
                  <a:lnTo>
                    <a:pt x="7760" y="5945"/>
                  </a:lnTo>
                  <a:lnTo>
                    <a:pt x="7567" y="6292"/>
                  </a:lnTo>
                  <a:lnTo>
                    <a:pt x="7355" y="6640"/>
                  </a:lnTo>
                  <a:lnTo>
                    <a:pt x="7142" y="6968"/>
                  </a:lnTo>
                  <a:lnTo>
                    <a:pt x="6911" y="7257"/>
                  </a:lnTo>
                  <a:lnTo>
                    <a:pt x="6660" y="7528"/>
                  </a:lnTo>
                  <a:lnTo>
                    <a:pt x="6390" y="7779"/>
                  </a:lnTo>
                  <a:lnTo>
                    <a:pt x="6119" y="8010"/>
                  </a:lnTo>
                  <a:lnTo>
                    <a:pt x="5830" y="8222"/>
                  </a:lnTo>
                  <a:lnTo>
                    <a:pt x="5540" y="8396"/>
                  </a:lnTo>
                  <a:lnTo>
                    <a:pt x="5231" y="8551"/>
                  </a:lnTo>
                  <a:lnTo>
                    <a:pt x="4903" y="8666"/>
                  </a:lnTo>
                  <a:lnTo>
                    <a:pt x="4575" y="8763"/>
                  </a:lnTo>
                  <a:lnTo>
                    <a:pt x="4247" y="8840"/>
                  </a:lnTo>
                  <a:lnTo>
                    <a:pt x="3919" y="8879"/>
                  </a:lnTo>
                  <a:lnTo>
                    <a:pt x="3572" y="8898"/>
                  </a:lnTo>
                  <a:lnTo>
                    <a:pt x="3552" y="8898"/>
                  </a:lnTo>
                  <a:lnTo>
                    <a:pt x="3186" y="8879"/>
                  </a:lnTo>
                  <a:lnTo>
                    <a:pt x="2819" y="8840"/>
                  </a:lnTo>
                  <a:lnTo>
                    <a:pt x="2433" y="8782"/>
                  </a:lnTo>
                  <a:lnTo>
                    <a:pt x="2047" y="8686"/>
                  </a:lnTo>
                  <a:lnTo>
                    <a:pt x="1641" y="8570"/>
                  </a:lnTo>
                  <a:lnTo>
                    <a:pt x="1217" y="8435"/>
                  </a:lnTo>
                  <a:lnTo>
                    <a:pt x="773" y="8261"/>
                  </a:lnTo>
                  <a:lnTo>
                    <a:pt x="310" y="8068"/>
                  </a:lnTo>
                  <a:lnTo>
                    <a:pt x="1" y="8782"/>
                  </a:lnTo>
                  <a:lnTo>
                    <a:pt x="503" y="8995"/>
                  </a:lnTo>
                  <a:lnTo>
                    <a:pt x="966" y="9188"/>
                  </a:lnTo>
                  <a:lnTo>
                    <a:pt x="1429" y="9342"/>
                  </a:lnTo>
                  <a:lnTo>
                    <a:pt x="1892" y="9458"/>
                  </a:lnTo>
                  <a:lnTo>
                    <a:pt x="2317" y="9554"/>
                  </a:lnTo>
                  <a:lnTo>
                    <a:pt x="2742" y="9631"/>
                  </a:lnTo>
                  <a:lnTo>
                    <a:pt x="3147" y="9670"/>
                  </a:lnTo>
                  <a:lnTo>
                    <a:pt x="3552" y="9689"/>
                  </a:lnTo>
                  <a:lnTo>
                    <a:pt x="3572" y="9689"/>
                  </a:lnTo>
                  <a:lnTo>
                    <a:pt x="3977" y="9670"/>
                  </a:lnTo>
                  <a:lnTo>
                    <a:pt x="4363" y="9612"/>
                  </a:lnTo>
                  <a:lnTo>
                    <a:pt x="4768" y="9535"/>
                  </a:lnTo>
                  <a:lnTo>
                    <a:pt x="5135" y="9419"/>
                  </a:lnTo>
                  <a:lnTo>
                    <a:pt x="5521" y="9284"/>
                  </a:lnTo>
                  <a:lnTo>
                    <a:pt x="5868" y="9110"/>
                  </a:lnTo>
                  <a:lnTo>
                    <a:pt x="6216" y="8898"/>
                  </a:lnTo>
                  <a:lnTo>
                    <a:pt x="6544" y="8666"/>
                  </a:lnTo>
                  <a:lnTo>
                    <a:pt x="6872" y="8415"/>
                  </a:lnTo>
                  <a:lnTo>
                    <a:pt x="7181" y="8126"/>
                  </a:lnTo>
                  <a:lnTo>
                    <a:pt x="7470" y="7798"/>
                  </a:lnTo>
                  <a:lnTo>
                    <a:pt x="7741" y="7470"/>
                  </a:lnTo>
                  <a:lnTo>
                    <a:pt x="7991" y="7103"/>
                  </a:lnTo>
                  <a:lnTo>
                    <a:pt x="8242" y="6717"/>
                  </a:lnTo>
                  <a:lnTo>
                    <a:pt x="8455" y="6292"/>
                  </a:lnTo>
                  <a:lnTo>
                    <a:pt x="8648" y="5848"/>
                  </a:lnTo>
                  <a:lnTo>
                    <a:pt x="8821" y="5443"/>
                  </a:lnTo>
                  <a:lnTo>
                    <a:pt x="8937" y="5019"/>
                  </a:lnTo>
                  <a:lnTo>
                    <a:pt x="9053" y="4613"/>
                  </a:lnTo>
                  <a:lnTo>
                    <a:pt x="9130" y="4227"/>
                  </a:lnTo>
                  <a:lnTo>
                    <a:pt x="9169" y="3841"/>
                  </a:lnTo>
                  <a:lnTo>
                    <a:pt x="9188" y="3455"/>
                  </a:lnTo>
                  <a:lnTo>
                    <a:pt x="9169" y="3088"/>
                  </a:lnTo>
                  <a:lnTo>
                    <a:pt x="9130" y="2741"/>
                  </a:lnTo>
                  <a:lnTo>
                    <a:pt x="9053" y="2413"/>
                  </a:lnTo>
                  <a:lnTo>
                    <a:pt x="8976" y="2123"/>
                  </a:lnTo>
                  <a:lnTo>
                    <a:pt x="8879" y="1853"/>
                  </a:lnTo>
                  <a:lnTo>
                    <a:pt x="8783" y="1602"/>
                  </a:lnTo>
                  <a:lnTo>
                    <a:pt x="8667" y="1390"/>
                  </a:lnTo>
                  <a:lnTo>
                    <a:pt x="8532" y="1178"/>
                  </a:lnTo>
                  <a:lnTo>
                    <a:pt x="8397" y="1004"/>
                  </a:lnTo>
                  <a:lnTo>
                    <a:pt x="8242" y="830"/>
                  </a:lnTo>
                  <a:lnTo>
                    <a:pt x="8107" y="695"/>
                  </a:lnTo>
                  <a:lnTo>
                    <a:pt x="7934" y="560"/>
                  </a:lnTo>
                  <a:lnTo>
                    <a:pt x="7779" y="463"/>
                  </a:lnTo>
                  <a:lnTo>
                    <a:pt x="7625" y="367"/>
                  </a:lnTo>
                  <a:lnTo>
                    <a:pt x="7451" y="270"/>
                  </a:lnTo>
                  <a:lnTo>
                    <a:pt x="7297" y="213"/>
                  </a:lnTo>
                  <a:lnTo>
                    <a:pt x="6988" y="116"/>
                  </a:lnTo>
                  <a:lnTo>
                    <a:pt x="6640" y="39"/>
                  </a:lnTo>
                  <a:lnTo>
                    <a:pt x="6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-6353385" y="4110708"/>
              <a:ext cx="254407" cy="253717"/>
            </a:xfrm>
            <a:custGeom>
              <a:avLst/>
              <a:gdLst/>
              <a:ahLst/>
              <a:cxnLst/>
              <a:rect l="l" t="t" r="r" b="b"/>
              <a:pathLst>
                <a:path w="7007" h="6988" extrusionOk="0">
                  <a:moveTo>
                    <a:pt x="3127" y="1"/>
                  </a:moveTo>
                  <a:lnTo>
                    <a:pt x="0" y="3784"/>
                  </a:lnTo>
                  <a:lnTo>
                    <a:pt x="3880" y="6988"/>
                  </a:lnTo>
                  <a:lnTo>
                    <a:pt x="7007" y="3205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-6353385" y="4110708"/>
              <a:ext cx="254407" cy="253717"/>
            </a:xfrm>
            <a:custGeom>
              <a:avLst/>
              <a:gdLst/>
              <a:ahLst/>
              <a:cxnLst/>
              <a:rect l="l" t="t" r="r" b="b"/>
              <a:pathLst>
                <a:path w="7007" h="6988" fill="none" extrusionOk="0">
                  <a:moveTo>
                    <a:pt x="0" y="3784"/>
                  </a:moveTo>
                  <a:lnTo>
                    <a:pt x="3127" y="1"/>
                  </a:lnTo>
                  <a:lnTo>
                    <a:pt x="7007" y="3205"/>
                  </a:lnTo>
                  <a:lnTo>
                    <a:pt x="3880" y="6988"/>
                  </a:lnTo>
                  <a:lnTo>
                    <a:pt x="0" y="3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-6353385" y="4110708"/>
              <a:ext cx="138077" cy="157720"/>
            </a:xfrm>
            <a:custGeom>
              <a:avLst/>
              <a:gdLst/>
              <a:ahLst/>
              <a:cxnLst/>
              <a:rect l="l" t="t" r="r" b="b"/>
              <a:pathLst>
                <a:path w="3803" h="4344" extrusionOk="0">
                  <a:moveTo>
                    <a:pt x="3127" y="1"/>
                  </a:moveTo>
                  <a:lnTo>
                    <a:pt x="0" y="3784"/>
                  </a:lnTo>
                  <a:lnTo>
                    <a:pt x="676" y="4343"/>
                  </a:lnTo>
                  <a:lnTo>
                    <a:pt x="3803" y="560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-6655436" y="3980359"/>
              <a:ext cx="253027" cy="252301"/>
            </a:xfrm>
            <a:custGeom>
              <a:avLst/>
              <a:gdLst/>
              <a:ahLst/>
              <a:cxnLst/>
              <a:rect l="l" t="t" r="r" b="b"/>
              <a:pathLst>
                <a:path w="6969" h="6949" extrusionOk="0">
                  <a:moveTo>
                    <a:pt x="4035" y="1"/>
                  </a:moveTo>
                  <a:lnTo>
                    <a:pt x="1" y="3012"/>
                  </a:lnTo>
                  <a:lnTo>
                    <a:pt x="2934" y="6949"/>
                  </a:lnTo>
                  <a:lnTo>
                    <a:pt x="6968" y="3938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-6655436" y="3980359"/>
              <a:ext cx="253027" cy="252301"/>
            </a:xfrm>
            <a:custGeom>
              <a:avLst/>
              <a:gdLst/>
              <a:ahLst/>
              <a:cxnLst/>
              <a:rect l="l" t="t" r="r" b="b"/>
              <a:pathLst>
                <a:path w="6969" h="6949" fill="none" extrusionOk="0">
                  <a:moveTo>
                    <a:pt x="4035" y="1"/>
                  </a:moveTo>
                  <a:lnTo>
                    <a:pt x="6968" y="3938"/>
                  </a:lnTo>
                  <a:lnTo>
                    <a:pt x="2934" y="6949"/>
                  </a:lnTo>
                  <a:lnTo>
                    <a:pt x="1" y="3012"/>
                  </a:lnTo>
                  <a:lnTo>
                    <a:pt x="40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-6534892" y="3980359"/>
              <a:ext cx="132486" cy="161931"/>
            </a:xfrm>
            <a:custGeom>
              <a:avLst/>
              <a:gdLst/>
              <a:ahLst/>
              <a:cxnLst/>
              <a:rect l="l" t="t" r="r" b="b"/>
              <a:pathLst>
                <a:path w="3649" h="4460" extrusionOk="0">
                  <a:moveTo>
                    <a:pt x="3648" y="3938"/>
                  </a:moveTo>
                  <a:lnTo>
                    <a:pt x="2934" y="4459"/>
                  </a:lnTo>
                  <a:lnTo>
                    <a:pt x="2934" y="4459"/>
                  </a:lnTo>
                  <a:lnTo>
                    <a:pt x="3648" y="3938"/>
                  </a:lnTo>
                  <a:close/>
                  <a:moveTo>
                    <a:pt x="715" y="1"/>
                  </a:moveTo>
                  <a:lnTo>
                    <a:pt x="0" y="522"/>
                  </a:lnTo>
                  <a:lnTo>
                    <a:pt x="0" y="522"/>
                  </a:lnTo>
                  <a:lnTo>
                    <a:pt x="715" y="1"/>
                  </a:lnTo>
                  <a:lnTo>
                    <a:pt x="3648" y="3938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D95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-6428362" y="4123343"/>
              <a:ext cx="25960" cy="18953"/>
            </a:xfrm>
            <a:custGeom>
              <a:avLst/>
              <a:gdLst/>
              <a:ahLst/>
              <a:cxnLst/>
              <a:rect l="l" t="t" r="r" b="b"/>
              <a:pathLst>
                <a:path w="715" h="522" fill="none" extrusionOk="0">
                  <a:moveTo>
                    <a:pt x="714" y="0"/>
                  </a:moveTo>
                  <a:lnTo>
                    <a:pt x="0" y="521"/>
                  </a:lnTo>
                  <a:lnTo>
                    <a:pt x="0" y="521"/>
                  </a:lnTo>
                  <a:lnTo>
                    <a:pt x="7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-6534892" y="3980359"/>
              <a:ext cx="132486" cy="143015"/>
            </a:xfrm>
            <a:custGeom>
              <a:avLst/>
              <a:gdLst/>
              <a:ahLst/>
              <a:cxnLst/>
              <a:rect l="l" t="t" r="r" b="b"/>
              <a:pathLst>
                <a:path w="3649" h="3939" fill="none" extrusionOk="0">
                  <a:moveTo>
                    <a:pt x="715" y="1"/>
                  </a:moveTo>
                  <a:lnTo>
                    <a:pt x="0" y="522"/>
                  </a:lnTo>
                  <a:lnTo>
                    <a:pt x="0" y="522"/>
                  </a:lnTo>
                  <a:lnTo>
                    <a:pt x="715" y="1"/>
                  </a:lnTo>
                  <a:lnTo>
                    <a:pt x="3648" y="3938"/>
                  </a:lnTo>
                  <a:lnTo>
                    <a:pt x="7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-6534892" y="3980359"/>
              <a:ext cx="132486" cy="161931"/>
            </a:xfrm>
            <a:custGeom>
              <a:avLst/>
              <a:gdLst/>
              <a:ahLst/>
              <a:cxnLst/>
              <a:rect l="l" t="t" r="r" b="b"/>
              <a:pathLst>
                <a:path w="3649" h="4460" extrusionOk="0">
                  <a:moveTo>
                    <a:pt x="715" y="1"/>
                  </a:moveTo>
                  <a:lnTo>
                    <a:pt x="0" y="522"/>
                  </a:lnTo>
                  <a:lnTo>
                    <a:pt x="2934" y="4459"/>
                  </a:lnTo>
                  <a:lnTo>
                    <a:pt x="3648" y="3938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-6534892" y="3980359"/>
              <a:ext cx="132486" cy="161931"/>
            </a:xfrm>
            <a:custGeom>
              <a:avLst/>
              <a:gdLst/>
              <a:ahLst/>
              <a:cxnLst/>
              <a:rect l="l" t="t" r="r" b="b"/>
              <a:pathLst>
                <a:path w="3649" h="4460" fill="none" extrusionOk="0">
                  <a:moveTo>
                    <a:pt x="715" y="1"/>
                  </a:moveTo>
                  <a:lnTo>
                    <a:pt x="0" y="522"/>
                  </a:lnTo>
                  <a:lnTo>
                    <a:pt x="2934" y="4459"/>
                  </a:lnTo>
                  <a:lnTo>
                    <a:pt x="3648" y="3938"/>
                  </a:lnTo>
                  <a:lnTo>
                    <a:pt x="715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-7355502" y="4748434"/>
              <a:ext cx="201144" cy="280330"/>
            </a:xfrm>
            <a:custGeom>
              <a:avLst/>
              <a:gdLst/>
              <a:ahLst/>
              <a:cxnLst/>
              <a:rect l="l" t="t" r="r" b="b"/>
              <a:pathLst>
                <a:path w="5540" h="7721" extrusionOk="0">
                  <a:moveTo>
                    <a:pt x="4941" y="0"/>
                  </a:moveTo>
                  <a:lnTo>
                    <a:pt x="4111" y="464"/>
                  </a:lnTo>
                  <a:lnTo>
                    <a:pt x="3687" y="695"/>
                  </a:lnTo>
                  <a:lnTo>
                    <a:pt x="3281" y="927"/>
                  </a:lnTo>
                  <a:lnTo>
                    <a:pt x="2895" y="1178"/>
                  </a:lnTo>
                  <a:lnTo>
                    <a:pt x="2509" y="1448"/>
                  </a:lnTo>
                  <a:lnTo>
                    <a:pt x="2123" y="1738"/>
                  </a:lnTo>
                  <a:lnTo>
                    <a:pt x="1776" y="2046"/>
                  </a:lnTo>
                  <a:lnTo>
                    <a:pt x="1428" y="2394"/>
                  </a:lnTo>
                  <a:lnTo>
                    <a:pt x="1120" y="2760"/>
                  </a:lnTo>
                  <a:lnTo>
                    <a:pt x="830" y="3147"/>
                  </a:lnTo>
                  <a:lnTo>
                    <a:pt x="579" y="3552"/>
                  </a:lnTo>
                  <a:lnTo>
                    <a:pt x="463" y="3764"/>
                  </a:lnTo>
                  <a:lnTo>
                    <a:pt x="367" y="3976"/>
                  </a:lnTo>
                  <a:lnTo>
                    <a:pt x="270" y="4208"/>
                  </a:lnTo>
                  <a:lnTo>
                    <a:pt x="193" y="4420"/>
                  </a:lnTo>
                  <a:lnTo>
                    <a:pt x="116" y="4652"/>
                  </a:lnTo>
                  <a:lnTo>
                    <a:pt x="77" y="4903"/>
                  </a:lnTo>
                  <a:lnTo>
                    <a:pt x="39" y="5135"/>
                  </a:lnTo>
                  <a:lnTo>
                    <a:pt x="0" y="5366"/>
                  </a:lnTo>
                  <a:lnTo>
                    <a:pt x="0" y="5733"/>
                  </a:lnTo>
                  <a:lnTo>
                    <a:pt x="0" y="6080"/>
                  </a:lnTo>
                  <a:lnTo>
                    <a:pt x="58" y="6794"/>
                  </a:lnTo>
                  <a:lnTo>
                    <a:pt x="155" y="7721"/>
                  </a:lnTo>
                  <a:lnTo>
                    <a:pt x="502" y="7644"/>
                  </a:lnTo>
                  <a:lnTo>
                    <a:pt x="849" y="7566"/>
                  </a:lnTo>
                  <a:lnTo>
                    <a:pt x="1177" y="7451"/>
                  </a:lnTo>
                  <a:lnTo>
                    <a:pt x="1525" y="7316"/>
                  </a:lnTo>
                  <a:lnTo>
                    <a:pt x="1853" y="7180"/>
                  </a:lnTo>
                  <a:lnTo>
                    <a:pt x="2162" y="7007"/>
                  </a:lnTo>
                  <a:lnTo>
                    <a:pt x="2471" y="6833"/>
                  </a:lnTo>
                  <a:lnTo>
                    <a:pt x="2779" y="6640"/>
                  </a:lnTo>
                  <a:lnTo>
                    <a:pt x="3069" y="6428"/>
                  </a:lnTo>
                  <a:lnTo>
                    <a:pt x="3358" y="6196"/>
                  </a:lnTo>
                  <a:lnTo>
                    <a:pt x="3629" y="5945"/>
                  </a:lnTo>
                  <a:lnTo>
                    <a:pt x="3899" y="5694"/>
                  </a:lnTo>
                  <a:lnTo>
                    <a:pt x="4130" y="5424"/>
                  </a:lnTo>
                  <a:lnTo>
                    <a:pt x="4362" y="5154"/>
                  </a:lnTo>
                  <a:lnTo>
                    <a:pt x="4574" y="4864"/>
                  </a:lnTo>
                  <a:lnTo>
                    <a:pt x="4787" y="4555"/>
                  </a:lnTo>
                  <a:lnTo>
                    <a:pt x="4941" y="4285"/>
                  </a:lnTo>
                  <a:lnTo>
                    <a:pt x="5096" y="4015"/>
                  </a:lnTo>
                  <a:lnTo>
                    <a:pt x="5211" y="3726"/>
                  </a:lnTo>
                  <a:lnTo>
                    <a:pt x="5327" y="3436"/>
                  </a:lnTo>
                  <a:lnTo>
                    <a:pt x="5424" y="3127"/>
                  </a:lnTo>
                  <a:lnTo>
                    <a:pt x="5482" y="2818"/>
                  </a:lnTo>
                  <a:lnTo>
                    <a:pt x="5539" y="2510"/>
                  </a:lnTo>
                  <a:lnTo>
                    <a:pt x="5539" y="2201"/>
                  </a:lnTo>
                  <a:lnTo>
                    <a:pt x="5520" y="1911"/>
                  </a:lnTo>
                  <a:lnTo>
                    <a:pt x="5501" y="1622"/>
                  </a:lnTo>
                  <a:lnTo>
                    <a:pt x="5424" y="1352"/>
                  </a:lnTo>
                  <a:lnTo>
                    <a:pt x="5366" y="1081"/>
                  </a:lnTo>
                  <a:lnTo>
                    <a:pt x="5269" y="811"/>
                  </a:lnTo>
                  <a:lnTo>
                    <a:pt x="5173" y="541"/>
                  </a:lnTo>
                  <a:lnTo>
                    <a:pt x="49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-7349910" y="4746329"/>
              <a:ext cx="175946" cy="282436"/>
            </a:xfrm>
            <a:custGeom>
              <a:avLst/>
              <a:gdLst/>
              <a:ahLst/>
              <a:cxnLst/>
              <a:rect l="l" t="t" r="r" b="b"/>
              <a:pathLst>
                <a:path w="4846" h="7779" extrusionOk="0">
                  <a:moveTo>
                    <a:pt x="4787" y="1"/>
                  </a:moveTo>
                  <a:lnTo>
                    <a:pt x="4749" y="20"/>
                  </a:lnTo>
                  <a:lnTo>
                    <a:pt x="4034" y="869"/>
                  </a:lnTo>
                  <a:lnTo>
                    <a:pt x="3301" y="1757"/>
                  </a:lnTo>
                  <a:lnTo>
                    <a:pt x="2606" y="2645"/>
                  </a:lnTo>
                  <a:lnTo>
                    <a:pt x="2278" y="3108"/>
                  </a:lnTo>
                  <a:lnTo>
                    <a:pt x="1950" y="3591"/>
                  </a:lnTo>
                  <a:lnTo>
                    <a:pt x="1602" y="4112"/>
                  </a:lnTo>
                  <a:lnTo>
                    <a:pt x="1294" y="4652"/>
                  </a:lnTo>
                  <a:lnTo>
                    <a:pt x="1004" y="5173"/>
                  </a:lnTo>
                  <a:lnTo>
                    <a:pt x="753" y="5675"/>
                  </a:lnTo>
                  <a:lnTo>
                    <a:pt x="522" y="6196"/>
                  </a:lnTo>
                  <a:lnTo>
                    <a:pt x="329" y="6698"/>
                  </a:lnTo>
                  <a:lnTo>
                    <a:pt x="155" y="7219"/>
                  </a:lnTo>
                  <a:lnTo>
                    <a:pt x="1" y="7721"/>
                  </a:lnTo>
                  <a:lnTo>
                    <a:pt x="20" y="7760"/>
                  </a:lnTo>
                  <a:lnTo>
                    <a:pt x="39" y="7779"/>
                  </a:lnTo>
                  <a:lnTo>
                    <a:pt x="97" y="7779"/>
                  </a:lnTo>
                  <a:lnTo>
                    <a:pt x="116" y="7740"/>
                  </a:lnTo>
                  <a:lnTo>
                    <a:pt x="251" y="7238"/>
                  </a:lnTo>
                  <a:lnTo>
                    <a:pt x="425" y="6737"/>
                  </a:lnTo>
                  <a:lnTo>
                    <a:pt x="618" y="6235"/>
                  </a:lnTo>
                  <a:lnTo>
                    <a:pt x="850" y="5714"/>
                  </a:lnTo>
                  <a:lnTo>
                    <a:pt x="1101" y="5212"/>
                  </a:lnTo>
                  <a:lnTo>
                    <a:pt x="1371" y="4691"/>
                  </a:lnTo>
                  <a:lnTo>
                    <a:pt x="1699" y="4170"/>
                  </a:lnTo>
                  <a:lnTo>
                    <a:pt x="2027" y="3648"/>
                  </a:lnTo>
                  <a:lnTo>
                    <a:pt x="2355" y="3166"/>
                  </a:lnTo>
                  <a:lnTo>
                    <a:pt x="2683" y="2722"/>
                  </a:lnTo>
                  <a:lnTo>
                    <a:pt x="3397" y="1815"/>
                  </a:lnTo>
                  <a:lnTo>
                    <a:pt x="4112" y="946"/>
                  </a:lnTo>
                  <a:lnTo>
                    <a:pt x="4826" y="78"/>
                  </a:lnTo>
                  <a:lnTo>
                    <a:pt x="4845" y="39"/>
                  </a:lnTo>
                  <a:lnTo>
                    <a:pt x="4826" y="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-6544005" y="3772927"/>
              <a:ext cx="283852" cy="199074"/>
            </a:xfrm>
            <a:custGeom>
              <a:avLst/>
              <a:gdLst/>
              <a:ahLst/>
              <a:cxnLst/>
              <a:rect l="l" t="t" r="r" b="b"/>
              <a:pathLst>
                <a:path w="7818" h="5483" extrusionOk="0">
                  <a:moveTo>
                    <a:pt x="1989" y="1"/>
                  </a:moveTo>
                  <a:lnTo>
                    <a:pt x="1641" y="20"/>
                  </a:lnTo>
                  <a:lnTo>
                    <a:pt x="927" y="97"/>
                  </a:lnTo>
                  <a:lnTo>
                    <a:pt x="1" y="213"/>
                  </a:lnTo>
                  <a:lnTo>
                    <a:pt x="78" y="560"/>
                  </a:lnTo>
                  <a:lnTo>
                    <a:pt x="174" y="908"/>
                  </a:lnTo>
                  <a:lnTo>
                    <a:pt x="290" y="1236"/>
                  </a:lnTo>
                  <a:lnTo>
                    <a:pt x="425" y="1564"/>
                  </a:lnTo>
                  <a:lnTo>
                    <a:pt x="580" y="1892"/>
                  </a:lnTo>
                  <a:lnTo>
                    <a:pt x="753" y="2220"/>
                  </a:lnTo>
                  <a:lnTo>
                    <a:pt x="946" y="2529"/>
                  </a:lnTo>
                  <a:lnTo>
                    <a:pt x="1139" y="2819"/>
                  </a:lnTo>
                  <a:lnTo>
                    <a:pt x="1371" y="3108"/>
                  </a:lnTo>
                  <a:lnTo>
                    <a:pt x="1603" y="3378"/>
                  </a:lnTo>
                  <a:lnTo>
                    <a:pt x="1853" y="3648"/>
                  </a:lnTo>
                  <a:lnTo>
                    <a:pt x="2104" y="3899"/>
                  </a:lnTo>
                  <a:lnTo>
                    <a:pt x="2375" y="4150"/>
                  </a:lnTo>
                  <a:lnTo>
                    <a:pt x="2664" y="4363"/>
                  </a:lnTo>
                  <a:lnTo>
                    <a:pt x="2954" y="4575"/>
                  </a:lnTo>
                  <a:lnTo>
                    <a:pt x="3262" y="4768"/>
                  </a:lnTo>
                  <a:lnTo>
                    <a:pt x="3533" y="4922"/>
                  </a:lnTo>
                  <a:lnTo>
                    <a:pt x="3822" y="5057"/>
                  </a:lnTo>
                  <a:lnTo>
                    <a:pt x="4112" y="5193"/>
                  </a:lnTo>
                  <a:lnTo>
                    <a:pt x="4401" y="5289"/>
                  </a:lnTo>
                  <a:lnTo>
                    <a:pt x="4710" y="5366"/>
                  </a:lnTo>
                  <a:lnTo>
                    <a:pt x="5019" y="5443"/>
                  </a:lnTo>
                  <a:lnTo>
                    <a:pt x="5328" y="5463"/>
                  </a:lnTo>
                  <a:lnTo>
                    <a:pt x="5656" y="5482"/>
                  </a:lnTo>
                  <a:lnTo>
                    <a:pt x="5945" y="5443"/>
                  </a:lnTo>
                  <a:lnTo>
                    <a:pt x="6215" y="5405"/>
                  </a:lnTo>
                  <a:lnTo>
                    <a:pt x="6486" y="5347"/>
                  </a:lnTo>
                  <a:lnTo>
                    <a:pt x="6756" y="5250"/>
                  </a:lnTo>
                  <a:lnTo>
                    <a:pt x="7026" y="5154"/>
                  </a:lnTo>
                  <a:lnTo>
                    <a:pt x="7296" y="5057"/>
                  </a:lnTo>
                  <a:lnTo>
                    <a:pt x="7817" y="4826"/>
                  </a:lnTo>
                  <a:lnTo>
                    <a:pt x="7354" y="3996"/>
                  </a:lnTo>
                  <a:lnTo>
                    <a:pt x="7123" y="3591"/>
                  </a:lnTo>
                  <a:lnTo>
                    <a:pt x="6852" y="3185"/>
                  </a:lnTo>
                  <a:lnTo>
                    <a:pt x="6601" y="2799"/>
                  </a:lnTo>
                  <a:lnTo>
                    <a:pt x="6312" y="2413"/>
                  </a:lnTo>
                  <a:lnTo>
                    <a:pt x="6022" y="2046"/>
                  </a:lnTo>
                  <a:lnTo>
                    <a:pt x="5694" y="1699"/>
                  </a:lnTo>
                  <a:lnTo>
                    <a:pt x="5366" y="1371"/>
                  </a:lnTo>
                  <a:lnTo>
                    <a:pt x="4980" y="1062"/>
                  </a:lnTo>
                  <a:lnTo>
                    <a:pt x="4594" y="773"/>
                  </a:lnTo>
                  <a:lnTo>
                    <a:pt x="4170" y="541"/>
                  </a:lnTo>
                  <a:lnTo>
                    <a:pt x="3957" y="425"/>
                  </a:lnTo>
                  <a:lnTo>
                    <a:pt x="3745" y="329"/>
                  </a:lnTo>
                  <a:lnTo>
                    <a:pt x="3513" y="252"/>
                  </a:lnTo>
                  <a:lnTo>
                    <a:pt x="3282" y="174"/>
                  </a:lnTo>
                  <a:lnTo>
                    <a:pt x="3050" y="116"/>
                  </a:lnTo>
                  <a:lnTo>
                    <a:pt x="2818" y="58"/>
                  </a:lnTo>
                  <a:lnTo>
                    <a:pt x="2587" y="39"/>
                  </a:lnTo>
                  <a:lnTo>
                    <a:pt x="2336" y="20"/>
                  </a:lnTo>
                  <a:lnTo>
                    <a:pt x="1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-6544005" y="3781351"/>
              <a:ext cx="286648" cy="168902"/>
            </a:xfrm>
            <a:custGeom>
              <a:avLst/>
              <a:gdLst/>
              <a:ahLst/>
              <a:cxnLst/>
              <a:rect l="l" t="t" r="r" b="b"/>
              <a:pathLst>
                <a:path w="7895" h="4652" extrusionOk="0">
                  <a:moveTo>
                    <a:pt x="20" y="0"/>
                  </a:moveTo>
                  <a:lnTo>
                    <a:pt x="1" y="39"/>
                  </a:lnTo>
                  <a:lnTo>
                    <a:pt x="1" y="77"/>
                  </a:lnTo>
                  <a:lnTo>
                    <a:pt x="39" y="97"/>
                  </a:lnTo>
                  <a:lnTo>
                    <a:pt x="541" y="232"/>
                  </a:lnTo>
                  <a:lnTo>
                    <a:pt x="1043" y="386"/>
                  </a:lnTo>
                  <a:lnTo>
                    <a:pt x="1564" y="560"/>
                  </a:lnTo>
                  <a:lnTo>
                    <a:pt x="2066" y="772"/>
                  </a:lnTo>
                  <a:lnTo>
                    <a:pt x="2587" y="1023"/>
                  </a:lnTo>
                  <a:lnTo>
                    <a:pt x="3108" y="1293"/>
                  </a:lnTo>
                  <a:lnTo>
                    <a:pt x="3648" y="1583"/>
                  </a:lnTo>
                  <a:lnTo>
                    <a:pt x="4189" y="1911"/>
                  </a:lnTo>
                  <a:lnTo>
                    <a:pt x="4652" y="2239"/>
                  </a:lnTo>
                  <a:lnTo>
                    <a:pt x="5135" y="2548"/>
                  </a:lnTo>
                  <a:lnTo>
                    <a:pt x="6042" y="3223"/>
                  </a:lnTo>
                  <a:lnTo>
                    <a:pt x="6930" y="3938"/>
                  </a:lnTo>
                  <a:lnTo>
                    <a:pt x="7798" y="4632"/>
                  </a:lnTo>
                  <a:lnTo>
                    <a:pt x="7837" y="4652"/>
                  </a:lnTo>
                  <a:lnTo>
                    <a:pt x="7875" y="4632"/>
                  </a:lnTo>
                  <a:lnTo>
                    <a:pt x="7895" y="4594"/>
                  </a:lnTo>
                  <a:lnTo>
                    <a:pt x="7875" y="4555"/>
                  </a:lnTo>
                  <a:lnTo>
                    <a:pt x="6987" y="3841"/>
                  </a:lnTo>
                  <a:lnTo>
                    <a:pt x="6100" y="3146"/>
                  </a:lnTo>
                  <a:lnTo>
                    <a:pt x="5192" y="2471"/>
                  </a:lnTo>
                  <a:lnTo>
                    <a:pt x="4710" y="2143"/>
                  </a:lnTo>
                  <a:lnTo>
                    <a:pt x="4247" y="1834"/>
                  </a:lnTo>
                  <a:lnTo>
                    <a:pt x="3706" y="1506"/>
                  </a:lnTo>
                  <a:lnTo>
                    <a:pt x="3166" y="1197"/>
                  </a:lnTo>
                  <a:lnTo>
                    <a:pt x="2645" y="927"/>
                  </a:lnTo>
                  <a:lnTo>
                    <a:pt x="2104" y="676"/>
                  </a:lnTo>
                  <a:lnTo>
                    <a:pt x="1603" y="463"/>
                  </a:lnTo>
                  <a:lnTo>
                    <a:pt x="1081" y="290"/>
                  </a:lnTo>
                  <a:lnTo>
                    <a:pt x="560" y="11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-7420675" y="4292215"/>
              <a:ext cx="162585" cy="162621"/>
            </a:xfrm>
            <a:custGeom>
              <a:avLst/>
              <a:gdLst/>
              <a:ahLst/>
              <a:cxnLst/>
              <a:rect l="l" t="t" r="r" b="b"/>
              <a:pathLst>
                <a:path w="4478" h="4479" extrusionOk="0">
                  <a:moveTo>
                    <a:pt x="2239" y="1"/>
                  </a:moveTo>
                  <a:lnTo>
                    <a:pt x="2181" y="20"/>
                  </a:lnTo>
                  <a:lnTo>
                    <a:pt x="2123" y="58"/>
                  </a:lnTo>
                  <a:lnTo>
                    <a:pt x="2085" y="136"/>
                  </a:lnTo>
                  <a:lnTo>
                    <a:pt x="2046" y="251"/>
                  </a:lnTo>
                  <a:lnTo>
                    <a:pt x="2007" y="522"/>
                  </a:lnTo>
                  <a:lnTo>
                    <a:pt x="1988" y="831"/>
                  </a:lnTo>
                  <a:lnTo>
                    <a:pt x="1988" y="1159"/>
                  </a:lnTo>
                  <a:lnTo>
                    <a:pt x="1969" y="1448"/>
                  </a:lnTo>
                  <a:lnTo>
                    <a:pt x="1930" y="1699"/>
                  </a:lnTo>
                  <a:lnTo>
                    <a:pt x="1892" y="1796"/>
                  </a:lnTo>
                  <a:lnTo>
                    <a:pt x="1853" y="1853"/>
                  </a:lnTo>
                  <a:lnTo>
                    <a:pt x="1795" y="1892"/>
                  </a:lnTo>
                  <a:lnTo>
                    <a:pt x="1699" y="1931"/>
                  </a:lnTo>
                  <a:lnTo>
                    <a:pt x="1448" y="1969"/>
                  </a:lnTo>
                  <a:lnTo>
                    <a:pt x="1158" y="1989"/>
                  </a:lnTo>
                  <a:lnTo>
                    <a:pt x="830" y="1989"/>
                  </a:lnTo>
                  <a:lnTo>
                    <a:pt x="521" y="2008"/>
                  </a:lnTo>
                  <a:lnTo>
                    <a:pt x="251" y="2046"/>
                  </a:lnTo>
                  <a:lnTo>
                    <a:pt x="155" y="2085"/>
                  </a:lnTo>
                  <a:lnTo>
                    <a:pt x="58" y="2124"/>
                  </a:lnTo>
                  <a:lnTo>
                    <a:pt x="19" y="2182"/>
                  </a:lnTo>
                  <a:lnTo>
                    <a:pt x="0" y="2239"/>
                  </a:lnTo>
                  <a:lnTo>
                    <a:pt x="19" y="2297"/>
                  </a:lnTo>
                  <a:lnTo>
                    <a:pt x="58" y="2355"/>
                  </a:lnTo>
                  <a:lnTo>
                    <a:pt x="155" y="2394"/>
                  </a:lnTo>
                  <a:lnTo>
                    <a:pt x="251" y="2432"/>
                  </a:lnTo>
                  <a:lnTo>
                    <a:pt x="521" y="2471"/>
                  </a:lnTo>
                  <a:lnTo>
                    <a:pt x="830" y="2490"/>
                  </a:lnTo>
                  <a:lnTo>
                    <a:pt x="1158" y="2490"/>
                  </a:lnTo>
                  <a:lnTo>
                    <a:pt x="1448" y="2510"/>
                  </a:lnTo>
                  <a:lnTo>
                    <a:pt x="1699" y="2548"/>
                  </a:lnTo>
                  <a:lnTo>
                    <a:pt x="1795" y="2587"/>
                  </a:lnTo>
                  <a:lnTo>
                    <a:pt x="1853" y="2625"/>
                  </a:lnTo>
                  <a:lnTo>
                    <a:pt x="1892" y="2683"/>
                  </a:lnTo>
                  <a:lnTo>
                    <a:pt x="1930" y="2780"/>
                  </a:lnTo>
                  <a:lnTo>
                    <a:pt x="1969" y="3031"/>
                  </a:lnTo>
                  <a:lnTo>
                    <a:pt x="1988" y="3320"/>
                  </a:lnTo>
                  <a:lnTo>
                    <a:pt x="1988" y="3648"/>
                  </a:lnTo>
                  <a:lnTo>
                    <a:pt x="2007" y="3957"/>
                  </a:lnTo>
                  <a:lnTo>
                    <a:pt x="2046" y="4227"/>
                  </a:lnTo>
                  <a:lnTo>
                    <a:pt x="2085" y="4343"/>
                  </a:lnTo>
                  <a:lnTo>
                    <a:pt x="2123" y="4420"/>
                  </a:lnTo>
                  <a:lnTo>
                    <a:pt x="2181" y="4459"/>
                  </a:lnTo>
                  <a:lnTo>
                    <a:pt x="2239" y="4478"/>
                  </a:lnTo>
                  <a:lnTo>
                    <a:pt x="2297" y="4459"/>
                  </a:lnTo>
                  <a:lnTo>
                    <a:pt x="2355" y="4420"/>
                  </a:lnTo>
                  <a:lnTo>
                    <a:pt x="2393" y="4343"/>
                  </a:lnTo>
                  <a:lnTo>
                    <a:pt x="2432" y="4227"/>
                  </a:lnTo>
                  <a:lnTo>
                    <a:pt x="2471" y="3957"/>
                  </a:lnTo>
                  <a:lnTo>
                    <a:pt x="2490" y="3648"/>
                  </a:lnTo>
                  <a:lnTo>
                    <a:pt x="2490" y="3320"/>
                  </a:lnTo>
                  <a:lnTo>
                    <a:pt x="2509" y="3031"/>
                  </a:lnTo>
                  <a:lnTo>
                    <a:pt x="2548" y="2780"/>
                  </a:lnTo>
                  <a:lnTo>
                    <a:pt x="2586" y="2683"/>
                  </a:lnTo>
                  <a:lnTo>
                    <a:pt x="2625" y="2625"/>
                  </a:lnTo>
                  <a:lnTo>
                    <a:pt x="2702" y="2587"/>
                  </a:lnTo>
                  <a:lnTo>
                    <a:pt x="2779" y="2548"/>
                  </a:lnTo>
                  <a:lnTo>
                    <a:pt x="3030" y="2510"/>
                  </a:lnTo>
                  <a:lnTo>
                    <a:pt x="3320" y="2490"/>
                  </a:lnTo>
                  <a:lnTo>
                    <a:pt x="3648" y="2490"/>
                  </a:lnTo>
                  <a:lnTo>
                    <a:pt x="3957" y="2471"/>
                  </a:lnTo>
                  <a:lnTo>
                    <a:pt x="4227" y="2432"/>
                  </a:lnTo>
                  <a:lnTo>
                    <a:pt x="4343" y="2394"/>
                  </a:lnTo>
                  <a:lnTo>
                    <a:pt x="4420" y="2355"/>
                  </a:lnTo>
                  <a:lnTo>
                    <a:pt x="4478" y="2297"/>
                  </a:lnTo>
                  <a:lnTo>
                    <a:pt x="4478" y="2239"/>
                  </a:lnTo>
                  <a:lnTo>
                    <a:pt x="4478" y="2182"/>
                  </a:lnTo>
                  <a:lnTo>
                    <a:pt x="4420" y="2124"/>
                  </a:lnTo>
                  <a:lnTo>
                    <a:pt x="4343" y="2085"/>
                  </a:lnTo>
                  <a:lnTo>
                    <a:pt x="4227" y="2046"/>
                  </a:lnTo>
                  <a:lnTo>
                    <a:pt x="3957" y="2008"/>
                  </a:lnTo>
                  <a:lnTo>
                    <a:pt x="3648" y="1989"/>
                  </a:lnTo>
                  <a:lnTo>
                    <a:pt x="3320" y="1989"/>
                  </a:lnTo>
                  <a:lnTo>
                    <a:pt x="3030" y="1969"/>
                  </a:lnTo>
                  <a:lnTo>
                    <a:pt x="2779" y="1931"/>
                  </a:lnTo>
                  <a:lnTo>
                    <a:pt x="2702" y="1892"/>
                  </a:lnTo>
                  <a:lnTo>
                    <a:pt x="2625" y="1853"/>
                  </a:lnTo>
                  <a:lnTo>
                    <a:pt x="2586" y="1796"/>
                  </a:lnTo>
                  <a:lnTo>
                    <a:pt x="2548" y="1699"/>
                  </a:lnTo>
                  <a:lnTo>
                    <a:pt x="2509" y="1448"/>
                  </a:lnTo>
                  <a:lnTo>
                    <a:pt x="2490" y="1159"/>
                  </a:lnTo>
                  <a:lnTo>
                    <a:pt x="2490" y="831"/>
                  </a:lnTo>
                  <a:lnTo>
                    <a:pt x="2471" y="522"/>
                  </a:lnTo>
                  <a:lnTo>
                    <a:pt x="2432" y="251"/>
                  </a:lnTo>
                  <a:lnTo>
                    <a:pt x="2393" y="136"/>
                  </a:lnTo>
                  <a:lnTo>
                    <a:pt x="2355" y="58"/>
                  </a:lnTo>
                  <a:lnTo>
                    <a:pt x="2297" y="20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-6772459" y="3689526"/>
              <a:ext cx="162621" cy="163311"/>
            </a:xfrm>
            <a:custGeom>
              <a:avLst/>
              <a:gdLst/>
              <a:ahLst/>
              <a:cxnLst/>
              <a:rect l="l" t="t" r="r" b="b"/>
              <a:pathLst>
                <a:path w="4479" h="4498" extrusionOk="0">
                  <a:moveTo>
                    <a:pt x="2239" y="1"/>
                  </a:moveTo>
                  <a:lnTo>
                    <a:pt x="2181" y="20"/>
                  </a:lnTo>
                  <a:lnTo>
                    <a:pt x="2124" y="78"/>
                  </a:lnTo>
                  <a:lnTo>
                    <a:pt x="2085" y="155"/>
                  </a:lnTo>
                  <a:lnTo>
                    <a:pt x="2046" y="252"/>
                  </a:lnTo>
                  <a:lnTo>
                    <a:pt x="2008" y="522"/>
                  </a:lnTo>
                  <a:lnTo>
                    <a:pt x="1988" y="831"/>
                  </a:lnTo>
                  <a:lnTo>
                    <a:pt x="1988" y="1159"/>
                  </a:lnTo>
                  <a:lnTo>
                    <a:pt x="1969" y="1468"/>
                  </a:lnTo>
                  <a:lnTo>
                    <a:pt x="1931" y="1719"/>
                  </a:lnTo>
                  <a:lnTo>
                    <a:pt x="1892" y="1796"/>
                  </a:lnTo>
                  <a:lnTo>
                    <a:pt x="1853" y="1854"/>
                  </a:lnTo>
                  <a:lnTo>
                    <a:pt x="1795" y="1912"/>
                  </a:lnTo>
                  <a:lnTo>
                    <a:pt x="1699" y="1931"/>
                  </a:lnTo>
                  <a:lnTo>
                    <a:pt x="1448" y="1969"/>
                  </a:lnTo>
                  <a:lnTo>
                    <a:pt x="1159" y="1989"/>
                  </a:lnTo>
                  <a:lnTo>
                    <a:pt x="830" y="2008"/>
                  </a:lnTo>
                  <a:lnTo>
                    <a:pt x="522" y="2027"/>
                  </a:lnTo>
                  <a:lnTo>
                    <a:pt x="251" y="2066"/>
                  </a:lnTo>
                  <a:lnTo>
                    <a:pt x="136" y="2085"/>
                  </a:lnTo>
                  <a:lnTo>
                    <a:pt x="58" y="2143"/>
                  </a:lnTo>
                  <a:lnTo>
                    <a:pt x="20" y="2182"/>
                  </a:lnTo>
                  <a:lnTo>
                    <a:pt x="0" y="2259"/>
                  </a:lnTo>
                  <a:lnTo>
                    <a:pt x="20" y="2317"/>
                  </a:lnTo>
                  <a:lnTo>
                    <a:pt x="58" y="2375"/>
                  </a:lnTo>
                  <a:lnTo>
                    <a:pt x="136" y="2413"/>
                  </a:lnTo>
                  <a:lnTo>
                    <a:pt x="251" y="2433"/>
                  </a:lnTo>
                  <a:lnTo>
                    <a:pt x="522" y="2471"/>
                  </a:lnTo>
                  <a:lnTo>
                    <a:pt x="830" y="2491"/>
                  </a:lnTo>
                  <a:lnTo>
                    <a:pt x="1159" y="2510"/>
                  </a:lnTo>
                  <a:lnTo>
                    <a:pt x="1448" y="2529"/>
                  </a:lnTo>
                  <a:lnTo>
                    <a:pt x="1699" y="2568"/>
                  </a:lnTo>
                  <a:lnTo>
                    <a:pt x="1795" y="2606"/>
                  </a:lnTo>
                  <a:lnTo>
                    <a:pt x="1853" y="2645"/>
                  </a:lnTo>
                  <a:lnTo>
                    <a:pt x="1892" y="2703"/>
                  </a:lnTo>
                  <a:lnTo>
                    <a:pt x="1931" y="2799"/>
                  </a:lnTo>
                  <a:lnTo>
                    <a:pt x="1969" y="3031"/>
                  </a:lnTo>
                  <a:lnTo>
                    <a:pt x="1988" y="3340"/>
                  </a:lnTo>
                  <a:lnTo>
                    <a:pt x="1988" y="3668"/>
                  </a:lnTo>
                  <a:lnTo>
                    <a:pt x="2008" y="3977"/>
                  </a:lnTo>
                  <a:lnTo>
                    <a:pt x="2046" y="4247"/>
                  </a:lnTo>
                  <a:lnTo>
                    <a:pt x="2085" y="4343"/>
                  </a:lnTo>
                  <a:lnTo>
                    <a:pt x="2124" y="4421"/>
                  </a:lnTo>
                  <a:lnTo>
                    <a:pt x="2181" y="4479"/>
                  </a:lnTo>
                  <a:lnTo>
                    <a:pt x="2239" y="4498"/>
                  </a:lnTo>
                  <a:lnTo>
                    <a:pt x="2297" y="4479"/>
                  </a:lnTo>
                  <a:lnTo>
                    <a:pt x="2355" y="4421"/>
                  </a:lnTo>
                  <a:lnTo>
                    <a:pt x="2394" y="4343"/>
                  </a:lnTo>
                  <a:lnTo>
                    <a:pt x="2432" y="4247"/>
                  </a:lnTo>
                  <a:lnTo>
                    <a:pt x="2471" y="3977"/>
                  </a:lnTo>
                  <a:lnTo>
                    <a:pt x="2490" y="3668"/>
                  </a:lnTo>
                  <a:lnTo>
                    <a:pt x="2490" y="3340"/>
                  </a:lnTo>
                  <a:lnTo>
                    <a:pt x="2510" y="3031"/>
                  </a:lnTo>
                  <a:lnTo>
                    <a:pt x="2548" y="2799"/>
                  </a:lnTo>
                  <a:lnTo>
                    <a:pt x="2587" y="2703"/>
                  </a:lnTo>
                  <a:lnTo>
                    <a:pt x="2625" y="2645"/>
                  </a:lnTo>
                  <a:lnTo>
                    <a:pt x="2683" y="2606"/>
                  </a:lnTo>
                  <a:lnTo>
                    <a:pt x="2780" y="2568"/>
                  </a:lnTo>
                  <a:lnTo>
                    <a:pt x="3031" y="2529"/>
                  </a:lnTo>
                  <a:lnTo>
                    <a:pt x="3320" y="2510"/>
                  </a:lnTo>
                  <a:lnTo>
                    <a:pt x="3648" y="2491"/>
                  </a:lnTo>
                  <a:lnTo>
                    <a:pt x="3957" y="2471"/>
                  </a:lnTo>
                  <a:lnTo>
                    <a:pt x="4227" y="2433"/>
                  </a:lnTo>
                  <a:lnTo>
                    <a:pt x="4343" y="2413"/>
                  </a:lnTo>
                  <a:lnTo>
                    <a:pt x="4420" y="2375"/>
                  </a:lnTo>
                  <a:lnTo>
                    <a:pt x="4459" y="2317"/>
                  </a:lnTo>
                  <a:lnTo>
                    <a:pt x="4478" y="2259"/>
                  </a:lnTo>
                  <a:lnTo>
                    <a:pt x="4459" y="2182"/>
                  </a:lnTo>
                  <a:lnTo>
                    <a:pt x="4420" y="2143"/>
                  </a:lnTo>
                  <a:lnTo>
                    <a:pt x="4343" y="2085"/>
                  </a:lnTo>
                  <a:lnTo>
                    <a:pt x="4227" y="2066"/>
                  </a:lnTo>
                  <a:lnTo>
                    <a:pt x="3957" y="2027"/>
                  </a:lnTo>
                  <a:lnTo>
                    <a:pt x="3648" y="2008"/>
                  </a:lnTo>
                  <a:lnTo>
                    <a:pt x="3320" y="1989"/>
                  </a:lnTo>
                  <a:lnTo>
                    <a:pt x="3031" y="1969"/>
                  </a:lnTo>
                  <a:lnTo>
                    <a:pt x="2780" y="1931"/>
                  </a:lnTo>
                  <a:lnTo>
                    <a:pt x="2683" y="1912"/>
                  </a:lnTo>
                  <a:lnTo>
                    <a:pt x="2625" y="1854"/>
                  </a:lnTo>
                  <a:lnTo>
                    <a:pt x="2587" y="1796"/>
                  </a:lnTo>
                  <a:lnTo>
                    <a:pt x="2548" y="1719"/>
                  </a:lnTo>
                  <a:lnTo>
                    <a:pt x="2510" y="1468"/>
                  </a:lnTo>
                  <a:lnTo>
                    <a:pt x="2490" y="1159"/>
                  </a:lnTo>
                  <a:lnTo>
                    <a:pt x="2490" y="831"/>
                  </a:lnTo>
                  <a:lnTo>
                    <a:pt x="2471" y="522"/>
                  </a:lnTo>
                  <a:lnTo>
                    <a:pt x="2432" y="252"/>
                  </a:lnTo>
                  <a:lnTo>
                    <a:pt x="2394" y="155"/>
                  </a:lnTo>
                  <a:lnTo>
                    <a:pt x="2355" y="78"/>
                  </a:lnTo>
                  <a:lnTo>
                    <a:pt x="2297" y="20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-6319763" y="4825518"/>
              <a:ext cx="163311" cy="163311"/>
            </a:xfrm>
            <a:custGeom>
              <a:avLst/>
              <a:gdLst/>
              <a:ahLst/>
              <a:cxnLst/>
              <a:rect l="l" t="t" r="r" b="b"/>
              <a:pathLst>
                <a:path w="4498" h="4498" extrusionOk="0">
                  <a:moveTo>
                    <a:pt x="2259" y="1"/>
                  </a:moveTo>
                  <a:lnTo>
                    <a:pt x="2182" y="20"/>
                  </a:lnTo>
                  <a:lnTo>
                    <a:pt x="2143" y="78"/>
                  </a:lnTo>
                  <a:lnTo>
                    <a:pt x="2105" y="155"/>
                  </a:lnTo>
                  <a:lnTo>
                    <a:pt x="2066" y="271"/>
                  </a:lnTo>
                  <a:lnTo>
                    <a:pt x="2027" y="522"/>
                  </a:lnTo>
                  <a:lnTo>
                    <a:pt x="2008" y="850"/>
                  </a:lnTo>
                  <a:lnTo>
                    <a:pt x="1989" y="1159"/>
                  </a:lnTo>
                  <a:lnTo>
                    <a:pt x="1970" y="1467"/>
                  </a:lnTo>
                  <a:lnTo>
                    <a:pt x="1931" y="1718"/>
                  </a:lnTo>
                  <a:lnTo>
                    <a:pt x="1912" y="1796"/>
                  </a:lnTo>
                  <a:lnTo>
                    <a:pt x="1873" y="1873"/>
                  </a:lnTo>
                  <a:lnTo>
                    <a:pt x="1796" y="1911"/>
                  </a:lnTo>
                  <a:lnTo>
                    <a:pt x="1719" y="1931"/>
                  </a:lnTo>
                  <a:lnTo>
                    <a:pt x="1468" y="1969"/>
                  </a:lnTo>
                  <a:lnTo>
                    <a:pt x="1159" y="1989"/>
                  </a:lnTo>
                  <a:lnTo>
                    <a:pt x="850" y="2008"/>
                  </a:lnTo>
                  <a:lnTo>
                    <a:pt x="522" y="2027"/>
                  </a:lnTo>
                  <a:lnTo>
                    <a:pt x="271" y="2066"/>
                  </a:lnTo>
                  <a:lnTo>
                    <a:pt x="155" y="2104"/>
                  </a:lnTo>
                  <a:lnTo>
                    <a:pt x="78" y="2143"/>
                  </a:lnTo>
                  <a:lnTo>
                    <a:pt x="20" y="2182"/>
                  </a:lnTo>
                  <a:lnTo>
                    <a:pt x="1" y="2259"/>
                  </a:lnTo>
                  <a:lnTo>
                    <a:pt x="20" y="2317"/>
                  </a:lnTo>
                  <a:lnTo>
                    <a:pt x="78" y="2375"/>
                  </a:lnTo>
                  <a:lnTo>
                    <a:pt x="155" y="2413"/>
                  </a:lnTo>
                  <a:lnTo>
                    <a:pt x="271" y="2432"/>
                  </a:lnTo>
                  <a:lnTo>
                    <a:pt x="522" y="2471"/>
                  </a:lnTo>
                  <a:lnTo>
                    <a:pt x="850" y="2490"/>
                  </a:lnTo>
                  <a:lnTo>
                    <a:pt x="1159" y="2510"/>
                  </a:lnTo>
                  <a:lnTo>
                    <a:pt x="1468" y="2529"/>
                  </a:lnTo>
                  <a:lnTo>
                    <a:pt x="1719" y="2568"/>
                  </a:lnTo>
                  <a:lnTo>
                    <a:pt x="1796" y="2606"/>
                  </a:lnTo>
                  <a:lnTo>
                    <a:pt x="1873" y="2645"/>
                  </a:lnTo>
                  <a:lnTo>
                    <a:pt x="1912" y="2703"/>
                  </a:lnTo>
                  <a:lnTo>
                    <a:pt x="1931" y="2799"/>
                  </a:lnTo>
                  <a:lnTo>
                    <a:pt x="1970" y="3031"/>
                  </a:lnTo>
                  <a:lnTo>
                    <a:pt x="1989" y="3340"/>
                  </a:lnTo>
                  <a:lnTo>
                    <a:pt x="2008" y="3668"/>
                  </a:lnTo>
                  <a:lnTo>
                    <a:pt x="2027" y="3977"/>
                  </a:lnTo>
                  <a:lnTo>
                    <a:pt x="2066" y="4247"/>
                  </a:lnTo>
                  <a:lnTo>
                    <a:pt x="2105" y="4343"/>
                  </a:lnTo>
                  <a:lnTo>
                    <a:pt x="2143" y="4420"/>
                  </a:lnTo>
                  <a:lnTo>
                    <a:pt x="2182" y="4478"/>
                  </a:lnTo>
                  <a:lnTo>
                    <a:pt x="2259" y="4498"/>
                  </a:lnTo>
                  <a:lnTo>
                    <a:pt x="2317" y="4478"/>
                  </a:lnTo>
                  <a:lnTo>
                    <a:pt x="2375" y="4420"/>
                  </a:lnTo>
                  <a:lnTo>
                    <a:pt x="2413" y="4343"/>
                  </a:lnTo>
                  <a:lnTo>
                    <a:pt x="2452" y="4247"/>
                  </a:lnTo>
                  <a:lnTo>
                    <a:pt x="2471" y="3977"/>
                  </a:lnTo>
                  <a:lnTo>
                    <a:pt x="2491" y="3668"/>
                  </a:lnTo>
                  <a:lnTo>
                    <a:pt x="2510" y="3340"/>
                  </a:lnTo>
                  <a:lnTo>
                    <a:pt x="2529" y="3031"/>
                  </a:lnTo>
                  <a:lnTo>
                    <a:pt x="2568" y="2799"/>
                  </a:lnTo>
                  <a:lnTo>
                    <a:pt x="2606" y="2703"/>
                  </a:lnTo>
                  <a:lnTo>
                    <a:pt x="2645" y="2645"/>
                  </a:lnTo>
                  <a:lnTo>
                    <a:pt x="2703" y="2606"/>
                  </a:lnTo>
                  <a:lnTo>
                    <a:pt x="2799" y="2568"/>
                  </a:lnTo>
                  <a:lnTo>
                    <a:pt x="3031" y="2529"/>
                  </a:lnTo>
                  <a:lnTo>
                    <a:pt x="3340" y="2510"/>
                  </a:lnTo>
                  <a:lnTo>
                    <a:pt x="3668" y="2490"/>
                  </a:lnTo>
                  <a:lnTo>
                    <a:pt x="3977" y="2471"/>
                  </a:lnTo>
                  <a:lnTo>
                    <a:pt x="4247" y="2432"/>
                  </a:lnTo>
                  <a:lnTo>
                    <a:pt x="4344" y="2413"/>
                  </a:lnTo>
                  <a:lnTo>
                    <a:pt x="4440" y="2375"/>
                  </a:lnTo>
                  <a:lnTo>
                    <a:pt x="4479" y="2317"/>
                  </a:lnTo>
                  <a:lnTo>
                    <a:pt x="4498" y="2259"/>
                  </a:lnTo>
                  <a:lnTo>
                    <a:pt x="4479" y="2182"/>
                  </a:lnTo>
                  <a:lnTo>
                    <a:pt x="4440" y="2143"/>
                  </a:lnTo>
                  <a:lnTo>
                    <a:pt x="4344" y="2104"/>
                  </a:lnTo>
                  <a:lnTo>
                    <a:pt x="4247" y="2066"/>
                  </a:lnTo>
                  <a:lnTo>
                    <a:pt x="3977" y="2027"/>
                  </a:lnTo>
                  <a:lnTo>
                    <a:pt x="3668" y="2008"/>
                  </a:lnTo>
                  <a:lnTo>
                    <a:pt x="3340" y="1989"/>
                  </a:lnTo>
                  <a:lnTo>
                    <a:pt x="3031" y="1969"/>
                  </a:lnTo>
                  <a:lnTo>
                    <a:pt x="2799" y="1931"/>
                  </a:lnTo>
                  <a:lnTo>
                    <a:pt x="2703" y="1911"/>
                  </a:lnTo>
                  <a:lnTo>
                    <a:pt x="2645" y="1873"/>
                  </a:lnTo>
                  <a:lnTo>
                    <a:pt x="2606" y="1796"/>
                  </a:lnTo>
                  <a:lnTo>
                    <a:pt x="2568" y="1718"/>
                  </a:lnTo>
                  <a:lnTo>
                    <a:pt x="2529" y="1467"/>
                  </a:lnTo>
                  <a:lnTo>
                    <a:pt x="2510" y="1159"/>
                  </a:lnTo>
                  <a:lnTo>
                    <a:pt x="2491" y="850"/>
                  </a:lnTo>
                  <a:lnTo>
                    <a:pt x="2471" y="522"/>
                  </a:lnTo>
                  <a:lnTo>
                    <a:pt x="2452" y="271"/>
                  </a:lnTo>
                  <a:lnTo>
                    <a:pt x="2413" y="155"/>
                  </a:lnTo>
                  <a:lnTo>
                    <a:pt x="2375" y="78"/>
                  </a:lnTo>
                  <a:lnTo>
                    <a:pt x="2317" y="20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-6717088" y="4323767"/>
              <a:ext cx="163311" cy="163311"/>
            </a:xfrm>
            <a:custGeom>
              <a:avLst/>
              <a:gdLst/>
              <a:ahLst/>
              <a:cxnLst/>
              <a:rect l="l" t="t" r="r" b="b"/>
              <a:pathLst>
                <a:path w="4498" h="4498" extrusionOk="0">
                  <a:moveTo>
                    <a:pt x="2239" y="0"/>
                  </a:moveTo>
                  <a:lnTo>
                    <a:pt x="2181" y="19"/>
                  </a:lnTo>
                  <a:lnTo>
                    <a:pt x="2123" y="77"/>
                  </a:lnTo>
                  <a:lnTo>
                    <a:pt x="2085" y="155"/>
                  </a:lnTo>
                  <a:lnTo>
                    <a:pt x="2065" y="251"/>
                  </a:lnTo>
                  <a:lnTo>
                    <a:pt x="2027" y="521"/>
                  </a:lnTo>
                  <a:lnTo>
                    <a:pt x="2008" y="830"/>
                  </a:lnTo>
                  <a:lnTo>
                    <a:pt x="1988" y="1158"/>
                  </a:lnTo>
                  <a:lnTo>
                    <a:pt x="1969" y="1467"/>
                  </a:lnTo>
                  <a:lnTo>
                    <a:pt x="1930" y="1699"/>
                  </a:lnTo>
                  <a:lnTo>
                    <a:pt x="1892" y="1795"/>
                  </a:lnTo>
                  <a:lnTo>
                    <a:pt x="1853" y="1853"/>
                  </a:lnTo>
                  <a:lnTo>
                    <a:pt x="1795" y="1892"/>
                  </a:lnTo>
                  <a:lnTo>
                    <a:pt x="1699" y="1930"/>
                  </a:lnTo>
                  <a:lnTo>
                    <a:pt x="1467" y="1969"/>
                  </a:lnTo>
                  <a:lnTo>
                    <a:pt x="1158" y="1988"/>
                  </a:lnTo>
                  <a:lnTo>
                    <a:pt x="830" y="2007"/>
                  </a:lnTo>
                  <a:lnTo>
                    <a:pt x="521" y="2027"/>
                  </a:lnTo>
                  <a:lnTo>
                    <a:pt x="251" y="2065"/>
                  </a:lnTo>
                  <a:lnTo>
                    <a:pt x="155" y="2085"/>
                  </a:lnTo>
                  <a:lnTo>
                    <a:pt x="77" y="2123"/>
                  </a:lnTo>
                  <a:lnTo>
                    <a:pt x="20" y="2181"/>
                  </a:lnTo>
                  <a:lnTo>
                    <a:pt x="0" y="2239"/>
                  </a:lnTo>
                  <a:lnTo>
                    <a:pt x="20" y="2316"/>
                  </a:lnTo>
                  <a:lnTo>
                    <a:pt x="77" y="2374"/>
                  </a:lnTo>
                  <a:lnTo>
                    <a:pt x="155" y="2413"/>
                  </a:lnTo>
                  <a:lnTo>
                    <a:pt x="251" y="2432"/>
                  </a:lnTo>
                  <a:lnTo>
                    <a:pt x="521" y="2471"/>
                  </a:lnTo>
                  <a:lnTo>
                    <a:pt x="830" y="2490"/>
                  </a:lnTo>
                  <a:lnTo>
                    <a:pt x="1158" y="2509"/>
                  </a:lnTo>
                  <a:lnTo>
                    <a:pt x="1467" y="2529"/>
                  </a:lnTo>
                  <a:lnTo>
                    <a:pt x="1699" y="2567"/>
                  </a:lnTo>
                  <a:lnTo>
                    <a:pt x="1795" y="2586"/>
                  </a:lnTo>
                  <a:lnTo>
                    <a:pt x="1853" y="2644"/>
                  </a:lnTo>
                  <a:lnTo>
                    <a:pt x="1892" y="2702"/>
                  </a:lnTo>
                  <a:lnTo>
                    <a:pt x="1930" y="2799"/>
                  </a:lnTo>
                  <a:lnTo>
                    <a:pt x="1969" y="3030"/>
                  </a:lnTo>
                  <a:lnTo>
                    <a:pt x="1988" y="3339"/>
                  </a:lnTo>
                  <a:lnTo>
                    <a:pt x="2008" y="3667"/>
                  </a:lnTo>
                  <a:lnTo>
                    <a:pt x="2027" y="3976"/>
                  </a:lnTo>
                  <a:lnTo>
                    <a:pt x="2065" y="4246"/>
                  </a:lnTo>
                  <a:lnTo>
                    <a:pt x="2085" y="4343"/>
                  </a:lnTo>
                  <a:lnTo>
                    <a:pt x="2123" y="4420"/>
                  </a:lnTo>
                  <a:lnTo>
                    <a:pt x="2181" y="4478"/>
                  </a:lnTo>
                  <a:lnTo>
                    <a:pt x="2239" y="4497"/>
                  </a:lnTo>
                  <a:lnTo>
                    <a:pt x="2316" y="4478"/>
                  </a:lnTo>
                  <a:lnTo>
                    <a:pt x="2355" y="4420"/>
                  </a:lnTo>
                  <a:lnTo>
                    <a:pt x="2413" y="4343"/>
                  </a:lnTo>
                  <a:lnTo>
                    <a:pt x="2432" y="4246"/>
                  </a:lnTo>
                  <a:lnTo>
                    <a:pt x="2471" y="3976"/>
                  </a:lnTo>
                  <a:lnTo>
                    <a:pt x="2490" y="3667"/>
                  </a:lnTo>
                  <a:lnTo>
                    <a:pt x="2509" y="3339"/>
                  </a:lnTo>
                  <a:lnTo>
                    <a:pt x="2529" y="3030"/>
                  </a:lnTo>
                  <a:lnTo>
                    <a:pt x="2567" y="2799"/>
                  </a:lnTo>
                  <a:lnTo>
                    <a:pt x="2587" y="2702"/>
                  </a:lnTo>
                  <a:lnTo>
                    <a:pt x="2644" y="2644"/>
                  </a:lnTo>
                  <a:lnTo>
                    <a:pt x="2702" y="2586"/>
                  </a:lnTo>
                  <a:lnTo>
                    <a:pt x="2780" y="2567"/>
                  </a:lnTo>
                  <a:lnTo>
                    <a:pt x="3030" y="2529"/>
                  </a:lnTo>
                  <a:lnTo>
                    <a:pt x="3339" y="2509"/>
                  </a:lnTo>
                  <a:lnTo>
                    <a:pt x="3667" y="2490"/>
                  </a:lnTo>
                  <a:lnTo>
                    <a:pt x="3976" y="2471"/>
                  </a:lnTo>
                  <a:lnTo>
                    <a:pt x="4246" y="2432"/>
                  </a:lnTo>
                  <a:lnTo>
                    <a:pt x="4343" y="2413"/>
                  </a:lnTo>
                  <a:lnTo>
                    <a:pt x="4420" y="2374"/>
                  </a:lnTo>
                  <a:lnTo>
                    <a:pt x="4478" y="2316"/>
                  </a:lnTo>
                  <a:lnTo>
                    <a:pt x="4497" y="2239"/>
                  </a:lnTo>
                  <a:lnTo>
                    <a:pt x="4478" y="2181"/>
                  </a:lnTo>
                  <a:lnTo>
                    <a:pt x="4420" y="2123"/>
                  </a:lnTo>
                  <a:lnTo>
                    <a:pt x="4343" y="2085"/>
                  </a:lnTo>
                  <a:lnTo>
                    <a:pt x="4246" y="2065"/>
                  </a:lnTo>
                  <a:lnTo>
                    <a:pt x="3976" y="2027"/>
                  </a:lnTo>
                  <a:lnTo>
                    <a:pt x="3667" y="2007"/>
                  </a:lnTo>
                  <a:lnTo>
                    <a:pt x="3339" y="1988"/>
                  </a:lnTo>
                  <a:lnTo>
                    <a:pt x="3030" y="1969"/>
                  </a:lnTo>
                  <a:lnTo>
                    <a:pt x="2780" y="1930"/>
                  </a:lnTo>
                  <a:lnTo>
                    <a:pt x="2702" y="1892"/>
                  </a:lnTo>
                  <a:lnTo>
                    <a:pt x="2644" y="1853"/>
                  </a:lnTo>
                  <a:lnTo>
                    <a:pt x="2587" y="1795"/>
                  </a:lnTo>
                  <a:lnTo>
                    <a:pt x="2567" y="1699"/>
                  </a:lnTo>
                  <a:lnTo>
                    <a:pt x="2529" y="1467"/>
                  </a:lnTo>
                  <a:lnTo>
                    <a:pt x="2509" y="1158"/>
                  </a:lnTo>
                  <a:lnTo>
                    <a:pt x="2490" y="830"/>
                  </a:lnTo>
                  <a:lnTo>
                    <a:pt x="2471" y="521"/>
                  </a:lnTo>
                  <a:lnTo>
                    <a:pt x="2432" y="251"/>
                  </a:lnTo>
                  <a:lnTo>
                    <a:pt x="2413" y="155"/>
                  </a:lnTo>
                  <a:lnTo>
                    <a:pt x="2355" y="77"/>
                  </a:lnTo>
                  <a:lnTo>
                    <a:pt x="2316" y="19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22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6"/>
          <p:cNvSpPr txBox="1">
            <a:spLocks noGrp="1"/>
          </p:cNvSpPr>
          <p:nvPr>
            <p:ph type="title"/>
          </p:nvPr>
        </p:nvSpPr>
        <p:spPr>
          <a:xfrm>
            <a:off x="5534600" y="2903751"/>
            <a:ext cx="5127200" cy="14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0" name="Google Shape;1420;p16"/>
          <p:cNvSpPr txBox="1">
            <a:spLocks noGrp="1"/>
          </p:cNvSpPr>
          <p:nvPr>
            <p:ph type="subTitle" idx="1"/>
          </p:nvPr>
        </p:nvSpPr>
        <p:spPr>
          <a:xfrm>
            <a:off x="5246400" y="4755051"/>
            <a:ext cx="5703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1" name="Google Shape;1421;p16"/>
          <p:cNvSpPr/>
          <p:nvPr/>
        </p:nvSpPr>
        <p:spPr>
          <a:xfrm>
            <a:off x="9995668" y="0"/>
            <a:ext cx="2196337" cy="2601707"/>
          </a:xfrm>
          <a:custGeom>
            <a:avLst/>
            <a:gdLst/>
            <a:ahLst/>
            <a:cxnLst/>
            <a:rect l="l" t="t" r="r" b="b"/>
            <a:pathLst>
              <a:path w="26928" h="31898" extrusionOk="0">
                <a:moveTo>
                  <a:pt x="600" y="1"/>
                </a:moveTo>
                <a:lnTo>
                  <a:pt x="450" y="376"/>
                </a:lnTo>
                <a:lnTo>
                  <a:pt x="338" y="770"/>
                </a:lnTo>
                <a:lnTo>
                  <a:pt x="244" y="1163"/>
                </a:lnTo>
                <a:lnTo>
                  <a:pt x="150" y="1557"/>
                </a:lnTo>
                <a:lnTo>
                  <a:pt x="94" y="1951"/>
                </a:lnTo>
                <a:lnTo>
                  <a:pt x="38" y="2364"/>
                </a:lnTo>
                <a:lnTo>
                  <a:pt x="19" y="2776"/>
                </a:lnTo>
                <a:lnTo>
                  <a:pt x="0" y="3170"/>
                </a:lnTo>
                <a:lnTo>
                  <a:pt x="0" y="3582"/>
                </a:lnTo>
                <a:lnTo>
                  <a:pt x="19" y="3995"/>
                </a:lnTo>
                <a:lnTo>
                  <a:pt x="56" y="4408"/>
                </a:lnTo>
                <a:lnTo>
                  <a:pt x="94" y="4820"/>
                </a:lnTo>
                <a:lnTo>
                  <a:pt x="169" y="5233"/>
                </a:lnTo>
                <a:lnTo>
                  <a:pt x="244" y="5626"/>
                </a:lnTo>
                <a:lnTo>
                  <a:pt x="338" y="6039"/>
                </a:lnTo>
                <a:lnTo>
                  <a:pt x="450" y="6433"/>
                </a:lnTo>
                <a:lnTo>
                  <a:pt x="563" y="6826"/>
                </a:lnTo>
                <a:lnTo>
                  <a:pt x="694" y="7220"/>
                </a:lnTo>
                <a:lnTo>
                  <a:pt x="863" y="7595"/>
                </a:lnTo>
                <a:lnTo>
                  <a:pt x="1013" y="7989"/>
                </a:lnTo>
                <a:lnTo>
                  <a:pt x="1200" y="8364"/>
                </a:lnTo>
                <a:lnTo>
                  <a:pt x="1388" y="8720"/>
                </a:lnTo>
                <a:lnTo>
                  <a:pt x="1594" y="9077"/>
                </a:lnTo>
                <a:lnTo>
                  <a:pt x="1800" y="9433"/>
                </a:lnTo>
                <a:lnTo>
                  <a:pt x="2025" y="9770"/>
                </a:lnTo>
                <a:lnTo>
                  <a:pt x="2269" y="10089"/>
                </a:lnTo>
                <a:lnTo>
                  <a:pt x="2513" y="10408"/>
                </a:lnTo>
                <a:lnTo>
                  <a:pt x="2775" y="10708"/>
                </a:lnTo>
                <a:lnTo>
                  <a:pt x="3057" y="11008"/>
                </a:lnTo>
                <a:lnTo>
                  <a:pt x="3338" y="11289"/>
                </a:lnTo>
                <a:lnTo>
                  <a:pt x="3638" y="11552"/>
                </a:lnTo>
                <a:lnTo>
                  <a:pt x="3938" y="11814"/>
                </a:lnTo>
                <a:lnTo>
                  <a:pt x="4182" y="11983"/>
                </a:lnTo>
                <a:lnTo>
                  <a:pt x="4426" y="12152"/>
                </a:lnTo>
                <a:lnTo>
                  <a:pt x="4669" y="12321"/>
                </a:lnTo>
                <a:lnTo>
                  <a:pt x="4913" y="12452"/>
                </a:lnTo>
                <a:lnTo>
                  <a:pt x="5419" y="12696"/>
                </a:lnTo>
                <a:lnTo>
                  <a:pt x="5926" y="12921"/>
                </a:lnTo>
                <a:lnTo>
                  <a:pt x="6451" y="13090"/>
                </a:lnTo>
                <a:lnTo>
                  <a:pt x="6976" y="13240"/>
                </a:lnTo>
                <a:lnTo>
                  <a:pt x="7501" y="13371"/>
                </a:lnTo>
                <a:lnTo>
                  <a:pt x="8026" y="13483"/>
                </a:lnTo>
                <a:lnTo>
                  <a:pt x="9076" y="13727"/>
                </a:lnTo>
                <a:lnTo>
                  <a:pt x="9601" y="13840"/>
                </a:lnTo>
                <a:lnTo>
                  <a:pt x="10126" y="13971"/>
                </a:lnTo>
                <a:lnTo>
                  <a:pt x="10651" y="14140"/>
                </a:lnTo>
                <a:lnTo>
                  <a:pt x="11157" y="14327"/>
                </a:lnTo>
                <a:lnTo>
                  <a:pt x="11664" y="14552"/>
                </a:lnTo>
                <a:lnTo>
                  <a:pt x="11926" y="14683"/>
                </a:lnTo>
                <a:lnTo>
                  <a:pt x="12170" y="14815"/>
                </a:lnTo>
                <a:lnTo>
                  <a:pt x="12470" y="15002"/>
                </a:lnTo>
                <a:lnTo>
                  <a:pt x="12751" y="15190"/>
                </a:lnTo>
                <a:lnTo>
                  <a:pt x="13014" y="15396"/>
                </a:lnTo>
                <a:lnTo>
                  <a:pt x="13258" y="15602"/>
                </a:lnTo>
                <a:lnTo>
                  <a:pt x="13483" y="15809"/>
                </a:lnTo>
                <a:lnTo>
                  <a:pt x="13689" y="16015"/>
                </a:lnTo>
                <a:lnTo>
                  <a:pt x="13895" y="16240"/>
                </a:lnTo>
                <a:lnTo>
                  <a:pt x="14064" y="16465"/>
                </a:lnTo>
                <a:lnTo>
                  <a:pt x="14233" y="16690"/>
                </a:lnTo>
                <a:lnTo>
                  <a:pt x="14401" y="16934"/>
                </a:lnTo>
                <a:lnTo>
                  <a:pt x="14533" y="17177"/>
                </a:lnTo>
                <a:lnTo>
                  <a:pt x="14664" y="17421"/>
                </a:lnTo>
                <a:lnTo>
                  <a:pt x="14795" y="17665"/>
                </a:lnTo>
                <a:lnTo>
                  <a:pt x="14889" y="17927"/>
                </a:lnTo>
                <a:lnTo>
                  <a:pt x="15077" y="18453"/>
                </a:lnTo>
                <a:lnTo>
                  <a:pt x="15245" y="18996"/>
                </a:lnTo>
                <a:lnTo>
                  <a:pt x="15358" y="19540"/>
                </a:lnTo>
                <a:lnTo>
                  <a:pt x="15452" y="20121"/>
                </a:lnTo>
                <a:lnTo>
                  <a:pt x="15545" y="20703"/>
                </a:lnTo>
                <a:lnTo>
                  <a:pt x="15602" y="21284"/>
                </a:lnTo>
                <a:lnTo>
                  <a:pt x="15658" y="21884"/>
                </a:lnTo>
                <a:lnTo>
                  <a:pt x="15770" y="23122"/>
                </a:lnTo>
                <a:lnTo>
                  <a:pt x="15845" y="23703"/>
                </a:lnTo>
                <a:lnTo>
                  <a:pt x="15939" y="24303"/>
                </a:lnTo>
                <a:lnTo>
                  <a:pt x="16089" y="24884"/>
                </a:lnTo>
                <a:lnTo>
                  <a:pt x="16277" y="25447"/>
                </a:lnTo>
                <a:lnTo>
                  <a:pt x="16483" y="26009"/>
                </a:lnTo>
                <a:lnTo>
                  <a:pt x="16727" y="26553"/>
                </a:lnTo>
                <a:lnTo>
                  <a:pt x="17008" y="27078"/>
                </a:lnTo>
                <a:lnTo>
                  <a:pt x="17308" y="27566"/>
                </a:lnTo>
                <a:lnTo>
                  <a:pt x="17646" y="28053"/>
                </a:lnTo>
                <a:lnTo>
                  <a:pt x="18002" y="28522"/>
                </a:lnTo>
                <a:lnTo>
                  <a:pt x="18396" y="28972"/>
                </a:lnTo>
                <a:lnTo>
                  <a:pt x="18827" y="29385"/>
                </a:lnTo>
                <a:lnTo>
                  <a:pt x="19277" y="29779"/>
                </a:lnTo>
                <a:lnTo>
                  <a:pt x="19746" y="30135"/>
                </a:lnTo>
                <a:lnTo>
                  <a:pt x="20233" y="30472"/>
                </a:lnTo>
                <a:lnTo>
                  <a:pt x="20758" y="30772"/>
                </a:lnTo>
                <a:lnTo>
                  <a:pt x="21115" y="30941"/>
                </a:lnTo>
                <a:lnTo>
                  <a:pt x="21471" y="31110"/>
                </a:lnTo>
                <a:lnTo>
                  <a:pt x="21846" y="31260"/>
                </a:lnTo>
                <a:lnTo>
                  <a:pt x="22221" y="31391"/>
                </a:lnTo>
                <a:lnTo>
                  <a:pt x="22596" y="31522"/>
                </a:lnTo>
                <a:lnTo>
                  <a:pt x="22990" y="31616"/>
                </a:lnTo>
                <a:lnTo>
                  <a:pt x="23365" y="31710"/>
                </a:lnTo>
                <a:lnTo>
                  <a:pt x="23759" y="31766"/>
                </a:lnTo>
                <a:lnTo>
                  <a:pt x="24152" y="31822"/>
                </a:lnTo>
                <a:lnTo>
                  <a:pt x="24546" y="31860"/>
                </a:lnTo>
                <a:lnTo>
                  <a:pt x="24959" y="31879"/>
                </a:lnTo>
                <a:lnTo>
                  <a:pt x="25352" y="31897"/>
                </a:lnTo>
                <a:lnTo>
                  <a:pt x="25746" y="31879"/>
                </a:lnTo>
                <a:lnTo>
                  <a:pt x="26140" y="31860"/>
                </a:lnTo>
                <a:lnTo>
                  <a:pt x="26534" y="31822"/>
                </a:lnTo>
                <a:lnTo>
                  <a:pt x="26928" y="31766"/>
                </a:lnTo>
                <a:lnTo>
                  <a:pt x="269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2" name="Google Shape;1422;p16"/>
          <p:cNvSpPr/>
          <p:nvPr/>
        </p:nvSpPr>
        <p:spPr>
          <a:xfrm rot="-5400000">
            <a:off x="1269144" y="-1269067"/>
            <a:ext cx="1103565" cy="3641777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3" name="Google Shape;1423;p16"/>
          <p:cNvSpPr/>
          <p:nvPr/>
        </p:nvSpPr>
        <p:spPr>
          <a:xfrm>
            <a:off x="15" y="5029484"/>
            <a:ext cx="2176317" cy="182847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24" name="Google Shape;1424;p16"/>
          <p:cNvGrpSpPr/>
          <p:nvPr/>
        </p:nvGrpSpPr>
        <p:grpSpPr>
          <a:xfrm>
            <a:off x="8333046" y="144333"/>
            <a:ext cx="1312239" cy="1150015"/>
            <a:chOff x="5748659" y="5679224"/>
            <a:chExt cx="984179" cy="862511"/>
          </a:xfrm>
        </p:grpSpPr>
        <p:sp>
          <p:nvSpPr>
            <p:cNvPr id="1425" name="Google Shape;1425;p16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4" name="Google Shape;1434;p16"/>
          <p:cNvGrpSpPr/>
          <p:nvPr/>
        </p:nvGrpSpPr>
        <p:grpSpPr>
          <a:xfrm rot="810238" flipH="1">
            <a:off x="7829497" y="810230"/>
            <a:ext cx="2099743" cy="2085749"/>
            <a:chOff x="7704025" y="3595541"/>
            <a:chExt cx="1453507" cy="1443820"/>
          </a:xfrm>
        </p:grpSpPr>
        <p:sp>
          <p:nvSpPr>
            <p:cNvPr id="1435" name="Google Shape;1435;p16"/>
            <p:cNvSpPr/>
            <p:nvPr/>
          </p:nvSpPr>
          <p:spPr>
            <a:xfrm rot="429530">
              <a:off x="7779397" y="3671685"/>
              <a:ext cx="1302762" cy="1291531"/>
            </a:xfrm>
            <a:custGeom>
              <a:avLst/>
              <a:gdLst/>
              <a:ahLst/>
              <a:cxnLst/>
              <a:rect l="l" t="t" r="r" b="b"/>
              <a:pathLst>
                <a:path w="42752" h="42482" extrusionOk="0">
                  <a:moveTo>
                    <a:pt x="21386" y="1"/>
                  </a:moveTo>
                  <a:lnTo>
                    <a:pt x="20517" y="20"/>
                  </a:lnTo>
                  <a:lnTo>
                    <a:pt x="19649" y="58"/>
                  </a:lnTo>
                  <a:lnTo>
                    <a:pt x="18780" y="136"/>
                  </a:lnTo>
                  <a:lnTo>
                    <a:pt x="17931" y="232"/>
                  </a:lnTo>
                  <a:lnTo>
                    <a:pt x="17101" y="348"/>
                  </a:lnTo>
                  <a:lnTo>
                    <a:pt x="16271" y="502"/>
                  </a:lnTo>
                  <a:lnTo>
                    <a:pt x="15441" y="676"/>
                  </a:lnTo>
                  <a:lnTo>
                    <a:pt x="14630" y="888"/>
                  </a:lnTo>
                  <a:lnTo>
                    <a:pt x="13839" y="1120"/>
                  </a:lnTo>
                  <a:lnTo>
                    <a:pt x="13048" y="1390"/>
                  </a:lnTo>
                  <a:lnTo>
                    <a:pt x="12256" y="1660"/>
                  </a:lnTo>
                  <a:lnTo>
                    <a:pt x="11504" y="1989"/>
                  </a:lnTo>
                  <a:lnTo>
                    <a:pt x="10751" y="2317"/>
                  </a:lnTo>
                  <a:lnTo>
                    <a:pt x="10017" y="2683"/>
                  </a:lnTo>
                  <a:lnTo>
                    <a:pt x="9303" y="3069"/>
                  </a:lnTo>
                  <a:lnTo>
                    <a:pt x="8589" y="3494"/>
                  </a:lnTo>
                  <a:lnTo>
                    <a:pt x="8087" y="3803"/>
                  </a:lnTo>
                  <a:lnTo>
                    <a:pt x="7605" y="4131"/>
                  </a:lnTo>
                  <a:lnTo>
                    <a:pt x="7142" y="4459"/>
                  </a:lnTo>
                  <a:lnTo>
                    <a:pt x="6678" y="4806"/>
                  </a:lnTo>
                  <a:lnTo>
                    <a:pt x="6234" y="5154"/>
                  </a:lnTo>
                  <a:lnTo>
                    <a:pt x="5810" y="5521"/>
                  </a:lnTo>
                  <a:lnTo>
                    <a:pt x="5385" y="5887"/>
                  </a:lnTo>
                  <a:lnTo>
                    <a:pt x="4980" y="6273"/>
                  </a:lnTo>
                  <a:lnTo>
                    <a:pt x="4594" y="6659"/>
                  </a:lnTo>
                  <a:lnTo>
                    <a:pt x="4227" y="7065"/>
                  </a:lnTo>
                  <a:lnTo>
                    <a:pt x="3860" y="7470"/>
                  </a:lnTo>
                  <a:lnTo>
                    <a:pt x="3513" y="7875"/>
                  </a:lnTo>
                  <a:lnTo>
                    <a:pt x="3185" y="8300"/>
                  </a:lnTo>
                  <a:lnTo>
                    <a:pt x="2876" y="8725"/>
                  </a:lnTo>
                  <a:lnTo>
                    <a:pt x="2587" y="9168"/>
                  </a:lnTo>
                  <a:lnTo>
                    <a:pt x="2297" y="9612"/>
                  </a:lnTo>
                  <a:lnTo>
                    <a:pt x="2027" y="10056"/>
                  </a:lnTo>
                  <a:lnTo>
                    <a:pt x="1776" y="10520"/>
                  </a:lnTo>
                  <a:lnTo>
                    <a:pt x="1544" y="10963"/>
                  </a:lnTo>
                  <a:lnTo>
                    <a:pt x="1332" y="11446"/>
                  </a:lnTo>
                  <a:lnTo>
                    <a:pt x="1120" y="11909"/>
                  </a:lnTo>
                  <a:lnTo>
                    <a:pt x="946" y="12392"/>
                  </a:lnTo>
                  <a:lnTo>
                    <a:pt x="772" y="12874"/>
                  </a:lnTo>
                  <a:lnTo>
                    <a:pt x="618" y="13357"/>
                  </a:lnTo>
                  <a:lnTo>
                    <a:pt x="483" y="13859"/>
                  </a:lnTo>
                  <a:lnTo>
                    <a:pt x="367" y="14341"/>
                  </a:lnTo>
                  <a:lnTo>
                    <a:pt x="251" y="14843"/>
                  </a:lnTo>
                  <a:lnTo>
                    <a:pt x="174" y="15364"/>
                  </a:lnTo>
                  <a:lnTo>
                    <a:pt x="97" y="15866"/>
                  </a:lnTo>
                  <a:lnTo>
                    <a:pt x="58" y="16387"/>
                  </a:lnTo>
                  <a:lnTo>
                    <a:pt x="20" y="16889"/>
                  </a:lnTo>
                  <a:lnTo>
                    <a:pt x="0" y="17410"/>
                  </a:lnTo>
                  <a:lnTo>
                    <a:pt x="0" y="41015"/>
                  </a:lnTo>
                  <a:lnTo>
                    <a:pt x="20" y="41169"/>
                  </a:lnTo>
                  <a:lnTo>
                    <a:pt x="39" y="41305"/>
                  </a:lnTo>
                  <a:lnTo>
                    <a:pt x="77" y="41440"/>
                  </a:lnTo>
                  <a:lnTo>
                    <a:pt x="116" y="41575"/>
                  </a:lnTo>
                  <a:lnTo>
                    <a:pt x="174" y="41710"/>
                  </a:lnTo>
                  <a:lnTo>
                    <a:pt x="251" y="41826"/>
                  </a:lnTo>
                  <a:lnTo>
                    <a:pt x="328" y="41941"/>
                  </a:lnTo>
                  <a:lnTo>
                    <a:pt x="425" y="42057"/>
                  </a:lnTo>
                  <a:lnTo>
                    <a:pt x="541" y="42134"/>
                  </a:lnTo>
                  <a:lnTo>
                    <a:pt x="656" y="42231"/>
                  </a:lnTo>
                  <a:lnTo>
                    <a:pt x="772" y="42308"/>
                  </a:lnTo>
                  <a:lnTo>
                    <a:pt x="888" y="42366"/>
                  </a:lnTo>
                  <a:lnTo>
                    <a:pt x="1023" y="42405"/>
                  </a:lnTo>
                  <a:lnTo>
                    <a:pt x="1178" y="42443"/>
                  </a:lnTo>
                  <a:lnTo>
                    <a:pt x="1313" y="42463"/>
                  </a:lnTo>
                  <a:lnTo>
                    <a:pt x="1467" y="42482"/>
                  </a:lnTo>
                  <a:lnTo>
                    <a:pt x="41285" y="42482"/>
                  </a:lnTo>
                  <a:lnTo>
                    <a:pt x="41439" y="42463"/>
                  </a:lnTo>
                  <a:lnTo>
                    <a:pt x="41594" y="42443"/>
                  </a:lnTo>
                  <a:lnTo>
                    <a:pt x="41729" y="42405"/>
                  </a:lnTo>
                  <a:lnTo>
                    <a:pt x="41864" y="42366"/>
                  </a:lnTo>
                  <a:lnTo>
                    <a:pt x="41980" y="42308"/>
                  </a:lnTo>
                  <a:lnTo>
                    <a:pt x="42115" y="42231"/>
                  </a:lnTo>
                  <a:lnTo>
                    <a:pt x="42231" y="42134"/>
                  </a:lnTo>
                  <a:lnTo>
                    <a:pt x="42327" y="42057"/>
                  </a:lnTo>
                  <a:lnTo>
                    <a:pt x="42424" y="41941"/>
                  </a:lnTo>
                  <a:lnTo>
                    <a:pt x="42501" y="41826"/>
                  </a:lnTo>
                  <a:lnTo>
                    <a:pt x="42578" y="41710"/>
                  </a:lnTo>
                  <a:lnTo>
                    <a:pt x="42636" y="41575"/>
                  </a:lnTo>
                  <a:lnTo>
                    <a:pt x="42694" y="41440"/>
                  </a:lnTo>
                  <a:lnTo>
                    <a:pt x="42732" y="41305"/>
                  </a:lnTo>
                  <a:lnTo>
                    <a:pt x="42752" y="41169"/>
                  </a:lnTo>
                  <a:lnTo>
                    <a:pt x="42752" y="41015"/>
                  </a:lnTo>
                  <a:lnTo>
                    <a:pt x="42752" y="17564"/>
                  </a:lnTo>
                  <a:lnTo>
                    <a:pt x="42752" y="17063"/>
                  </a:lnTo>
                  <a:lnTo>
                    <a:pt x="42713" y="16580"/>
                  </a:lnTo>
                  <a:lnTo>
                    <a:pt x="42675" y="16098"/>
                  </a:lnTo>
                  <a:lnTo>
                    <a:pt x="42617" y="15615"/>
                  </a:lnTo>
                  <a:lnTo>
                    <a:pt x="42501" y="14882"/>
                  </a:lnTo>
                  <a:lnTo>
                    <a:pt x="42346" y="14187"/>
                  </a:lnTo>
                  <a:lnTo>
                    <a:pt x="42231" y="13666"/>
                  </a:lnTo>
                  <a:lnTo>
                    <a:pt x="42057" y="13087"/>
                  </a:lnTo>
                  <a:lnTo>
                    <a:pt x="41787" y="12334"/>
                  </a:lnTo>
                  <a:lnTo>
                    <a:pt x="41497" y="11620"/>
                  </a:lnTo>
                  <a:lnTo>
                    <a:pt x="41169" y="10906"/>
                  </a:lnTo>
                  <a:lnTo>
                    <a:pt x="40802" y="10211"/>
                  </a:lnTo>
                  <a:lnTo>
                    <a:pt x="40397" y="9516"/>
                  </a:lnTo>
                  <a:lnTo>
                    <a:pt x="39953" y="8840"/>
                  </a:lnTo>
                  <a:lnTo>
                    <a:pt x="39471" y="8203"/>
                  </a:lnTo>
                  <a:lnTo>
                    <a:pt x="38949" y="7567"/>
                  </a:lnTo>
                  <a:lnTo>
                    <a:pt x="38351" y="6891"/>
                  </a:lnTo>
                  <a:lnTo>
                    <a:pt x="37733" y="6235"/>
                  </a:lnTo>
                  <a:lnTo>
                    <a:pt x="37077" y="5636"/>
                  </a:lnTo>
                  <a:lnTo>
                    <a:pt x="36382" y="5038"/>
                  </a:lnTo>
                  <a:lnTo>
                    <a:pt x="35803" y="4594"/>
                  </a:lnTo>
                  <a:lnTo>
                    <a:pt x="35359" y="4266"/>
                  </a:lnTo>
                  <a:lnTo>
                    <a:pt x="34896" y="3957"/>
                  </a:lnTo>
                  <a:lnTo>
                    <a:pt x="34433" y="3648"/>
                  </a:lnTo>
                  <a:lnTo>
                    <a:pt x="33951" y="3359"/>
                  </a:lnTo>
                  <a:lnTo>
                    <a:pt x="33642" y="3108"/>
                  </a:lnTo>
                  <a:lnTo>
                    <a:pt x="33294" y="2896"/>
                  </a:lnTo>
                  <a:lnTo>
                    <a:pt x="32928" y="2722"/>
                  </a:lnTo>
                  <a:lnTo>
                    <a:pt x="32522" y="2568"/>
                  </a:lnTo>
                  <a:lnTo>
                    <a:pt x="31905" y="2259"/>
                  </a:lnTo>
                  <a:lnTo>
                    <a:pt x="31248" y="1989"/>
                  </a:lnTo>
                  <a:lnTo>
                    <a:pt x="30611" y="1718"/>
                  </a:lnTo>
                  <a:lnTo>
                    <a:pt x="29936" y="1467"/>
                  </a:lnTo>
                  <a:lnTo>
                    <a:pt x="29280" y="1236"/>
                  </a:lnTo>
                  <a:lnTo>
                    <a:pt x="28585" y="1024"/>
                  </a:lnTo>
                  <a:lnTo>
                    <a:pt x="27909" y="830"/>
                  </a:lnTo>
                  <a:lnTo>
                    <a:pt x="27214" y="657"/>
                  </a:lnTo>
                  <a:lnTo>
                    <a:pt x="26500" y="502"/>
                  </a:lnTo>
                  <a:lnTo>
                    <a:pt x="25806" y="387"/>
                  </a:lnTo>
                  <a:lnTo>
                    <a:pt x="25091" y="271"/>
                  </a:lnTo>
                  <a:lnTo>
                    <a:pt x="24358" y="174"/>
                  </a:lnTo>
                  <a:lnTo>
                    <a:pt x="23644" y="97"/>
                  </a:lnTo>
                  <a:lnTo>
                    <a:pt x="22910" y="39"/>
                  </a:lnTo>
                  <a:lnTo>
                    <a:pt x="22177" y="20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16"/>
            <p:cNvSpPr/>
            <p:nvPr/>
          </p:nvSpPr>
          <p:spPr>
            <a:xfrm rot="429530">
              <a:off x="7831659" y="3717236"/>
              <a:ext cx="1213386" cy="1202332"/>
            </a:xfrm>
            <a:custGeom>
              <a:avLst/>
              <a:gdLst/>
              <a:ahLst/>
              <a:cxnLst/>
              <a:rect l="l" t="t" r="r" b="b"/>
              <a:pathLst>
                <a:path w="39819" h="39548" extrusionOk="0">
                  <a:moveTo>
                    <a:pt x="19900" y="0"/>
                  </a:moveTo>
                  <a:lnTo>
                    <a:pt x="19070" y="20"/>
                  </a:lnTo>
                  <a:lnTo>
                    <a:pt x="18221" y="58"/>
                  </a:lnTo>
                  <a:lnTo>
                    <a:pt x="17410" y="116"/>
                  </a:lnTo>
                  <a:lnTo>
                    <a:pt x="16600" y="213"/>
                  </a:lnTo>
                  <a:lnTo>
                    <a:pt x="15789" y="348"/>
                  </a:lnTo>
                  <a:lnTo>
                    <a:pt x="14998" y="502"/>
                  </a:lnTo>
                  <a:lnTo>
                    <a:pt x="14226" y="676"/>
                  </a:lnTo>
                  <a:lnTo>
                    <a:pt x="13454" y="869"/>
                  </a:lnTo>
                  <a:lnTo>
                    <a:pt x="12701" y="1081"/>
                  </a:lnTo>
                  <a:lnTo>
                    <a:pt x="11968" y="1332"/>
                  </a:lnTo>
                  <a:lnTo>
                    <a:pt x="11234" y="1602"/>
                  </a:lnTo>
                  <a:lnTo>
                    <a:pt x="10539" y="1892"/>
                  </a:lnTo>
                  <a:lnTo>
                    <a:pt x="9844" y="2201"/>
                  </a:lnTo>
                  <a:lnTo>
                    <a:pt x="9169" y="2529"/>
                  </a:lnTo>
                  <a:lnTo>
                    <a:pt x="8513" y="2896"/>
                  </a:lnTo>
                  <a:lnTo>
                    <a:pt x="7876" y="3262"/>
                  </a:lnTo>
                  <a:lnTo>
                    <a:pt x="7451" y="3552"/>
                  </a:lnTo>
                  <a:lnTo>
                    <a:pt x="7007" y="3841"/>
                  </a:lnTo>
                  <a:lnTo>
                    <a:pt x="6602" y="4131"/>
                  </a:lnTo>
                  <a:lnTo>
                    <a:pt x="6177" y="4440"/>
                  </a:lnTo>
                  <a:lnTo>
                    <a:pt x="5791" y="4748"/>
                  </a:lnTo>
                  <a:lnTo>
                    <a:pt x="5405" y="5077"/>
                  </a:lnTo>
                  <a:lnTo>
                    <a:pt x="5019" y="5405"/>
                  </a:lnTo>
                  <a:lnTo>
                    <a:pt x="4653" y="5752"/>
                  </a:lnTo>
                  <a:lnTo>
                    <a:pt x="4305" y="6100"/>
                  </a:lnTo>
                  <a:lnTo>
                    <a:pt x="3958" y="6447"/>
                  </a:lnTo>
                  <a:lnTo>
                    <a:pt x="3630" y="6814"/>
                  </a:lnTo>
                  <a:lnTo>
                    <a:pt x="3321" y="7200"/>
                  </a:lnTo>
                  <a:lnTo>
                    <a:pt x="3012" y="7566"/>
                  </a:lnTo>
                  <a:lnTo>
                    <a:pt x="2722" y="7952"/>
                  </a:lnTo>
                  <a:lnTo>
                    <a:pt x="2452" y="8358"/>
                  </a:lnTo>
                  <a:lnTo>
                    <a:pt x="2182" y="8763"/>
                  </a:lnTo>
                  <a:lnTo>
                    <a:pt x="1931" y="9168"/>
                  </a:lnTo>
                  <a:lnTo>
                    <a:pt x="1699" y="9574"/>
                  </a:lnTo>
                  <a:lnTo>
                    <a:pt x="1468" y="9998"/>
                  </a:lnTo>
                  <a:lnTo>
                    <a:pt x="1275" y="10423"/>
                  </a:lnTo>
                  <a:lnTo>
                    <a:pt x="1082" y="10867"/>
                  </a:lnTo>
                  <a:lnTo>
                    <a:pt x="889" y="11291"/>
                  </a:lnTo>
                  <a:lnTo>
                    <a:pt x="734" y="11735"/>
                  </a:lnTo>
                  <a:lnTo>
                    <a:pt x="580" y="12199"/>
                  </a:lnTo>
                  <a:lnTo>
                    <a:pt x="445" y="12643"/>
                  </a:lnTo>
                  <a:lnTo>
                    <a:pt x="329" y="13106"/>
                  </a:lnTo>
                  <a:lnTo>
                    <a:pt x="233" y="13569"/>
                  </a:lnTo>
                  <a:lnTo>
                    <a:pt x="155" y="14032"/>
                  </a:lnTo>
                  <a:lnTo>
                    <a:pt x="97" y="14515"/>
                  </a:lnTo>
                  <a:lnTo>
                    <a:pt x="40" y="14978"/>
                  </a:lnTo>
                  <a:lnTo>
                    <a:pt x="1" y="15460"/>
                  </a:lnTo>
                  <a:lnTo>
                    <a:pt x="1" y="15943"/>
                  </a:lnTo>
                  <a:lnTo>
                    <a:pt x="1" y="39548"/>
                  </a:lnTo>
                  <a:lnTo>
                    <a:pt x="39819" y="39548"/>
                  </a:lnTo>
                  <a:lnTo>
                    <a:pt x="39819" y="16097"/>
                  </a:lnTo>
                  <a:lnTo>
                    <a:pt x="39819" y="15653"/>
                  </a:lnTo>
                  <a:lnTo>
                    <a:pt x="39780" y="15210"/>
                  </a:lnTo>
                  <a:lnTo>
                    <a:pt x="39742" y="14766"/>
                  </a:lnTo>
                  <a:lnTo>
                    <a:pt x="39703" y="14341"/>
                  </a:lnTo>
                  <a:lnTo>
                    <a:pt x="39587" y="13685"/>
                  </a:lnTo>
                  <a:lnTo>
                    <a:pt x="39452" y="13029"/>
                  </a:lnTo>
                  <a:lnTo>
                    <a:pt x="39336" y="12546"/>
                  </a:lnTo>
                  <a:lnTo>
                    <a:pt x="39182" y="12064"/>
                  </a:lnTo>
                  <a:lnTo>
                    <a:pt x="38950" y="11388"/>
                  </a:lnTo>
                  <a:lnTo>
                    <a:pt x="38680" y="10712"/>
                  </a:lnTo>
                  <a:lnTo>
                    <a:pt x="38371" y="10076"/>
                  </a:lnTo>
                  <a:lnTo>
                    <a:pt x="38043" y="9439"/>
                  </a:lnTo>
                  <a:lnTo>
                    <a:pt x="37657" y="8802"/>
                  </a:lnTo>
                  <a:lnTo>
                    <a:pt x="37252" y="8203"/>
                  </a:lnTo>
                  <a:lnTo>
                    <a:pt x="36827" y="7605"/>
                  </a:lnTo>
                  <a:lnTo>
                    <a:pt x="36364" y="7045"/>
                  </a:lnTo>
                  <a:lnTo>
                    <a:pt x="35823" y="6428"/>
                  </a:lnTo>
                  <a:lnTo>
                    <a:pt x="35244" y="5829"/>
                  </a:lnTo>
                  <a:lnTo>
                    <a:pt x="34627" y="5270"/>
                  </a:lnTo>
                  <a:lnTo>
                    <a:pt x="33990" y="4710"/>
                  </a:lnTo>
                  <a:lnTo>
                    <a:pt x="33449" y="4305"/>
                  </a:lnTo>
                  <a:lnTo>
                    <a:pt x="33006" y="3976"/>
                  </a:lnTo>
                  <a:lnTo>
                    <a:pt x="32562" y="3668"/>
                  </a:lnTo>
                  <a:lnTo>
                    <a:pt x="32079" y="3359"/>
                  </a:lnTo>
                  <a:lnTo>
                    <a:pt x="31616" y="3069"/>
                  </a:lnTo>
                  <a:lnTo>
                    <a:pt x="31056" y="2760"/>
                  </a:lnTo>
                  <a:lnTo>
                    <a:pt x="30496" y="2471"/>
                  </a:lnTo>
                  <a:lnTo>
                    <a:pt x="29917" y="2181"/>
                  </a:lnTo>
                  <a:lnTo>
                    <a:pt x="29338" y="1911"/>
                  </a:lnTo>
                  <a:lnTo>
                    <a:pt x="28740" y="1660"/>
                  </a:lnTo>
                  <a:lnTo>
                    <a:pt x="28122" y="1429"/>
                  </a:lnTo>
                  <a:lnTo>
                    <a:pt x="27485" y="1216"/>
                  </a:lnTo>
                  <a:lnTo>
                    <a:pt x="26849" y="1004"/>
                  </a:lnTo>
                  <a:lnTo>
                    <a:pt x="26212" y="830"/>
                  </a:lnTo>
                  <a:lnTo>
                    <a:pt x="25536" y="657"/>
                  </a:lnTo>
                  <a:lnTo>
                    <a:pt x="24880" y="502"/>
                  </a:lnTo>
                  <a:lnTo>
                    <a:pt x="24204" y="367"/>
                  </a:lnTo>
                  <a:lnTo>
                    <a:pt x="23509" y="271"/>
                  </a:lnTo>
                  <a:lnTo>
                    <a:pt x="22815" y="174"/>
                  </a:lnTo>
                  <a:lnTo>
                    <a:pt x="22120" y="97"/>
                  </a:lnTo>
                  <a:lnTo>
                    <a:pt x="21406" y="39"/>
                  </a:lnTo>
                  <a:lnTo>
                    <a:pt x="20692" y="20"/>
                  </a:lnTo>
                  <a:lnTo>
                    <a:pt x="199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16"/>
            <p:cNvSpPr/>
            <p:nvPr/>
          </p:nvSpPr>
          <p:spPr>
            <a:xfrm rot="429530">
              <a:off x="7831659" y="3717236"/>
              <a:ext cx="1213386" cy="1202332"/>
            </a:xfrm>
            <a:custGeom>
              <a:avLst/>
              <a:gdLst/>
              <a:ahLst/>
              <a:cxnLst/>
              <a:rect l="l" t="t" r="r" b="b"/>
              <a:pathLst>
                <a:path w="39819" h="39548" fill="none" extrusionOk="0">
                  <a:moveTo>
                    <a:pt x="39819" y="16097"/>
                  </a:moveTo>
                  <a:lnTo>
                    <a:pt x="39819" y="39548"/>
                  </a:lnTo>
                  <a:lnTo>
                    <a:pt x="1" y="39548"/>
                  </a:lnTo>
                  <a:lnTo>
                    <a:pt x="1" y="15943"/>
                  </a:lnTo>
                  <a:lnTo>
                    <a:pt x="1" y="15943"/>
                  </a:lnTo>
                  <a:lnTo>
                    <a:pt x="1" y="15460"/>
                  </a:lnTo>
                  <a:lnTo>
                    <a:pt x="40" y="14978"/>
                  </a:lnTo>
                  <a:lnTo>
                    <a:pt x="97" y="14515"/>
                  </a:lnTo>
                  <a:lnTo>
                    <a:pt x="155" y="14032"/>
                  </a:lnTo>
                  <a:lnTo>
                    <a:pt x="233" y="13569"/>
                  </a:lnTo>
                  <a:lnTo>
                    <a:pt x="329" y="13106"/>
                  </a:lnTo>
                  <a:lnTo>
                    <a:pt x="445" y="12643"/>
                  </a:lnTo>
                  <a:lnTo>
                    <a:pt x="580" y="12199"/>
                  </a:lnTo>
                  <a:lnTo>
                    <a:pt x="734" y="11735"/>
                  </a:lnTo>
                  <a:lnTo>
                    <a:pt x="889" y="11291"/>
                  </a:lnTo>
                  <a:lnTo>
                    <a:pt x="1082" y="10867"/>
                  </a:lnTo>
                  <a:lnTo>
                    <a:pt x="1275" y="10423"/>
                  </a:lnTo>
                  <a:lnTo>
                    <a:pt x="1468" y="9998"/>
                  </a:lnTo>
                  <a:lnTo>
                    <a:pt x="1699" y="9574"/>
                  </a:lnTo>
                  <a:lnTo>
                    <a:pt x="1931" y="9168"/>
                  </a:lnTo>
                  <a:lnTo>
                    <a:pt x="2182" y="8763"/>
                  </a:lnTo>
                  <a:lnTo>
                    <a:pt x="2452" y="8358"/>
                  </a:lnTo>
                  <a:lnTo>
                    <a:pt x="2722" y="7952"/>
                  </a:lnTo>
                  <a:lnTo>
                    <a:pt x="3012" y="7566"/>
                  </a:lnTo>
                  <a:lnTo>
                    <a:pt x="3321" y="7200"/>
                  </a:lnTo>
                  <a:lnTo>
                    <a:pt x="3630" y="6814"/>
                  </a:lnTo>
                  <a:lnTo>
                    <a:pt x="3958" y="6447"/>
                  </a:lnTo>
                  <a:lnTo>
                    <a:pt x="4305" y="6100"/>
                  </a:lnTo>
                  <a:lnTo>
                    <a:pt x="4653" y="5752"/>
                  </a:lnTo>
                  <a:lnTo>
                    <a:pt x="5019" y="5405"/>
                  </a:lnTo>
                  <a:lnTo>
                    <a:pt x="5405" y="5077"/>
                  </a:lnTo>
                  <a:lnTo>
                    <a:pt x="5791" y="4748"/>
                  </a:lnTo>
                  <a:lnTo>
                    <a:pt x="6177" y="4440"/>
                  </a:lnTo>
                  <a:lnTo>
                    <a:pt x="6602" y="4131"/>
                  </a:lnTo>
                  <a:lnTo>
                    <a:pt x="7007" y="3841"/>
                  </a:lnTo>
                  <a:lnTo>
                    <a:pt x="7451" y="3552"/>
                  </a:lnTo>
                  <a:lnTo>
                    <a:pt x="7876" y="3262"/>
                  </a:lnTo>
                  <a:lnTo>
                    <a:pt x="7876" y="3262"/>
                  </a:lnTo>
                  <a:lnTo>
                    <a:pt x="8513" y="2896"/>
                  </a:lnTo>
                  <a:lnTo>
                    <a:pt x="9169" y="2529"/>
                  </a:lnTo>
                  <a:lnTo>
                    <a:pt x="9844" y="2201"/>
                  </a:lnTo>
                  <a:lnTo>
                    <a:pt x="10539" y="1892"/>
                  </a:lnTo>
                  <a:lnTo>
                    <a:pt x="11234" y="1602"/>
                  </a:lnTo>
                  <a:lnTo>
                    <a:pt x="11968" y="1332"/>
                  </a:lnTo>
                  <a:lnTo>
                    <a:pt x="12701" y="1081"/>
                  </a:lnTo>
                  <a:lnTo>
                    <a:pt x="13454" y="869"/>
                  </a:lnTo>
                  <a:lnTo>
                    <a:pt x="14226" y="676"/>
                  </a:lnTo>
                  <a:lnTo>
                    <a:pt x="14998" y="502"/>
                  </a:lnTo>
                  <a:lnTo>
                    <a:pt x="15789" y="348"/>
                  </a:lnTo>
                  <a:lnTo>
                    <a:pt x="16600" y="213"/>
                  </a:lnTo>
                  <a:lnTo>
                    <a:pt x="17410" y="116"/>
                  </a:lnTo>
                  <a:lnTo>
                    <a:pt x="18221" y="58"/>
                  </a:lnTo>
                  <a:lnTo>
                    <a:pt x="19070" y="20"/>
                  </a:lnTo>
                  <a:lnTo>
                    <a:pt x="19900" y="0"/>
                  </a:lnTo>
                  <a:lnTo>
                    <a:pt x="19977" y="0"/>
                  </a:lnTo>
                  <a:lnTo>
                    <a:pt x="19977" y="0"/>
                  </a:lnTo>
                  <a:lnTo>
                    <a:pt x="20692" y="20"/>
                  </a:lnTo>
                  <a:lnTo>
                    <a:pt x="21406" y="39"/>
                  </a:lnTo>
                  <a:lnTo>
                    <a:pt x="22120" y="97"/>
                  </a:lnTo>
                  <a:lnTo>
                    <a:pt x="22815" y="174"/>
                  </a:lnTo>
                  <a:lnTo>
                    <a:pt x="23509" y="271"/>
                  </a:lnTo>
                  <a:lnTo>
                    <a:pt x="24204" y="367"/>
                  </a:lnTo>
                  <a:lnTo>
                    <a:pt x="24880" y="502"/>
                  </a:lnTo>
                  <a:lnTo>
                    <a:pt x="25536" y="657"/>
                  </a:lnTo>
                  <a:lnTo>
                    <a:pt x="26212" y="830"/>
                  </a:lnTo>
                  <a:lnTo>
                    <a:pt x="26849" y="1004"/>
                  </a:lnTo>
                  <a:lnTo>
                    <a:pt x="27485" y="1216"/>
                  </a:lnTo>
                  <a:lnTo>
                    <a:pt x="28122" y="1429"/>
                  </a:lnTo>
                  <a:lnTo>
                    <a:pt x="28740" y="1660"/>
                  </a:lnTo>
                  <a:lnTo>
                    <a:pt x="29338" y="1911"/>
                  </a:lnTo>
                  <a:lnTo>
                    <a:pt x="29917" y="2181"/>
                  </a:lnTo>
                  <a:lnTo>
                    <a:pt x="30496" y="2471"/>
                  </a:lnTo>
                  <a:lnTo>
                    <a:pt x="30496" y="2471"/>
                  </a:lnTo>
                  <a:lnTo>
                    <a:pt x="31056" y="2760"/>
                  </a:lnTo>
                  <a:lnTo>
                    <a:pt x="31616" y="3069"/>
                  </a:lnTo>
                  <a:lnTo>
                    <a:pt x="31616" y="3069"/>
                  </a:lnTo>
                  <a:lnTo>
                    <a:pt x="32079" y="3359"/>
                  </a:lnTo>
                  <a:lnTo>
                    <a:pt x="32562" y="3668"/>
                  </a:lnTo>
                  <a:lnTo>
                    <a:pt x="33006" y="3976"/>
                  </a:lnTo>
                  <a:lnTo>
                    <a:pt x="33449" y="4305"/>
                  </a:lnTo>
                  <a:lnTo>
                    <a:pt x="33449" y="4305"/>
                  </a:lnTo>
                  <a:lnTo>
                    <a:pt x="33990" y="4710"/>
                  </a:lnTo>
                  <a:lnTo>
                    <a:pt x="33990" y="4710"/>
                  </a:lnTo>
                  <a:lnTo>
                    <a:pt x="34627" y="5270"/>
                  </a:lnTo>
                  <a:lnTo>
                    <a:pt x="35244" y="5829"/>
                  </a:lnTo>
                  <a:lnTo>
                    <a:pt x="35823" y="6428"/>
                  </a:lnTo>
                  <a:lnTo>
                    <a:pt x="36364" y="7045"/>
                  </a:lnTo>
                  <a:lnTo>
                    <a:pt x="36364" y="7045"/>
                  </a:lnTo>
                  <a:lnTo>
                    <a:pt x="36827" y="7605"/>
                  </a:lnTo>
                  <a:lnTo>
                    <a:pt x="37252" y="8203"/>
                  </a:lnTo>
                  <a:lnTo>
                    <a:pt x="37657" y="8802"/>
                  </a:lnTo>
                  <a:lnTo>
                    <a:pt x="38043" y="9439"/>
                  </a:lnTo>
                  <a:lnTo>
                    <a:pt x="38371" y="10076"/>
                  </a:lnTo>
                  <a:lnTo>
                    <a:pt x="38680" y="10712"/>
                  </a:lnTo>
                  <a:lnTo>
                    <a:pt x="38950" y="11388"/>
                  </a:lnTo>
                  <a:lnTo>
                    <a:pt x="39182" y="12064"/>
                  </a:lnTo>
                  <a:lnTo>
                    <a:pt x="39182" y="12064"/>
                  </a:lnTo>
                  <a:lnTo>
                    <a:pt x="39336" y="12546"/>
                  </a:lnTo>
                  <a:lnTo>
                    <a:pt x="39452" y="13029"/>
                  </a:lnTo>
                  <a:lnTo>
                    <a:pt x="39452" y="13029"/>
                  </a:lnTo>
                  <a:lnTo>
                    <a:pt x="39587" y="13685"/>
                  </a:lnTo>
                  <a:lnTo>
                    <a:pt x="39703" y="14341"/>
                  </a:lnTo>
                  <a:lnTo>
                    <a:pt x="39703" y="14341"/>
                  </a:lnTo>
                  <a:lnTo>
                    <a:pt x="39742" y="14766"/>
                  </a:lnTo>
                  <a:lnTo>
                    <a:pt x="39780" y="15210"/>
                  </a:lnTo>
                  <a:lnTo>
                    <a:pt x="39819" y="15653"/>
                  </a:lnTo>
                  <a:lnTo>
                    <a:pt x="39819" y="160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16"/>
            <p:cNvSpPr/>
            <p:nvPr/>
          </p:nvSpPr>
          <p:spPr>
            <a:xfrm rot="429530">
              <a:off x="8822705" y="3838685"/>
              <a:ext cx="34129" cy="18241"/>
            </a:xfrm>
            <a:custGeom>
              <a:avLst/>
              <a:gdLst/>
              <a:ahLst/>
              <a:cxnLst/>
              <a:rect l="l" t="t" r="r" b="b"/>
              <a:pathLst>
                <a:path w="1120" h="600" extrusionOk="0">
                  <a:moveTo>
                    <a:pt x="0" y="1"/>
                  </a:moveTo>
                  <a:lnTo>
                    <a:pt x="560" y="290"/>
                  </a:lnTo>
                  <a:lnTo>
                    <a:pt x="1120" y="599"/>
                  </a:lnTo>
                  <a:lnTo>
                    <a:pt x="869" y="406"/>
                  </a:lnTo>
                  <a:lnTo>
                    <a:pt x="599" y="233"/>
                  </a:lnTo>
                  <a:lnTo>
                    <a:pt x="309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16"/>
            <p:cNvSpPr/>
            <p:nvPr/>
          </p:nvSpPr>
          <p:spPr>
            <a:xfrm rot="429530">
              <a:off x="8822705" y="3838685"/>
              <a:ext cx="34129" cy="18241"/>
            </a:xfrm>
            <a:custGeom>
              <a:avLst/>
              <a:gdLst/>
              <a:ahLst/>
              <a:cxnLst/>
              <a:rect l="l" t="t" r="r" b="b"/>
              <a:pathLst>
                <a:path w="1120" h="60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60" y="290"/>
                  </a:lnTo>
                  <a:lnTo>
                    <a:pt x="1120" y="599"/>
                  </a:lnTo>
                  <a:lnTo>
                    <a:pt x="1120" y="599"/>
                  </a:lnTo>
                  <a:lnTo>
                    <a:pt x="1120" y="599"/>
                  </a:lnTo>
                  <a:lnTo>
                    <a:pt x="1120" y="599"/>
                  </a:lnTo>
                  <a:lnTo>
                    <a:pt x="869" y="406"/>
                  </a:lnTo>
                  <a:lnTo>
                    <a:pt x="599" y="233"/>
                  </a:lnTo>
                  <a:lnTo>
                    <a:pt x="309" y="9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16"/>
            <p:cNvSpPr/>
            <p:nvPr/>
          </p:nvSpPr>
          <p:spPr>
            <a:xfrm rot="429530">
              <a:off x="7982953" y="3717170"/>
              <a:ext cx="957539" cy="438364"/>
            </a:xfrm>
            <a:custGeom>
              <a:avLst/>
              <a:gdLst/>
              <a:ahLst/>
              <a:cxnLst/>
              <a:rect l="l" t="t" r="r" b="b"/>
              <a:pathLst>
                <a:path w="31423" h="14419" extrusionOk="0">
                  <a:moveTo>
                    <a:pt x="16503" y="0"/>
                  </a:moveTo>
                  <a:lnTo>
                    <a:pt x="15673" y="20"/>
                  </a:lnTo>
                  <a:lnTo>
                    <a:pt x="14824" y="58"/>
                  </a:lnTo>
                  <a:lnTo>
                    <a:pt x="14013" y="116"/>
                  </a:lnTo>
                  <a:lnTo>
                    <a:pt x="13203" y="213"/>
                  </a:lnTo>
                  <a:lnTo>
                    <a:pt x="12392" y="348"/>
                  </a:lnTo>
                  <a:lnTo>
                    <a:pt x="11601" y="502"/>
                  </a:lnTo>
                  <a:lnTo>
                    <a:pt x="10829" y="676"/>
                  </a:lnTo>
                  <a:lnTo>
                    <a:pt x="10057" y="869"/>
                  </a:lnTo>
                  <a:lnTo>
                    <a:pt x="9304" y="1081"/>
                  </a:lnTo>
                  <a:lnTo>
                    <a:pt x="8571" y="1332"/>
                  </a:lnTo>
                  <a:lnTo>
                    <a:pt x="7837" y="1602"/>
                  </a:lnTo>
                  <a:lnTo>
                    <a:pt x="7142" y="1892"/>
                  </a:lnTo>
                  <a:lnTo>
                    <a:pt x="6447" y="2201"/>
                  </a:lnTo>
                  <a:lnTo>
                    <a:pt x="5772" y="2529"/>
                  </a:lnTo>
                  <a:lnTo>
                    <a:pt x="5116" y="2896"/>
                  </a:lnTo>
                  <a:lnTo>
                    <a:pt x="4479" y="3262"/>
                  </a:lnTo>
                  <a:lnTo>
                    <a:pt x="4575" y="3475"/>
                  </a:lnTo>
                  <a:lnTo>
                    <a:pt x="4652" y="3687"/>
                  </a:lnTo>
                  <a:lnTo>
                    <a:pt x="4768" y="3880"/>
                  </a:lnTo>
                  <a:lnTo>
                    <a:pt x="4903" y="4054"/>
                  </a:lnTo>
                  <a:lnTo>
                    <a:pt x="5058" y="4208"/>
                  </a:lnTo>
                  <a:lnTo>
                    <a:pt x="5212" y="4343"/>
                  </a:lnTo>
                  <a:lnTo>
                    <a:pt x="5386" y="4478"/>
                  </a:lnTo>
                  <a:lnTo>
                    <a:pt x="5598" y="4575"/>
                  </a:lnTo>
                  <a:lnTo>
                    <a:pt x="5830" y="4652"/>
                  </a:lnTo>
                  <a:lnTo>
                    <a:pt x="6081" y="4710"/>
                  </a:lnTo>
                  <a:lnTo>
                    <a:pt x="6332" y="4748"/>
                  </a:lnTo>
                  <a:lnTo>
                    <a:pt x="6583" y="4768"/>
                  </a:lnTo>
                  <a:lnTo>
                    <a:pt x="7104" y="4787"/>
                  </a:lnTo>
                  <a:lnTo>
                    <a:pt x="7355" y="4806"/>
                  </a:lnTo>
                  <a:lnTo>
                    <a:pt x="7606" y="4845"/>
                  </a:lnTo>
                  <a:lnTo>
                    <a:pt x="7876" y="4884"/>
                  </a:lnTo>
                  <a:lnTo>
                    <a:pt x="8127" y="4980"/>
                  </a:lnTo>
                  <a:lnTo>
                    <a:pt x="8358" y="5096"/>
                  </a:lnTo>
                  <a:lnTo>
                    <a:pt x="8571" y="5231"/>
                  </a:lnTo>
                  <a:lnTo>
                    <a:pt x="8764" y="5405"/>
                  </a:lnTo>
                  <a:lnTo>
                    <a:pt x="8841" y="5501"/>
                  </a:lnTo>
                  <a:lnTo>
                    <a:pt x="8899" y="5598"/>
                  </a:lnTo>
                  <a:lnTo>
                    <a:pt x="8957" y="5713"/>
                  </a:lnTo>
                  <a:lnTo>
                    <a:pt x="8995" y="5829"/>
                  </a:lnTo>
                  <a:lnTo>
                    <a:pt x="9014" y="5945"/>
                  </a:lnTo>
                  <a:lnTo>
                    <a:pt x="9034" y="6061"/>
                  </a:lnTo>
                  <a:lnTo>
                    <a:pt x="9014" y="6235"/>
                  </a:lnTo>
                  <a:lnTo>
                    <a:pt x="8957" y="6389"/>
                  </a:lnTo>
                  <a:lnTo>
                    <a:pt x="8899" y="6543"/>
                  </a:lnTo>
                  <a:lnTo>
                    <a:pt x="8821" y="6698"/>
                  </a:lnTo>
                  <a:lnTo>
                    <a:pt x="8667" y="6949"/>
                  </a:lnTo>
                  <a:lnTo>
                    <a:pt x="8493" y="7161"/>
                  </a:lnTo>
                  <a:lnTo>
                    <a:pt x="8320" y="7354"/>
                  </a:lnTo>
                  <a:lnTo>
                    <a:pt x="8127" y="7547"/>
                  </a:lnTo>
                  <a:lnTo>
                    <a:pt x="7914" y="7721"/>
                  </a:lnTo>
                  <a:lnTo>
                    <a:pt x="7683" y="7895"/>
                  </a:lnTo>
                  <a:lnTo>
                    <a:pt x="7451" y="8030"/>
                  </a:lnTo>
                  <a:lnTo>
                    <a:pt x="7200" y="8165"/>
                  </a:lnTo>
                  <a:lnTo>
                    <a:pt x="6949" y="8300"/>
                  </a:lnTo>
                  <a:lnTo>
                    <a:pt x="6698" y="8416"/>
                  </a:lnTo>
                  <a:lnTo>
                    <a:pt x="6158" y="8628"/>
                  </a:lnTo>
                  <a:lnTo>
                    <a:pt x="5598" y="8802"/>
                  </a:lnTo>
                  <a:lnTo>
                    <a:pt x="5058" y="8937"/>
                  </a:lnTo>
                  <a:lnTo>
                    <a:pt x="3958" y="9226"/>
                  </a:lnTo>
                  <a:lnTo>
                    <a:pt x="3398" y="9381"/>
                  </a:lnTo>
                  <a:lnTo>
                    <a:pt x="2877" y="9574"/>
                  </a:lnTo>
                  <a:lnTo>
                    <a:pt x="2607" y="9689"/>
                  </a:lnTo>
                  <a:lnTo>
                    <a:pt x="2356" y="9786"/>
                  </a:lnTo>
                  <a:lnTo>
                    <a:pt x="2105" y="9921"/>
                  </a:lnTo>
                  <a:lnTo>
                    <a:pt x="1873" y="10056"/>
                  </a:lnTo>
                  <a:lnTo>
                    <a:pt x="1642" y="10211"/>
                  </a:lnTo>
                  <a:lnTo>
                    <a:pt x="1410" y="10365"/>
                  </a:lnTo>
                  <a:lnTo>
                    <a:pt x="1198" y="10558"/>
                  </a:lnTo>
                  <a:lnTo>
                    <a:pt x="1005" y="10751"/>
                  </a:lnTo>
                  <a:lnTo>
                    <a:pt x="869" y="10905"/>
                  </a:lnTo>
                  <a:lnTo>
                    <a:pt x="734" y="11098"/>
                  </a:lnTo>
                  <a:lnTo>
                    <a:pt x="599" y="11311"/>
                  </a:lnTo>
                  <a:lnTo>
                    <a:pt x="464" y="11523"/>
                  </a:lnTo>
                  <a:lnTo>
                    <a:pt x="348" y="11755"/>
                  </a:lnTo>
                  <a:lnTo>
                    <a:pt x="252" y="12006"/>
                  </a:lnTo>
                  <a:lnTo>
                    <a:pt x="175" y="12257"/>
                  </a:lnTo>
                  <a:lnTo>
                    <a:pt x="97" y="12527"/>
                  </a:lnTo>
                  <a:lnTo>
                    <a:pt x="40" y="12778"/>
                  </a:lnTo>
                  <a:lnTo>
                    <a:pt x="1" y="13048"/>
                  </a:lnTo>
                  <a:lnTo>
                    <a:pt x="1" y="13299"/>
                  </a:lnTo>
                  <a:lnTo>
                    <a:pt x="1" y="13550"/>
                  </a:lnTo>
                  <a:lnTo>
                    <a:pt x="40" y="13781"/>
                  </a:lnTo>
                  <a:lnTo>
                    <a:pt x="117" y="14013"/>
                  </a:lnTo>
                  <a:lnTo>
                    <a:pt x="213" y="14225"/>
                  </a:lnTo>
                  <a:lnTo>
                    <a:pt x="327" y="14387"/>
                  </a:lnTo>
                  <a:lnTo>
                    <a:pt x="310" y="14302"/>
                  </a:lnTo>
                  <a:lnTo>
                    <a:pt x="310" y="14206"/>
                  </a:lnTo>
                  <a:lnTo>
                    <a:pt x="329" y="14051"/>
                  </a:lnTo>
                  <a:lnTo>
                    <a:pt x="387" y="13897"/>
                  </a:lnTo>
                  <a:lnTo>
                    <a:pt x="483" y="13743"/>
                  </a:lnTo>
                  <a:lnTo>
                    <a:pt x="619" y="13588"/>
                  </a:lnTo>
                  <a:lnTo>
                    <a:pt x="812" y="13453"/>
                  </a:lnTo>
                  <a:lnTo>
                    <a:pt x="1024" y="13299"/>
                  </a:lnTo>
                  <a:lnTo>
                    <a:pt x="1256" y="13164"/>
                  </a:lnTo>
                  <a:lnTo>
                    <a:pt x="1545" y="13029"/>
                  </a:lnTo>
                  <a:lnTo>
                    <a:pt x="1854" y="12893"/>
                  </a:lnTo>
                  <a:lnTo>
                    <a:pt x="2201" y="12758"/>
                  </a:lnTo>
                  <a:lnTo>
                    <a:pt x="2587" y="12623"/>
                  </a:lnTo>
                  <a:lnTo>
                    <a:pt x="2993" y="12507"/>
                  </a:lnTo>
                  <a:lnTo>
                    <a:pt x="3900" y="12276"/>
                  </a:lnTo>
                  <a:lnTo>
                    <a:pt x="4923" y="12044"/>
                  </a:lnTo>
                  <a:lnTo>
                    <a:pt x="6042" y="11851"/>
                  </a:lnTo>
                  <a:lnTo>
                    <a:pt x="7258" y="11677"/>
                  </a:lnTo>
                  <a:lnTo>
                    <a:pt x="8551" y="11523"/>
                  </a:lnTo>
                  <a:lnTo>
                    <a:pt x="9922" y="11407"/>
                  </a:lnTo>
                  <a:lnTo>
                    <a:pt x="11369" y="11291"/>
                  </a:lnTo>
                  <a:lnTo>
                    <a:pt x="12875" y="11214"/>
                  </a:lnTo>
                  <a:lnTo>
                    <a:pt x="14438" y="11176"/>
                  </a:lnTo>
                  <a:lnTo>
                    <a:pt x="16040" y="11156"/>
                  </a:lnTo>
                  <a:lnTo>
                    <a:pt x="17449" y="11176"/>
                  </a:lnTo>
                  <a:lnTo>
                    <a:pt x="18800" y="11214"/>
                  </a:lnTo>
                  <a:lnTo>
                    <a:pt x="20132" y="11253"/>
                  </a:lnTo>
                  <a:lnTo>
                    <a:pt x="21406" y="11349"/>
                  </a:lnTo>
                  <a:lnTo>
                    <a:pt x="22641" y="11446"/>
                  </a:lnTo>
                  <a:lnTo>
                    <a:pt x="23818" y="11562"/>
                  </a:lnTo>
                  <a:lnTo>
                    <a:pt x="24918" y="11697"/>
                  </a:lnTo>
                  <a:lnTo>
                    <a:pt x="25980" y="11851"/>
                  </a:lnTo>
                  <a:lnTo>
                    <a:pt x="26945" y="12006"/>
                  </a:lnTo>
                  <a:lnTo>
                    <a:pt x="27852" y="12199"/>
                  </a:lnTo>
                  <a:lnTo>
                    <a:pt x="28682" y="12392"/>
                  </a:lnTo>
                  <a:lnTo>
                    <a:pt x="29416" y="12604"/>
                  </a:lnTo>
                  <a:lnTo>
                    <a:pt x="30072" y="12816"/>
                  </a:lnTo>
                  <a:lnTo>
                    <a:pt x="30361" y="12932"/>
                  </a:lnTo>
                  <a:lnTo>
                    <a:pt x="30631" y="13048"/>
                  </a:lnTo>
                  <a:lnTo>
                    <a:pt x="30863" y="13183"/>
                  </a:lnTo>
                  <a:lnTo>
                    <a:pt x="31075" y="13299"/>
                  </a:lnTo>
                  <a:lnTo>
                    <a:pt x="31268" y="13415"/>
                  </a:lnTo>
                  <a:lnTo>
                    <a:pt x="31423" y="13550"/>
                  </a:lnTo>
                  <a:lnTo>
                    <a:pt x="31346" y="13357"/>
                  </a:lnTo>
                  <a:lnTo>
                    <a:pt x="31268" y="13183"/>
                  </a:lnTo>
                  <a:lnTo>
                    <a:pt x="31172" y="13029"/>
                  </a:lnTo>
                  <a:lnTo>
                    <a:pt x="31056" y="12855"/>
                  </a:lnTo>
                  <a:lnTo>
                    <a:pt x="30921" y="12700"/>
                  </a:lnTo>
                  <a:lnTo>
                    <a:pt x="30805" y="12565"/>
                  </a:lnTo>
                  <a:lnTo>
                    <a:pt x="30651" y="12430"/>
                  </a:lnTo>
                  <a:lnTo>
                    <a:pt x="30496" y="12295"/>
                  </a:lnTo>
                  <a:lnTo>
                    <a:pt x="30342" y="12179"/>
                  </a:lnTo>
                  <a:lnTo>
                    <a:pt x="30168" y="12083"/>
                  </a:lnTo>
                  <a:lnTo>
                    <a:pt x="29995" y="11986"/>
                  </a:lnTo>
                  <a:lnTo>
                    <a:pt x="29821" y="11909"/>
                  </a:lnTo>
                  <a:lnTo>
                    <a:pt x="29628" y="11851"/>
                  </a:lnTo>
                  <a:lnTo>
                    <a:pt x="29454" y="11813"/>
                  </a:lnTo>
                  <a:lnTo>
                    <a:pt x="29261" y="11774"/>
                  </a:lnTo>
                  <a:lnTo>
                    <a:pt x="29049" y="11755"/>
                  </a:lnTo>
                  <a:lnTo>
                    <a:pt x="28972" y="11755"/>
                  </a:lnTo>
                  <a:lnTo>
                    <a:pt x="28701" y="11774"/>
                  </a:lnTo>
                  <a:lnTo>
                    <a:pt x="28412" y="11793"/>
                  </a:lnTo>
                  <a:lnTo>
                    <a:pt x="28122" y="11793"/>
                  </a:lnTo>
                  <a:lnTo>
                    <a:pt x="27833" y="11813"/>
                  </a:lnTo>
                  <a:lnTo>
                    <a:pt x="27505" y="11793"/>
                  </a:lnTo>
                  <a:lnTo>
                    <a:pt x="27350" y="11774"/>
                  </a:lnTo>
                  <a:lnTo>
                    <a:pt x="27196" y="11735"/>
                  </a:lnTo>
                  <a:lnTo>
                    <a:pt x="27061" y="11677"/>
                  </a:lnTo>
                  <a:lnTo>
                    <a:pt x="26926" y="11600"/>
                  </a:lnTo>
                  <a:lnTo>
                    <a:pt x="26810" y="11504"/>
                  </a:lnTo>
                  <a:lnTo>
                    <a:pt x="26694" y="11369"/>
                  </a:lnTo>
                  <a:lnTo>
                    <a:pt x="26636" y="11272"/>
                  </a:lnTo>
                  <a:lnTo>
                    <a:pt x="26578" y="11156"/>
                  </a:lnTo>
                  <a:lnTo>
                    <a:pt x="26540" y="11041"/>
                  </a:lnTo>
                  <a:lnTo>
                    <a:pt x="26520" y="10925"/>
                  </a:lnTo>
                  <a:lnTo>
                    <a:pt x="26520" y="10790"/>
                  </a:lnTo>
                  <a:lnTo>
                    <a:pt x="26520" y="10674"/>
                  </a:lnTo>
                  <a:lnTo>
                    <a:pt x="26559" y="10423"/>
                  </a:lnTo>
                  <a:lnTo>
                    <a:pt x="26636" y="10172"/>
                  </a:lnTo>
                  <a:lnTo>
                    <a:pt x="26752" y="9921"/>
                  </a:lnTo>
                  <a:lnTo>
                    <a:pt x="26868" y="9689"/>
                  </a:lnTo>
                  <a:lnTo>
                    <a:pt x="27003" y="9458"/>
                  </a:lnTo>
                  <a:lnTo>
                    <a:pt x="27505" y="8724"/>
                  </a:lnTo>
                  <a:lnTo>
                    <a:pt x="27987" y="8010"/>
                  </a:lnTo>
                  <a:lnTo>
                    <a:pt x="28200" y="7644"/>
                  </a:lnTo>
                  <a:lnTo>
                    <a:pt x="28412" y="7258"/>
                  </a:lnTo>
                  <a:lnTo>
                    <a:pt x="28605" y="6872"/>
                  </a:lnTo>
                  <a:lnTo>
                    <a:pt x="28759" y="6466"/>
                  </a:lnTo>
                  <a:lnTo>
                    <a:pt x="28894" y="6061"/>
                  </a:lnTo>
                  <a:lnTo>
                    <a:pt x="28933" y="5829"/>
                  </a:lnTo>
                  <a:lnTo>
                    <a:pt x="28972" y="5617"/>
                  </a:lnTo>
                  <a:lnTo>
                    <a:pt x="28991" y="5405"/>
                  </a:lnTo>
                  <a:lnTo>
                    <a:pt x="29010" y="5173"/>
                  </a:lnTo>
                  <a:lnTo>
                    <a:pt x="29010" y="4961"/>
                  </a:lnTo>
                  <a:lnTo>
                    <a:pt x="28991" y="4748"/>
                  </a:lnTo>
                  <a:lnTo>
                    <a:pt x="28972" y="4536"/>
                  </a:lnTo>
                  <a:lnTo>
                    <a:pt x="28914" y="4324"/>
                  </a:lnTo>
                  <a:lnTo>
                    <a:pt x="28856" y="4112"/>
                  </a:lnTo>
                  <a:lnTo>
                    <a:pt x="28798" y="3919"/>
                  </a:lnTo>
                  <a:lnTo>
                    <a:pt x="28701" y="3726"/>
                  </a:lnTo>
                  <a:lnTo>
                    <a:pt x="28605" y="3532"/>
                  </a:lnTo>
                  <a:lnTo>
                    <a:pt x="28470" y="3359"/>
                  </a:lnTo>
                  <a:lnTo>
                    <a:pt x="28335" y="3204"/>
                  </a:lnTo>
                  <a:lnTo>
                    <a:pt x="28219" y="3069"/>
                  </a:lnTo>
                  <a:lnTo>
                    <a:pt x="27659" y="2760"/>
                  </a:lnTo>
                  <a:lnTo>
                    <a:pt x="27099" y="2471"/>
                  </a:lnTo>
                  <a:lnTo>
                    <a:pt x="26829" y="2394"/>
                  </a:lnTo>
                  <a:lnTo>
                    <a:pt x="26540" y="2355"/>
                  </a:lnTo>
                  <a:lnTo>
                    <a:pt x="26231" y="2317"/>
                  </a:lnTo>
                  <a:lnTo>
                    <a:pt x="25633" y="2317"/>
                  </a:lnTo>
                  <a:lnTo>
                    <a:pt x="25343" y="2355"/>
                  </a:lnTo>
                  <a:lnTo>
                    <a:pt x="25054" y="2374"/>
                  </a:lnTo>
                  <a:lnTo>
                    <a:pt x="24764" y="2432"/>
                  </a:lnTo>
                  <a:lnTo>
                    <a:pt x="24301" y="2529"/>
                  </a:lnTo>
                  <a:lnTo>
                    <a:pt x="23838" y="2625"/>
                  </a:lnTo>
                  <a:lnTo>
                    <a:pt x="23394" y="2760"/>
                  </a:lnTo>
                  <a:lnTo>
                    <a:pt x="22950" y="2896"/>
                  </a:lnTo>
                  <a:lnTo>
                    <a:pt x="22062" y="3204"/>
                  </a:lnTo>
                  <a:lnTo>
                    <a:pt x="21174" y="3532"/>
                  </a:lnTo>
                  <a:lnTo>
                    <a:pt x="20286" y="3861"/>
                  </a:lnTo>
                  <a:lnTo>
                    <a:pt x="19398" y="4169"/>
                  </a:lnTo>
                  <a:lnTo>
                    <a:pt x="18954" y="4305"/>
                  </a:lnTo>
                  <a:lnTo>
                    <a:pt x="18511" y="4440"/>
                  </a:lnTo>
                  <a:lnTo>
                    <a:pt x="18047" y="4555"/>
                  </a:lnTo>
                  <a:lnTo>
                    <a:pt x="17584" y="4652"/>
                  </a:lnTo>
                  <a:lnTo>
                    <a:pt x="17140" y="4710"/>
                  </a:lnTo>
                  <a:lnTo>
                    <a:pt x="16928" y="4729"/>
                  </a:lnTo>
                  <a:lnTo>
                    <a:pt x="16696" y="4748"/>
                  </a:lnTo>
                  <a:lnTo>
                    <a:pt x="16465" y="4729"/>
                  </a:lnTo>
                  <a:lnTo>
                    <a:pt x="16252" y="4710"/>
                  </a:lnTo>
                  <a:lnTo>
                    <a:pt x="16021" y="4671"/>
                  </a:lnTo>
                  <a:lnTo>
                    <a:pt x="15828" y="4613"/>
                  </a:lnTo>
                  <a:lnTo>
                    <a:pt x="15615" y="4517"/>
                  </a:lnTo>
                  <a:lnTo>
                    <a:pt x="15442" y="4420"/>
                  </a:lnTo>
                  <a:lnTo>
                    <a:pt x="15268" y="4285"/>
                  </a:lnTo>
                  <a:lnTo>
                    <a:pt x="15133" y="4131"/>
                  </a:lnTo>
                  <a:lnTo>
                    <a:pt x="15036" y="3996"/>
                  </a:lnTo>
                  <a:lnTo>
                    <a:pt x="14978" y="3880"/>
                  </a:lnTo>
                  <a:lnTo>
                    <a:pt x="14921" y="3745"/>
                  </a:lnTo>
                  <a:lnTo>
                    <a:pt x="14882" y="3610"/>
                  </a:lnTo>
                  <a:lnTo>
                    <a:pt x="14843" y="3475"/>
                  </a:lnTo>
                  <a:lnTo>
                    <a:pt x="14824" y="3320"/>
                  </a:lnTo>
                  <a:lnTo>
                    <a:pt x="14824" y="3031"/>
                  </a:lnTo>
                  <a:lnTo>
                    <a:pt x="14843" y="2741"/>
                  </a:lnTo>
                  <a:lnTo>
                    <a:pt x="14921" y="2432"/>
                  </a:lnTo>
                  <a:lnTo>
                    <a:pt x="14998" y="2143"/>
                  </a:lnTo>
                  <a:lnTo>
                    <a:pt x="15114" y="1873"/>
                  </a:lnTo>
                  <a:lnTo>
                    <a:pt x="15268" y="1602"/>
                  </a:lnTo>
                  <a:lnTo>
                    <a:pt x="15403" y="1351"/>
                  </a:lnTo>
                  <a:lnTo>
                    <a:pt x="15577" y="1101"/>
                  </a:lnTo>
                  <a:lnTo>
                    <a:pt x="15750" y="850"/>
                  </a:lnTo>
                  <a:lnTo>
                    <a:pt x="15944" y="637"/>
                  </a:lnTo>
                  <a:lnTo>
                    <a:pt x="16137" y="406"/>
                  </a:lnTo>
                  <a:lnTo>
                    <a:pt x="16349" y="193"/>
                  </a:lnTo>
                  <a:lnTo>
                    <a:pt x="16580" y="0"/>
                  </a:lnTo>
                  <a:close/>
                  <a:moveTo>
                    <a:pt x="327" y="14387"/>
                  </a:moveTo>
                  <a:lnTo>
                    <a:pt x="329" y="14399"/>
                  </a:lnTo>
                  <a:lnTo>
                    <a:pt x="348" y="14418"/>
                  </a:lnTo>
                  <a:lnTo>
                    <a:pt x="327" y="14387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16"/>
            <p:cNvSpPr/>
            <p:nvPr/>
          </p:nvSpPr>
          <p:spPr>
            <a:xfrm rot="429530">
              <a:off x="7982953" y="3717170"/>
              <a:ext cx="957539" cy="438364"/>
            </a:xfrm>
            <a:custGeom>
              <a:avLst/>
              <a:gdLst/>
              <a:ahLst/>
              <a:cxnLst/>
              <a:rect l="l" t="t" r="r" b="b"/>
              <a:pathLst>
                <a:path w="31423" h="14419" fill="none" extrusionOk="0">
                  <a:moveTo>
                    <a:pt x="16580" y="0"/>
                  </a:moveTo>
                  <a:lnTo>
                    <a:pt x="16503" y="0"/>
                  </a:lnTo>
                  <a:lnTo>
                    <a:pt x="16503" y="0"/>
                  </a:lnTo>
                  <a:lnTo>
                    <a:pt x="15673" y="20"/>
                  </a:lnTo>
                  <a:lnTo>
                    <a:pt x="14824" y="58"/>
                  </a:lnTo>
                  <a:lnTo>
                    <a:pt x="14013" y="116"/>
                  </a:lnTo>
                  <a:lnTo>
                    <a:pt x="13203" y="213"/>
                  </a:lnTo>
                  <a:lnTo>
                    <a:pt x="12392" y="348"/>
                  </a:lnTo>
                  <a:lnTo>
                    <a:pt x="11601" y="502"/>
                  </a:lnTo>
                  <a:lnTo>
                    <a:pt x="10829" y="676"/>
                  </a:lnTo>
                  <a:lnTo>
                    <a:pt x="10057" y="869"/>
                  </a:lnTo>
                  <a:lnTo>
                    <a:pt x="9304" y="1081"/>
                  </a:lnTo>
                  <a:lnTo>
                    <a:pt x="8571" y="1332"/>
                  </a:lnTo>
                  <a:lnTo>
                    <a:pt x="7837" y="1602"/>
                  </a:lnTo>
                  <a:lnTo>
                    <a:pt x="7142" y="1892"/>
                  </a:lnTo>
                  <a:lnTo>
                    <a:pt x="6447" y="2201"/>
                  </a:lnTo>
                  <a:lnTo>
                    <a:pt x="5772" y="2529"/>
                  </a:lnTo>
                  <a:lnTo>
                    <a:pt x="5116" y="2896"/>
                  </a:lnTo>
                  <a:lnTo>
                    <a:pt x="4479" y="3262"/>
                  </a:lnTo>
                  <a:lnTo>
                    <a:pt x="4479" y="3262"/>
                  </a:lnTo>
                  <a:lnTo>
                    <a:pt x="4575" y="3475"/>
                  </a:lnTo>
                  <a:lnTo>
                    <a:pt x="4652" y="3687"/>
                  </a:lnTo>
                  <a:lnTo>
                    <a:pt x="4768" y="3880"/>
                  </a:lnTo>
                  <a:lnTo>
                    <a:pt x="4903" y="4054"/>
                  </a:lnTo>
                  <a:lnTo>
                    <a:pt x="5058" y="4208"/>
                  </a:lnTo>
                  <a:lnTo>
                    <a:pt x="5212" y="4343"/>
                  </a:lnTo>
                  <a:lnTo>
                    <a:pt x="5386" y="4478"/>
                  </a:lnTo>
                  <a:lnTo>
                    <a:pt x="5598" y="4575"/>
                  </a:lnTo>
                  <a:lnTo>
                    <a:pt x="5598" y="4575"/>
                  </a:lnTo>
                  <a:lnTo>
                    <a:pt x="5830" y="4652"/>
                  </a:lnTo>
                  <a:lnTo>
                    <a:pt x="6081" y="4710"/>
                  </a:lnTo>
                  <a:lnTo>
                    <a:pt x="6332" y="4748"/>
                  </a:lnTo>
                  <a:lnTo>
                    <a:pt x="6583" y="4768"/>
                  </a:lnTo>
                  <a:lnTo>
                    <a:pt x="7104" y="4787"/>
                  </a:lnTo>
                  <a:lnTo>
                    <a:pt x="7355" y="4806"/>
                  </a:lnTo>
                  <a:lnTo>
                    <a:pt x="7606" y="4845"/>
                  </a:lnTo>
                  <a:lnTo>
                    <a:pt x="7606" y="4845"/>
                  </a:lnTo>
                  <a:lnTo>
                    <a:pt x="7876" y="4884"/>
                  </a:lnTo>
                  <a:lnTo>
                    <a:pt x="8127" y="4980"/>
                  </a:lnTo>
                  <a:lnTo>
                    <a:pt x="8358" y="5096"/>
                  </a:lnTo>
                  <a:lnTo>
                    <a:pt x="8571" y="5231"/>
                  </a:lnTo>
                  <a:lnTo>
                    <a:pt x="8764" y="5405"/>
                  </a:lnTo>
                  <a:lnTo>
                    <a:pt x="8841" y="5501"/>
                  </a:lnTo>
                  <a:lnTo>
                    <a:pt x="8899" y="5598"/>
                  </a:lnTo>
                  <a:lnTo>
                    <a:pt x="8957" y="5713"/>
                  </a:lnTo>
                  <a:lnTo>
                    <a:pt x="8995" y="5829"/>
                  </a:lnTo>
                  <a:lnTo>
                    <a:pt x="9014" y="5945"/>
                  </a:lnTo>
                  <a:lnTo>
                    <a:pt x="9034" y="6061"/>
                  </a:lnTo>
                  <a:lnTo>
                    <a:pt x="9034" y="6061"/>
                  </a:lnTo>
                  <a:lnTo>
                    <a:pt x="9014" y="6235"/>
                  </a:lnTo>
                  <a:lnTo>
                    <a:pt x="8957" y="6389"/>
                  </a:lnTo>
                  <a:lnTo>
                    <a:pt x="8899" y="6543"/>
                  </a:lnTo>
                  <a:lnTo>
                    <a:pt x="8821" y="6698"/>
                  </a:lnTo>
                  <a:lnTo>
                    <a:pt x="8821" y="6698"/>
                  </a:lnTo>
                  <a:lnTo>
                    <a:pt x="8667" y="6949"/>
                  </a:lnTo>
                  <a:lnTo>
                    <a:pt x="8493" y="7161"/>
                  </a:lnTo>
                  <a:lnTo>
                    <a:pt x="8320" y="7354"/>
                  </a:lnTo>
                  <a:lnTo>
                    <a:pt x="8127" y="7547"/>
                  </a:lnTo>
                  <a:lnTo>
                    <a:pt x="7914" y="7721"/>
                  </a:lnTo>
                  <a:lnTo>
                    <a:pt x="7683" y="7895"/>
                  </a:lnTo>
                  <a:lnTo>
                    <a:pt x="7451" y="8030"/>
                  </a:lnTo>
                  <a:lnTo>
                    <a:pt x="7200" y="8165"/>
                  </a:lnTo>
                  <a:lnTo>
                    <a:pt x="6949" y="8300"/>
                  </a:lnTo>
                  <a:lnTo>
                    <a:pt x="6698" y="8416"/>
                  </a:lnTo>
                  <a:lnTo>
                    <a:pt x="6158" y="8628"/>
                  </a:lnTo>
                  <a:lnTo>
                    <a:pt x="5598" y="8802"/>
                  </a:lnTo>
                  <a:lnTo>
                    <a:pt x="5058" y="8937"/>
                  </a:lnTo>
                  <a:lnTo>
                    <a:pt x="5058" y="8937"/>
                  </a:lnTo>
                  <a:lnTo>
                    <a:pt x="3958" y="9226"/>
                  </a:lnTo>
                  <a:lnTo>
                    <a:pt x="3398" y="9381"/>
                  </a:lnTo>
                  <a:lnTo>
                    <a:pt x="2877" y="9574"/>
                  </a:lnTo>
                  <a:lnTo>
                    <a:pt x="2607" y="9689"/>
                  </a:lnTo>
                  <a:lnTo>
                    <a:pt x="2356" y="9786"/>
                  </a:lnTo>
                  <a:lnTo>
                    <a:pt x="2105" y="9921"/>
                  </a:lnTo>
                  <a:lnTo>
                    <a:pt x="1873" y="10056"/>
                  </a:lnTo>
                  <a:lnTo>
                    <a:pt x="1642" y="10211"/>
                  </a:lnTo>
                  <a:lnTo>
                    <a:pt x="1410" y="10365"/>
                  </a:lnTo>
                  <a:lnTo>
                    <a:pt x="1198" y="10558"/>
                  </a:lnTo>
                  <a:lnTo>
                    <a:pt x="1005" y="10751"/>
                  </a:lnTo>
                  <a:lnTo>
                    <a:pt x="1005" y="10751"/>
                  </a:lnTo>
                  <a:lnTo>
                    <a:pt x="869" y="10905"/>
                  </a:lnTo>
                  <a:lnTo>
                    <a:pt x="734" y="11098"/>
                  </a:lnTo>
                  <a:lnTo>
                    <a:pt x="599" y="11311"/>
                  </a:lnTo>
                  <a:lnTo>
                    <a:pt x="464" y="11523"/>
                  </a:lnTo>
                  <a:lnTo>
                    <a:pt x="348" y="11755"/>
                  </a:lnTo>
                  <a:lnTo>
                    <a:pt x="252" y="12006"/>
                  </a:lnTo>
                  <a:lnTo>
                    <a:pt x="175" y="12257"/>
                  </a:lnTo>
                  <a:lnTo>
                    <a:pt x="97" y="12527"/>
                  </a:lnTo>
                  <a:lnTo>
                    <a:pt x="40" y="12778"/>
                  </a:lnTo>
                  <a:lnTo>
                    <a:pt x="1" y="13048"/>
                  </a:lnTo>
                  <a:lnTo>
                    <a:pt x="1" y="13299"/>
                  </a:lnTo>
                  <a:lnTo>
                    <a:pt x="1" y="13550"/>
                  </a:lnTo>
                  <a:lnTo>
                    <a:pt x="40" y="13781"/>
                  </a:lnTo>
                  <a:lnTo>
                    <a:pt x="117" y="14013"/>
                  </a:lnTo>
                  <a:lnTo>
                    <a:pt x="213" y="14225"/>
                  </a:lnTo>
                  <a:lnTo>
                    <a:pt x="348" y="14418"/>
                  </a:lnTo>
                  <a:lnTo>
                    <a:pt x="348" y="14418"/>
                  </a:lnTo>
                  <a:lnTo>
                    <a:pt x="329" y="14399"/>
                  </a:lnTo>
                  <a:lnTo>
                    <a:pt x="329" y="14399"/>
                  </a:lnTo>
                  <a:lnTo>
                    <a:pt x="310" y="14302"/>
                  </a:lnTo>
                  <a:lnTo>
                    <a:pt x="310" y="14206"/>
                  </a:lnTo>
                  <a:lnTo>
                    <a:pt x="310" y="14206"/>
                  </a:lnTo>
                  <a:lnTo>
                    <a:pt x="310" y="14206"/>
                  </a:lnTo>
                  <a:lnTo>
                    <a:pt x="310" y="14206"/>
                  </a:lnTo>
                  <a:lnTo>
                    <a:pt x="329" y="14051"/>
                  </a:lnTo>
                  <a:lnTo>
                    <a:pt x="387" y="13897"/>
                  </a:lnTo>
                  <a:lnTo>
                    <a:pt x="483" y="13743"/>
                  </a:lnTo>
                  <a:lnTo>
                    <a:pt x="619" y="13588"/>
                  </a:lnTo>
                  <a:lnTo>
                    <a:pt x="812" y="13453"/>
                  </a:lnTo>
                  <a:lnTo>
                    <a:pt x="1024" y="13299"/>
                  </a:lnTo>
                  <a:lnTo>
                    <a:pt x="1256" y="13164"/>
                  </a:lnTo>
                  <a:lnTo>
                    <a:pt x="1545" y="13029"/>
                  </a:lnTo>
                  <a:lnTo>
                    <a:pt x="1854" y="12893"/>
                  </a:lnTo>
                  <a:lnTo>
                    <a:pt x="2201" y="12758"/>
                  </a:lnTo>
                  <a:lnTo>
                    <a:pt x="2587" y="12623"/>
                  </a:lnTo>
                  <a:lnTo>
                    <a:pt x="2993" y="12507"/>
                  </a:lnTo>
                  <a:lnTo>
                    <a:pt x="3900" y="12276"/>
                  </a:lnTo>
                  <a:lnTo>
                    <a:pt x="4923" y="12044"/>
                  </a:lnTo>
                  <a:lnTo>
                    <a:pt x="6042" y="11851"/>
                  </a:lnTo>
                  <a:lnTo>
                    <a:pt x="7258" y="11677"/>
                  </a:lnTo>
                  <a:lnTo>
                    <a:pt x="8551" y="11523"/>
                  </a:lnTo>
                  <a:lnTo>
                    <a:pt x="9922" y="11407"/>
                  </a:lnTo>
                  <a:lnTo>
                    <a:pt x="11369" y="11291"/>
                  </a:lnTo>
                  <a:lnTo>
                    <a:pt x="12875" y="11214"/>
                  </a:lnTo>
                  <a:lnTo>
                    <a:pt x="14438" y="11176"/>
                  </a:lnTo>
                  <a:lnTo>
                    <a:pt x="16040" y="11156"/>
                  </a:lnTo>
                  <a:lnTo>
                    <a:pt x="16040" y="11156"/>
                  </a:lnTo>
                  <a:lnTo>
                    <a:pt x="17449" y="11176"/>
                  </a:lnTo>
                  <a:lnTo>
                    <a:pt x="18800" y="11214"/>
                  </a:lnTo>
                  <a:lnTo>
                    <a:pt x="20132" y="11253"/>
                  </a:lnTo>
                  <a:lnTo>
                    <a:pt x="21406" y="11349"/>
                  </a:lnTo>
                  <a:lnTo>
                    <a:pt x="22641" y="11446"/>
                  </a:lnTo>
                  <a:lnTo>
                    <a:pt x="23818" y="11562"/>
                  </a:lnTo>
                  <a:lnTo>
                    <a:pt x="24918" y="11697"/>
                  </a:lnTo>
                  <a:lnTo>
                    <a:pt x="25980" y="11851"/>
                  </a:lnTo>
                  <a:lnTo>
                    <a:pt x="26945" y="12006"/>
                  </a:lnTo>
                  <a:lnTo>
                    <a:pt x="27852" y="12199"/>
                  </a:lnTo>
                  <a:lnTo>
                    <a:pt x="28682" y="12392"/>
                  </a:lnTo>
                  <a:lnTo>
                    <a:pt x="29416" y="12604"/>
                  </a:lnTo>
                  <a:lnTo>
                    <a:pt x="30072" y="12816"/>
                  </a:lnTo>
                  <a:lnTo>
                    <a:pt x="30361" y="12932"/>
                  </a:lnTo>
                  <a:lnTo>
                    <a:pt x="30631" y="13048"/>
                  </a:lnTo>
                  <a:lnTo>
                    <a:pt x="30863" y="13183"/>
                  </a:lnTo>
                  <a:lnTo>
                    <a:pt x="31075" y="13299"/>
                  </a:lnTo>
                  <a:lnTo>
                    <a:pt x="31268" y="13415"/>
                  </a:lnTo>
                  <a:lnTo>
                    <a:pt x="31423" y="13550"/>
                  </a:lnTo>
                  <a:lnTo>
                    <a:pt x="31423" y="13550"/>
                  </a:lnTo>
                  <a:lnTo>
                    <a:pt x="31423" y="13550"/>
                  </a:lnTo>
                  <a:lnTo>
                    <a:pt x="31423" y="13550"/>
                  </a:lnTo>
                  <a:lnTo>
                    <a:pt x="31346" y="13357"/>
                  </a:lnTo>
                  <a:lnTo>
                    <a:pt x="31268" y="13183"/>
                  </a:lnTo>
                  <a:lnTo>
                    <a:pt x="31172" y="13029"/>
                  </a:lnTo>
                  <a:lnTo>
                    <a:pt x="31056" y="12855"/>
                  </a:lnTo>
                  <a:lnTo>
                    <a:pt x="30921" y="12700"/>
                  </a:lnTo>
                  <a:lnTo>
                    <a:pt x="30805" y="12565"/>
                  </a:lnTo>
                  <a:lnTo>
                    <a:pt x="30651" y="12430"/>
                  </a:lnTo>
                  <a:lnTo>
                    <a:pt x="30496" y="12295"/>
                  </a:lnTo>
                  <a:lnTo>
                    <a:pt x="30342" y="12179"/>
                  </a:lnTo>
                  <a:lnTo>
                    <a:pt x="30168" y="12083"/>
                  </a:lnTo>
                  <a:lnTo>
                    <a:pt x="29995" y="11986"/>
                  </a:lnTo>
                  <a:lnTo>
                    <a:pt x="29821" y="11909"/>
                  </a:lnTo>
                  <a:lnTo>
                    <a:pt x="29628" y="11851"/>
                  </a:lnTo>
                  <a:lnTo>
                    <a:pt x="29454" y="11813"/>
                  </a:lnTo>
                  <a:lnTo>
                    <a:pt x="29261" y="11774"/>
                  </a:lnTo>
                  <a:lnTo>
                    <a:pt x="29049" y="11755"/>
                  </a:lnTo>
                  <a:lnTo>
                    <a:pt x="29049" y="11755"/>
                  </a:lnTo>
                  <a:lnTo>
                    <a:pt x="28972" y="11755"/>
                  </a:lnTo>
                  <a:lnTo>
                    <a:pt x="28972" y="11755"/>
                  </a:lnTo>
                  <a:lnTo>
                    <a:pt x="28701" y="11774"/>
                  </a:lnTo>
                  <a:lnTo>
                    <a:pt x="28412" y="11793"/>
                  </a:lnTo>
                  <a:lnTo>
                    <a:pt x="28412" y="11793"/>
                  </a:lnTo>
                  <a:lnTo>
                    <a:pt x="28122" y="11793"/>
                  </a:lnTo>
                  <a:lnTo>
                    <a:pt x="27833" y="11813"/>
                  </a:lnTo>
                  <a:lnTo>
                    <a:pt x="27833" y="11813"/>
                  </a:lnTo>
                  <a:lnTo>
                    <a:pt x="27505" y="11793"/>
                  </a:lnTo>
                  <a:lnTo>
                    <a:pt x="27350" y="11774"/>
                  </a:lnTo>
                  <a:lnTo>
                    <a:pt x="27196" y="11735"/>
                  </a:lnTo>
                  <a:lnTo>
                    <a:pt x="27061" y="11677"/>
                  </a:lnTo>
                  <a:lnTo>
                    <a:pt x="26926" y="11600"/>
                  </a:lnTo>
                  <a:lnTo>
                    <a:pt x="26810" y="11504"/>
                  </a:lnTo>
                  <a:lnTo>
                    <a:pt x="26694" y="11369"/>
                  </a:lnTo>
                  <a:lnTo>
                    <a:pt x="26694" y="11369"/>
                  </a:lnTo>
                  <a:lnTo>
                    <a:pt x="26636" y="11272"/>
                  </a:lnTo>
                  <a:lnTo>
                    <a:pt x="26578" y="11156"/>
                  </a:lnTo>
                  <a:lnTo>
                    <a:pt x="26540" y="11041"/>
                  </a:lnTo>
                  <a:lnTo>
                    <a:pt x="26520" y="10925"/>
                  </a:lnTo>
                  <a:lnTo>
                    <a:pt x="26520" y="10790"/>
                  </a:lnTo>
                  <a:lnTo>
                    <a:pt x="26520" y="10674"/>
                  </a:lnTo>
                  <a:lnTo>
                    <a:pt x="26559" y="10423"/>
                  </a:lnTo>
                  <a:lnTo>
                    <a:pt x="26636" y="10172"/>
                  </a:lnTo>
                  <a:lnTo>
                    <a:pt x="26752" y="9921"/>
                  </a:lnTo>
                  <a:lnTo>
                    <a:pt x="26868" y="9689"/>
                  </a:lnTo>
                  <a:lnTo>
                    <a:pt x="27003" y="9458"/>
                  </a:lnTo>
                  <a:lnTo>
                    <a:pt x="27003" y="9458"/>
                  </a:lnTo>
                  <a:lnTo>
                    <a:pt x="27505" y="8724"/>
                  </a:lnTo>
                  <a:lnTo>
                    <a:pt x="27987" y="8010"/>
                  </a:lnTo>
                  <a:lnTo>
                    <a:pt x="28200" y="7644"/>
                  </a:lnTo>
                  <a:lnTo>
                    <a:pt x="28412" y="7258"/>
                  </a:lnTo>
                  <a:lnTo>
                    <a:pt x="28605" y="6872"/>
                  </a:lnTo>
                  <a:lnTo>
                    <a:pt x="28759" y="6466"/>
                  </a:lnTo>
                  <a:lnTo>
                    <a:pt x="28759" y="6466"/>
                  </a:lnTo>
                  <a:lnTo>
                    <a:pt x="28894" y="6061"/>
                  </a:lnTo>
                  <a:lnTo>
                    <a:pt x="28933" y="5829"/>
                  </a:lnTo>
                  <a:lnTo>
                    <a:pt x="28972" y="5617"/>
                  </a:lnTo>
                  <a:lnTo>
                    <a:pt x="28991" y="5405"/>
                  </a:lnTo>
                  <a:lnTo>
                    <a:pt x="29010" y="5173"/>
                  </a:lnTo>
                  <a:lnTo>
                    <a:pt x="29010" y="4961"/>
                  </a:lnTo>
                  <a:lnTo>
                    <a:pt x="28991" y="4748"/>
                  </a:lnTo>
                  <a:lnTo>
                    <a:pt x="28972" y="4536"/>
                  </a:lnTo>
                  <a:lnTo>
                    <a:pt x="28914" y="4324"/>
                  </a:lnTo>
                  <a:lnTo>
                    <a:pt x="28856" y="4112"/>
                  </a:lnTo>
                  <a:lnTo>
                    <a:pt x="28798" y="3919"/>
                  </a:lnTo>
                  <a:lnTo>
                    <a:pt x="28701" y="3726"/>
                  </a:lnTo>
                  <a:lnTo>
                    <a:pt x="28605" y="3532"/>
                  </a:lnTo>
                  <a:lnTo>
                    <a:pt x="28470" y="3359"/>
                  </a:lnTo>
                  <a:lnTo>
                    <a:pt x="28335" y="3204"/>
                  </a:lnTo>
                  <a:lnTo>
                    <a:pt x="28335" y="3204"/>
                  </a:lnTo>
                  <a:lnTo>
                    <a:pt x="28219" y="3069"/>
                  </a:lnTo>
                  <a:lnTo>
                    <a:pt x="28219" y="3069"/>
                  </a:lnTo>
                  <a:lnTo>
                    <a:pt x="28219" y="3069"/>
                  </a:lnTo>
                  <a:lnTo>
                    <a:pt x="27659" y="2760"/>
                  </a:lnTo>
                  <a:lnTo>
                    <a:pt x="27099" y="2471"/>
                  </a:lnTo>
                  <a:lnTo>
                    <a:pt x="27099" y="2471"/>
                  </a:lnTo>
                  <a:lnTo>
                    <a:pt x="27099" y="2471"/>
                  </a:lnTo>
                  <a:lnTo>
                    <a:pt x="26829" y="2394"/>
                  </a:lnTo>
                  <a:lnTo>
                    <a:pt x="26540" y="2355"/>
                  </a:lnTo>
                  <a:lnTo>
                    <a:pt x="26231" y="2317"/>
                  </a:lnTo>
                  <a:lnTo>
                    <a:pt x="25922" y="2317"/>
                  </a:lnTo>
                  <a:lnTo>
                    <a:pt x="25922" y="2317"/>
                  </a:lnTo>
                  <a:lnTo>
                    <a:pt x="25633" y="2317"/>
                  </a:lnTo>
                  <a:lnTo>
                    <a:pt x="25343" y="2355"/>
                  </a:lnTo>
                  <a:lnTo>
                    <a:pt x="25054" y="2374"/>
                  </a:lnTo>
                  <a:lnTo>
                    <a:pt x="24764" y="2432"/>
                  </a:lnTo>
                  <a:lnTo>
                    <a:pt x="24764" y="2432"/>
                  </a:lnTo>
                  <a:lnTo>
                    <a:pt x="24301" y="2529"/>
                  </a:lnTo>
                  <a:lnTo>
                    <a:pt x="23838" y="2625"/>
                  </a:lnTo>
                  <a:lnTo>
                    <a:pt x="23394" y="2760"/>
                  </a:lnTo>
                  <a:lnTo>
                    <a:pt x="22950" y="2896"/>
                  </a:lnTo>
                  <a:lnTo>
                    <a:pt x="22062" y="3204"/>
                  </a:lnTo>
                  <a:lnTo>
                    <a:pt x="21174" y="3532"/>
                  </a:lnTo>
                  <a:lnTo>
                    <a:pt x="20286" y="3861"/>
                  </a:lnTo>
                  <a:lnTo>
                    <a:pt x="19398" y="4169"/>
                  </a:lnTo>
                  <a:lnTo>
                    <a:pt x="18954" y="4305"/>
                  </a:lnTo>
                  <a:lnTo>
                    <a:pt x="18511" y="4440"/>
                  </a:lnTo>
                  <a:lnTo>
                    <a:pt x="18047" y="4555"/>
                  </a:lnTo>
                  <a:lnTo>
                    <a:pt x="17584" y="4652"/>
                  </a:lnTo>
                  <a:lnTo>
                    <a:pt x="17584" y="4652"/>
                  </a:lnTo>
                  <a:lnTo>
                    <a:pt x="17140" y="4710"/>
                  </a:lnTo>
                  <a:lnTo>
                    <a:pt x="16928" y="4729"/>
                  </a:lnTo>
                  <a:lnTo>
                    <a:pt x="16696" y="4748"/>
                  </a:lnTo>
                  <a:lnTo>
                    <a:pt x="16696" y="4748"/>
                  </a:lnTo>
                  <a:lnTo>
                    <a:pt x="16465" y="4729"/>
                  </a:lnTo>
                  <a:lnTo>
                    <a:pt x="16252" y="4710"/>
                  </a:lnTo>
                  <a:lnTo>
                    <a:pt x="16021" y="4671"/>
                  </a:lnTo>
                  <a:lnTo>
                    <a:pt x="15828" y="4613"/>
                  </a:lnTo>
                  <a:lnTo>
                    <a:pt x="15615" y="4517"/>
                  </a:lnTo>
                  <a:lnTo>
                    <a:pt x="15442" y="4420"/>
                  </a:lnTo>
                  <a:lnTo>
                    <a:pt x="15268" y="4285"/>
                  </a:lnTo>
                  <a:lnTo>
                    <a:pt x="15133" y="4131"/>
                  </a:lnTo>
                  <a:lnTo>
                    <a:pt x="15133" y="4131"/>
                  </a:lnTo>
                  <a:lnTo>
                    <a:pt x="15036" y="3996"/>
                  </a:lnTo>
                  <a:lnTo>
                    <a:pt x="14978" y="3880"/>
                  </a:lnTo>
                  <a:lnTo>
                    <a:pt x="14921" y="3745"/>
                  </a:lnTo>
                  <a:lnTo>
                    <a:pt x="14882" y="3610"/>
                  </a:lnTo>
                  <a:lnTo>
                    <a:pt x="14843" y="3475"/>
                  </a:lnTo>
                  <a:lnTo>
                    <a:pt x="14824" y="3320"/>
                  </a:lnTo>
                  <a:lnTo>
                    <a:pt x="14824" y="3031"/>
                  </a:lnTo>
                  <a:lnTo>
                    <a:pt x="14843" y="2741"/>
                  </a:lnTo>
                  <a:lnTo>
                    <a:pt x="14921" y="2432"/>
                  </a:lnTo>
                  <a:lnTo>
                    <a:pt x="14998" y="2143"/>
                  </a:lnTo>
                  <a:lnTo>
                    <a:pt x="15114" y="1873"/>
                  </a:lnTo>
                  <a:lnTo>
                    <a:pt x="15114" y="1873"/>
                  </a:lnTo>
                  <a:lnTo>
                    <a:pt x="15268" y="1602"/>
                  </a:lnTo>
                  <a:lnTo>
                    <a:pt x="15403" y="1351"/>
                  </a:lnTo>
                  <a:lnTo>
                    <a:pt x="15577" y="1101"/>
                  </a:lnTo>
                  <a:lnTo>
                    <a:pt x="15750" y="850"/>
                  </a:lnTo>
                  <a:lnTo>
                    <a:pt x="15944" y="637"/>
                  </a:lnTo>
                  <a:lnTo>
                    <a:pt x="16137" y="406"/>
                  </a:lnTo>
                  <a:lnTo>
                    <a:pt x="16349" y="193"/>
                  </a:lnTo>
                  <a:lnTo>
                    <a:pt x="165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16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extrusionOk="0">
                  <a:moveTo>
                    <a:pt x="16309" y="1"/>
                  </a:moveTo>
                  <a:lnTo>
                    <a:pt x="14514" y="39"/>
                  </a:lnTo>
                  <a:lnTo>
                    <a:pt x="12758" y="78"/>
                  </a:lnTo>
                  <a:lnTo>
                    <a:pt x="11098" y="136"/>
                  </a:lnTo>
                  <a:lnTo>
                    <a:pt x="9515" y="213"/>
                  </a:lnTo>
                  <a:lnTo>
                    <a:pt x="8010" y="310"/>
                  </a:lnTo>
                  <a:lnTo>
                    <a:pt x="6620" y="406"/>
                  </a:lnTo>
                  <a:lnTo>
                    <a:pt x="5327" y="541"/>
                  </a:lnTo>
                  <a:lnTo>
                    <a:pt x="4150" y="657"/>
                  </a:lnTo>
                  <a:lnTo>
                    <a:pt x="3108" y="811"/>
                  </a:lnTo>
                  <a:lnTo>
                    <a:pt x="2200" y="947"/>
                  </a:lnTo>
                  <a:lnTo>
                    <a:pt x="1428" y="1120"/>
                  </a:lnTo>
                  <a:lnTo>
                    <a:pt x="1100" y="1197"/>
                  </a:lnTo>
                  <a:lnTo>
                    <a:pt x="830" y="1275"/>
                  </a:lnTo>
                  <a:lnTo>
                    <a:pt x="579" y="1371"/>
                  </a:lnTo>
                  <a:lnTo>
                    <a:pt x="367" y="1448"/>
                  </a:lnTo>
                  <a:lnTo>
                    <a:pt x="212" y="1545"/>
                  </a:lnTo>
                  <a:lnTo>
                    <a:pt x="97" y="1641"/>
                  </a:lnTo>
                  <a:lnTo>
                    <a:pt x="19" y="1719"/>
                  </a:lnTo>
                  <a:lnTo>
                    <a:pt x="0" y="1815"/>
                  </a:lnTo>
                  <a:lnTo>
                    <a:pt x="19" y="1912"/>
                  </a:lnTo>
                  <a:lnTo>
                    <a:pt x="97" y="2008"/>
                  </a:lnTo>
                  <a:lnTo>
                    <a:pt x="212" y="2105"/>
                  </a:lnTo>
                  <a:lnTo>
                    <a:pt x="367" y="2182"/>
                  </a:lnTo>
                  <a:lnTo>
                    <a:pt x="579" y="2278"/>
                  </a:lnTo>
                  <a:lnTo>
                    <a:pt x="830" y="2356"/>
                  </a:lnTo>
                  <a:lnTo>
                    <a:pt x="1100" y="2452"/>
                  </a:lnTo>
                  <a:lnTo>
                    <a:pt x="1428" y="2529"/>
                  </a:lnTo>
                  <a:lnTo>
                    <a:pt x="2200" y="2684"/>
                  </a:lnTo>
                  <a:lnTo>
                    <a:pt x="3108" y="2838"/>
                  </a:lnTo>
                  <a:lnTo>
                    <a:pt x="4150" y="2973"/>
                  </a:lnTo>
                  <a:lnTo>
                    <a:pt x="5327" y="3108"/>
                  </a:lnTo>
                  <a:lnTo>
                    <a:pt x="6620" y="3224"/>
                  </a:lnTo>
                  <a:lnTo>
                    <a:pt x="8010" y="3321"/>
                  </a:lnTo>
                  <a:lnTo>
                    <a:pt x="9515" y="3417"/>
                  </a:lnTo>
                  <a:lnTo>
                    <a:pt x="11098" y="3494"/>
                  </a:lnTo>
                  <a:lnTo>
                    <a:pt x="12758" y="3552"/>
                  </a:lnTo>
                  <a:lnTo>
                    <a:pt x="14514" y="3610"/>
                  </a:lnTo>
                  <a:lnTo>
                    <a:pt x="16309" y="3629"/>
                  </a:lnTo>
                  <a:lnTo>
                    <a:pt x="20034" y="3629"/>
                  </a:lnTo>
                  <a:lnTo>
                    <a:pt x="21829" y="3610"/>
                  </a:lnTo>
                  <a:lnTo>
                    <a:pt x="23566" y="3552"/>
                  </a:lnTo>
                  <a:lnTo>
                    <a:pt x="25246" y="3494"/>
                  </a:lnTo>
                  <a:lnTo>
                    <a:pt x="26828" y="3417"/>
                  </a:lnTo>
                  <a:lnTo>
                    <a:pt x="28314" y="3321"/>
                  </a:lnTo>
                  <a:lnTo>
                    <a:pt x="29723" y="3224"/>
                  </a:lnTo>
                  <a:lnTo>
                    <a:pt x="31017" y="3108"/>
                  </a:lnTo>
                  <a:lnTo>
                    <a:pt x="32194" y="2973"/>
                  </a:lnTo>
                  <a:lnTo>
                    <a:pt x="33236" y="2838"/>
                  </a:lnTo>
                  <a:lnTo>
                    <a:pt x="34143" y="2684"/>
                  </a:lnTo>
                  <a:lnTo>
                    <a:pt x="34896" y="2529"/>
                  </a:lnTo>
                  <a:lnTo>
                    <a:pt x="35224" y="2452"/>
                  </a:lnTo>
                  <a:lnTo>
                    <a:pt x="35514" y="2356"/>
                  </a:lnTo>
                  <a:lnTo>
                    <a:pt x="35765" y="2278"/>
                  </a:lnTo>
                  <a:lnTo>
                    <a:pt x="35958" y="2182"/>
                  </a:lnTo>
                  <a:lnTo>
                    <a:pt x="36131" y="2105"/>
                  </a:lnTo>
                  <a:lnTo>
                    <a:pt x="36247" y="2008"/>
                  </a:lnTo>
                  <a:lnTo>
                    <a:pt x="36305" y="1912"/>
                  </a:lnTo>
                  <a:lnTo>
                    <a:pt x="36324" y="1815"/>
                  </a:lnTo>
                  <a:lnTo>
                    <a:pt x="36305" y="1719"/>
                  </a:lnTo>
                  <a:lnTo>
                    <a:pt x="36247" y="1641"/>
                  </a:lnTo>
                  <a:lnTo>
                    <a:pt x="36131" y="1545"/>
                  </a:lnTo>
                  <a:lnTo>
                    <a:pt x="35958" y="1448"/>
                  </a:lnTo>
                  <a:lnTo>
                    <a:pt x="35765" y="1371"/>
                  </a:lnTo>
                  <a:lnTo>
                    <a:pt x="35514" y="1275"/>
                  </a:lnTo>
                  <a:lnTo>
                    <a:pt x="35224" y="1197"/>
                  </a:lnTo>
                  <a:lnTo>
                    <a:pt x="34896" y="1120"/>
                  </a:lnTo>
                  <a:lnTo>
                    <a:pt x="34143" y="947"/>
                  </a:lnTo>
                  <a:lnTo>
                    <a:pt x="33236" y="811"/>
                  </a:lnTo>
                  <a:lnTo>
                    <a:pt x="32194" y="657"/>
                  </a:lnTo>
                  <a:lnTo>
                    <a:pt x="31017" y="541"/>
                  </a:lnTo>
                  <a:lnTo>
                    <a:pt x="29723" y="406"/>
                  </a:lnTo>
                  <a:lnTo>
                    <a:pt x="28314" y="310"/>
                  </a:lnTo>
                  <a:lnTo>
                    <a:pt x="26828" y="213"/>
                  </a:lnTo>
                  <a:lnTo>
                    <a:pt x="25246" y="136"/>
                  </a:lnTo>
                  <a:lnTo>
                    <a:pt x="23566" y="78"/>
                  </a:lnTo>
                  <a:lnTo>
                    <a:pt x="21829" y="39"/>
                  </a:lnTo>
                  <a:lnTo>
                    <a:pt x="2003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16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fill="none" extrusionOk="0">
                  <a:moveTo>
                    <a:pt x="36324" y="1815"/>
                  </a:moveTo>
                  <a:lnTo>
                    <a:pt x="36324" y="1815"/>
                  </a:lnTo>
                  <a:lnTo>
                    <a:pt x="36305" y="1912"/>
                  </a:lnTo>
                  <a:lnTo>
                    <a:pt x="36247" y="2008"/>
                  </a:lnTo>
                  <a:lnTo>
                    <a:pt x="36131" y="2105"/>
                  </a:lnTo>
                  <a:lnTo>
                    <a:pt x="35958" y="2182"/>
                  </a:lnTo>
                  <a:lnTo>
                    <a:pt x="35765" y="2278"/>
                  </a:lnTo>
                  <a:lnTo>
                    <a:pt x="35514" y="2356"/>
                  </a:lnTo>
                  <a:lnTo>
                    <a:pt x="35224" y="2452"/>
                  </a:lnTo>
                  <a:lnTo>
                    <a:pt x="34896" y="2529"/>
                  </a:lnTo>
                  <a:lnTo>
                    <a:pt x="34143" y="2684"/>
                  </a:lnTo>
                  <a:lnTo>
                    <a:pt x="33236" y="2838"/>
                  </a:lnTo>
                  <a:lnTo>
                    <a:pt x="32194" y="2973"/>
                  </a:lnTo>
                  <a:lnTo>
                    <a:pt x="31017" y="3108"/>
                  </a:lnTo>
                  <a:lnTo>
                    <a:pt x="29723" y="3224"/>
                  </a:lnTo>
                  <a:lnTo>
                    <a:pt x="28314" y="3321"/>
                  </a:lnTo>
                  <a:lnTo>
                    <a:pt x="26828" y="3417"/>
                  </a:lnTo>
                  <a:lnTo>
                    <a:pt x="25246" y="3494"/>
                  </a:lnTo>
                  <a:lnTo>
                    <a:pt x="23566" y="3552"/>
                  </a:lnTo>
                  <a:lnTo>
                    <a:pt x="21829" y="3610"/>
                  </a:lnTo>
                  <a:lnTo>
                    <a:pt x="20034" y="3629"/>
                  </a:lnTo>
                  <a:lnTo>
                    <a:pt x="18162" y="3629"/>
                  </a:lnTo>
                  <a:lnTo>
                    <a:pt x="18162" y="3629"/>
                  </a:lnTo>
                  <a:lnTo>
                    <a:pt x="16309" y="3629"/>
                  </a:lnTo>
                  <a:lnTo>
                    <a:pt x="14514" y="3610"/>
                  </a:lnTo>
                  <a:lnTo>
                    <a:pt x="12758" y="3552"/>
                  </a:lnTo>
                  <a:lnTo>
                    <a:pt x="11098" y="3494"/>
                  </a:lnTo>
                  <a:lnTo>
                    <a:pt x="9515" y="3417"/>
                  </a:lnTo>
                  <a:lnTo>
                    <a:pt x="8010" y="3321"/>
                  </a:lnTo>
                  <a:lnTo>
                    <a:pt x="6620" y="3224"/>
                  </a:lnTo>
                  <a:lnTo>
                    <a:pt x="5327" y="3108"/>
                  </a:lnTo>
                  <a:lnTo>
                    <a:pt x="4150" y="2973"/>
                  </a:lnTo>
                  <a:lnTo>
                    <a:pt x="3108" y="2838"/>
                  </a:lnTo>
                  <a:lnTo>
                    <a:pt x="2200" y="2684"/>
                  </a:lnTo>
                  <a:lnTo>
                    <a:pt x="1428" y="2529"/>
                  </a:lnTo>
                  <a:lnTo>
                    <a:pt x="1100" y="2452"/>
                  </a:lnTo>
                  <a:lnTo>
                    <a:pt x="830" y="2356"/>
                  </a:lnTo>
                  <a:lnTo>
                    <a:pt x="579" y="2278"/>
                  </a:lnTo>
                  <a:lnTo>
                    <a:pt x="367" y="2182"/>
                  </a:lnTo>
                  <a:lnTo>
                    <a:pt x="212" y="2105"/>
                  </a:lnTo>
                  <a:lnTo>
                    <a:pt x="97" y="2008"/>
                  </a:lnTo>
                  <a:lnTo>
                    <a:pt x="19" y="1912"/>
                  </a:lnTo>
                  <a:lnTo>
                    <a:pt x="0" y="1815"/>
                  </a:lnTo>
                  <a:lnTo>
                    <a:pt x="0" y="1815"/>
                  </a:lnTo>
                  <a:lnTo>
                    <a:pt x="19" y="1719"/>
                  </a:lnTo>
                  <a:lnTo>
                    <a:pt x="97" y="1641"/>
                  </a:lnTo>
                  <a:lnTo>
                    <a:pt x="212" y="1545"/>
                  </a:lnTo>
                  <a:lnTo>
                    <a:pt x="367" y="1448"/>
                  </a:lnTo>
                  <a:lnTo>
                    <a:pt x="579" y="1371"/>
                  </a:lnTo>
                  <a:lnTo>
                    <a:pt x="830" y="1275"/>
                  </a:lnTo>
                  <a:lnTo>
                    <a:pt x="1100" y="1197"/>
                  </a:lnTo>
                  <a:lnTo>
                    <a:pt x="1428" y="1120"/>
                  </a:lnTo>
                  <a:lnTo>
                    <a:pt x="2200" y="947"/>
                  </a:lnTo>
                  <a:lnTo>
                    <a:pt x="3108" y="811"/>
                  </a:lnTo>
                  <a:lnTo>
                    <a:pt x="4150" y="657"/>
                  </a:lnTo>
                  <a:lnTo>
                    <a:pt x="5327" y="541"/>
                  </a:lnTo>
                  <a:lnTo>
                    <a:pt x="6620" y="406"/>
                  </a:lnTo>
                  <a:lnTo>
                    <a:pt x="8010" y="310"/>
                  </a:lnTo>
                  <a:lnTo>
                    <a:pt x="9515" y="213"/>
                  </a:lnTo>
                  <a:lnTo>
                    <a:pt x="11098" y="136"/>
                  </a:lnTo>
                  <a:lnTo>
                    <a:pt x="12758" y="78"/>
                  </a:lnTo>
                  <a:lnTo>
                    <a:pt x="14514" y="39"/>
                  </a:lnTo>
                  <a:lnTo>
                    <a:pt x="16309" y="1"/>
                  </a:lnTo>
                  <a:lnTo>
                    <a:pt x="18162" y="1"/>
                  </a:lnTo>
                  <a:lnTo>
                    <a:pt x="18162" y="1"/>
                  </a:lnTo>
                  <a:lnTo>
                    <a:pt x="20034" y="1"/>
                  </a:lnTo>
                  <a:lnTo>
                    <a:pt x="21829" y="39"/>
                  </a:lnTo>
                  <a:lnTo>
                    <a:pt x="23566" y="78"/>
                  </a:lnTo>
                  <a:lnTo>
                    <a:pt x="25246" y="136"/>
                  </a:lnTo>
                  <a:lnTo>
                    <a:pt x="26828" y="213"/>
                  </a:lnTo>
                  <a:lnTo>
                    <a:pt x="28314" y="310"/>
                  </a:lnTo>
                  <a:lnTo>
                    <a:pt x="29723" y="406"/>
                  </a:lnTo>
                  <a:lnTo>
                    <a:pt x="31017" y="541"/>
                  </a:lnTo>
                  <a:lnTo>
                    <a:pt x="32194" y="657"/>
                  </a:lnTo>
                  <a:lnTo>
                    <a:pt x="33236" y="811"/>
                  </a:lnTo>
                  <a:lnTo>
                    <a:pt x="34143" y="947"/>
                  </a:lnTo>
                  <a:lnTo>
                    <a:pt x="34896" y="1120"/>
                  </a:lnTo>
                  <a:lnTo>
                    <a:pt x="35224" y="1197"/>
                  </a:lnTo>
                  <a:lnTo>
                    <a:pt x="35514" y="1275"/>
                  </a:lnTo>
                  <a:lnTo>
                    <a:pt x="35765" y="1371"/>
                  </a:lnTo>
                  <a:lnTo>
                    <a:pt x="35958" y="1448"/>
                  </a:lnTo>
                  <a:lnTo>
                    <a:pt x="36131" y="1545"/>
                  </a:lnTo>
                  <a:lnTo>
                    <a:pt x="36247" y="1641"/>
                  </a:lnTo>
                  <a:lnTo>
                    <a:pt x="36305" y="1719"/>
                  </a:lnTo>
                  <a:lnTo>
                    <a:pt x="36324" y="18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16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extrusionOk="0">
                  <a:moveTo>
                    <a:pt x="16309" y="1"/>
                  </a:moveTo>
                  <a:lnTo>
                    <a:pt x="14514" y="39"/>
                  </a:lnTo>
                  <a:lnTo>
                    <a:pt x="12758" y="78"/>
                  </a:lnTo>
                  <a:lnTo>
                    <a:pt x="11098" y="136"/>
                  </a:lnTo>
                  <a:lnTo>
                    <a:pt x="9515" y="213"/>
                  </a:lnTo>
                  <a:lnTo>
                    <a:pt x="8010" y="310"/>
                  </a:lnTo>
                  <a:lnTo>
                    <a:pt x="6620" y="406"/>
                  </a:lnTo>
                  <a:lnTo>
                    <a:pt x="5327" y="541"/>
                  </a:lnTo>
                  <a:lnTo>
                    <a:pt x="4150" y="657"/>
                  </a:lnTo>
                  <a:lnTo>
                    <a:pt x="3108" y="811"/>
                  </a:lnTo>
                  <a:lnTo>
                    <a:pt x="2200" y="947"/>
                  </a:lnTo>
                  <a:lnTo>
                    <a:pt x="1428" y="1120"/>
                  </a:lnTo>
                  <a:lnTo>
                    <a:pt x="1100" y="1197"/>
                  </a:lnTo>
                  <a:lnTo>
                    <a:pt x="830" y="1275"/>
                  </a:lnTo>
                  <a:lnTo>
                    <a:pt x="579" y="1371"/>
                  </a:lnTo>
                  <a:lnTo>
                    <a:pt x="367" y="1448"/>
                  </a:lnTo>
                  <a:lnTo>
                    <a:pt x="212" y="1545"/>
                  </a:lnTo>
                  <a:lnTo>
                    <a:pt x="97" y="1641"/>
                  </a:lnTo>
                  <a:lnTo>
                    <a:pt x="19" y="1719"/>
                  </a:lnTo>
                  <a:lnTo>
                    <a:pt x="0" y="1815"/>
                  </a:lnTo>
                  <a:lnTo>
                    <a:pt x="19" y="1912"/>
                  </a:lnTo>
                  <a:lnTo>
                    <a:pt x="97" y="2008"/>
                  </a:lnTo>
                  <a:lnTo>
                    <a:pt x="212" y="2105"/>
                  </a:lnTo>
                  <a:lnTo>
                    <a:pt x="367" y="2182"/>
                  </a:lnTo>
                  <a:lnTo>
                    <a:pt x="579" y="2278"/>
                  </a:lnTo>
                  <a:lnTo>
                    <a:pt x="830" y="2356"/>
                  </a:lnTo>
                  <a:lnTo>
                    <a:pt x="1100" y="2452"/>
                  </a:lnTo>
                  <a:lnTo>
                    <a:pt x="1428" y="2529"/>
                  </a:lnTo>
                  <a:lnTo>
                    <a:pt x="2200" y="2684"/>
                  </a:lnTo>
                  <a:lnTo>
                    <a:pt x="3108" y="2838"/>
                  </a:lnTo>
                  <a:lnTo>
                    <a:pt x="4150" y="2973"/>
                  </a:lnTo>
                  <a:lnTo>
                    <a:pt x="5327" y="3108"/>
                  </a:lnTo>
                  <a:lnTo>
                    <a:pt x="6620" y="3224"/>
                  </a:lnTo>
                  <a:lnTo>
                    <a:pt x="8010" y="3321"/>
                  </a:lnTo>
                  <a:lnTo>
                    <a:pt x="9515" y="3417"/>
                  </a:lnTo>
                  <a:lnTo>
                    <a:pt x="11098" y="3494"/>
                  </a:lnTo>
                  <a:lnTo>
                    <a:pt x="12758" y="3552"/>
                  </a:lnTo>
                  <a:lnTo>
                    <a:pt x="14514" y="3610"/>
                  </a:lnTo>
                  <a:lnTo>
                    <a:pt x="16309" y="3629"/>
                  </a:lnTo>
                  <a:lnTo>
                    <a:pt x="20034" y="3629"/>
                  </a:lnTo>
                  <a:lnTo>
                    <a:pt x="21829" y="3610"/>
                  </a:lnTo>
                  <a:lnTo>
                    <a:pt x="23566" y="3552"/>
                  </a:lnTo>
                  <a:lnTo>
                    <a:pt x="25246" y="3494"/>
                  </a:lnTo>
                  <a:lnTo>
                    <a:pt x="26828" y="3417"/>
                  </a:lnTo>
                  <a:lnTo>
                    <a:pt x="28314" y="3321"/>
                  </a:lnTo>
                  <a:lnTo>
                    <a:pt x="29723" y="3224"/>
                  </a:lnTo>
                  <a:lnTo>
                    <a:pt x="31017" y="3108"/>
                  </a:lnTo>
                  <a:lnTo>
                    <a:pt x="32194" y="2973"/>
                  </a:lnTo>
                  <a:lnTo>
                    <a:pt x="33236" y="2838"/>
                  </a:lnTo>
                  <a:lnTo>
                    <a:pt x="34143" y="2684"/>
                  </a:lnTo>
                  <a:lnTo>
                    <a:pt x="34896" y="2529"/>
                  </a:lnTo>
                  <a:lnTo>
                    <a:pt x="35224" y="2452"/>
                  </a:lnTo>
                  <a:lnTo>
                    <a:pt x="35514" y="2356"/>
                  </a:lnTo>
                  <a:lnTo>
                    <a:pt x="35765" y="2278"/>
                  </a:lnTo>
                  <a:lnTo>
                    <a:pt x="35958" y="2182"/>
                  </a:lnTo>
                  <a:lnTo>
                    <a:pt x="36131" y="2105"/>
                  </a:lnTo>
                  <a:lnTo>
                    <a:pt x="36247" y="2008"/>
                  </a:lnTo>
                  <a:lnTo>
                    <a:pt x="36305" y="1912"/>
                  </a:lnTo>
                  <a:lnTo>
                    <a:pt x="36324" y="1815"/>
                  </a:lnTo>
                  <a:lnTo>
                    <a:pt x="36305" y="1719"/>
                  </a:lnTo>
                  <a:lnTo>
                    <a:pt x="36247" y="1641"/>
                  </a:lnTo>
                  <a:lnTo>
                    <a:pt x="36131" y="1545"/>
                  </a:lnTo>
                  <a:lnTo>
                    <a:pt x="35958" y="1448"/>
                  </a:lnTo>
                  <a:lnTo>
                    <a:pt x="35765" y="1371"/>
                  </a:lnTo>
                  <a:lnTo>
                    <a:pt x="35514" y="1275"/>
                  </a:lnTo>
                  <a:lnTo>
                    <a:pt x="35224" y="1197"/>
                  </a:lnTo>
                  <a:lnTo>
                    <a:pt x="34896" y="1120"/>
                  </a:lnTo>
                  <a:lnTo>
                    <a:pt x="34143" y="947"/>
                  </a:lnTo>
                  <a:lnTo>
                    <a:pt x="33236" y="811"/>
                  </a:lnTo>
                  <a:lnTo>
                    <a:pt x="32194" y="657"/>
                  </a:lnTo>
                  <a:lnTo>
                    <a:pt x="31017" y="541"/>
                  </a:lnTo>
                  <a:lnTo>
                    <a:pt x="29723" y="406"/>
                  </a:lnTo>
                  <a:lnTo>
                    <a:pt x="28314" y="310"/>
                  </a:lnTo>
                  <a:lnTo>
                    <a:pt x="26828" y="213"/>
                  </a:lnTo>
                  <a:lnTo>
                    <a:pt x="25246" y="136"/>
                  </a:lnTo>
                  <a:lnTo>
                    <a:pt x="23566" y="78"/>
                  </a:lnTo>
                  <a:lnTo>
                    <a:pt x="21829" y="39"/>
                  </a:lnTo>
                  <a:lnTo>
                    <a:pt x="20034" y="1"/>
                  </a:lnTo>
                  <a:close/>
                </a:path>
              </a:pathLst>
            </a:custGeom>
            <a:solidFill>
              <a:srgbClr val="FF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16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fill="none" extrusionOk="0">
                  <a:moveTo>
                    <a:pt x="18162" y="1"/>
                  </a:moveTo>
                  <a:lnTo>
                    <a:pt x="18162" y="1"/>
                  </a:lnTo>
                  <a:lnTo>
                    <a:pt x="16309" y="1"/>
                  </a:lnTo>
                  <a:lnTo>
                    <a:pt x="14514" y="39"/>
                  </a:lnTo>
                  <a:lnTo>
                    <a:pt x="12758" y="78"/>
                  </a:lnTo>
                  <a:lnTo>
                    <a:pt x="11098" y="136"/>
                  </a:lnTo>
                  <a:lnTo>
                    <a:pt x="9515" y="213"/>
                  </a:lnTo>
                  <a:lnTo>
                    <a:pt x="8010" y="310"/>
                  </a:lnTo>
                  <a:lnTo>
                    <a:pt x="6620" y="406"/>
                  </a:lnTo>
                  <a:lnTo>
                    <a:pt x="5327" y="541"/>
                  </a:lnTo>
                  <a:lnTo>
                    <a:pt x="4150" y="657"/>
                  </a:lnTo>
                  <a:lnTo>
                    <a:pt x="3108" y="811"/>
                  </a:lnTo>
                  <a:lnTo>
                    <a:pt x="2200" y="947"/>
                  </a:lnTo>
                  <a:lnTo>
                    <a:pt x="1428" y="1120"/>
                  </a:lnTo>
                  <a:lnTo>
                    <a:pt x="1100" y="1197"/>
                  </a:lnTo>
                  <a:lnTo>
                    <a:pt x="830" y="1275"/>
                  </a:lnTo>
                  <a:lnTo>
                    <a:pt x="579" y="1371"/>
                  </a:lnTo>
                  <a:lnTo>
                    <a:pt x="367" y="1448"/>
                  </a:lnTo>
                  <a:lnTo>
                    <a:pt x="212" y="1545"/>
                  </a:lnTo>
                  <a:lnTo>
                    <a:pt x="97" y="1641"/>
                  </a:lnTo>
                  <a:lnTo>
                    <a:pt x="19" y="1719"/>
                  </a:lnTo>
                  <a:lnTo>
                    <a:pt x="0" y="1815"/>
                  </a:lnTo>
                  <a:lnTo>
                    <a:pt x="0" y="1815"/>
                  </a:lnTo>
                  <a:lnTo>
                    <a:pt x="19" y="1912"/>
                  </a:lnTo>
                  <a:lnTo>
                    <a:pt x="97" y="2008"/>
                  </a:lnTo>
                  <a:lnTo>
                    <a:pt x="212" y="2105"/>
                  </a:lnTo>
                  <a:lnTo>
                    <a:pt x="367" y="2182"/>
                  </a:lnTo>
                  <a:lnTo>
                    <a:pt x="579" y="2278"/>
                  </a:lnTo>
                  <a:lnTo>
                    <a:pt x="830" y="2356"/>
                  </a:lnTo>
                  <a:lnTo>
                    <a:pt x="1100" y="2452"/>
                  </a:lnTo>
                  <a:lnTo>
                    <a:pt x="1428" y="2529"/>
                  </a:lnTo>
                  <a:lnTo>
                    <a:pt x="2200" y="2684"/>
                  </a:lnTo>
                  <a:lnTo>
                    <a:pt x="3108" y="2838"/>
                  </a:lnTo>
                  <a:lnTo>
                    <a:pt x="4150" y="2973"/>
                  </a:lnTo>
                  <a:lnTo>
                    <a:pt x="5327" y="3108"/>
                  </a:lnTo>
                  <a:lnTo>
                    <a:pt x="6620" y="3224"/>
                  </a:lnTo>
                  <a:lnTo>
                    <a:pt x="8010" y="3321"/>
                  </a:lnTo>
                  <a:lnTo>
                    <a:pt x="9515" y="3417"/>
                  </a:lnTo>
                  <a:lnTo>
                    <a:pt x="11098" y="3494"/>
                  </a:lnTo>
                  <a:lnTo>
                    <a:pt x="12758" y="3552"/>
                  </a:lnTo>
                  <a:lnTo>
                    <a:pt x="14514" y="3610"/>
                  </a:lnTo>
                  <a:lnTo>
                    <a:pt x="16309" y="3629"/>
                  </a:lnTo>
                  <a:lnTo>
                    <a:pt x="18162" y="3629"/>
                  </a:lnTo>
                  <a:lnTo>
                    <a:pt x="18162" y="3629"/>
                  </a:lnTo>
                  <a:lnTo>
                    <a:pt x="20034" y="3629"/>
                  </a:lnTo>
                  <a:lnTo>
                    <a:pt x="21829" y="3610"/>
                  </a:lnTo>
                  <a:lnTo>
                    <a:pt x="23566" y="3552"/>
                  </a:lnTo>
                  <a:lnTo>
                    <a:pt x="25246" y="3494"/>
                  </a:lnTo>
                  <a:lnTo>
                    <a:pt x="26828" y="3417"/>
                  </a:lnTo>
                  <a:lnTo>
                    <a:pt x="28314" y="3321"/>
                  </a:lnTo>
                  <a:lnTo>
                    <a:pt x="29723" y="3224"/>
                  </a:lnTo>
                  <a:lnTo>
                    <a:pt x="31017" y="3108"/>
                  </a:lnTo>
                  <a:lnTo>
                    <a:pt x="32194" y="2973"/>
                  </a:lnTo>
                  <a:lnTo>
                    <a:pt x="33236" y="2838"/>
                  </a:lnTo>
                  <a:lnTo>
                    <a:pt x="34143" y="2684"/>
                  </a:lnTo>
                  <a:lnTo>
                    <a:pt x="34896" y="2529"/>
                  </a:lnTo>
                  <a:lnTo>
                    <a:pt x="35224" y="2452"/>
                  </a:lnTo>
                  <a:lnTo>
                    <a:pt x="35514" y="2356"/>
                  </a:lnTo>
                  <a:lnTo>
                    <a:pt x="35765" y="2278"/>
                  </a:lnTo>
                  <a:lnTo>
                    <a:pt x="35958" y="2182"/>
                  </a:lnTo>
                  <a:lnTo>
                    <a:pt x="36131" y="2105"/>
                  </a:lnTo>
                  <a:lnTo>
                    <a:pt x="36247" y="2008"/>
                  </a:lnTo>
                  <a:lnTo>
                    <a:pt x="36305" y="1912"/>
                  </a:lnTo>
                  <a:lnTo>
                    <a:pt x="36324" y="1815"/>
                  </a:lnTo>
                  <a:lnTo>
                    <a:pt x="36324" y="1815"/>
                  </a:lnTo>
                  <a:lnTo>
                    <a:pt x="36305" y="1719"/>
                  </a:lnTo>
                  <a:lnTo>
                    <a:pt x="36247" y="1641"/>
                  </a:lnTo>
                  <a:lnTo>
                    <a:pt x="36131" y="1545"/>
                  </a:lnTo>
                  <a:lnTo>
                    <a:pt x="35958" y="1448"/>
                  </a:lnTo>
                  <a:lnTo>
                    <a:pt x="35765" y="1371"/>
                  </a:lnTo>
                  <a:lnTo>
                    <a:pt x="35514" y="1275"/>
                  </a:lnTo>
                  <a:lnTo>
                    <a:pt x="35224" y="1197"/>
                  </a:lnTo>
                  <a:lnTo>
                    <a:pt x="34896" y="1120"/>
                  </a:lnTo>
                  <a:lnTo>
                    <a:pt x="34143" y="947"/>
                  </a:lnTo>
                  <a:lnTo>
                    <a:pt x="33236" y="811"/>
                  </a:lnTo>
                  <a:lnTo>
                    <a:pt x="32194" y="657"/>
                  </a:lnTo>
                  <a:lnTo>
                    <a:pt x="31017" y="541"/>
                  </a:lnTo>
                  <a:lnTo>
                    <a:pt x="29723" y="406"/>
                  </a:lnTo>
                  <a:lnTo>
                    <a:pt x="28314" y="310"/>
                  </a:lnTo>
                  <a:lnTo>
                    <a:pt x="26828" y="213"/>
                  </a:lnTo>
                  <a:lnTo>
                    <a:pt x="25246" y="136"/>
                  </a:lnTo>
                  <a:lnTo>
                    <a:pt x="23566" y="78"/>
                  </a:lnTo>
                  <a:lnTo>
                    <a:pt x="21829" y="39"/>
                  </a:lnTo>
                  <a:lnTo>
                    <a:pt x="20034" y="1"/>
                  </a:lnTo>
                  <a:lnTo>
                    <a:pt x="181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16"/>
            <p:cNvSpPr/>
            <p:nvPr/>
          </p:nvSpPr>
          <p:spPr>
            <a:xfrm rot="429530">
              <a:off x="7872355" y="4800609"/>
              <a:ext cx="984020" cy="91570"/>
            </a:xfrm>
            <a:custGeom>
              <a:avLst/>
              <a:gdLst/>
              <a:ahLst/>
              <a:cxnLst/>
              <a:rect l="l" t="t" r="r" b="b"/>
              <a:pathLst>
                <a:path w="32292" h="3012" extrusionOk="0">
                  <a:moveTo>
                    <a:pt x="16156" y="59"/>
                  </a:moveTo>
                  <a:lnTo>
                    <a:pt x="17912" y="78"/>
                  </a:lnTo>
                  <a:lnTo>
                    <a:pt x="19610" y="97"/>
                  </a:lnTo>
                  <a:lnTo>
                    <a:pt x="21212" y="136"/>
                  </a:lnTo>
                  <a:lnTo>
                    <a:pt x="22718" y="194"/>
                  </a:lnTo>
                  <a:lnTo>
                    <a:pt x="24146" y="252"/>
                  </a:lnTo>
                  <a:lnTo>
                    <a:pt x="25459" y="348"/>
                  </a:lnTo>
                  <a:lnTo>
                    <a:pt x="26694" y="425"/>
                  </a:lnTo>
                  <a:lnTo>
                    <a:pt x="27794" y="522"/>
                  </a:lnTo>
                  <a:lnTo>
                    <a:pt x="28798" y="638"/>
                  </a:lnTo>
                  <a:lnTo>
                    <a:pt x="29686" y="753"/>
                  </a:lnTo>
                  <a:lnTo>
                    <a:pt x="30438" y="869"/>
                  </a:lnTo>
                  <a:lnTo>
                    <a:pt x="31075" y="985"/>
                  </a:lnTo>
                  <a:lnTo>
                    <a:pt x="31577" y="1120"/>
                  </a:lnTo>
                  <a:lnTo>
                    <a:pt x="31770" y="1178"/>
                  </a:lnTo>
                  <a:lnTo>
                    <a:pt x="31944" y="1255"/>
                  </a:lnTo>
                  <a:lnTo>
                    <a:pt x="32060" y="1313"/>
                  </a:lnTo>
                  <a:lnTo>
                    <a:pt x="32156" y="1371"/>
                  </a:lnTo>
                  <a:lnTo>
                    <a:pt x="32214" y="1448"/>
                  </a:lnTo>
                  <a:lnTo>
                    <a:pt x="32233" y="1506"/>
                  </a:lnTo>
                  <a:lnTo>
                    <a:pt x="32214" y="1583"/>
                  </a:lnTo>
                  <a:lnTo>
                    <a:pt x="32156" y="1641"/>
                  </a:lnTo>
                  <a:lnTo>
                    <a:pt x="32060" y="1699"/>
                  </a:lnTo>
                  <a:lnTo>
                    <a:pt x="31944" y="1776"/>
                  </a:lnTo>
                  <a:lnTo>
                    <a:pt x="31770" y="1834"/>
                  </a:lnTo>
                  <a:lnTo>
                    <a:pt x="31577" y="1911"/>
                  </a:lnTo>
                  <a:lnTo>
                    <a:pt x="31075" y="2027"/>
                  </a:lnTo>
                  <a:lnTo>
                    <a:pt x="30438" y="2162"/>
                  </a:lnTo>
                  <a:lnTo>
                    <a:pt x="29686" y="2278"/>
                  </a:lnTo>
                  <a:lnTo>
                    <a:pt x="28798" y="2394"/>
                  </a:lnTo>
                  <a:lnTo>
                    <a:pt x="27794" y="2490"/>
                  </a:lnTo>
                  <a:lnTo>
                    <a:pt x="26694" y="2587"/>
                  </a:lnTo>
                  <a:lnTo>
                    <a:pt x="25459" y="2683"/>
                  </a:lnTo>
                  <a:lnTo>
                    <a:pt x="24146" y="2761"/>
                  </a:lnTo>
                  <a:lnTo>
                    <a:pt x="22718" y="2819"/>
                  </a:lnTo>
                  <a:lnTo>
                    <a:pt x="21212" y="2876"/>
                  </a:lnTo>
                  <a:lnTo>
                    <a:pt x="19610" y="2915"/>
                  </a:lnTo>
                  <a:lnTo>
                    <a:pt x="17912" y="2954"/>
                  </a:lnTo>
                  <a:lnTo>
                    <a:pt x="14380" y="2954"/>
                  </a:lnTo>
                  <a:lnTo>
                    <a:pt x="12701" y="2915"/>
                  </a:lnTo>
                  <a:lnTo>
                    <a:pt x="11099" y="2876"/>
                  </a:lnTo>
                  <a:lnTo>
                    <a:pt x="9574" y="2819"/>
                  </a:lnTo>
                  <a:lnTo>
                    <a:pt x="8146" y="2761"/>
                  </a:lnTo>
                  <a:lnTo>
                    <a:pt x="6833" y="2683"/>
                  </a:lnTo>
                  <a:lnTo>
                    <a:pt x="5617" y="2587"/>
                  </a:lnTo>
                  <a:lnTo>
                    <a:pt x="4498" y="2490"/>
                  </a:lnTo>
                  <a:lnTo>
                    <a:pt x="3494" y="2394"/>
                  </a:lnTo>
                  <a:lnTo>
                    <a:pt x="2606" y="2278"/>
                  </a:lnTo>
                  <a:lnTo>
                    <a:pt x="1854" y="2162"/>
                  </a:lnTo>
                  <a:lnTo>
                    <a:pt x="1217" y="2027"/>
                  </a:lnTo>
                  <a:lnTo>
                    <a:pt x="715" y="1911"/>
                  </a:lnTo>
                  <a:lnTo>
                    <a:pt x="522" y="1834"/>
                  </a:lnTo>
                  <a:lnTo>
                    <a:pt x="367" y="1776"/>
                  </a:lnTo>
                  <a:lnTo>
                    <a:pt x="232" y="1699"/>
                  </a:lnTo>
                  <a:lnTo>
                    <a:pt x="136" y="1641"/>
                  </a:lnTo>
                  <a:lnTo>
                    <a:pt x="78" y="1583"/>
                  </a:lnTo>
                  <a:lnTo>
                    <a:pt x="59" y="1506"/>
                  </a:lnTo>
                  <a:lnTo>
                    <a:pt x="78" y="1448"/>
                  </a:lnTo>
                  <a:lnTo>
                    <a:pt x="136" y="1371"/>
                  </a:lnTo>
                  <a:lnTo>
                    <a:pt x="232" y="1313"/>
                  </a:lnTo>
                  <a:lnTo>
                    <a:pt x="367" y="1255"/>
                  </a:lnTo>
                  <a:lnTo>
                    <a:pt x="522" y="1178"/>
                  </a:lnTo>
                  <a:lnTo>
                    <a:pt x="715" y="1120"/>
                  </a:lnTo>
                  <a:lnTo>
                    <a:pt x="1217" y="985"/>
                  </a:lnTo>
                  <a:lnTo>
                    <a:pt x="1854" y="869"/>
                  </a:lnTo>
                  <a:lnTo>
                    <a:pt x="2606" y="753"/>
                  </a:lnTo>
                  <a:lnTo>
                    <a:pt x="3494" y="638"/>
                  </a:lnTo>
                  <a:lnTo>
                    <a:pt x="4498" y="522"/>
                  </a:lnTo>
                  <a:lnTo>
                    <a:pt x="5617" y="425"/>
                  </a:lnTo>
                  <a:lnTo>
                    <a:pt x="6833" y="348"/>
                  </a:lnTo>
                  <a:lnTo>
                    <a:pt x="8146" y="252"/>
                  </a:lnTo>
                  <a:lnTo>
                    <a:pt x="9574" y="194"/>
                  </a:lnTo>
                  <a:lnTo>
                    <a:pt x="11099" y="136"/>
                  </a:lnTo>
                  <a:lnTo>
                    <a:pt x="12701" y="97"/>
                  </a:lnTo>
                  <a:lnTo>
                    <a:pt x="14380" y="78"/>
                  </a:lnTo>
                  <a:lnTo>
                    <a:pt x="16156" y="59"/>
                  </a:lnTo>
                  <a:close/>
                  <a:moveTo>
                    <a:pt x="16156" y="1"/>
                  </a:moveTo>
                  <a:lnTo>
                    <a:pt x="14476" y="20"/>
                  </a:lnTo>
                  <a:lnTo>
                    <a:pt x="12855" y="39"/>
                  </a:lnTo>
                  <a:lnTo>
                    <a:pt x="11292" y="78"/>
                  </a:lnTo>
                  <a:lnTo>
                    <a:pt x="9806" y="116"/>
                  </a:lnTo>
                  <a:lnTo>
                    <a:pt x="8397" y="194"/>
                  </a:lnTo>
                  <a:lnTo>
                    <a:pt x="7065" y="252"/>
                  </a:lnTo>
                  <a:lnTo>
                    <a:pt x="5830" y="348"/>
                  </a:lnTo>
                  <a:lnTo>
                    <a:pt x="4672" y="445"/>
                  </a:lnTo>
                  <a:lnTo>
                    <a:pt x="3649" y="541"/>
                  </a:lnTo>
                  <a:lnTo>
                    <a:pt x="2722" y="657"/>
                  </a:lnTo>
                  <a:lnTo>
                    <a:pt x="1931" y="792"/>
                  </a:lnTo>
                  <a:lnTo>
                    <a:pt x="1255" y="927"/>
                  </a:lnTo>
                  <a:lnTo>
                    <a:pt x="715" y="1062"/>
                  </a:lnTo>
                  <a:lnTo>
                    <a:pt x="503" y="1139"/>
                  </a:lnTo>
                  <a:lnTo>
                    <a:pt x="329" y="1197"/>
                  </a:lnTo>
                  <a:lnTo>
                    <a:pt x="174" y="1274"/>
                  </a:lnTo>
                  <a:lnTo>
                    <a:pt x="78" y="1352"/>
                  </a:lnTo>
                  <a:lnTo>
                    <a:pt x="20" y="1429"/>
                  </a:lnTo>
                  <a:lnTo>
                    <a:pt x="1" y="1506"/>
                  </a:lnTo>
                  <a:lnTo>
                    <a:pt x="20" y="1583"/>
                  </a:lnTo>
                  <a:lnTo>
                    <a:pt x="78" y="1661"/>
                  </a:lnTo>
                  <a:lnTo>
                    <a:pt x="174" y="1738"/>
                  </a:lnTo>
                  <a:lnTo>
                    <a:pt x="329" y="1815"/>
                  </a:lnTo>
                  <a:lnTo>
                    <a:pt x="503" y="1892"/>
                  </a:lnTo>
                  <a:lnTo>
                    <a:pt x="715" y="1969"/>
                  </a:lnTo>
                  <a:lnTo>
                    <a:pt x="1255" y="2104"/>
                  </a:lnTo>
                  <a:lnTo>
                    <a:pt x="1931" y="2240"/>
                  </a:lnTo>
                  <a:lnTo>
                    <a:pt x="2722" y="2355"/>
                  </a:lnTo>
                  <a:lnTo>
                    <a:pt x="3649" y="2471"/>
                  </a:lnTo>
                  <a:lnTo>
                    <a:pt x="4672" y="2587"/>
                  </a:lnTo>
                  <a:lnTo>
                    <a:pt x="5830" y="2683"/>
                  </a:lnTo>
                  <a:lnTo>
                    <a:pt x="7065" y="2761"/>
                  </a:lnTo>
                  <a:lnTo>
                    <a:pt x="8397" y="2838"/>
                  </a:lnTo>
                  <a:lnTo>
                    <a:pt x="9806" y="2896"/>
                  </a:lnTo>
                  <a:lnTo>
                    <a:pt x="11292" y="2954"/>
                  </a:lnTo>
                  <a:lnTo>
                    <a:pt x="12855" y="2992"/>
                  </a:lnTo>
                  <a:lnTo>
                    <a:pt x="14476" y="3012"/>
                  </a:lnTo>
                  <a:lnTo>
                    <a:pt x="17815" y="3012"/>
                  </a:lnTo>
                  <a:lnTo>
                    <a:pt x="19437" y="2992"/>
                  </a:lnTo>
                  <a:lnTo>
                    <a:pt x="21000" y="2954"/>
                  </a:lnTo>
                  <a:lnTo>
                    <a:pt x="22486" y="2896"/>
                  </a:lnTo>
                  <a:lnTo>
                    <a:pt x="23915" y="2838"/>
                  </a:lnTo>
                  <a:lnTo>
                    <a:pt x="25246" y="2761"/>
                  </a:lnTo>
                  <a:lnTo>
                    <a:pt x="26482" y="2683"/>
                  </a:lnTo>
                  <a:lnTo>
                    <a:pt x="27620" y="2587"/>
                  </a:lnTo>
                  <a:lnTo>
                    <a:pt x="28663" y="2471"/>
                  </a:lnTo>
                  <a:lnTo>
                    <a:pt x="29570" y="2355"/>
                  </a:lnTo>
                  <a:lnTo>
                    <a:pt x="30380" y="2240"/>
                  </a:lnTo>
                  <a:lnTo>
                    <a:pt x="31056" y="2104"/>
                  </a:lnTo>
                  <a:lnTo>
                    <a:pt x="31577" y="1969"/>
                  </a:lnTo>
                  <a:lnTo>
                    <a:pt x="31789" y="1892"/>
                  </a:lnTo>
                  <a:lnTo>
                    <a:pt x="31982" y="1815"/>
                  </a:lnTo>
                  <a:lnTo>
                    <a:pt x="32117" y="1738"/>
                  </a:lnTo>
                  <a:lnTo>
                    <a:pt x="32214" y="1661"/>
                  </a:lnTo>
                  <a:lnTo>
                    <a:pt x="32272" y="1583"/>
                  </a:lnTo>
                  <a:lnTo>
                    <a:pt x="32291" y="1506"/>
                  </a:lnTo>
                  <a:lnTo>
                    <a:pt x="32272" y="1429"/>
                  </a:lnTo>
                  <a:lnTo>
                    <a:pt x="32214" y="1352"/>
                  </a:lnTo>
                  <a:lnTo>
                    <a:pt x="32117" y="1274"/>
                  </a:lnTo>
                  <a:lnTo>
                    <a:pt x="31982" y="1197"/>
                  </a:lnTo>
                  <a:lnTo>
                    <a:pt x="31789" y="1139"/>
                  </a:lnTo>
                  <a:lnTo>
                    <a:pt x="31577" y="1062"/>
                  </a:lnTo>
                  <a:lnTo>
                    <a:pt x="31056" y="927"/>
                  </a:lnTo>
                  <a:lnTo>
                    <a:pt x="30380" y="792"/>
                  </a:lnTo>
                  <a:lnTo>
                    <a:pt x="29570" y="657"/>
                  </a:lnTo>
                  <a:lnTo>
                    <a:pt x="28663" y="541"/>
                  </a:lnTo>
                  <a:lnTo>
                    <a:pt x="27620" y="445"/>
                  </a:lnTo>
                  <a:lnTo>
                    <a:pt x="26482" y="348"/>
                  </a:lnTo>
                  <a:lnTo>
                    <a:pt x="25246" y="252"/>
                  </a:lnTo>
                  <a:lnTo>
                    <a:pt x="23915" y="194"/>
                  </a:lnTo>
                  <a:lnTo>
                    <a:pt x="22486" y="116"/>
                  </a:lnTo>
                  <a:lnTo>
                    <a:pt x="21000" y="78"/>
                  </a:lnTo>
                  <a:lnTo>
                    <a:pt x="19437" y="39"/>
                  </a:lnTo>
                  <a:lnTo>
                    <a:pt x="17815" y="20"/>
                  </a:lnTo>
                  <a:lnTo>
                    <a:pt x="16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16"/>
            <p:cNvSpPr/>
            <p:nvPr/>
          </p:nvSpPr>
          <p:spPr>
            <a:xfrm rot="429530">
              <a:off x="8108172" y="4822958"/>
              <a:ext cx="512883" cy="47548"/>
            </a:xfrm>
            <a:custGeom>
              <a:avLst/>
              <a:gdLst/>
              <a:ahLst/>
              <a:cxnLst/>
              <a:rect l="l" t="t" r="r" b="b"/>
              <a:pathLst>
                <a:path w="16831" h="1564" extrusionOk="0">
                  <a:moveTo>
                    <a:pt x="8416" y="19"/>
                  </a:moveTo>
                  <a:lnTo>
                    <a:pt x="10211" y="39"/>
                  </a:lnTo>
                  <a:lnTo>
                    <a:pt x="11832" y="97"/>
                  </a:lnTo>
                  <a:lnTo>
                    <a:pt x="13260" y="174"/>
                  </a:lnTo>
                  <a:lnTo>
                    <a:pt x="14476" y="270"/>
                  </a:lnTo>
                  <a:lnTo>
                    <a:pt x="15460" y="386"/>
                  </a:lnTo>
                  <a:lnTo>
                    <a:pt x="15866" y="444"/>
                  </a:lnTo>
                  <a:lnTo>
                    <a:pt x="16194" y="502"/>
                  </a:lnTo>
                  <a:lnTo>
                    <a:pt x="16445" y="579"/>
                  </a:lnTo>
                  <a:lnTo>
                    <a:pt x="16638" y="637"/>
                  </a:lnTo>
                  <a:lnTo>
                    <a:pt x="16754" y="714"/>
                  </a:lnTo>
                  <a:lnTo>
                    <a:pt x="16773" y="733"/>
                  </a:lnTo>
                  <a:lnTo>
                    <a:pt x="16792" y="772"/>
                  </a:lnTo>
                  <a:lnTo>
                    <a:pt x="16773" y="811"/>
                  </a:lnTo>
                  <a:lnTo>
                    <a:pt x="16754" y="849"/>
                  </a:lnTo>
                  <a:lnTo>
                    <a:pt x="16638" y="907"/>
                  </a:lnTo>
                  <a:lnTo>
                    <a:pt x="16445" y="984"/>
                  </a:lnTo>
                  <a:lnTo>
                    <a:pt x="16194" y="1042"/>
                  </a:lnTo>
                  <a:lnTo>
                    <a:pt x="15866" y="1120"/>
                  </a:lnTo>
                  <a:lnTo>
                    <a:pt x="15460" y="1177"/>
                  </a:lnTo>
                  <a:lnTo>
                    <a:pt x="14476" y="1293"/>
                  </a:lnTo>
                  <a:lnTo>
                    <a:pt x="13260" y="1390"/>
                  </a:lnTo>
                  <a:lnTo>
                    <a:pt x="11832" y="1467"/>
                  </a:lnTo>
                  <a:lnTo>
                    <a:pt x="10211" y="1506"/>
                  </a:lnTo>
                  <a:lnTo>
                    <a:pt x="8416" y="1525"/>
                  </a:lnTo>
                  <a:lnTo>
                    <a:pt x="6601" y="1506"/>
                  </a:lnTo>
                  <a:lnTo>
                    <a:pt x="4980" y="1467"/>
                  </a:lnTo>
                  <a:lnTo>
                    <a:pt x="3552" y="1390"/>
                  </a:lnTo>
                  <a:lnTo>
                    <a:pt x="2336" y="1293"/>
                  </a:lnTo>
                  <a:lnTo>
                    <a:pt x="1351" y="1177"/>
                  </a:lnTo>
                  <a:lnTo>
                    <a:pt x="965" y="1120"/>
                  </a:lnTo>
                  <a:lnTo>
                    <a:pt x="637" y="1042"/>
                  </a:lnTo>
                  <a:lnTo>
                    <a:pt x="367" y="984"/>
                  </a:lnTo>
                  <a:lnTo>
                    <a:pt x="174" y="907"/>
                  </a:lnTo>
                  <a:lnTo>
                    <a:pt x="58" y="849"/>
                  </a:lnTo>
                  <a:lnTo>
                    <a:pt x="39" y="811"/>
                  </a:lnTo>
                  <a:lnTo>
                    <a:pt x="20" y="772"/>
                  </a:lnTo>
                  <a:lnTo>
                    <a:pt x="39" y="733"/>
                  </a:lnTo>
                  <a:lnTo>
                    <a:pt x="58" y="714"/>
                  </a:lnTo>
                  <a:lnTo>
                    <a:pt x="174" y="637"/>
                  </a:lnTo>
                  <a:lnTo>
                    <a:pt x="367" y="579"/>
                  </a:lnTo>
                  <a:lnTo>
                    <a:pt x="637" y="502"/>
                  </a:lnTo>
                  <a:lnTo>
                    <a:pt x="965" y="444"/>
                  </a:lnTo>
                  <a:lnTo>
                    <a:pt x="1351" y="386"/>
                  </a:lnTo>
                  <a:lnTo>
                    <a:pt x="2336" y="270"/>
                  </a:lnTo>
                  <a:lnTo>
                    <a:pt x="3552" y="174"/>
                  </a:lnTo>
                  <a:lnTo>
                    <a:pt x="4980" y="97"/>
                  </a:lnTo>
                  <a:lnTo>
                    <a:pt x="6601" y="39"/>
                  </a:lnTo>
                  <a:lnTo>
                    <a:pt x="8416" y="19"/>
                  </a:lnTo>
                  <a:close/>
                  <a:moveTo>
                    <a:pt x="6698" y="0"/>
                  </a:moveTo>
                  <a:lnTo>
                    <a:pt x="5096" y="58"/>
                  </a:lnTo>
                  <a:lnTo>
                    <a:pt x="3668" y="116"/>
                  </a:lnTo>
                  <a:lnTo>
                    <a:pt x="2432" y="212"/>
                  </a:lnTo>
                  <a:lnTo>
                    <a:pt x="1409" y="328"/>
                  </a:lnTo>
                  <a:lnTo>
                    <a:pt x="1004" y="405"/>
                  </a:lnTo>
                  <a:lnTo>
                    <a:pt x="637" y="463"/>
                  </a:lnTo>
                  <a:lnTo>
                    <a:pt x="367" y="540"/>
                  </a:lnTo>
                  <a:lnTo>
                    <a:pt x="155" y="618"/>
                  </a:lnTo>
                  <a:lnTo>
                    <a:pt x="39" y="695"/>
                  </a:lnTo>
                  <a:lnTo>
                    <a:pt x="0" y="733"/>
                  </a:lnTo>
                  <a:lnTo>
                    <a:pt x="0" y="772"/>
                  </a:lnTo>
                  <a:lnTo>
                    <a:pt x="0" y="811"/>
                  </a:lnTo>
                  <a:lnTo>
                    <a:pt x="39" y="849"/>
                  </a:lnTo>
                  <a:lnTo>
                    <a:pt x="155" y="946"/>
                  </a:lnTo>
                  <a:lnTo>
                    <a:pt x="367" y="1004"/>
                  </a:lnTo>
                  <a:lnTo>
                    <a:pt x="637" y="1081"/>
                  </a:lnTo>
                  <a:lnTo>
                    <a:pt x="1004" y="1158"/>
                  </a:lnTo>
                  <a:lnTo>
                    <a:pt x="1409" y="1216"/>
                  </a:lnTo>
                  <a:lnTo>
                    <a:pt x="2432" y="1332"/>
                  </a:lnTo>
                  <a:lnTo>
                    <a:pt x="3668" y="1428"/>
                  </a:lnTo>
                  <a:lnTo>
                    <a:pt x="5096" y="1506"/>
                  </a:lnTo>
                  <a:lnTo>
                    <a:pt x="6698" y="1544"/>
                  </a:lnTo>
                  <a:lnTo>
                    <a:pt x="8416" y="1563"/>
                  </a:lnTo>
                  <a:lnTo>
                    <a:pt x="10133" y="1544"/>
                  </a:lnTo>
                  <a:lnTo>
                    <a:pt x="11716" y="1506"/>
                  </a:lnTo>
                  <a:lnTo>
                    <a:pt x="13144" y="1428"/>
                  </a:lnTo>
                  <a:lnTo>
                    <a:pt x="14380" y="1332"/>
                  </a:lnTo>
                  <a:lnTo>
                    <a:pt x="15403" y="1216"/>
                  </a:lnTo>
                  <a:lnTo>
                    <a:pt x="15827" y="1158"/>
                  </a:lnTo>
                  <a:lnTo>
                    <a:pt x="16175" y="1081"/>
                  </a:lnTo>
                  <a:lnTo>
                    <a:pt x="16445" y="1004"/>
                  </a:lnTo>
                  <a:lnTo>
                    <a:pt x="16657" y="946"/>
                  </a:lnTo>
                  <a:lnTo>
                    <a:pt x="16773" y="849"/>
                  </a:lnTo>
                  <a:lnTo>
                    <a:pt x="16812" y="811"/>
                  </a:lnTo>
                  <a:lnTo>
                    <a:pt x="16831" y="772"/>
                  </a:lnTo>
                  <a:lnTo>
                    <a:pt x="16812" y="733"/>
                  </a:lnTo>
                  <a:lnTo>
                    <a:pt x="16773" y="695"/>
                  </a:lnTo>
                  <a:lnTo>
                    <a:pt x="16657" y="618"/>
                  </a:lnTo>
                  <a:lnTo>
                    <a:pt x="16445" y="540"/>
                  </a:lnTo>
                  <a:lnTo>
                    <a:pt x="16175" y="463"/>
                  </a:lnTo>
                  <a:lnTo>
                    <a:pt x="15827" y="405"/>
                  </a:lnTo>
                  <a:lnTo>
                    <a:pt x="15403" y="328"/>
                  </a:lnTo>
                  <a:lnTo>
                    <a:pt x="14380" y="212"/>
                  </a:lnTo>
                  <a:lnTo>
                    <a:pt x="13144" y="116"/>
                  </a:lnTo>
                  <a:lnTo>
                    <a:pt x="11716" y="5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16"/>
            <p:cNvSpPr/>
            <p:nvPr/>
          </p:nvSpPr>
          <p:spPr>
            <a:xfrm rot="429530">
              <a:off x="8696573" y="4340097"/>
              <a:ext cx="302318" cy="342720"/>
            </a:xfrm>
            <a:custGeom>
              <a:avLst/>
              <a:gdLst/>
              <a:ahLst/>
              <a:cxnLst/>
              <a:rect l="l" t="t" r="r" b="b"/>
              <a:pathLst>
                <a:path w="9921" h="11273" extrusionOk="0">
                  <a:moveTo>
                    <a:pt x="6562" y="1"/>
                  </a:moveTo>
                  <a:lnTo>
                    <a:pt x="6273" y="20"/>
                  </a:lnTo>
                  <a:lnTo>
                    <a:pt x="5964" y="59"/>
                  </a:lnTo>
                  <a:lnTo>
                    <a:pt x="5617" y="117"/>
                  </a:lnTo>
                  <a:lnTo>
                    <a:pt x="5327" y="194"/>
                  </a:lnTo>
                  <a:lnTo>
                    <a:pt x="4999" y="271"/>
                  </a:lnTo>
                  <a:lnTo>
                    <a:pt x="4671" y="387"/>
                  </a:lnTo>
                  <a:lnTo>
                    <a:pt x="4343" y="522"/>
                  </a:lnTo>
                  <a:lnTo>
                    <a:pt x="4015" y="696"/>
                  </a:lnTo>
                  <a:lnTo>
                    <a:pt x="3706" y="889"/>
                  </a:lnTo>
                  <a:lnTo>
                    <a:pt x="3397" y="1120"/>
                  </a:lnTo>
                  <a:lnTo>
                    <a:pt x="3262" y="1255"/>
                  </a:lnTo>
                  <a:lnTo>
                    <a:pt x="3127" y="1391"/>
                  </a:lnTo>
                  <a:lnTo>
                    <a:pt x="3088" y="1448"/>
                  </a:lnTo>
                  <a:lnTo>
                    <a:pt x="3050" y="1526"/>
                  </a:lnTo>
                  <a:lnTo>
                    <a:pt x="3030" y="1584"/>
                  </a:lnTo>
                  <a:lnTo>
                    <a:pt x="3030" y="1661"/>
                  </a:lnTo>
                  <a:lnTo>
                    <a:pt x="3050" y="1719"/>
                  </a:lnTo>
                  <a:lnTo>
                    <a:pt x="3069" y="1796"/>
                  </a:lnTo>
                  <a:lnTo>
                    <a:pt x="3108" y="1854"/>
                  </a:lnTo>
                  <a:lnTo>
                    <a:pt x="3166" y="1912"/>
                  </a:lnTo>
                  <a:lnTo>
                    <a:pt x="3223" y="1950"/>
                  </a:lnTo>
                  <a:lnTo>
                    <a:pt x="3281" y="1989"/>
                  </a:lnTo>
                  <a:lnTo>
                    <a:pt x="3359" y="2008"/>
                  </a:lnTo>
                  <a:lnTo>
                    <a:pt x="3416" y="2008"/>
                  </a:lnTo>
                  <a:lnTo>
                    <a:pt x="3494" y="1989"/>
                  </a:lnTo>
                  <a:lnTo>
                    <a:pt x="3552" y="1970"/>
                  </a:lnTo>
                  <a:lnTo>
                    <a:pt x="3629" y="1931"/>
                  </a:lnTo>
                  <a:lnTo>
                    <a:pt x="3667" y="1873"/>
                  </a:lnTo>
                  <a:lnTo>
                    <a:pt x="3841" y="1719"/>
                  </a:lnTo>
                  <a:lnTo>
                    <a:pt x="4015" y="1564"/>
                  </a:lnTo>
                  <a:lnTo>
                    <a:pt x="4227" y="1429"/>
                  </a:lnTo>
                  <a:lnTo>
                    <a:pt x="4439" y="1294"/>
                  </a:lnTo>
                  <a:lnTo>
                    <a:pt x="4671" y="1178"/>
                  </a:lnTo>
                  <a:lnTo>
                    <a:pt x="4941" y="1082"/>
                  </a:lnTo>
                  <a:lnTo>
                    <a:pt x="5211" y="985"/>
                  </a:lnTo>
                  <a:lnTo>
                    <a:pt x="5482" y="908"/>
                  </a:lnTo>
                  <a:lnTo>
                    <a:pt x="5906" y="812"/>
                  </a:lnTo>
                  <a:lnTo>
                    <a:pt x="6350" y="754"/>
                  </a:lnTo>
                  <a:lnTo>
                    <a:pt x="6562" y="734"/>
                  </a:lnTo>
                  <a:lnTo>
                    <a:pt x="6794" y="734"/>
                  </a:lnTo>
                  <a:lnTo>
                    <a:pt x="6987" y="754"/>
                  </a:lnTo>
                  <a:lnTo>
                    <a:pt x="7199" y="773"/>
                  </a:lnTo>
                  <a:lnTo>
                    <a:pt x="7392" y="831"/>
                  </a:lnTo>
                  <a:lnTo>
                    <a:pt x="7585" y="889"/>
                  </a:lnTo>
                  <a:lnTo>
                    <a:pt x="7759" y="947"/>
                  </a:lnTo>
                  <a:lnTo>
                    <a:pt x="7933" y="1043"/>
                  </a:lnTo>
                  <a:lnTo>
                    <a:pt x="8107" y="1140"/>
                  </a:lnTo>
                  <a:lnTo>
                    <a:pt x="8261" y="1255"/>
                  </a:lnTo>
                  <a:lnTo>
                    <a:pt x="8396" y="1371"/>
                  </a:lnTo>
                  <a:lnTo>
                    <a:pt x="8531" y="1506"/>
                  </a:lnTo>
                  <a:lnTo>
                    <a:pt x="8647" y="1661"/>
                  </a:lnTo>
                  <a:lnTo>
                    <a:pt x="8763" y="1835"/>
                  </a:lnTo>
                  <a:lnTo>
                    <a:pt x="8859" y="2008"/>
                  </a:lnTo>
                  <a:lnTo>
                    <a:pt x="8956" y="2182"/>
                  </a:lnTo>
                  <a:lnTo>
                    <a:pt x="9014" y="2375"/>
                  </a:lnTo>
                  <a:lnTo>
                    <a:pt x="9072" y="2568"/>
                  </a:lnTo>
                  <a:lnTo>
                    <a:pt x="9129" y="2761"/>
                  </a:lnTo>
                  <a:lnTo>
                    <a:pt x="9149" y="2954"/>
                  </a:lnTo>
                  <a:lnTo>
                    <a:pt x="9187" y="3359"/>
                  </a:lnTo>
                  <a:lnTo>
                    <a:pt x="9187" y="3765"/>
                  </a:lnTo>
                  <a:lnTo>
                    <a:pt x="9149" y="4189"/>
                  </a:lnTo>
                  <a:lnTo>
                    <a:pt x="9072" y="4595"/>
                  </a:lnTo>
                  <a:lnTo>
                    <a:pt x="8975" y="5019"/>
                  </a:lnTo>
                  <a:lnTo>
                    <a:pt x="8821" y="5444"/>
                  </a:lnTo>
                  <a:lnTo>
                    <a:pt x="8666" y="5868"/>
                  </a:lnTo>
                  <a:lnTo>
                    <a:pt x="8454" y="6274"/>
                  </a:lnTo>
                  <a:lnTo>
                    <a:pt x="8242" y="6660"/>
                  </a:lnTo>
                  <a:lnTo>
                    <a:pt x="8010" y="7046"/>
                  </a:lnTo>
                  <a:lnTo>
                    <a:pt x="7740" y="7412"/>
                  </a:lnTo>
                  <a:lnTo>
                    <a:pt x="7470" y="7760"/>
                  </a:lnTo>
                  <a:lnTo>
                    <a:pt x="7199" y="8088"/>
                  </a:lnTo>
                  <a:lnTo>
                    <a:pt x="6891" y="8397"/>
                  </a:lnTo>
                  <a:lnTo>
                    <a:pt x="6505" y="8744"/>
                  </a:lnTo>
                  <a:lnTo>
                    <a:pt x="6080" y="9072"/>
                  </a:lnTo>
                  <a:lnTo>
                    <a:pt x="5617" y="9362"/>
                  </a:lnTo>
                  <a:lnTo>
                    <a:pt x="5154" y="9632"/>
                  </a:lnTo>
                  <a:lnTo>
                    <a:pt x="4671" y="9864"/>
                  </a:lnTo>
                  <a:lnTo>
                    <a:pt x="4150" y="10057"/>
                  </a:lnTo>
                  <a:lnTo>
                    <a:pt x="3629" y="10230"/>
                  </a:lnTo>
                  <a:lnTo>
                    <a:pt x="3108" y="10366"/>
                  </a:lnTo>
                  <a:lnTo>
                    <a:pt x="2779" y="10423"/>
                  </a:lnTo>
                  <a:lnTo>
                    <a:pt x="2432" y="10481"/>
                  </a:lnTo>
                  <a:lnTo>
                    <a:pt x="2104" y="10520"/>
                  </a:lnTo>
                  <a:lnTo>
                    <a:pt x="1776" y="10539"/>
                  </a:lnTo>
                  <a:lnTo>
                    <a:pt x="1081" y="10539"/>
                  </a:lnTo>
                  <a:lnTo>
                    <a:pt x="753" y="10520"/>
                  </a:lnTo>
                  <a:lnTo>
                    <a:pt x="405" y="10501"/>
                  </a:lnTo>
                  <a:lnTo>
                    <a:pt x="270" y="10501"/>
                  </a:lnTo>
                  <a:lnTo>
                    <a:pt x="193" y="10539"/>
                  </a:lnTo>
                  <a:lnTo>
                    <a:pt x="135" y="10578"/>
                  </a:lnTo>
                  <a:lnTo>
                    <a:pt x="77" y="10616"/>
                  </a:lnTo>
                  <a:lnTo>
                    <a:pt x="39" y="10674"/>
                  </a:lnTo>
                  <a:lnTo>
                    <a:pt x="19" y="10752"/>
                  </a:lnTo>
                  <a:lnTo>
                    <a:pt x="0" y="10809"/>
                  </a:lnTo>
                  <a:lnTo>
                    <a:pt x="0" y="10887"/>
                  </a:lnTo>
                  <a:lnTo>
                    <a:pt x="19" y="10964"/>
                  </a:lnTo>
                  <a:lnTo>
                    <a:pt x="39" y="11022"/>
                  </a:lnTo>
                  <a:lnTo>
                    <a:pt x="77" y="11080"/>
                  </a:lnTo>
                  <a:lnTo>
                    <a:pt x="135" y="11138"/>
                  </a:lnTo>
                  <a:lnTo>
                    <a:pt x="193" y="11176"/>
                  </a:lnTo>
                  <a:lnTo>
                    <a:pt x="251" y="11215"/>
                  </a:lnTo>
                  <a:lnTo>
                    <a:pt x="328" y="11215"/>
                  </a:lnTo>
                  <a:lnTo>
                    <a:pt x="830" y="11273"/>
                  </a:lnTo>
                  <a:lnTo>
                    <a:pt x="1699" y="11273"/>
                  </a:lnTo>
                  <a:lnTo>
                    <a:pt x="2046" y="11253"/>
                  </a:lnTo>
                  <a:lnTo>
                    <a:pt x="2393" y="11215"/>
                  </a:lnTo>
                  <a:lnTo>
                    <a:pt x="2741" y="11176"/>
                  </a:lnTo>
                  <a:lnTo>
                    <a:pt x="3069" y="11118"/>
                  </a:lnTo>
                  <a:lnTo>
                    <a:pt x="3397" y="11041"/>
                  </a:lnTo>
                  <a:lnTo>
                    <a:pt x="3725" y="10964"/>
                  </a:lnTo>
                  <a:lnTo>
                    <a:pt x="4034" y="10887"/>
                  </a:lnTo>
                  <a:lnTo>
                    <a:pt x="4343" y="10771"/>
                  </a:lnTo>
                  <a:lnTo>
                    <a:pt x="4671" y="10655"/>
                  </a:lnTo>
                  <a:lnTo>
                    <a:pt x="4960" y="10539"/>
                  </a:lnTo>
                  <a:lnTo>
                    <a:pt x="5269" y="10404"/>
                  </a:lnTo>
                  <a:lnTo>
                    <a:pt x="5559" y="10250"/>
                  </a:lnTo>
                  <a:lnTo>
                    <a:pt x="5848" y="10095"/>
                  </a:lnTo>
                  <a:lnTo>
                    <a:pt x="6119" y="9922"/>
                  </a:lnTo>
                  <a:lnTo>
                    <a:pt x="6389" y="9748"/>
                  </a:lnTo>
                  <a:lnTo>
                    <a:pt x="6659" y="9555"/>
                  </a:lnTo>
                  <a:lnTo>
                    <a:pt x="6910" y="9343"/>
                  </a:lnTo>
                  <a:lnTo>
                    <a:pt x="7161" y="9150"/>
                  </a:lnTo>
                  <a:lnTo>
                    <a:pt x="7392" y="8918"/>
                  </a:lnTo>
                  <a:lnTo>
                    <a:pt x="7721" y="8590"/>
                  </a:lnTo>
                  <a:lnTo>
                    <a:pt x="8049" y="8223"/>
                  </a:lnTo>
                  <a:lnTo>
                    <a:pt x="8338" y="7837"/>
                  </a:lnTo>
                  <a:lnTo>
                    <a:pt x="8628" y="7412"/>
                  </a:lnTo>
                  <a:lnTo>
                    <a:pt x="8898" y="6988"/>
                  </a:lnTo>
                  <a:lnTo>
                    <a:pt x="9129" y="6544"/>
                  </a:lnTo>
                  <a:lnTo>
                    <a:pt x="9342" y="6081"/>
                  </a:lnTo>
                  <a:lnTo>
                    <a:pt x="9535" y="5617"/>
                  </a:lnTo>
                  <a:lnTo>
                    <a:pt x="9689" y="5135"/>
                  </a:lnTo>
                  <a:lnTo>
                    <a:pt x="9805" y="4672"/>
                  </a:lnTo>
                  <a:lnTo>
                    <a:pt x="9882" y="4189"/>
                  </a:lnTo>
                  <a:lnTo>
                    <a:pt x="9921" y="3707"/>
                  </a:lnTo>
                  <a:lnTo>
                    <a:pt x="9921" y="3243"/>
                  </a:lnTo>
                  <a:lnTo>
                    <a:pt x="9902" y="3012"/>
                  </a:lnTo>
                  <a:lnTo>
                    <a:pt x="9863" y="2780"/>
                  </a:lnTo>
                  <a:lnTo>
                    <a:pt x="9824" y="2568"/>
                  </a:lnTo>
                  <a:lnTo>
                    <a:pt x="9766" y="2336"/>
                  </a:lnTo>
                  <a:lnTo>
                    <a:pt x="9709" y="2124"/>
                  </a:lnTo>
                  <a:lnTo>
                    <a:pt x="9631" y="1912"/>
                  </a:lnTo>
                  <a:lnTo>
                    <a:pt x="9516" y="1661"/>
                  </a:lnTo>
                  <a:lnTo>
                    <a:pt x="9380" y="1429"/>
                  </a:lnTo>
                  <a:lnTo>
                    <a:pt x="9245" y="1236"/>
                  </a:lnTo>
                  <a:lnTo>
                    <a:pt x="9072" y="1024"/>
                  </a:lnTo>
                  <a:lnTo>
                    <a:pt x="8898" y="850"/>
                  </a:lnTo>
                  <a:lnTo>
                    <a:pt x="8724" y="696"/>
                  </a:lnTo>
                  <a:lnTo>
                    <a:pt x="8512" y="541"/>
                  </a:lnTo>
                  <a:lnTo>
                    <a:pt x="8300" y="406"/>
                  </a:lnTo>
                  <a:lnTo>
                    <a:pt x="8087" y="290"/>
                  </a:lnTo>
                  <a:lnTo>
                    <a:pt x="7856" y="194"/>
                  </a:lnTo>
                  <a:lnTo>
                    <a:pt x="7605" y="117"/>
                  </a:lnTo>
                  <a:lnTo>
                    <a:pt x="7354" y="59"/>
                  </a:lnTo>
                  <a:lnTo>
                    <a:pt x="7103" y="20"/>
                  </a:lnTo>
                  <a:lnTo>
                    <a:pt x="683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16"/>
            <p:cNvSpPr/>
            <p:nvPr/>
          </p:nvSpPr>
          <p:spPr>
            <a:xfrm rot="429530">
              <a:off x="8677754" y="4641048"/>
              <a:ext cx="94709" cy="27605"/>
            </a:xfrm>
            <a:custGeom>
              <a:avLst/>
              <a:gdLst/>
              <a:ahLst/>
              <a:cxnLst/>
              <a:rect l="l" t="t" r="r" b="b"/>
              <a:pathLst>
                <a:path w="3108" h="908" extrusionOk="0">
                  <a:moveTo>
                    <a:pt x="3108" y="1"/>
                  </a:moveTo>
                  <a:lnTo>
                    <a:pt x="2779" y="58"/>
                  </a:lnTo>
                  <a:lnTo>
                    <a:pt x="2432" y="116"/>
                  </a:lnTo>
                  <a:lnTo>
                    <a:pt x="2104" y="155"/>
                  </a:lnTo>
                  <a:lnTo>
                    <a:pt x="1776" y="174"/>
                  </a:lnTo>
                  <a:lnTo>
                    <a:pt x="1081" y="174"/>
                  </a:lnTo>
                  <a:lnTo>
                    <a:pt x="753" y="155"/>
                  </a:lnTo>
                  <a:lnTo>
                    <a:pt x="405" y="136"/>
                  </a:lnTo>
                  <a:lnTo>
                    <a:pt x="270" y="136"/>
                  </a:lnTo>
                  <a:lnTo>
                    <a:pt x="193" y="174"/>
                  </a:lnTo>
                  <a:lnTo>
                    <a:pt x="135" y="213"/>
                  </a:lnTo>
                  <a:lnTo>
                    <a:pt x="77" y="251"/>
                  </a:lnTo>
                  <a:lnTo>
                    <a:pt x="39" y="309"/>
                  </a:lnTo>
                  <a:lnTo>
                    <a:pt x="19" y="387"/>
                  </a:lnTo>
                  <a:lnTo>
                    <a:pt x="0" y="444"/>
                  </a:lnTo>
                  <a:lnTo>
                    <a:pt x="0" y="522"/>
                  </a:lnTo>
                  <a:lnTo>
                    <a:pt x="19" y="599"/>
                  </a:lnTo>
                  <a:lnTo>
                    <a:pt x="39" y="657"/>
                  </a:lnTo>
                  <a:lnTo>
                    <a:pt x="77" y="715"/>
                  </a:lnTo>
                  <a:lnTo>
                    <a:pt x="135" y="773"/>
                  </a:lnTo>
                  <a:lnTo>
                    <a:pt x="193" y="811"/>
                  </a:lnTo>
                  <a:lnTo>
                    <a:pt x="251" y="850"/>
                  </a:lnTo>
                  <a:lnTo>
                    <a:pt x="328" y="850"/>
                  </a:lnTo>
                  <a:lnTo>
                    <a:pt x="830" y="908"/>
                  </a:lnTo>
                  <a:lnTo>
                    <a:pt x="1699" y="908"/>
                  </a:lnTo>
                  <a:lnTo>
                    <a:pt x="2046" y="888"/>
                  </a:lnTo>
                  <a:lnTo>
                    <a:pt x="2393" y="850"/>
                  </a:lnTo>
                  <a:lnTo>
                    <a:pt x="2741" y="811"/>
                  </a:lnTo>
                  <a:lnTo>
                    <a:pt x="2973" y="290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16"/>
            <p:cNvSpPr/>
            <p:nvPr/>
          </p:nvSpPr>
          <p:spPr>
            <a:xfrm rot="429530">
              <a:off x="8806381" y="4342288"/>
              <a:ext cx="78832" cy="57551"/>
            </a:xfrm>
            <a:custGeom>
              <a:avLst/>
              <a:gdLst/>
              <a:ahLst/>
              <a:cxnLst/>
              <a:rect l="l" t="t" r="r" b="b"/>
              <a:pathLst>
                <a:path w="2587" h="1893" extrusionOk="0">
                  <a:moveTo>
                    <a:pt x="2587" y="1"/>
                  </a:moveTo>
                  <a:lnTo>
                    <a:pt x="2297" y="78"/>
                  </a:lnTo>
                  <a:lnTo>
                    <a:pt x="1969" y="155"/>
                  </a:lnTo>
                  <a:lnTo>
                    <a:pt x="1641" y="271"/>
                  </a:lnTo>
                  <a:lnTo>
                    <a:pt x="1313" y="406"/>
                  </a:lnTo>
                  <a:lnTo>
                    <a:pt x="985" y="580"/>
                  </a:lnTo>
                  <a:lnTo>
                    <a:pt x="676" y="773"/>
                  </a:lnTo>
                  <a:lnTo>
                    <a:pt x="367" y="1004"/>
                  </a:lnTo>
                  <a:lnTo>
                    <a:pt x="232" y="1139"/>
                  </a:lnTo>
                  <a:lnTo>
                    <a:pt x="97" y="1275"/>
                  </a:lnTo>
                  <a:lnTo>
                    <a:pt x="58" y="1332"/>
                  </a:lnTo>
                  <a:lnTo>
                    <a:pt x="20" y="1410"/>
                  </a:lnTo>
                  <a:lnTo>
                    <a:pt x="0" y="1468"/>
                  </a:lnTo>
                  <a:lnTo>
                    <a:pt x="0" y="1545"/>
                  </a:lnTo>
                  <a:lnTo>
                    <a:pt x="20" y="1603"/>
                  </a:lnTo>
                  <a:lnTo>
                    <a:pt x="39" y="1680"/>
                  </a:lnTo>
                  <a:lnTo>
                    <a:pt x="78" y="1738"/>
                  </a:lnTo>
                  <a:lnTo>
                    <a:pt x="136" y="1796"/>
                  </a:lnTo>
                  <a:lnTo>
                    <a:pt x="193" y="1834"/>
                  </a:lnTo>
                  <a:lnTo>
                    <a:pt x="251" y="1873"/>
                  </a:lnTo>
                  <a:lnTo>
                    <a:pt x="329" y="1892"/>
                  </a:lnTo>
                  <a:lnTo>
                    <a:pt x="386" y="1892"/>
                  </a:lnTo>
                  <a:lnTo>
                    <a:pt x="464" y="1873"/>
                  </a:lnTo>
                  <a:lnTo>
                    <a:pt x="522" y="1854"/>
                  </a:lnTo>
                  <a:lnTo>
                    <a:pt x="599" y="1815"/>
                  </a:lnTo>
                  <a:lnTo>
                    <a:pt x="637" y="1757"/>
                  </a:lnTo>
                  <a:lnTo>
                    <a:pt x="811" y="1603"/>
                  </a:lnTo>
                  <a:lnTo>
                    <a:pt x="985" y="1448"/>
                  </a:lnTo>
                  <a:lnTo>
                    <a:pt x="1197" y="1313"/>
                  </a:lnTo>
                  <a:lnTo>
                    <a:pt x="1409" y="1178"/>
                  </a:lnTo>
                  <a:lnTo>
                    <a:pt x="1641" y="1062"/>
                  </a:lnTo>
                  <a:lnTo>
                    <a:pt x="1911" y="966"/>
                  </a:lnTo>
                  <a:lnTo>
                    <a:pt x="2181" y="869"/>
                  </a:lnTo>
                  <a:lnTo>
                    <a:pt x="2452" y="792"/>
                  </a:lnTo>
                  <a:lnTo>
                    <a:pt x="2548" y="387"/>
                  </a:lnTo>
                  <a:lnTo>
                    <a:pt x="2587" y="194"/>
                  </a:lnTo>
                  <a:lnTo>
                    <a:pt x="25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16"/>
            <p:cNvSpPr/>
            <p:nvPr/>
          </p:nvSpPr>
          <p:spPr>
            <a:xfrm rot="429530">
              <a:off x="8201682" y="4747148"/>
              <a:ext cx="329408" cy="114433"/>
            </a:xfrm>
            <a:custGeom>
              <a:avLst/>
              <a:gdLst/>
              <a:ahLst/>
              <a:cxnLst/>
              <a:rect l="l" t="t" r="r" b="b"/>
              <a:pathLst>
                <a:path w="10810" h="3764" extrusionOk="0">
                  <a:moveTo>
                    <a:pt x="2008" y="0"/>
                  </a:moveTo>
                  <a:lnTo>
                    <a:pt x="580" y="1950"/>
                  </a:lnTo>
                  <a:lnTo>
                    <a:pt x="1" y="2741"/>
                  </a:lnTo>
                  <a:lnTo>
                    <a:pt x="251" y="2837"/>
                  </a:lnTo>
                  <a:lnTo>
                    <a:pt x="560" y="2953"/>
                  </a:lnTo>
                  <a:lnTo>
                    <a:pt x="966" y="3069"/>
                  </a:lnTo>
                  <a:lnTo>
                    <a:pt x="1467" y="3223"/>
                  </a:lnTo>
                  <a:lnTo>
                    <a:pt x="2046" y="3359"/>
                  </a:lnTo>
                  <a:lnTo>
                    <a:pt x="2703" y="3494"/>
                  </a:lnTo>
                  <a:lnTo>
                    <a:pt x="3455" y="3610"/>
                  </a:lnTo>
                  <a:lnTo>
                    <a:pt x="4247" y="3706"/>
                  </a:lnTo>
                  <a:lnTo>
                    <a:pt x="4671" y="3725"/>
                  </a:lnTo>
                  <a:lnTo>
                    <a:pt x="5096" y="3745"/>
                  </a:lnTo>
                  <a:lnTo>
                    <a:pt x="5540" y="3764"/>
                  </a:lnTo>
                  <a:lnTo>
                    <a:pt x="5984" y="3745"/>
                  </a:lnTo>
                  <a:lnTo>
                    <a:pt x="6447" y="3725"/>
                  </a:lnTo>
                  <a:lnTo>
                    <a:pt x="6910" y="3687"/>
                  </a:lnTo>
                  <a:lnTo>
                    <a:pt x="7393" y="3648"/>
                  </a:lnTo>
                  <a:lnTo>
                    <a:pt x="7875" y="3571"/>
                  </a:lnTo>
                  <a:lnTo>
                    <a:pt x="8358" y="3474"/>
                  </a:lnTo>
                  <a:lnTo>
                    <a:pt x="8840" y="3359"/>
                  </a:lnTo>
                  <a:lnTo>
                    <a:pt x="9342" y="3223"/>
                  </a:lnTo>
                  <a:lnTo>
                    <a:pt x="9825" y="3069"/>
                  </a:lnTo>
                  <a:lnTo>
                    <a:pt x="10327" y="2876"/>
                  </a:lnTo>
                  <a:lnTo>
                    <a:pt x="10809" y="2664"/>
                  </a:lnTo>
                  <a:lnTo>
                    <a:pt x="9323" y="618"/>
                  </a:lnTo>
                  <a:lnTo>
                    <a:pt x="9033" y="213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16"/>
            <p:cNvSpPr/>
            <p:nvPr/>
          </p:nvSpPr>
          <p:spPr>
            <a:xfrm rot="429530">
              <a:off x="8222723" y="4745630"/>
              <a:ext cx="266452" cy="61625"/>
            </a:xfrm>
            <a:custGeom>
              <a:avLst/>
              <a:gdLst/>
              <a:ahLst/>
              <a:cxnLst/>
              <a:rect l="l" t="t" r="r" b="b"/>
              <a:pathLst>
                <a:path w="8744" h="2027" extrusionOk="0">
                  <a:moveTo>
                    <a:pt x="1429" y="0"/>
                  </a:moveTo>
                  <a:lnTo>
                    <a:pt x="1" y="1950"/>
                  </a:lnTo>
                  <a:lnTo>
                    <a:pt x="541" y="1988"/>
                  </a:lnTo>
                  <a:lnTo>
                    <a:pt x="1081" y="2008"/>
                  </a:lnTo>
                  <a:lnTo>
                    <a:pt x="1641" y="2027"/>
                  </a:lnTo>
                  <a:lnTo>
                    <a:pt x="2201" y="2008"/>
                  </a:lnTo>
                  <a:lnTo>
                    <a:pt x="2741" y="1969"/>
                  </a:lnTo>
                  <a:lnTo>
                    <a:pt x="3301" y="1930"/>
                  </a:lnTo>
                  <a:lnTo>
                    <a:pt x="3861" y="1872"/>
                  </a:lnTo>
                  <a:lnTo>
                    <a:pt x="4420" y="1795"/>
                  </a:lnTo>
                  <a:lnTo>
                    <a:pt x="4961" y="1699"/>
                  </a:lnTo>
                  <a:lnTo>
                    <a:pt x="5521" y="1602"/>
                  </a:lnTo>
                  <a:lnTo>
                    <a:pt x="6061" y="1467"/>
                  </a:lnTo>
                  <a:lnTo>
                    <a:pt x="6621" y="1332"/>
                  </a:lnTo>
                  <a:lnTo>
                    <a:pt x="7161" y="1178"/>
                  </a:lnTo>
                  <a:lnTo>
                    <a:pt x="7682" y="1004"/>
                  </a:lnTo>
                  <a:lnTo>
                    <a:pt x="8223" y="811"/>
                  </a:lnTo>
                  <a:lnTo>
                    <a:pt x="8744" y="618"/>
                  </a:lnTo>
                  <a:lnTo>
                    <a:pt x="8454" y="213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16"/>
            <p:cNvSpPr/>
            <p:nvPr/>
          </p:nvSpPr>
          <p:spPr>
            <a:xfrm rot="429530">
              <a:off x="7925912" y="4146161"/>
              <a:ext cx="959306" cy="640233"/>
            </a:xfrm>
            <a:custGeom>
              <a:avLst/>
              <a:gdLst/>
              <a:ahLst/>
              <a:cxnLst/>
              <a:rect l="l" t="t" r="r" b="b"/>
              <a:pathLst>
                <a:path w="31481" h="21059" extrusionOk="0">
                  <a:moveTo>
                    <a:pt x="1" y="1"/>
                  </a:moveTo>
                  <a:lnTo>
                    <a:pt x="117" y="831"/>
                  </a:lnTo>
                  <a:lnTo>
                    <a:pt x="464" y="2973"/>
                  </a:lnTo>
                  <a:lnTo>
                    <a:pt x="503" y="3263"/>
                  </a:lnTo>
                  <a:lnTo>
                    <a:pt x="1024" y="6312"/>
                  </a:lnTo>
                  <a:lnTo>
                    <a:pt x="1333" y="7953"/>
                  </a:lnTo>
                  <a:lnTo>
                    <a:pt x="1641" y="9593"/>
                  </a:lnTo>
                  <a:lnTo>
                    <a:pt x="1969" y="11176"/>
                  </a:lnTo>
                  <a:lnTo>
                    <a:pt x="2298" y="12643"/>
                  </a:lnTo>
                  <a:lnTo>
                    <a:pt x="2452" y="13299"/>
                  </a:lnTo>
                  <a:lnTo>
                    <a:pt x="2626" y="13898"/>
                  </a:lnTo>
                  <a:lnTo>
                    <a:pt x="2780" y="14438"/>
                  </a:lnTo>
                  <a:lnTo>
                    <a:pt x="2935" y="14901"/>
                  </a:lnTo>
                  <a:lnTo>
                    <a:pt x="3378" y="16117"/>
                  </a:lnTo>
                  <a:lnTo>
                    <a:pt x="3610" y="16638"/>
                  </a:lnTo>
                  <a:lnTo>
                    <a:pt x="3822" y="17121"/>
                  </a:lnTo>
                  <a:lnTo>
                    <a:pt x="4015" y="17565"/>
                  </a:lnTo>
                  <a:lnTo>
                    <a:pt x="4228" y="17970"/>
                  </a:lnTo>
                  <a:lnTo>
                    <a:pt x="4440" y="18337"/>
                  </a:lnTo>
                  <a:lnTo>
                    <a:pt x="4652" y="18665"/>
                  </a:lnTo>
                  <a:lnTo>
                    <a:pt x="4865" y="18954"/>
                  </a:lnTo>
                  <a:lnTo>
                    <a:pt x="5096" y="19205"/>
                  </a:lnTo>
                  <a:lnTo>
                    <a:pt x="5328" y="19437"/>
                  </a:lnTo>
                  <a:lnTo>
                    <a:pt x="5559" y="19630"/>
                  </a:lnTo>
                  <a:lnTo>
                    <a:pt x="5810" y="19804"/>
                  </a:lnTo>
                  <a:lnTo>
                    <a:pt x="6061" y="19958"/>
                  </a:lnTo>
                  <a:lnTo>
                    <a:pt x="6351" y="20074"/>
                  </a:lnTo>
                  <a:lnTo>
                    <a:pt x="6621" y="20170"/>
                  </a:lnTo>
                  <a:lnTo>
                    <a:pt x="6910" y="20267"/>
                  </a:lnTo>
                  <a:lnTo>
                    <a:pt x="7219" y="20325"/>
                  </a:lnTo>
                  <a:lnTo>
                    <a:pt x="7663" y="20421"/>
                  </a:lnTo>
                  <a:lnTo>
                    <a:pt x="8184" y="20498"/>
                  </a:lnTo>
                  <a:lnTo>
                    <a:pt x="9362" y="20653"/>
                  </a:lnTo>
                  <a:lnTo>
                    <a:pt x="9613" y="20691"/>
                  </a:lnTo>
                  <a:lnTo>
                    <a:pt x="10906" y="20807"/>
                  </a:lnTo>
                  <a:lnTo>
                    <a:pt x="12257" y="20923"/>
                  </a:lnTo>
                  <a:lnTo>
                    <a:pt x="13608" y="21000"/>
                  </a:lnTo>
                  <a:lnTo>
                    <a:pt x="14920" y="21039"/>
                  </a:lnTo>
                  <a:lnTo>
                    <a:pt x="15152" y="21058"/>
                  </a:lnTo>
                  <a:lnTo>
                    <a:pt x="16252" y="21058"/>
                  </a:lnTo>
                  <a:lnTo>
                    <a:pt x="16735" y="21039"/>
                  </a:lnTo>
                  <a:lnTo>
                    <a:pt x="17179" y="21000"/>
                  </a:lnTo>
                  <a:lnTo>
                    <a:pt x="17758" y="20981"/>
                  </a:lnTo>
                  <a:lnTo>
                    <a:pt x="18356" y="20962"/>
                  </a:lnTo>
                  <a:lnTo>
                    <a:pt x="19610" y="20923"/>
                  </a:lnTo>
                  <a:lnTo>
                    <a:pt x="19861" y="20923"/>
                  </a:lnTo>
                  <a:lnTo>
                    <a:pt x="20440" y="20884"/>
                  </a:lnTo>
                  <a:lnTo>
                    <a:pt x="21039" y="20807"/>
                  </a:lnTo>
                  <a:lnTo>
                    <a:pt x="21618" y="20730"/>
                  </a:lnTo>
                  <a:lnTo>
                    <a:pt x="22197" y="20595"/>
                  </a:lnTo>
                  <a:lnTo>
                    <a:pt x="22486" y="20518"/>
                  </a:lnTo>
                  <a:lnTo>
                    <a:pt x="22776" y="20421"/>
                  </a:lnTo>
                  <a:lnTo>
                    <a:pt x="23065" y="20325"/>
                  </a:lnTo>
                  <a:lnTo>
                    <a:pt x="23336" y="20209"/>
                  </a:lnTo>
                  <a:lnTo>
                    <a:pt x="23606" y="20074"/>
                  </a:lnTo>
                  <a:lnTo>
                    <a:pt x="23895" y="19919"/>
                  </a:lnTo>
                  <a:lnTo>
                    <a:pt x="24146" y="19765"/>
                  </a:lnTo>
                  <a:lnTo>
                    <a:pt x="24416" y="19572"/>
                  </a:lnTo>
                  <a:lnTo>
                    <a:pt x="24725" y="19340"/>
                  </a:lnTo>
                  <a:lnTo>
                    <a:pt x="24938" y="19147"/>
                  </a:lnTo>
                  <a:lnTo>
                    <a:pt x="25150" y="18954"/>
                  </a:lnTo>
                  <a:lnTo>
                    <a:pt x="25343" y="18742"/>
                  </a:lnTo>
                  <a:lnTo>
                    <a:pt x="25536" y="18510"/>
                  </a:lnTo>
                  <a:lnTo>
                    <a:pt x="25729" y="18279"/>
                  </a:lnTo>
                  <a:lnTo>
                    <a:pt x="25922" y="18009"/>
                  </a:lnTo>
                  <a:lnTo>
                    <a:pt x="26096" y="17738"/>
                  </a:lnTo>
                  <a:lnTo>
                    <a:pt x="26269" y="17430"/>
                  </a:lnTo>
                  <a:lnTo>
                    <a:pt x="26578" y="16851"/>
                  </a:lnTo>
                  <a:lnTo>
                    <a:pt x="26906" y="16156"/>
                  </a:lnTo>
                  <a:lnTo>
                    <a:pt x="27215" y="15384"/>
                  </a:lnTo>
                  <a:lnTo>
                    <a:pt x="27524" y="14554"/>
                  </a:lnTo>
                  <a:lnTo>
                    <a:pt x="27852" y="13627"/>
                  </a:lnTo>
                  <a:lnTo>
                    <a:pt x="28161" y="12682"/>
                  </a:lnTo>
                  <a:lnTo>
                    <a:pt x="28470" y="11678"/>
                  </a:lnTo>
                  <a:lnTo>
                    <a:pt x="28778" y="10636"/>
                  </a:lnTo>
                  <a:lnTo>
                    <a:pt x="29377" y="8551"/>
                  </a:lnTo>
                  <a:lnTo>
                    <a:pt x="29917" y="6505"/>
                  </a:lnTo>
                  <a:lnTo>
                    <a:pt x="30400" y="4575"/>
                  </a:lnTo>
                  <a:lnTo>
                    <a:pt x="30824" y="2857"/>
                  </a:lnTo>
                  <a:lnTo>
                    <a:pt x="30882" y="2587"/>
                  </a:lnTo>
                  <a:lnTo>
                    <a:pt x="31326" y="715"/>
                  </a:lnTo>
                  <a:lnTo>
                    <a:pt x="314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16"/>
            <p:cNvSpPr/>
            <p:nvPr/>
          </p:nvSpPr>
          <p:spPr>
            <a:xfrm rot="429530">
              <a:off x="7925912" y="4146161"/>
              <a:ext cx="959306" cy="640233"/>
            </a:xfrm>
            <a:custGeom>
              <a:avLst/>
              <a:gdLst/>
              <a:ahLst/>
              <a:cxnLst/>
              <a:rect l="l" t="t" r="r" b="b"/>
              <a:pathLst>
                <a:path w="31481" h="21059" fill="none" extrusionOk="0">
                  <a:moveTo>
                    <a:pt x="31481" y="1"/>
                  </a:moveTo>
                  <a:lnTo>
                    <a:pt x="31481" y="1"/>
                  </a:lnTo>
                  <a:lnTo>
                    <a:pt x="31326" y="715"/>
                  </a:lnTo>
                  <a:lnTo>
                    <a:pt x="30882" y="2587"/>
                  </a:lnTo>
                  <a:lnTo>
                    <a:pt x="30882" y="2587"/>
                  </a:lnTo>
                  <a:lnTo>
                    <a:pt x="30824" y="2857"/>
                  </a:lnTo>
                  <a:lnTo>
                    <a:pt x="30824" y="2857"/>
                  </a:lnTo>
                  <a:lnTo>
                    <a:pt x="30400" y="4575"/>
                  </a:lnTo>
                  <a:lnTo>
                    <a:pt x="29917" y="6505"/>
                  </a:lnTo>
                  <a:lnTo>
                    <a:pt x="29377" y="8551"/>
                  </a:lnTo>
                  <a:lnTo>
                    <a:pt x="28778" y="10636"/>
                  </a:lnTo>
                  <a:lnTo>
                    <a:pt x="28470" y="11678"/>
                  </a:lnTo>
                  <a:lnTo>
                    <a:pt x="28161" y="12682"/>
                  </a:lnTo>
                  <a:lnTo>
                    <a:pt x="27852" y="13627"/>
                  </a:lnTo>
                  <a:lnTo>
                    <a:pt x="27524" y="14554"/>
                  </a:lnTo>
                  <a:lnTo>
                    <a:pt x="27215" y="15384"/>
                  </a:lnTo>
                  <a:lnTo>
                    <a:pt x="26906" y="16156"/>
                  </a:lnTo>
                  <a:lnTo>
                    <a:pt x="26578" y="16851"/>
                  </a:lnTo>
                  <a:lnTo>
                    <a:pt x="26269" y="17430"/>
                  </a:lnTo>
                  <a:lnTo>
                    <a:pt x="26269" y="17430"/>
                  </a:lnTo>
                  <a:lnTo>
                    <a:pt x="26096" y="17738"/>
                  </a:lnTo>
                  <a:lnTo>
                    <a:pt x="25922" y="18009"/>
                  </a:lnTo>
                  <a:lnTo>
                    <a:pt x="25729" y="18279"/>
                  </a:lnTo>
                  <a:lnTo>
                    <a:pt x="25536" y="18510"/>
                  </a:lnTo>
                  <a:lnTo>
                    <a:pt x="25343" y="18742"/>
                  </a:lnTo>
                  <a:lnTo>
                    <a:pt x="25150" y="18954"/>
                  </a:lnTo>
                  <a:lnTo>
                    <a:pt x="24938" y="19147"/>
                  </a:lnTo>
                  <a:lnTo>
                    <a:pt x="24725" y="19340"/>
                  </a:lnTo>
                  <a:lnTo>
                    <a:pt x="24725" y="19340"/>
                  </a:lnTo>
                  <a:lnTo>
                    <a:pt x="24416" y="19572"/>
                  </a:lnTo>
                  <a:lnTo>
                    <a:pt x="24416" y="19572"/>
                  </a:lnTo>
                  <a:lnTo>
                    <a:pt x="24146" y="19765"/>
                  </a:lnTo>
                  <a:lnTo>
                    <a:pt x="23895" y="19919"/>
                  </a:lnTo>
                  <a:lnTo>
                    <a:pt x="23606" y="20074"/>
                  </a:lnTo>
                  <a:lnTo>
                    <a:pt x="23336" y="20209"/>
                  </a:lnTo>
                  <a:lnTo>
                    <a:pt x="23065" y="20325"/>
                  </a:lnTo>
                  <a:lnTo>
                    <a:pt x="22776" y="20421"/>
                  </a:lnTo>
                  <a:lnTo>
                    <a:pt x="22486" y="20518"/>
                  </a:lnTo>
                  <a:lnTo>
                    <a:pt x="22197" y="20595"/>
                  </a:lnTo>
                  <a:lnTo>
                    <a:pt x="21618" y="20730"/>
                  </a:lnTo>
                  <a:lnTo>
                    <a:pt x="21039" y="20807"/>
                  </a:lnTo>
                  <a:lnTo>
                    <a:pt x="20440" y="20884"/>
                  </a:lnTo>
                  <a:lnTo>
                    <a:pt x="19861" y="20923"/>
                  </a:lnTo>
                  <a:lnTo>
                    <a:pt x="19861" y="20923"/>
                  </a:lnTo>
                  <a:lnTo>
                    <a:pt x="19610" y="20923"/>
                  </a:lnTo>
                  <a:lnTo>
                    <a:pt x="19610" y="20923"/>
                  </a:lnTo>
                  <a:lnTo>
                    <a:pt x="18356" y="20962"/>
                  </a:lnTo>
                  <a:lnTo>
                    <a:pt x="17758" y="20981"/>
                  </a:lnTo>
                  <a:lnTo>
                    <a:pt x="17179" y="21000"/>
                  </a:lnTo>
                  <a:lnTo>
                    <a:pt x="17179" y="21000"/>
                  </a:lnTo>
                  <a:lnTo>
                    <a:pt x="16735" y="21039"/>
                  </a:lnTo>
                  <a:lnTo>
                    <a:pt x="16252" y="21058"/>
                  </a:lnTo>
                  <a:lnTo>
                    <a:pt x="15152" y="21058"/>
                  </a:lnTo>
                  <a:lnTo>
                    <a:pt x="15152" y="21058"/>
                  </a:lnTo>
                  <a:lnTo>
                    <a:pt x="14920" y="21039"/>
                  </a:lnTo>
                  <a:lnTo>
                    <a:pt x="14920" y="21039"/>
                  </a:lnTo>
                  <a:lnTo>
                    <a:pt x="13608" y="21000"/>
                  </a:lnTo>
                  <a:lnTo>
                    <a:pt x="12257" y="20923"/>
                  </a:lnTo>
                  <a:lnTo>
                    <a:pt x="10906" y="20807"/>
                  </a:lnTo>
                  <a:lnTo>
                    <a:pt x="9613" y="20691"/>
                  </a:lnTo>
                  <a:lnTo>
                    <a:pt x="9613" y="20691"/>
                  </a:lnTo>
                  <a:lnTo>
                    <a:pt x="9362" y="20653"/>
                  </a:lnTo>
                  <a:lnTo>
                    <a:pt x="9362" y="20653"/>
                  </a:lnTo>
                  <a:lnTo>
                    <a:pt x="8184" y="20498"/>
                  </a:lnTo>
                  <a:lnTo>
                    <a:pt x="7663" y="20421"/>
                  </a:lnTo>
                  <a:lnTo>
                    <a:pt x="7219" y="20325"/>
                  </a:lnTo>
                  <a:lnTo>
                    <a:pt x="7219" y="20325"/>
                  </a:lnTo>
                  <a:lnTo>
                    <a:pt x="7219" y="20325"/>
                  </a:lnTo>
                  <a:lnTo>
                    <a:pt x="6910" y="20267"/>
                  </a:lnTo>
                  <a:lnTo>
                    <a:pt x="6910" y="20267"/>
                  </a:lnTo>
                  <a:lnTo>
                    <a:pt x="6910" y="20267"/>
                  </a:lnTo>
                  <a:lnTo>
                    <a:pt x="6621" y="20170"/>
                  </a:lnTo>
                  <a:lnTo>
                    <a:pt x="6621" y="20170"/>
                  </a:lnTo>
                  <a:lnTo>
                    <a:pt x="6351" y="20074"/>
                  </a:lnTo>
                  <a:lnTo>
                    <a:pt x="6061" y="19958"/>
                  </a:lnTo>
                  <a:lnTo>
                    <a:pt x="5810" y="19804"/>
                  </a:lnTo>
                  <a:lnTo>
                    <a:pt x="5559" y="19630"/>
                  </a:lnTo>
                  <a:lnTo>
                    <a:pt x="5328" y="19437"/>
                  </a:lnTo>
                  <a:lnTo>
                    <a:pt x="5096" y="19205"/>
                  </a:lnTo>
                  <a:lnTo>
                    <a:pt x="4865" y="18954"/>
                  </a:lnTo>
                  <a:lnTo>
                    <a:pt x="4652" y="18665"/>
                  </a:lnTo>
                  <a:lnTo>
                    <a:pt x="4440" y="18337"/>
                  </a:lnTo>
                  <a:lnTo>
                    <a:pt x="4228" y="17970"/>
                  </a:lnTo>
                  <a:lnTo>
                    <a:pt x="4015" y="17565"/>
                  </a:lnTo>
                  <a:lnTo>
                    <a:pt x="3822" y="17121"/>
                  </a:lnTo>
                  <a:lnTo>
                    <a:pt x="3610" y="16638"/>
                  </a:lnTo>
                  <a:lnTo>
                    <a:pt x="3378" y="16117"/>
                  </a:lnTo>
                  <a:lnTo>
                    <a:pt x="2935" y="14901"/>
                  </a:lnTo>
                  <a:lnTo>
                    <a:pt x="2935" y="14901"/>
                  </a:lnTo>
                  <a:lnTo>
                    <a:pt x="2780" y="14438"/>
                  </a:lnTo>
                  <a:lnTo>
                    <a:pt x="2626" y="13898"/>
                  </a:lnTo>
                  <a:lnTo>
                    <a:pt x="2452" y="13299"/>
                  </a:lnTo>
                  <a:lnTo>
                    <a:pt x="2298" y="12643"/>
                  </a:lnTo>
                  <a:lnTo>
                    <a:pt x="1969" y="11176"/>
                  </a:lnTo>
                  <a:lnTo>
                    <a:pt x="1641" y="9593"/>
                  </a:lnTo>
                  <a:lnTo>
                    <a:pt x="1333" y="7953"/>
                  </a:lnTo>
                  <a:lnTo>
                    <a:pt x="1024" y="6312"/>
                  </a:lnTo>
                  <a:lnTo>
                    <a:pt x="503" y="3263"/>
                  </a:lnTo>
                  <a:lnTo>
                    <a:pt x="503" y="3263"/>
                  </a:lnTo>
                  <a:lnTo>
                    <a:pt x="464" y="2973"/>
                  </a:lnTo>
                  <a:lnTo>
                    <a:pt x="464" y="2973"/>
                  </a:lnTo>
                  <a:lnTo>
                    <a:pt x="117" y="831"/>
                  </a:lnTo>
                  <a:lnTo>
                    <a:pt x="1" y="1"/>
                  </a:lnTo>
                  <a:lnTo>
                    <a:pt x="31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16"/>
            <p:cNvSpPr/>
            <p:nvPr/>
          </p:nvSpPr>
          <p:spPr>
            <a:xfrm rot="429530">
              <a:off x="7965037" y="4226118"/>
              <a:ext cx="926975" cy="81599"/>
            </a:xfrm>
            <a:custGeom>
              <a:avLst/>
              <a:gdLst/>
              <a:ahLst/>
              <a:cxnLst/>
              <a:rect l="l" t="t" r="r" b="b"/>
              <a:pathLst>
                <a:path w="30420" h="2684" extrusionOk="0">
                  <a:moveTo>
                    <a:pt x="30419" y="0"/>
                  </a:moveTo>
                  <a:lnTo>
                    <a:pt x="29917" y="155"/>
                  </a:lnTo>
                  <a:lnTo>
                    <a:pt x="29416" y="309"/>
                  </a:lnTo>
                  <a:lnTo>
                    <a:pt x="28470" y="579"/>
                  </a:lnTo>
                  <a:lnTo>
                    <a:pt x="27659" y="792"/>
                  </a:lnTo>
                  <a:lnTo>
                    <a:pt x="26849" y="985"/>
                  </a:lnTo>
                  <a:lnTo>
                    <a:pt x="26038" y="1178"/>
                  </a:lnTo>
                  <a:lnTo>
                    <a:pt x="25227" y="1332"/>
                  </a:lnTo>
                  <a:lnTo>
                    <a:pt x="24417" y="1506"/>
                  </a:lnTo>
                  <a:lnTo>
                    <a:pt x="23606" y="1641"/>
                  </a:lnTo>
                  <a:lnTo>
                    <a:pt x="22795" y="1776"/>
                  </a:lnTo>
                  <a:lnTo>
                    <a:pt x="21965" y="1892"/>
                  </a:lnTo>
                  <a:lnTo>
                    <a:pt x="21155" y="2008"/>
                  </a:lnTo>
                  <a:lnTo>
                    <a:pt x="20325" y="2104"/>
                  </a:lnTo>
                  <a:lnTo>
                    <a:pt x="19514" y="2181"/>
                  </a:lnTo>
                  <a:lnTo>
                    <a:pt x="18684" y="2258"/>
                  </a:lnTo>
                  <a:lnTo>
                    <a:pt x="17854" y="2316"/>
                  </a:lnTo>
                  <a:lnTo>
                    <a:pt x="17024" y="2374"/>
                  </a:lnTo>
                  <a:lnTo>
                    <a:pt x="16194" y="2394"/>
                  </a:lnTo>
                  <a:lnTo>
                    <a:pt x="15384" y="2432"/>
                  </a:lnTo>
                  <a:lnTo>
                    <a:pt x="13724" y="2432"/>
                  </a:lnTo>
                  <a:lnTo>
                    <a:pt x="12894" y="2413"/>
                  </a:lnTo>
                  <a:lnTo>
                    <a:pt x="12064" y="2394"/>
                  </a:lnTo>
                  <a:lnTo>
                    <a:pt x="11234" y="2355"/>
                  </a:lnTo>
                  <a:lnTo>
                    <a:pt x="10404" y="2297"/>
                  </a:lnTo>
                  <a:lnTo>
                    <a:pt x="9594" y="2239"/>
                  </a:lnTo>
                  <a:lnTo>
                    <a:pt x="8764" y="2162"/>
                  </a:lnTo>
                  <a:lnTo>
                    <a:pt x="7934" y="2065"/>
                  </a:lnTo>
                  <a:lnTo>
                    <a:pt x="7123" y="1969"/>
                  </a:lnTo>
                  <a:lnTo>
                    <a:pt x="6293" y="1853"/>
                  </a:lnTo>
                  <a:lnTo>
                    <a:pt x="5482" y="1718"/>
                  </a:lnTo>
                  <a:lnTo>
                    <a:pt x="4672" y="1583"/>
                  </a:lnTo>
                  <a:lnTo>
                    <a:pt x="3842" y="1428"/>
                  </a:lnTo>
                  <a:lnTo>
                    <a:pt x="3031" y="1274"/>
                  </a:lnTo>
                  <a:lnTo>
                    <a:pt x="2221" y="1100"/>
                  </a:lnTo>
                  <a:lnTo>
                    <a:pt x="1661" y="965"/>
                  </a:lnTo>
                  <a:lnTo>
                    <a:pt x="1082" y="811"/>
                  </a:lnTo>
                  <a:lnTo>
                    <a:pt x="541" y="618"/>
                  </a:lnTo>
                  <a:lnTo>
                    <a:pt x="271" y="502"/>
                  </a:lnTo>
                  <a:lnTo>
                    <a:pt x="1" y="386"/>
                  </a:lnTo>
                  <a:lnTo>
                    <a:pt x="40" y="676"/>
                  </a:lnTo>
                  <a:lnTo>
                    <a:pt x="541" y="888"/>
                  </a:lnTo>
                  <a:lnTo>
                    <a:pt x="1063" y="1042"/>
                  </a:lnTo>
                  <a:lnTo>
                    <a:pt x="1564" y="1197"/>
                  </a:lnTo>
                  <a:lnTo>
                    <a:pt x="2085" y="1313"/>
                  </a:lnTo>
                  <a:lnTo>
                    <a:pt x="2182" y="1332"/>
                  </a:lnTo>
                  <a:lnTo>
                    <a:pt x="2336" y="1371"/>
                  </a:lnTo>
                  <a:lnTo>
                    <a:pt x="3610" y="1641"/>
                  </a:lnTo>
                  <a:lnTo>
                    <a:pt x="4884" y="1872"/>
                  </a:lnTo>
                  <a:lnTo>
                    <a:pt x="6177" y="2085"/>
                  </a:lnTo>
                  <a:lnTo>
                    <a:pt x="7470" y="2258"/>
                  </a:lnTo>
                  <a:lnTo>
                    <a:pt x="7702" y="2278"/>
                  </a:lnTo>
                  <a:lnTo>
                    <a:pt x="9246" y="2451"/>
                  </a:lnTo>
                  <a:lnTo>
                    <a:pt x="10790" y="2567"/>
                  </a:lnTo>
                  <a:lnTo>
                    <a:pt x="12334" y="2644"/>
                  </a:lnTo>
                  <a:lnTo>
                    <a:pt x="13878" y="2683"/>
                  </a:lnTo>
                  <a:lnTo>
                    <a:pt x="14303" y="2683"/>
                  </a:lnTo>
                  <a:lnTo>
                    <a:pt x="15866" y="2664"/>
                  </a:lnTo>
                  <a:lnTo>
                    <a:pt x="17430" y="2587"/>
                  </a:lnTo>
                  <a:lnTo>
                    <a:pt x="19012" y="2471"/>
                  </a:lnTo>
                  <a:lnTo>
                    <a:pt x="20576" y="2316"/>
                  </a:lnTo>
                  <a:lnTo>
                    <a:pt x="20827" y="2297"/>
                  </a:lnTo>
                  <a:lnTo>
                    <a:pt x="22332" y="2085"/>
                  </a:lnTo>
                  <a:lnTo>
                    <a:pt x="23857" y="1853"/>
                  </a:lnTo>
                  <a:lnTo>
                    <a:pt x="25362" y="1564"/>
                  </a:lnTo>
                  <a:lnTo>
                    <a:pt x="26868" y="1235"/>
                  </a:lnTo>
                  <a:lnTo>
                    <a:pt x="27119" y="1178"/>
                  </a:lnTo>
                  <a:lnTo>
                    <a:pt x="27814" y="1004"/>
                  </a:lnTo>
                  <a:lnTo>
                    <a:pt x="28528" y="830"/>
                  </a:lnTo>
                  <a:lnTo>
                    <a:pt x="29416" y="579"/>
                  </a:lnTo>
                  <a:lnTo>
                    <a:pt x="30361" y="270"/>
                  </a:lnTo>
                  <a:lnTo>
                    <a:pt x="30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16"/>
            <p:cNvSpPr/>
            <p:nvPr/>
          </p:nvSpPr>
          <p:spPr>
            <a:xfrm rot="429530">
              <a:off x="8000323" y="4220189"/>
              <a:ext cx="142368" cy="502299"/>
            </a:xfrm>
            <a:custGeom>
              <a:avLst/>
              <a:gdLst/>
              <a:ahLst/>
              <a:cxnLst/>
              <a:rect l="l" t="t" r="r" b="b"/>
              <a:pathLst>
                <a:path w="4672" h="16522" extrusionOk="0">
                  <a:moveTo>
                    <a:pt x="232" y="0"/>
                  </a:moveTo>
                  <a:lnTo>
                    <a:pt x="0" y="19"/>
                  </a:lnTo>
                  <a:lnTo>
                    <a:pt x="0" y="97"/>
                  </a:lnTo>
                  <a:lnTo>
                    <a:pt x="58" y="656"/>
                  </a:lnTo>
                  <a:lnTo>
                    <a:pt x="116" y="1216"/>
                  </a:lnTo>
                  <a:lnTo>
                    <a:pt x="290" y="2336"/>
                  </a:lnTo>
                  <a:lnTo>
                    <a:pt x="483" y="3455"/>
                  </a:lnTo>
                  <a:lnTo>
                    <a:pt x="715" y="4555"/>
                  </a:lnTo>
                  <a:lnTo>
                    <a:pt x="966" y="5655"/>
                  </a:lnTo>
                  <a:lnTo>
                    <a:pt x="1216" y="6736"/>
                  </a:lnTo>
                  <a:lnTo>
                    <a:pt x="1776" y="8898"/>
                  </a:lnTo>
                  <a:lnTo>
                    <a:pt x="2297" y="10809"/>
                  </a:lnTo>
                  <a:lnTo>
                    <a:pt x="2568" y="11774"/>
                  </a:lnTo>
                  <a:lnTo>
                    <a:pt x="2876" y="12739"/>
                  </a:lnTo>
                  <a:lnTo>
                    <a:pt x="3185" y="13685"/>
                  </a:lnTo>
                  <a:lnTo>
                    <a:pt x="3533" y="14630"/>
                  </a:lnTo>
                  <a:lnTo>
                    <a:pt x="3919" y="15557"/>
                  </a:lnTo>
                  <a:lnTo>
                    <a:pt x="4131" y="16001"/>
                  </a:lnTo>
                  <a:lnTo>
                    <a:pt x="4362" y="16464"/>
                  </a:lnTo>
                  <a:lnTo>
                    <a:pt x="4671" y="16522"/>
                  </a:lnTo>
                  <a:lnTo>
                    <a:pt x="4440" y="16059"/>
                  </a:lnTo>
                  <a:lnTo>
                    <a:pt x="4227" y="15615"/>
                  </a:lnTo>
                  <a:lnTo>
                    <a:pt x="4015" y="15132"/>
                  </a:lnTo>
                  <a:lnTo>
                    <a:pt x="3822" y="14669"/>
                  </a:lnTo>
                  <a:lnTo>
                    <a:pt x="3455" y="13704"/>
                  </a:lnTo>
                  <a:lnTo>
                    <a:pt x="3127" y="12739"/>
                  </a:lnTo>
                  <a:lnTo>
                    <a:pt x="2838" y="11774"/>
                  </a:lnTo>
                  <a:lnTo>
                    <a:pt x="2548" y="10789"/>
                  </a:lnTo>
                  <a:lnTo>
                    <a:pt x="2027" y="8840"/>
                  </a:lnTo>
                  <a:lnTo>
                    <a:pt x="1467" y="6698"/>
                  </a:lnTo>
                  <a:lnTo>
                    <a:pt x="1197" y="5617"/>
                  </a:lnTo>
                  <a:lnTo>
                    <a:pt x="946" y="4536"/>
                  </a:lnTo>
                  <a:lnTo>
                    <a:pt x="734" y="3455"/>
                  </a:lnTo>
                  <a:lnTo>
                    <a:pt x="541" y="2355"/>
                  </a:lnTo>
                  <a:lnTo>
                    <a:pt x="367" y="1255"/>
                  </a:lnTo>
                  <a:lnTo>
                    <a:pt x="309" y="714"/>
                  </a:lnTo>
                  <a:lnTo>
                    <a:pt x="251" y="155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16"/>
            <p:cNvSpPr/>
            <p:nvPr/>
          </p:nvSpPr>
          <p:spPr>
            <a:xfrm rot="429530">
              <a:off x="8160541" y="4261769"/>
              <a:ext cx="51773" cy="486460"/>
            </a:xfrm>
            <a:custGeom>
              <a:avLst/>
              <a:gdLst/>
              <a:ahLst/>
              <a:cxnLst/>
              <a:rect l="l" t="t" r="r" b="b"/>
              <a:pathLst>
                <a:path w="1699" h="16001" extrusionOk="0">
                  <a:moveTo>
                    <a:pt x="0" y="0"/>
                  </a:moveTo>
                  <a:lnTo>
                    <a:pt x="19" y="154"/>
                  </a:lnTo>
                  <a:lnTo>
                    <a:pt x="77" y="2142"/>
                  </a:lnTo>
                  <a:lnTo>
                    <a:pt x="193" y="4111"/>
                  </a:lnTo>
                  <a:lnTo>
                    <a:pt x="328" y="6099"/>
                  </a:lnTo>
                  <a:lnTo>
                    <a:pt x="483" y="8087"/>
                  </a:lnTo>
                  <a:lnTo>
                    <a:pt x="676" y="10056"/>
                  </a:lnTo>
                  <a:lnTo>
                    <a:pt x="907" y="12024"/>
                  </a:lnTo>
                  <a:lnTo>
                    <a:pt x="1177" y="13993"/>
                  </a:lnTo>
                  <a:lnTo>
                    <a:pt x="1448" y="15962"/>
                  </a:lnTo>
                  <a:lnTo>
                    <a:pt x="1699" y="16000"/>
                  </a:lnTo>
                  <a:lnTo>
                    <a:pt x="1699" y="16000"/>
                  </a:lnTo>
                  <a:lnTo>
                    <a:pt x="1409" y="14032"/>
                  </a:lnTo>
                  <a:lnTo>
                    <a:pt x="1158" y="12063"/>
                  </a:lnTo>
                  <a:lnTo>
                    <a:pt x="927" y="10094"/>
                  </a:lnTo>
                  <a:lnTo>
                    <a:pt x="734" y="8106"/>
                  </a:lnTo>
                  <a:lnTo>
                    <a:pt x="560" y="6118"/>
                  </a:lnTo>
                  <a:lnTo>
                    <a:pt x="425" y="4150"/>
                  </a:lnTo>
                  <a:lnTo>
                    <a:pt x="328" y="2162"/>
                  </a:lnTo>
                  <a:lnTo>
                    <a:pt x="251" y="17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16"/>
            <p:cNvSpPr/>
            <p:nvPr/>
          </p:nvSpPr>
          <p:spPr>
            <a:xfrm rot="429530">
              <a:off x="8352928" y="4296675"/>
              <a:ext cx="25292" cy="485305"/>
            </a:xfrm>
            <a:custGeom>
              <a:avLst/>
              <a:gdLst/>
              <a:ahLst/>
              <a:cxnLst/>
              <a:rect l="l" t="t" r="r" b="b"/>
              <a:pathLst>
                <a:path w="830" h="15963" extrusionOk="0">
                  <a:moveTo>
                    <a:pt x="0" y="0"/>
                  </a:moveTo>
                  <a:lnTo>
                    <a:pt x="19" y="174"/>
                  </a:lnTo>
                  <a:lnTo>
                    <a:pt x="193" y="4111"/>
                  </a:lnTo>
                  <a:lnTo>
                    <a:pt x="347" y="8049"/>
                  </a:lnTo>
                  <a:lnTo>
                    <a:pt x="483" y="12006"/>
                  </a:lnTo>
                  <a:lnTo>
                    <a:pt x="598" y="15943"/>
                  </a:lnTo>
                  <a:lnTo>
                    <a:pt x="830" y="15962"/>
                  </a:lnTo>
                  <a:lnTo>
                    <a:pt x="714" y="12006"/>
                  </a:lnTo>
                  <a:lnTo>
                    <a:pt x="579" y="8049"/>
                  </a:lnTo>
                  <a:lnTo>
                    <a:pt x="425" y="4111"/>
                  </a:lnTo>
                  <a:lnTo>
                    <a:pt x="251" y="17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16"/>
            <p:cNvSpPr/>
            <p:nvPr/>
          </p:nvSpPr>
          <p:spPr>
            <a:xfrm rot="429530">
              <a:off x="8513515" y="4309604"/>
              <a:ext cx="51194" cy="490017"/>
            </a:xfrm>
            <a:custGeom>
              <a:avLst/>
              <a:gdLst/>
              <a:ahLst/>
              <a:cxnLst/>
              <a:rect l="l" t="t" r="r" b="b"/>
              <a:pathLst>
                <a:path w="1680" h="16118" extrusionOk="0">
                  <a:moveTo>
                    <a:pt x="1429" y="1"/>
                  </a:moveTo>
                  <a:lnTo>
                    <a:pt x="1429" y="97"/>
                  </a:lnTo>
                  <a:lnTo>
                    <a:pt x="1352" y="2105"/>
                  </a:lnTo>
                  <a:lnTo>
                    <a:pt x="1236" y="4112"/>
                  </a:lnTo>
                  <a:lnTo>
                    <a:pt x="1101" y="6119"/>
                  </a:lnTo>
                  <a:lnTo>
                    <a:pt x="946" y="8127"/>
                  </a:lnTo>
                  <a:lnTo>
                    <a:pt x="753" y="10134"/>
                  </a:lnTo>
                  <a:lnTo>
                    <a:pt x="522" y="12141"/>
                  </a:lnTo>
                  <a:lnTo>
                    <a:pt x="271" y="14129"/>
                  </a:lnTo>
                  <a:lnTo>
                    <a:pt x="0" y="16117"/>
                  </a:lnTo>
                  <a:lnTo>
                    <a:pt x="251" y="16117"/>
                  </a:lnTo>
                  <a:lnTo>
                    <a:pt x="522" y="14110"/>
                  </a:lnTo>
                  <a:lnTo>
                    <a:pt x="773" y="12122"/>
                  </a:lnTo>
                  <a:lnTo>
                    <a:pt x="1004" y="10115"/>
                  </a:lnTo>
                  <a:lnTo>
                    <a:pt x="1197" y="8107"/>
                  </a:lnTo>
                  <a:lnTo>
                    <a:pt x="1352" y="6100"/>
                  </a:lnTo>
                  <a:lnTo>
                    <a:pt x="1487" y="4093"/>
                  </a:lnTo>
                  <a:lnTo>
                    <a:pt x="1602" y="2085"/>
                  </a:lnTo>
                  <a:lnTo>
                    <a:pt x="1680" y="78"/>
                  </a:lnTo>
                  <a:lnTo>
                    <a:pt x="1680" y="20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16"/>
            <p:cNvSpPr/>
            <p:nvPr/>
          </p:nvSpPr>
          <p:spPr>
            <a:xfrm rot="429530">
              <a:off x="8663325" y="4296949"/>
              <a:ext cx="96476" cy="482964"/>
            </a:xfrm>
            <a:custGeom>
              <a:avLst/>
              <a:gdLst/>
              <a:ahLst/>
              <a:cxnLst/>
              <a:rect l="l" t="t" r="r" b="b"/>
              <a:pathLst>
                <a:path w="3166" h="15886" extrusionOk="0">
                  <a:moveTo>
                    <a:pt x="2934" y="0"/>
                  </a:moveTo>
                  <a:lnTo>
                    <a:pt x="2915" y="135"/>
                  </a:lnTo>
                  <a:lnTo>
                    <a:pt x="2645" y="2123"/>
                  </a:lnTo>
                  <a:lnTo>
                    <a:pt x="2336" y="4092"/>
                  </a:lnTo>
                  <a:lnTo>
                    <a:pt x="2027" y="6080"/>
                  </a:lnTo>
                  <a:lnTo>
                    <a:pt x="1660" y="8049"/>
                  </a:lnTo>
                  <a:lnTo>
                    <a:pt x="1294" y="10018"/>
                  </a:lnTo>
                  <a:lnTo>
                    <a:pt x="888" y="11986"/>
                  </a:lnTo>
                  <a:lnTo>
                    <a:pt x="464" y="13936"/>
                  </a:lnTo>
                  <a:lnTo>
                    <a:pt x="0" y="15885"/>
                  </a:lnTo>
                  <a:lnTo>
                    <a:pt x="309" y="15653"/>
                  </a:lnTo>
                  <a:lnTo>
                    <a:pt x="753" y="13723"/>
                  </a:lnTo>
                  <a:lnTo>
                    <a:pt x="1178" y="11793"/>
                  </a:lnTo>
                  <a:lnTo>
                    <a:pt x="1564" y="9844"/>
                  </a:lnTo>
                  <a:lnTo>
                    <a:pt x="1950" y="7894"/>
                  </a:lnTo>
                  <a:lnTo>
                    <a:pt x="2278" y="5945"/>
                  </a:lnTo>
                  <a:lnTo>
                    <a:pt x="2606" y="3996"/>
                  </a:lnTo>
                  <a:lnTo>
                    <a:pt x="2896" y="2027"/>
                  </a:lnTo>
                  <a:lnTo>
                    <a:pt x="3166" y="78"/>
                  </a:lnTo>
                  <a:lnTo>
                    <a:pt x="3166" y="20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16"/>
            <p:cNvSpPr/>
            <p:nvPr/>
          </p:nvSpPr>
          <p:spPr>
            <a:xfrm rot="429530">
              <a:off x="7965789" y="4055960"/>
              <a:ext cx="959306" cy="185451"/>
            </a:xfrm>
            <a:custGeom>
              <a:avLst/>
              <a:gdLst/>
              <a:ahLst/>
              <a:cxnLst/>
              <a:rect l="l" t="t" r="r" b="b"/>
              <a:pathLst>
                <a:path w="31481" h="6100" extrusionOk="0">
                  <a:moveTo>
                    <a:pt x="15731" y="0"/>
                  </a:moveTo>
                  <a:lnTo>
                    <a:pt x="14129" y="20"/>
                  </a:lnTo>
                  <a:lnTo>
                    <a:pt x="12566" y="58"/>
                  </a:lnTo>
                  <a:lnTo>
                    <a:pt x="11060" y="135"/>
                  </a:lnTo>
                  <a:lnTo>
                    <a:pt x="9613" y="251"/>
                  </a:lnTo>
                  <a:lnTo>
                    <a:pt x="8242" y="367"/>
                  </a:lnTo>
                  <a:lnTo>
                    <a:pt x="6949" y="521"/>
                  </a:lnTo>
                  <a:lnTo>
                    <a:pt x="5733" y="695"/>
                  </a:lnTo>
                  <a:lnTo>
                    <a:pt x="4614" y="888"/>
                  </a:lnTo>
                  <a:lnTo>
                    <a:pt x="3591" y="1120"/>
                  </a:lnTo>
                  <a:lnTo>
                    <a:pt x="2684" y="1351"/>
                  </a:lnTo>
                  <a:lnTo>
                    <a:pt x="2278" y="1467"/>
                  </a:lnTo>
                  <a:lnTo>
                    <a:pt x="1892" y="1602"/>
                  </a:lnTo>
                  <a:lnTo>
                    <a:pt x="1545" y="1737"/>
                  </a:lnTo>
                  <a:lnTo>
                    <a:pt x="1236" y="1873"/>
                  </a:lnTo>
                  <a:lnTo>
                    <a:pt x="947" y="2008"/>
                  </a:lnTo>
                  <a:lnTo>
                    <a:pt x="715" y="2143"/>
                  </a:lnTo>
                  <a:lnTo>
                    <a:pt x="503" y="2297"/>
                  </a:lnTo>
                  <a:lnTo>
                    <a:pt x="310" y="2432"/>
                  </a:lnTo>
                  <a:lnTo>
                    <a:pt x="174" y="2587"/>
                  </a:lnTo>
                  <a:lnTo>
                    <a:pt x="78" y="2741"/>
                  </a:lnTo>
                  <a:lnTo>
                    <a:pt x="20" y="2895"/>
                  </a:lnTo>
                  <a:lnTo>
                    <a:pt x="1" y="3050"/>
                  </a:lnTo>
                  <a:lnTo>
                    <a:pt x="1" y="3146"/>
                  </a:lnTo>
                  <a:lnTo>
                    <a:pt x="20" y="3243"/>
                  </a:lnTo>
                  <a:lnTo>
                    <a:pt x="59" y="3320"/>
                  </a:lnTo>
                  <a:lnTo>
                    <a:pt x="117" y="3417"/>
                  </a:lnTo>
                  <a:lnTo>
                    <a:pt x="252" y="3590"/>
                  </a:lnTo>
                  <a:lnTo>
                    <a:pt x="425" y="3764"/>
                  </a:lnTo>
                  <a:lnTo>
                    <a:pt x="676" y="3938"/>
                  </a:lnTo>
                  <a:lnTo>
                    <a:pt x="966" y="4111"/>
                  </a:lnTo>
                  <a:lnTo>
                    <a:pt x="1294" y="4266"/>
                  </a:lnTo>
                  <a:lnTo>
                    <a:pt x="1680" y="4420"/>
                  </a:lnTo>
                  <a:lnTo>
                    <a:pt x="2182" y="4613"/>
                  </a:lnTo>
                  <a:lnTo>
                    <a:pt x="2761" y="4787"/>
                  </a:lnTo>
                  <a:lnTo>
                    <a:pt x="3398" y="4941"/>
                  </a:lnTo>
                  <a:lnTo>
                    <a:pt x="4093" y="5115"/>
                  </a:lnTo>
                  <a:lnTo>
                    <a:pt x="4845" y="5250"/>
                  </a:lnTo>
                  <a:lnTo>
                    <a:pt x="5637" y="5385"/>
                  </a:lnTo>
                  <a:lnTo>
                    <a:pt x="6486" y="5520"/>
                  </a:lnTo>
                  <a:lnTo>
                    <a:pt x="7374" y="5636"/>
                  </a:lnTo>
                  <a:lnTo>
                    <a:pt x="8300" y="5752"/>
                  </a:lnTo>
                  <a:lnTo>
                    <a:pt x="9265" y="5829"/>
                  </a:lnTo>
                  <a:lnTo>
                    <a:pt x="10269" y="5906"/>
                  </a:lnTo>
                  <a:lnTo>
                    <a:pt x="11311" y="5984"/>
                  </a:lnTo>
                  <a:lnTo>
                    <a:pt x="12373" y="6042"/>
                  </a:lnTo>
                  <a:lnTo>
                    <a:pt x="13473" y="6080"/>
                  </a:lnTo>
                  <a:lnTo>
                    <a:pt x="14592" y="6099"/>
                  </a:lnTo>
                  <a:lnTo>
                    <a:pt x="16850" y="6099"/>
                  </a:lnTo>
                  <a:lnTo>
                    <a:pt x="17951" y="6080"/>
                  </a:lnTo>
                  <a:lnTo>
                    <a:pt x="19031" y="6042"/>
                  </a:lnTo>
                  <a:lnTo>
                    <a:pt x="20074" y="5984"/>
                  </a:lnTo>
                  <a:lnTo>
                    <a:pt x="21077" y="5926"/>
                  </a:lnTo>
                  <a:lnTo>
                    <a:pt x="22062" y="5849"/>
                  </a:lnTo>
                  <a:lnTo>
                    <a:pt x="23027" y="5752"/>
                  </a:lnTo>
                  <a:lnTo>
                    <a:pt x="23934" y="5656"/>
                  </a:lnTo>
                  <a:lnTo>
                    <a:pt x="24802" y="5540"/>
                  </a:lnTo>
                  <a:lnTo>
                    <a:pt x="25652" y="5424"/>
                  </a:lnTo>
                  <a:lnTo>
                    <a:pt x="26424" y="5289"/>
                  </a:lnTo>
                  <a:lnTo>
                    <a:pt x="27176" y="5154"/>
                  </a:lnTo>
                  <a:lnTo>
                    <a:pt x="27871" y="4999"/>
                  </a:lnTo>
                  <a:lnTo>
                    <a:pt x="28508" y="4845"/>
                  </a:lnTo>
                  <a:lnTo>
                    <a:pt x="29087" y="4671"/>
                  </a:lnTo>
                  <a:lnTo>
                    <a:pt x="29628" y="4497"/>
                  </a:lnTo>
                  <a:lnTo>
                    <a:pt x="30033" y="4324"/>
                  </a:lnTo>
                  <a:lnTo>
                    <a:pt x="30419" y="4169"/>
                  </a:lnTo>
                  <a:lnTo>
                    <a:pt x="30728" y="3996"/>
                  </a:lnTo>
                  <a:lnTo>
                    <a:pt x="30998" y="3803"/>
                  </a:lnTo>
                  <a:lnTo>
                    <a:pt x="31210" y="3629"/>
                  </a:lnTo>
                  <a:lnTo>
                    <a:pt x="31288" y="3532"/>
                  </a:lnTo>
                  <a:lnTo>
                    <a:pt x="31365" y="3436"/>
                  </a:lnTo>
                  <a:lnTo>
                    <a:pt x="31403" y="3339"/>
                  </a:lnTo>
                  <a:lnTo>
                    <a:pt x="31442" y="3243"/>
                  </a:lnTo>
                  <a:lnTo>
                    <a:pt x="31481" y="3146"/>
                  </a:lnTo>
                  <a:lnTo>
                    <a:pt x="31481" y="3050"/>
                  </a:lnTo>
                  <a:lnTo>
                    <a:pt x="31461" y="2895"/>
                  </a:lnTo>
                  <a:lnTo>
                    <a:pt x="31403" y="2741"/>
                  </a:lnTo>
                  <a:lnTo>
                    <a:pt x="31307" y="2587"/>
                  </a:lnTo>
                  <a:lnTo>
                    <a:pt x="31152" y="2432"/>
                  </a:lnTo>
                  <a:lnTo>
                    <a:pt x="30979" y="2297"/>
                  </a:lnTo>
                  <a:lnTo>
                    <a:pt x="30766" y="2143"/>
                  </a:lnTo>
                  <a:lnTo>
                    <a:pt x="30535" y="2008"/>
                  </a:lnTo>
                  <a:lnTo>
                    <a:pt x="30245" y="1873"/>
                  </a:lnTo>
                  <a:lnTo>
                    <a:pt x="29936" y="1737"/>
                  </a:lnTo>
                  <a:lnTo>
                    <a:pt x="29589" y="1602"/>
                  </a:lnTo>
                  <a:lnTo>
                    <a:pt x="29203" y="1467"/>
                  </a:lnTo>
                  <a:lnTo>
                    <a:pt x="28798" y="1351"/>
                  </a:lnTo>
                  <a:lnTo>
                    <a:pt x="27891" y="1120"/>
                  </a:lnTo>
                  <a:lnTo>
                    <a:pt x="26868" y="888"/>
                  </a:lnTo>
                  <a:lnTo>
                    <a:pt x="25748" y="695"/>
                  </a:lnTo>
                  <a:lnTo>
                    <a:pt x="24532" y="521"/>
                  </a:lnTo>
                  <a:lnTo>
                    <a:pt x="23239" y="367"/>
                  </a:lnTo>
                  <a:lnTo>
                    <a:pt x="21869" y="251"/>
                  </a:lnTo>
                  <a:lnTo>
                    <a:pt x="20421" y="135"/>
                  </a:lnTo>
                  <a:lnTo>
                    <a:pt x="18916" y="58"/>
                  </a:lnTo>
                  <a:lnTo>
                    <a:pt x="17352" y="20"/>
                  </a:lnTo>
                  <a:lnTo>
                    <a:pt x="15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16"/>
            <p:cNvSpPr/>
            <p:nvPr/>
          </p:nvSpPr>
          <p:spPr>
            <a:xfrm rot="429530">
              <a:off x="7965789" y="4055960"/>
              <a:ext cx="959306" cy="185451"/>
            </a:xfrm>
            <a:custGeom>
              <a:avLst/>
              <a:gdLst/>
              <a:ahLst/>
              <a:cxnLst/>
              <a:rect l="l" t="t" r="r" b="b"/>
              <a:pathLst>
                <a:path w="31481" h="6100" fill="none" extrusionOk="0">
                  <a:moveTo>
                    <a:pt x="31481" y="3050"/>
                  </a:moveTo>
                  <a:lnTo>
                    <a:pt x="31481" y="3050"/>
                  </a:lnTo>
                  <a:lnTo>
                    <a:pt x="31481" y="3146"/>
                  </a:lnTo>
                  <a:lnTo>
                    <a:pt x="31442" y="3243"/>
                  </a:lnTo>
                  <a:lnTo>
                    <a:pt x="31403" y="3339"/>
                  </a:lnTo>
                  <a:lnTo>
                    <a:pt x="31365" y="3436"/>
                  </a:lnTo>
                  <a:lnTo>
                    <a:pt x="31288" y="3532"/>
                  </a:lnTo>
                  <a:lnTo>
                    <a:pt x="31210" y="3629"/>
                  </a:lnTo>
                  <a:lnTo>
                    <a:pt x="30998" y="3803"/>
                  </a:lnTo>
                  <a:lnTo>
                    <a:pt x="30728" y="3996"/>
                  </a:lnTo>
                  <a:lnTo>
                    <a:pt x="30419" y="4169"/>
                  </a:lnTo>
                  <a:lnTo>
                    <a:pt x="30033" y="4324"/>
                  </a:lnTo>
                  <a:lnTo>
                    <a:pt x="29628" y="4497"/>
                  </a:lnTo>
                  <a:lnTo>
                    <a:pt x="29628" y="4497"/>
                  </a:lnTo>
                  <a:lnTo>
                    <a:pt x="29087" y="4671"/>
                  </a:lnTo>
                  <a:lnTo>
                    <a:pt x="28508" y="4845"/>
                  </a:lnTo>
                  <a:lnTo>
                    <a:pt x="27871" y="4999"/>
                  </a:lnTo>
                  <a:lnTo>
                    <a:pt x="27176" y="5154"/>
                  </a:lnTo>
                  <a:lnTo>
                    <a:pt x="26424" y="5289"/>
                  </a:lnTo>
                  <a:lnTo>
                    <a:pt x="25652" y="5424"/>
                  </a:lnTo>
                  <a:lnTo>
                    <a:pt x="24802" y="5540"/>
                  </a:lnTo>
                  <a:lnTo>
                    <a:pt x="23934" y="5656"/>
                  </a:lnTo>
                  <a:lnTo>
                    <a:pt x="23027" y="5752"/>
                  </a:lnTo>
                  <a:lnTo>
                    <a:pt x="22062" y="5849"/>
                  </a:lnTo>
                  <a:lnTo>
                    <a:pt x="21077" y="5926"/>
                  </a:lnTo>
                  <a:lnTo>
                    <a:pt x="20074" y="5984"/>
                  </a:lnTo>
                  <a:lnTo>
                    <a:pt x="19031" y="6042"/>
                  </a:lnTo>
                  <a:lnTo>
                    <a:pt x="17951" y="6080"/>
                  </a:lnTo>
                  <a:lnTo>
                    <a:pt x="16850" y="6099"/>
                  </a:lnTo>
                  <a:lnTo>
                    <a:pt x="15731" y="6099"/>
                  </a:lnTo>
                  <a:lnTo>
                    <a:pt x="15731" y="6099"/>
                  </a:lnTo>
                  <a:lnTo>
                    <a:pt x="14592" y="6099"/>
                  </a:lnTo>
                  <a:lnTo>
                    <a:pt x="13473" y="6080"/>
                  </a:lnTo>
                  <a:lnTo>
                    <a:pt x="12373" y="6042"/>
                  </a:lnTo>
                  <a:lnTo>
                    <a:pt x="11311" y="5984"/>
                  </a:lnTo>
                  <a:lnTo>
                    <a:pt x="10269" y="5906"/>
                  </a:lnTo>
                  <a:lnTo>
                    <a:pt x="9265" y="5829"/>
                  </a:lnTo>
                  <a:lnTo>
                    <a:pt x="8300" y="5752"/>
                  </a:lnTo>
                  <a:lnTo>
                    <a:pt x="7374" y="5636"/>
                  </a:lnTo>
                  <a:lnTo>
                    <a:pt x="6486" y="5520"/>
                  </a:lnTo>
                  <a:lnTo>
                    <a:pt x="5637" y="5385"/>
                  </a:lnTo>
                  <a:lnTo>
                    <a:pt x="4845" y="5250"/>
                  </a:lnTo>
                  <a:lnTo>
                    <a:pt x="4093" y="5115"/>
                  </a:lnTo>
                  <a:lnTo>
                    <a:pt x="3398" y="4941"/>
                  </a:lnTo>
                  <a:lnTo>
                    <a:pt x="2761" y="4787"/>
                  </a:lnTo>
                  <a:lnTo>
                    <a:pt x="2182" y="4613"/>
                  </a:lnTo>
                  <a:lnTo>
                    <a:pt x="1680" y="4420"/>
                  </a:lnTo>
                  <a:lnTo>
                    <a:pt x="1680" y="4420"/>
                  </a:lnTo>
                  <a:lnTo>
                    <a:pt x="1294" y="4266"/>
                  </a:lnTo>
                  <a:lnTo>
                    <a:pt x="966" y="4111"/>
                  </a:lnTo>
                  <a:lnTo>
                    <a:pt x="676" y="3938"/>
                  </a:lnTo>
                  <a:lnTo>
                    <a:pt x="425" y="3764"/>
                  </a:lnTo>
                  <a:lnTo>
                    <a:pt x="252" y="3590"/>
                  </a:lnTo>
                  <a:lnTo>
                    <a:pt x="117" y="3417"/>
                  </a:lnTo>
                  <a:lnTo>
                    <a:pt x="59" y="3320"/>
                  </a:lnTo>
                  <a:lnTo>
                    <a:pt x="20" y="3243"/>
                  </a:lnTo>
                  <a:lnTo>
                    <a:pt x="1" y="3146"/>
                  </a:lnTo>
                  <a:lnTo>
                    <a:pt x="1" y="3050"/>
                  </a:lnTo>
                  <a:lnTo>
                    <a:pt x="1" y="3050"/>
                  </a:lnTo>
                  <a:lnTo>
                    <a:pt x="20" y="2895"/>
                  </a:lnTo>
                  <a:lnTo>
                    <a:pt x="78" y="2741"/>
                  </a:lnTo>
                  <a:lnTo>
                    <a:pt x="174" y="2587"/>
                  </a:lnTo>
                  <a:lnTo>
                    <a:pt x="310" y="2432"/>
                  </a:lnTo>
                  <a:lnTo>
                    <a:pt x="503" y="2297"/>
                  </a:lnTo>
                  <a:lnTo>
                    <a:pt x="715" y="2143"/>
                  </a:lnTo>
                  <a:lnTo>
                    <a:pt x="947" y="2008"/>
                  </a:lnTo>
                  <a:lnTo>
                    <a:pt x="1236" y="1873"/>
                  </a:lnTo>
                  <a:lnTo>
                    <a:pt x="1545" y="1737"/>
                  </a:lnTo>
                  <a:lnTo>
                    <a:pt x="1892" y="1602"/>
                  </a:lnTo>
                  <a:lnTo>
                    <a:pt x="2278" y="1467"/>
                  </a:lnTo>
                  <a:lnTo>
                    <a:pt x="2684" y="1351"/>
                  </a:lnTo>
                  <a:lnTo>
                    <a:pt x="3591" y="1120"/>
                  </a:lnTo>
                  <a:lnTo>
                    <a:pt x="4614" y="888"/>
                  </a:lnTo>
                  <a:lnTo>
                    <a:pt x="5733" y="695"/>
                  </a:lnTo>
                  <a:lnTo>
                    <a:pt x="6949" y="521"/>
                  </a:lnTo>
                  <a:lnTo>
                    <a:pt x="8242" y="367"/>
                  </a:lnTo>
                  <a:lnTo>
                    <a:pt x="9613" y="251"/>
                  </a:lnTo>
                  <a:lnTo>
                    <a:pt x="11060" y="135"/>
                  </a:lnTo>
                  <a:lnTo>
                    <a:pt x="12566" y="58"/>
                  </a:lnTo>
                  <a:lnTo>
                    <a:pt x="14129" y="20"/>
                  </a:lnTo>
                  <a:lnTo>
                    <a:pt x="15731" y="0"/>
                  </a:lnTo>
                  <a:lnTo>
                    <a:pt x="15731" y="0"/>
                  </a:lnTo>
                  <a:lnTo>
                    <a:pt x="17352" y="20"/>
                  </a:lnTo>
                  <a:lnTo>
                    <a:pt x="18916" y="58"/>
                  </a:lnTo>
                  <a:lnTo>
                    <a:pt x="20421" y="135"/>
                  </a:lnTo>
                  <a:lnTo>
                    <a:pt x="21869" y="251"/>
                  </a:lnTo>
                  <a:lnTo>
                    <a:pt x="23239" y="367"/>
                  </a:lnTo>
                  <a:lnTo>
                    <a:pt x="24532" y="521"/>
                  </a:lnTo>
                  <a:lnTo>
                    <a:pt x="25748" y="695"/>
                  </a:lnTo>
                  <a:lnTo>
                    <a:pt x="26868" y="888"/>
                  </a:lnTo>
                  <a:lnTo>
                    <a:pt x="27891" y="1120"/>
                  </a:lnTo>
                  <a:lnTo>
                    <a:pt x="28798" y="1351"/>
                  </a:lnTo>
                  <a:lnTo>
                    <a:pt x="29203" y="1467"/>
                  </a:lnTo>
                  <a:lnTo>
                    <a:pt x="29589" y="1602"/>
                  </a:lnTo>
                  <a:lnTo>
                    <a:pt x="29936" y="1737"/>
                  </a:lnTo>
                  <a:lnTo>
                    <a:pt x="30245" y="1873"/>
                  </a:lnTo>
                  <a:lnTo>
                    <a:pt x="30535" y="2008"/>
                  </a:lnTo>
                  <a:lnTo>
                    <a:pt x="30766" y="2143"/>
                  </a:lnTo>
                  <a:lnTo>
                    <a:pt x="30979" y="2297"/>
                  </a:lnTo>
                  <a:lnTo>
                    <a:pt x="31152" y="2432"/>
                  </a:lnTo>
                  <a:lnTo>
                    <a:pt x="31307" y="2587"/>
                  </a:lnTo>
                  <a:lnTo>
                    <a:pt x="31403" y="2741"/>
                  </a:lnTo>
                  <a:lnTo>
                    <a:pt x="31461" y="2895"/>
                  </a:lnTo>
                  <a:lnTo>
                    <a:pt x="31481" y="30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16"/>
            <p:cNvSpPr/>
            <p:nvPr/>
          </p:nvSpPr>
          <p:spPr>
            <a:xfrm rot="429530">
              <a:off x="8013396" y="4103568"/>
              <a:ext cx="852835" cy="137325"/>
            </a:xfrm>
            <a:custGeom>
              <a:avLst/>
              <a:gdLst/>
              <a:ahLst/>
              <a:cxnLst/>
              <a:rect l="l" t="t" r="r" b="b"/>
              <a:pathLst>
                <a:path w="27987" h="4517" extrusionOk="0">
                  <a:moveTo>
                    <a:pt x="13994" y="0"/>
                  </a:moveTo>
                  <a:lnTo>
                    <a:pt x="12566" y="19"/>
                  </a:lnTo>
                  <a:lnTo>
                    <a:pt x="11176" y="58"/>
                  </a:lnTo>
                  <a:lnTo>
                    <a:pt x="9825" y="135"/>
                  </a:lnTo>
                  <a:lnTo>
                    <a:pt x="8551" y="212"/>
                  </a:lnTo>
                  <a:lnTo>
                    <a:pt x="7316" y="328"/>
                  </a:lnTo>
                  <a:lnTo>
                    <a:pt x="6177" y="463"/>
                  </a:lnTo>
                  <a:lnTo>
                    <a:pt x="5096" y="618"/>
                  </a:lnTo>
                  <a:lnTo>
                    <a:pt x="4092" y="791"/>
                  </a:lnTo>
                  <a:lnTo>
                    <a:pt x="3205" y="984"/>
                  </a:lnTo>
                  <a:lnTo>
                    <a:pt x="2394" y="1197"/>
                  </a:lnTo>
                  <a:lnTo>
                    <a:pt x="2027" y="1312"/>
                  </a:lnTo>
                  <a:lnTo>
                    <a:pt x="1680" y="1428"/>
                  </a:lnTo>
                  <a:lnTo>
                    <a:pt x="1371" y="1544"/>
                  </a:lnTo>
                  <a:lnTo>
                    <a:pt x="1101" y="1660"/>
                  </a:lnTo>
                  <a:lnTo>
                    <a:pt x="850" y="1776"/>
                  </a:lnTo>
                  <a:lnTo>
                    <a:pt x="638" y="1911"/>
                  </a:lnTo>
                  <a:lnTo>
                    <a:pt x="445" y="2046"/>
                  </a:lnTo>
                  <a:lnTo>
                    <a:pt x="290" y="2162"/>
                  </a:lnTo>
                  <a:lnTo>
                    <a:pt x="155" y="2297"/>
                  </a:lnTo>
                  <a:lnTo>
                    <a:pt x="78" y="2432"/>
                  </a:lnTo>
                  <a:lnTo>
                    <a:pt x="20" y="2586"/>
                  </a:lnTo>
                  <a:lnTo>
                    <a:pt x="1" y="2721"/>
                  </a:lnTo>
                  <a:lnTo>
                    <a:pt x="20" y="2837"/>
                  </a:lnTo>
                  <a:lnTo>
                    <a:pt x="522" y="3030"/>
                  </a:lnTo>
                  <a:lnTo>
                    <a:pt x="1101" y="3204"/>
                  </a:lnTo>
                  <a:lnTo>
                    <a:pt x="1738" y="3358"/>
                  </a:lnTo>
                  <a:lnTo>
                    <a:pt x="2433" y="3532"/>
                  </a:lnTo>
                  <a:lnTo>
                    <a:pt x="3185" y="3667"/>
                  </a:lnTo>
                  <a:lnTo>
                    <a:pt x="3977" y="3802"/>
                  </a:lnTo>
                  <a:lnTo>
                    <a:pt x="4826" y="3937"/>
                  </a:lnTo>
                  <a:lnTo>
                    <a:pt x="5714" y="4053"/>
                  </a:lnTo>
                  <a:lnTo>
                    <a:pt x="6640" y="4169"/>
                  </a:lnTo>
                  <a:lnTo>
                    <a:pt x="7605" y="4246"/>
                  </a:lnTo>
                  <a:lnTo>
                    <a:pt x="8609" y="4323"/>
                  </a:lnTo>
                  <a:lnTo>
                    <a:pt x="9651" y="4401"/>
                  </a:lnTo>
                  <a:lnTo>
                    <a:pt x="10713" y="4459"/>
                  </a:lnTo>
                  <a:lnTo>
                    <a:pt x="11813" y="4497"/>
                  </a:lnTo>
                  <a:lnTo>
                    <a:pt x="12932" y="4516"/>
                  </a:lnTo>
                  <a:lnTo>
                    <a:pt x="15190" y="4516"/>
                  </a:lnTo>
                  <a:lnTo>
                    <a:pt x="16291" y="4497"/>
                  </a:lnTo>
                  <a:lnTo>
                    <a:pt x="17371" y="4459"/>
                  </a:lnTo>
                  <a:lnTo>
                    <a:pt x="18414" y="4401"/>
                  </a:lnTo>
                  <a:lnTo>
                    <a:pt x="19417" y="4343"/>
                  </a:lnTo>
                  <a:lnTo>
                    <a:pt x="20402" y="4266"/>
                  </a:lnTo>
                  <a:lnTo>
                    <a:pt x="21367" y="4169"/>
                  </a:lnTo>
                  <a:lnTo>
                    <a:pt x="22274" y="4073"/>
                  </a:lnTo>
                  <a:lnTo>
                    <a:pt x="23142" y="3957"/>
                  </a:lnTo>
                  <a:lnTo>
                    <a:pt x="23992" y="3841"/>
                  </a:lnTo>
                  <a:lnTo>
                    <a:pt x="24764" y="3706"/>
                  </a:lnTo>
                  <a:lnTo>
                    <a:pt x="25516" y="3571"/>
                  </a:lnTo>
                  <a:lnTo>
                    <a:pt x="26211" y="3416"/>
                  </a:lnTo>
                  <a:lnTo>
                    <a:pt x="26848" y="3262"/>
                  </a:lnTo>
                  <a:lnTo>
                    <a:pt x="27427" y="3088"/>
                  </a:lnTo>
                  <a:lnTo>
                    <a:pt x="27968" y="2914"/>
                  </a:lnTo>
                  <a:lnTo>
                    <a:pt x="27987" y="2818"/>
                  </a:lnTo>
                  <a:lnTo>
                    <a:pt x="27987" y="2721"/>
                  </a:lnTo>
                  <a:lnTo>
                    <a:pt x="27987" y="2586"/>
                  </a:lnTo>
                  <a:lnTo>
                    <a:pt x="27929" y="2432"/>
                  </a:lnTo>
                  <a:lnTo>
                    <a:pt x="27833" y="2297"/>
                  </a:lnTo>
                  <a:lnTo>
                    <a:pt x="27717" y="2162"/>
                  </a:lnTo>
                  <a:lnTo>
                    <a:pt x="27562" y="2046"/>
                  </a:lnTo>
                  <a:lnTo>
                    <a:pt x="27369" y="1911"/>
                  </a:lnTo>
                  <a:lnTo>
                    <a:pt x="27138" y="1776"/>
                  </a:lnTo>
                  <a:lnTo>
                    <a:pt x="26887" y="1660"/>
                  </a:lnTo>
                  <a:lnTo>
                    <a:pt x="26617" y="1544"/>
                  </a:lnTo>
                  <a:lnTo>
                    <a:pt x="26308" y="1428"/>
                  </a:lnTo>
                  <a:lnTo>
                    <a:pt x="25960" y="1312"/>
                  </a:lnTo>
                  <a:lnTo>
                    <a:pt x="25613" y="1197"/>
                  </a:lnTo>
                  <a:lnTo>
                    <a:pt x="24802" y="984"/>
                  </a:lnTo>
                  <a:lnTo>
                    <a:pt x="23895" y="791"/>
                  </a:lnTo>
                  <a:lnTo>
                    <a:pt x="22911" y="618"/>
                  </a:lnTo>
                  <a:lnTo>
                    <a:pt x="21830" y="463"/>
                  </a:lnTo>
                  <a:lnTo>
                    <a:pt x="20672" y="328"/>
                  </a:lnTo>
                  <a:lnTo>
                    <a:pt x="19437" y="212"/>
                  </a:lnTo>
                  <a:lnTo>
                    <a:pt x="18163" y="135"/>
                  </a:lnTo>
                  <a:lnTo>
                    <a:pt x="16812" y="58"/>
                  </a:lnTo>
                  <a:lnTo>
                    <a:pt x="15422" y="19"/>
                  </a:lnTo>
                  <a:lnTo>
                    <a:pt x="139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16"/>
            <p:cNvSpPr/>
            <p:nvPr/>
          </p:nvSpPr>
          <p:spPr>
            <a:xfrm rot="429530">
              <a:off x="8013396" y="4103568"/>
              <a:ext cx="852835" cy="137325"/>
            </a:xfrm>
            <a:custGeom>
              <a:avLst/>
              <a:gdLst/>
              <a:ahLst/>
              <a:cxnLst/>
              <a:rect l="l" t="t" r="r" b="b"/>
              <a:pathLst>
                <a:path w="27987" h="4517" fill="none" extrusionOk="0">
                  <a:moveTo>
                    <a:pt x="27987" y="2721"/>
                  </a:moveTo>
                  <a:lnTo>
                    <a:pt x="27987" y="2721"/>
                  </a:lnTo>
                  <a:lnTo>
                    <a:pt x="27987" y="2818"/>
                  </a:lnTo>
                  <a:lnTo>
                    <a:pt x="27968" y="2914"/>
                  </a:lnTo>
                  <a:lnTo>
                    <a:pt x="27968" y="2914"/>
                  </a:lnTo>
                  <a:lnTo>
                    <a:pt x="27427" y="3088"/>
                  </a:lnTo>
                  <a:lnTo>
                    <a:pt x="26848" y="3262"/>
                  </a:lnTo>
                  <a:lnTo>
                    <a:pt x="26211" y="3416"/>
                  </a:lnTo>
                  <a:lnTo>
                    <a:pt x="25516" y="3571"/>
                  </a:lnTo>
                  <a:lnTo>
                    <a:pt x="24764" y="3706"/>
                  </a:lnTo>
                  <a:lnTo>
                    <a:pt x="23992" y="3841"/>
                  </a:lnTo>
                  <a:lnTo>
                    <a:pt x="23142" y="3957"/>
                  </a:lnTo>
                  <a:lnTo>
                    <a:pt x="22274" y="4073"/>
                  </a:lnTo>
                  <a:lnTo>
                    <a:pt x="21367" y="4169"/>
                  </a:lnTo>
                  <a:lnTo>
                    <a:pt x="20402" y="4266"/>
                  </a:lnTo>
                  <a:lnTo>
                    <a:pt x="19417" y="4343"/>
                  </a:lnTo>
                  <a:lnTo>
                    <a:pt x="18414" y="4401"/>
                  </a:lnTo>
                  <a:lnTo>
                    <a:pt x="17371" y="4459"/>
                  </a:lnTo>
                  <a:lnTo>
                    <a:pt x="16291" y="4497"/>
                  </a:lnTo>
                  <a:lnTo>
                    <a:pt x="15190" y="4516"/>
                  </a:lnTo>
                  <a:lnTo>
                    <a:pt x="14071" y="4516"/>
                  </a:lnTo>
                  <a:lnTo>
                    <a:pt x="14071" y="4516"/>
                  </a:lnTo>
                  <a:lnTo>
                    <a:pt x="12932" y="4516"/>
                  </a:lnTo>
                  <a:lnTo>
                    <a:pt x="11813" y="4497"/>
                  </a:lnTo>
                  <a:lnTo>
                    <a:pt x="10713" y="4459"/>
                  </a:lnTo>
                  <a:lnTo>
                    <a:pt x="9651" y="4401"/>
                  </a:lnTo>
                  <a:lnTo>
                    <a:pt x="8609" y="4323"/>
                  </a:lnTo>
                  <a:lnTo>
                    <a:pt x="7605" y="4246"/>
                  </a:lnTo>
                  <a:lnTo>
                    <a:pt x="6640" y="4169"/>
                  </a:lnTo>
                  <a:lnTo>
                    <a:pt x="5714" y="4053"/>
                  </a:lnTo>
                  <a:lnTo>
                    <a:pt x="4826" y="3937"/>
                  </a:lnTo>
                  <a:lnTo>
                    <a:pt x="3977" y="3802"/>
                  </a:lnTo>
                  <a:lnTo>
                    <a:pt x="3185" y="3667"/>
                  </a:lnTo>
                  <a:lnTo>
                    <a:pt x="2433" y="3532"/>
                  </a:lnTo>
                  <a:lnTo>
                    <a:pt x="1738" y="3358"/>
                  </a:lnTo>
                  <a:lnTo>
                    <a:pt x="1101" y="3204"/>
                  </a:lnTo>
                  <a:lnTo>
                    <a:pt x="522" y="3030"/>
                  </a:lnTo>
                  <a:lnTo>
                    <a:pt x="20" y="2837"/>
                  </a:lnTo>
                  <a:lnTo>
                    <a:pt x="20" y="2837"/>
                  </a:lnTo>
                  <a:lnTo>
                    <a:pt x="1" y="2721"/>
                  </a:lnTo>
                  <a:lnTo>
                    <a:pt x="1" y="2721"/>
                  </a:lnTo>
                  <a:lnTo>
                    <a:pt x="20" y="2586"/>
                  </a:lnTo>
                  <a:lnTo>
                    <a:pt x="78" y="2432"/>
                  </a:lnTo>
                  <a:lnTo>
                    <a:pt x="155" y="2297"/>
                  </a:lnTo>
                  <a:lnTo>
                    <a:pt x="290" y="2162"/>
                  </a:lnTo>
                  <a:lnTo>
                    <a:pt x="445" y="2046"/>
                  </a:lnTo>
                  <a:lnTo>
                    <a:pt x="638" y="1911"/>
                  </a:lnTo>
                  <a:lnTo>
                    <a:pt x="850" y="1776"/>
                  </a:lnTo>
                  <a:lnTo>
                    <a:pt x="1101" y="1660"/>
                  </a:lnTo>
                  <a:lnTo>
                    <a:pt x="1371" y="1544"/>
                  </a:lnTo>
                  <a:lnTo>
                    <a:pt x="1680" y="1428"/>
                  </a:lnTo>
                  <a:lnTo>
                    <a:pt x="2027" y="1312"/>
                  </a:lnTo>
                  <a:lnTo>
                    <a:pt x="2394" y="1197"/>
                  </a:lnTo>
                  <a:lnTo>
                    <a:pt x="3205" y="984"/>
                  </a:lnTo>
                  <a:lnTo>
                    <a:pt x="4092" y="791"/>
                  </a:lnTo>
                  <a:lnTo>
                    <a:pt x="5096" y="618"/>
                  </a:lnTo>
                  <a:lnTo>
                    <a:pt x="6177" y="463"/>
                  </a:lnTo>
                  <a:lnTo>
                    <a:pt x="7316" y="328"/>
                  </a:lnTo>
                  <a:lnTo>
                    <a:pt x="8551" y="212"/>
                  </a:lnTo>
                  <a:lnTo>
                    <a:pt x="9825" y="135"/>
                  </a:lnTo>
                  <a:lnTo>
                    <a:pt x="11176" y="58"/>
                  </a:lnTo>
                  <a:lnTo>
                    <a:pt x="12566" y="19"/>
                  </a:lnTo>
                  <a:lnTo>
                    <a:pt x="13994" y="0"/>
                  </a:lnTo>
                  <a:lnTo>
                    <a:pt x="13994" y="0"/>
                  </a:lnTo>
                  <a:lnTo>
                    <a:pt x="15422" y="19"/>
                  </a:lnTo>
                  <a:lnTo>
                    <a:pt x="16812" y="58"/>
                  </a:lnTo>
                  <a:lnTo>
                    <a:pt x="18163" y="135"/>
                  </a:lnTo>
                  <a:lnTo>
                    <a:pt x="19437" y="212"/>
                  </a:lnTo>
                  <a:lnTo>
                    <a:pt x="20672" y="328"/>
                  </a:lnTo>
                  <a:lnTo>
                    <a:pt x="21830" y="463"/>
                  </a:lnTo>
                  <a:lnTo>
                    <a:pt x="22911" y="618"/>
                  </a:lnTo>
                  <a:lnTo>
                    <a:pt x="23895" y="791"/>
                  </a:lnTo>
                  <a:lnTo>
                    <a:pt x="24802" y="984"/>
                  </a:lnTo>
                  <a:lnTo>
                    <a:pt x="25613" y="1197"/>
                  </a:lnTo>
                  <a:lnTo>
                    <a:pt x="25960" y="1312"/>
                  </a:lnTo>
                  <a:lnTo>
                    <a:pt x="26308" y="1428"/>
                  </a:lnTo>
                  <a:lnTo>
                    <a:pt x="26617" y="1544"/>
                  </a:lnTo>
                  <a:lnTo>
                    <a:pt x="26887" y="1660"/>
                  </a:lnTo>
                  <a:lnTo>
                    <a:pt x="27138" y="1776"/>
                  </a:lnTo>
                  <a:lnTo>
                    <a:pt x="27369" y="1911"/>
                  </a:lnTo>
                  <a:lnTo>
                    <a:pt x="27562" y="2046"/>
                  </a:lnTo>
                  <a:lnTo>
                    <a:pt x="27717" y="2162"/>
                  </a:lnTo>
                  <a:lnTo>
                    <a:pt x="27833" y="2297"/>
                  </a:lnTo>
                  <a:lnTo>
                    <a:pt x="27929" y="2432"/>
                  </a:lnTo>
                  <a:lnTo>
                    <a:pt x="27987" y="2586"/>
                  </a:lnTo>
                  <a:lnTo>
                    <a:pt x="27987" y="2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16"/>
            <p:cNvSpPr/>
            <p:nvPr/>
          </p:nvSpPr>
          <p:spPr>
            <a:xfrm rot="429530">
              <a:off x="8619686" y="4164966"/>
              <a:ext cx="189417" cy="69286"/>
            </a:xfrm>
            <a:custGeom>
              <a:avLst/>
              <a:gdLst/>
              <a:ahLst/>
              <a:cxnLst/>
              <a:rect l="l" t="t" r="r" b="b"/>
              <a:pathLst>
                <a:path w="6216" h="2279" extrusionOk="0">
                  <a:moveTo>
                    <a:pt x="1409" y="1"/>
                  </a:moveTo>
                  <a:lnTo>
                    <a:pt x="1159" y="20"/>
                  </a:lnTo>
                  <a:lnTo>
                    <a:pt x="869" y="59"/>
                  </a:lnTo>
                  <a:lnTo>
                    <a:pt x="618" y="117"/>
                  </a:lnTo>
                  <a:lnTo>
                    <a:pt x="406" y="194"/>
                  </a:lnTo>
                  <a:lnTo>
                    <a:pt x="232" y="290"/>
                  </a:lnTo>
                  <a:lnTo>
                    <a:pt x="155" y="348"/>
                  </a:lnTo>
                  <a:lnTo>
                    <a:pt x="97" y="425"/>
                  </a:lnTo>
                  <a:lnTo>
                    <a:pt x="58" y="503"/>
                  </a:lnTo>
                  <a:lnTo>
                    <a:pt x="20" y="580"/>
                  </a:lnTo>
                  <a:lnTo>
                    <a:pt x="0" y="676"/>
                  </a:lnTo>
                  <a:lnTo>
                    <a:pt x="0" y="773"/>
                  </a:lnTo>
                  <a:lnTo>
                    <a:pt x="20" y="869"/>
                  </a:lnTo>
                  <a:lnTo>
                    <a:pt x="39" y="985"/>
                  </a:lnTo>
                  <a:lnTo>
                    <a:pt x="97" y="1082"/>
                  </a:lnTo>
                  <a:lnTo>
                    <a:pt x="155" y="1159"/>
                  </a:lnTo>
                  <a:lnTo>
                    <a:pt x="213" y="1236"/>
                  </a:lnTo>
                  <a:lnTo>
                    <a:pt x="309" y="1313"/>
                  </a:lnTo>
                  <a:lnTo>
                    <a:pt x="483" y="1410"/>
                  </a:lnTo>
                  <a:lnTo>
                    <a:pt x="695" y="1487"/>
                  </a:lnTo>
                  <a:lnTo>
                    <a:pt x="1390" y="1738"/>
                  </a:lnTo>
                  <a:lnTo>
                    <a:pt x="2104" y="1970"/>
                  </a:lnTo>
                  <a:lnTo>
                    <a:pt x="2471" y="2047"/>
                  </a:lnTo>
                  <a:lnTo>
                    <a:pt x="2818" y="2143"/>
                  </a:lnTo>
                  <a:lnTo>
                    <a:pt x="3185" y="2201"/>
                  </a:lnTo>
                  <a:lnTo>
                    <a:pt x="3552" y="2259"/>
                  </a:lnTo>
                  <a:lnTo>
                    <a:pt x="3822" y="2278"/>
                  </a:lnTo>
                  <a:lnTo>
                    <a:pt x="4092" y="2278"/>
                  </a:lnTo>
                  <a:lnTo>
                    <a:pt x="4440" y="2259"/>
                  </a:lnTo>
                  <a:lnTo>
                    <a:pt x="4787" y="2220"/>
                  </a:lnTo>
                  <a:lnTo>
                    <a:pt x="5135" y="2143"/>
                  </a:lnTo>
                  <a:lnTo>
                    <a:pt x="5463" y="2047"/>
                  </a:lnTo>
                  <a:lnTo>
                    <a:pt x="5714" y="1931"/>
                  </a:lnTo>
                  <a:lnTo>
                    <a:pt x="5829" y="1854"/>
                  </a:lnTo>
                  <a:lnTo>
                    <a:pt x="5945" y="1757"/>
                  </a:lnTo>
                  <a:lnTo>
                    <a:pt x="6042" y="1661"/>
                  </a:lnTo>
                  <a:lnTo>
                    <a:pt x="6119" y="1545"/>
                  </a:lnTo>
                  <a:lnTo>
                    <a:pt x="6177" y="1429"/>
                  </a:lnTo>
                  <a:lnTo>
                    <a:pt x="6215" y="1294"/>
                  </a:lnTo>
                  <a:lnTo>
                    <a:pt x="6196" y="1159"/>
                  </a:lnTo>
                  <a:lnTo>
                    <a:pt x="6157" y="1043"/>
                  </a:lnTo>
                  <a:lnTo>
                    <a:pt x="6080" y="947"/>
                  </a:lnTo>
                  <a:lnTo>
                    <a:pt x="6003" y="850"/>
                  </a:lnTo>
                  <a:lnTo>
                    <a:pt x="5887" y="773"/>
                  </a:lnTo>
                  <a:lnTo>
                    <a:pt x="5771" y="715"/>
                  </a:lnTo>
                  <a:lnTo>
                    <a:pt x="5521" y="599"/>
                  </a:lnTo>
                  <a:lnTo>
                    <a:pt x="5308" y="541"/>
                  </a:lnTo>
                  <a:lnTo>
                    <a:pt x="4961" y="445"/>
                  </a:lnTo>
                  <a:lnTo>
                    <a:pt x="4517" y="348"/>
                  </a:lnTo>
                  <a:lnTo>
                    <a:pt x="3996" y="252"/>
                  </a:lnTo>
                  <a:lnTo>
                    <a:pt x="3436" y="155"/>
                  </a:lnTo>
                  <a:lnTo>
                    <a:pt x="2838" y="78"/>
                  </a:lnTo>
                  <a:lnTo>
                    <a:pt x="2239" y="20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16"/>
            <p:cNvSpPr/>
            <p:nvPr/>
          </p:nvSpPr>
          <p:spPr>
            <a:xfrm rot="429530">
              <a:off x="8619686" y="4164966"/>
              <a:ext cx="189417" cy="69286"/>
            </a:xfrm>
            <a:custGeom>
              <a:avLst/>
              <a:gdLst/>
              <a:ahLst/>
              <a:cxnLst/>
              <a:rect l="l" t="t" r="r" b="b"/>
              <a:pathLst>
                <a:path w="6216" h="2279" fill="none" extrusionOk="0">
                  <a:moveTo>
                    <a:pt x="1660" y="1"/>
                  </a:moveTo>
                  <a:lnTo>
                    <a:pt x="1660" y="1"/>
                  </a:lnTo>
                  <a:lnTo>
                    <a:pt x="1409" y="1"/>
                  </a:lnTo>
                  <a:lnTo>
                    <a:pt x="1159" y="20"/>
                  </a:lnTo>
                  <a:lnTo>
                    <a:pt x="1159" y="20"/>
                  </a:lnTo>
                  <a:lnTo>
                    <a:pt x="869" y="59"/>
                  </a:lnTo>
                  <a:lnTo>
                    <a:pt x="618" y="117"/>
                  </a:lnTo>
                  <a:lnTo>
                    <a:pt x="406" y="194"/>
                  </a:lnTo>
                  <a:lnTo>
                    <a:pt x="232" y="290"/>
                  </a:lnTo>
                  <a:lnTo>
                    <a:pt x="155" y="348"/>
                  </a:lnTo>
                  <a:lnTo>
                    <a:pt x="97" y="425"/>
                  </a:lnTo>
                  <a:lnTo>
                    <a:pt x="58" y="503"/>
                  </a:lnTo>
                  <a:lnTo>
                    <a:pt x="20" y="580"/>
                  </a:lnTo>
                  <a:lnTo>
                    <a:pt x="0" y="676"/>
                  </a:lnTo>
                  <a:lnTo>
                    <a:pt x="0" y="773"/>
                  </a:lnTo>
                  <a:lnTo>
                    <a:pt x="20" y="869"/>
                  </a:lnTo>
                  <a:lnTo>
                    <a:pt x="39" y="985"/>
                  </a:lnTo>
                  <a:lnTo>
                    <a:pt x="39" y="985"/>
                  </a:lnTo>
                  <a:lnTo>
                    <a:pt x="97" y="1082"/>
                  </a:lnTo>
                  <a:lnTo>
                    <a:pt x="155" y="1159"/>
                  </a:lnTo>
                  <a:lnTo>
                    <a:pt x="213" y="1236"/>
                  </a:lnTo>
                  <a:lnTo>
                    <a:pt x="309" y="1313"/>
                  </a:lnTo>
                  <a:lnTo>
                    <a:pt x="483" y="1410"/>
                  </a:lnTo>
                  <a:lnTo>
                    <a:pt x="695" y="1487"/>
                  </a:lnTo>
                  <a:lnTo>
                    <a:pt x="695" y="1487"/>
                  </a:lnTo>
                  <a:lnTo>
                    <a:pt x="1390" y="1738"/>
                  </a:lnTo>
                  <a:lnTo>
                    <a:pt x="2104" y="1970"/>
                  </a:lnTo>
                  <a:lnTo>
                    <a:pt x="2471" y="2047"/>
                  </a:lnTo>
                  <a:lnTo>
                    <a:pt x="2818" y="2143"/>
                  </a:lnTo>
                  <a:lnTo>
                    <a:pt x="3185" y="2201"/>
                  </a:lnTo>
                  <a:lnTo>
                    <a:pt x="3552" y="2259"/>
                  </a:lnTo>
                  <a:lnTo>
                    <a:pt x="3552" y="2259"/>
                  </a:lnTo>
                  <a:lnTo>
                    <a:pt x="3822" y="2278"/>
                  </a:lnTo>
                  <a:lnTo>
                    <a:pt x="4092" y="2278"/>
                  </a:lnTo>
                  <a:lnTo>
                    <a:pt x="4092" y="2278"/>
                  </a:lnTo>
                  <a:lnTo>
                    <a:pt x="4440" y="2259"/>
                  </a:lnTo>
                  <a:lnTo>
                    <a:pt x="4787" y="2220"/>
                  </a:lnTo>
                  <a:lnTo>
                    <a:pt x="5135" y="2143"/>
                  </a:lnTo>
                  <a:lnTo>
                    <a:pt x="5463" y="2047"/>
                  </a:lnTo>
                  <a:lnTo>
                    <a:pt x="5463" y="2047"/>
                  </a:lnTo>
                  <a:lnTo>
                    <a:pt x="5714" y="1931"/>
                  </a:lnTo>
                  <a:lnTo>
                    <a:pt x="5829" y="1854"/>
                  </a:lnTo>
                  <a:lnTo>
                    <a:pt x="5945" y="1757"/>
                  </a:lnTo>
                  <a:lnTo>
                    <a:pt x="6042" y="1661"/>
                  </a:lnTo>
                  <a:lnTo>
                    <a:pt x="6119" y="1545"/>
                  </a:lnTo>
                  <a:lnTo>
                    <a:pt x="6177" y="1429"/>
                  </a:lnTo>
                  <a:lnTo>
                    <a:pt x="6215" y="1294"/>
                  </a:lnTo>
                  <a:lnTo>
                    <a:pt x="6215" y="1294"/>
                  </a:lnTo>
                  <a:lnTo>
                    <a:pt x="6196" y="1159"/>
                  </a:lnTo>
                  <a:lnTo>
                    <a:pt x="6157" y="1043"/>
                  </a:lnTo>
                  <a:lnTo>
                    <a:pt x="6080" y="947"/>
                  </a:lnTo>
                  <a:lnTo>
                    <a:pt x="6003" y="850"/>
                  </a:lnTo>
                  <a:lnTo>
                    <a:pt x="5887" y="773"/>
                  </a:lnTo>
                  <a:lnTo>
                    <a:pt x="5771" y="715"/>
                  </a:lnTo>
                  <a:lnTo>
                    <a:pt x="5521" y="599"/>
                  </a:lnTo>
                  <a:lnTo>
                    <a:pt x="5521" y="599"/>
                  </a:lnTo>
                  <a:lnTo>
                    <a:pt x="5308" y="541"/>
                  </a:lnTo>
                  <a:lnTo>
                    <a:pt x="4961" y="445"/>
                  </a:lnTo>
                  <a:lnTo>
                    <a:pt x="4517" y="348"/>
                  </a:lnTo>
                  <a:lnTo>
                    <a:pt x="3996" y="252"/>
                  </a:lnTo>
                  <a:lnTo>
                    <a:pt x="3436" y="155"/>
                  </a:lnTo>
                  <a:lnTo>
                    <a:pt x="2838" y="78"/>
                  </a:lnTo>
                  <a:lnTo>
                    <a:pt x="2239" y="20"/>
                  </a:lnTo>
                  <a:lnTo>
                    <a:pt x="1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16"/>
            <p:cNvSpPr/>
            <p:nvPr/>
          </p:nvSpPr>
          <p:spPr>
            <a:xfrm rot="429530">
              <a:off x="8245082" y="3905055"/>
              <a:ext cx="383497" cy="289334"/>
            </a:xfrm>
            <a:custGeom>
              <a:avLst/>
              <a:gdLst/>
              <a:ahLst/>
              <a:cxnLst/>
              <a:rect l="l" t="t" r="r" b="b"/>
              <a:pathLst>
                <a:path w="12585" h="9517" extrusionOk="0">
                  <a:moveTo>
                    <a:pt x="6370" y="1"/>
                  </a:moveTo>
                  <a:lnTo>
                    <a:pt x="6292" y="20"/>
                  </a:lnTo>
                  <a:lnTo>
                    <a:pt x="6138" y="78"/>
                  </a:lnTo>
                  <a:lnTo>
                    <a:pt x="5868" y="213"/>
                  </a:lnTo>
                  <a:lnTo>
                    <a:pt x="5733" y="271"/>
                  </a:lnTo>
                  <a:lnTo>
                    <a:pt x="5578" y="310"/>
                  </a:lnTo>
                  <a:lnTo>
                    <a:pt x="5482" y="310"/>
                  </a:lnTo>
                  <a:lnTo>
                    <a:pt x="5366" y="290"/>
                  </a:lnTo>
                  <a:lnTo>
                    <a:pt x="5115" y="233"/>
                  </a:lnTo>
                  <a:lnTo>
                    <a:pt x="4884" y="194"/>
                  </a:lnTo>
                  <a:lnTo>
                    <a:pt x="4768" y="194"/>
                  </a:lnTo>
                  <a:lnTo>
                    <a:pt x="4671" y="213"/>
                  </a:lnTo>
                  <a:lnTo>
                    <a:pt x="4555" y="252"/>
                  </a:lnTo>
                  <a:lnTo>
                    <a:pt x="4459" y="310"/>
                  </a:lnTo>
                  <a:lnTo>
                    <a:pt x="4285" y="464"/>
                  </a:lnTo>
                  <a:lnTo>
                    <a:pt x="4111" y="619"/>
                  </a:lnTo>
                  <a:lnTo>
                    <a:pt x="4015" y="696"/>
                  </a:lnTo>
                  <a:lnTo>
                    <a:pt x="3918" y="754"/>
                  </a:lnTo>
                  <a:lnTo>
                    <a:pt x="3803" y="773"/>
                  </a:lnTo>
                  <a:lnTo>
                    <a:pt x="3706" y="792"/>
                  </a:lnTo>
                  <a:lnTo>
                    <a:pt x="3455" y="812"/>
                  </a:lnTo>
                  <a:lnTo>
                    <a:pt x="3224" y="831"/>
                  </a:lnTo>
                  <a:lnTo>
                    <a:pt x="3108" y="869"/>
                  </a:lnTo>
                  <a:lnTo>
                    <a:pt x="3011" y="908"/>
                  </a:lnTo>
                  <a:lnTo>
                    <a:pt x="2953" y="947"/>
                  </a:lnTo>
                  <a:lnTo>
                    <a:pt x="2876" y="1043"/>
                  </a:lnTo>
                  <a:lnTo>
                    <a:pt x="2799" y="1140"/>
                  </a:lnTo>
                  <a:lnTo>
                    <a:pt x="2645" y="1371"/>
                  </a:lnTo>
                  <a:lnTo>
                    <a:pt x="2548" y="1526"/>
                  </a:lnTo>
                  <a:lnTo>
                    <a:pt x="2452" y="1642"/>
                  </a:lnTo>
                  <a:lnTo>
                    <a:pt x="2297" y="1719"/>
                  </a:lnTo>
                  <a:lnTo>
                    <a:pt x="2143" y="1796"/>
                  </a:lnTo>
                  <a:lnTo>
                    <a:pt x="1853" y="1892"/>
                  </a:lnTo>
                  <a:lnTo>
                    <a:pt x="1718" y="1970"/>
                  </a:lnTo>
                  <a:lnTo>
                    <a:pt x="1622" y="2047"/>
                  </a:lnTo>
                  <a:lnTo>
                    <a:pt x="1544" y="2143"/>
                  </a:lnTo>
                  <a:lnTo>
                    <a:pt x="1506" y="2240"/>
                  </a:lnTo>
                  <a:lnTo>
                    <a:pt x="1429" y="2471"/>
                  </a:lnTo>
                  <a:lnTo>
                    <a:pt x="1371" y="2703"/>
                  </a:lnTo>
                  <a:lnTo>
                    <a:pt x="1332" y="2819"/>
                  </a:lnTo>
                  <a:lnTo>
                    <a:pt x="1274" y="2915"/>
                  </a:lnTo>
                  <a:lnTo>
                    <a:pt x="1197" y="2993"/>
                  </a:lnTo>
                  <a:lnTo>
                    <a:pt x="1120" y="3070"/>
                  </a:lnTo>
                  <a:lnTo>
                    <a:pt x="927" y="3224"/>
                  </a:lnTo>
                  <a:lnTo>
                    <a:pt x="734" y="3359"/>
                  </a:lnTo>
                  <a:lnTo>
                    <a:pt x="657" y="3456"/>
                  </a:lnTo>
                  <a:lnTo>
                    <a:pt x="599" y="3552"/>
                  </a:lnTo>
                  <a:lnTo>
                    <a:pt x="560" y="3649"/>
                  </a:lnTo>
                  <a:lnTo>
                    <a:pt x="541" y="3765"/>
                  </a:lnTo>
                  <a:lnTo>
                    <a:pt x="541" y="3996"/>
                  </a:lnTo>
                  <a:lnTo>
                    <a:pt x="541" y="4228"/>
                  </a:lnTo>
                  <a:lnTo>
                    <a:pt x="541" y="4344"/>
                  </a:lnTo>
                  <a:lnTo>
                    <a:pt x="522" y="4459"/>
                  </a:lnTo>
                  <a:lnTo>
                    <a:pt x="464" y="4556"/>
                  </a:lnTo>
                  <a:lnTo>
                    <a:pt x="406" y="4672"/>
                  </a:lnTo>
                  <a:lnTo>
                    <a:pt x="271" y="4845"/>
                  </a:lnTo>
                  <a:lnTo>
                    <a:pt x="135" y="5058"/>
                  </a:lnTo>
                  <a:lnTo>
                    <a:pt x="78" y="5154"/>
                  </a:lnTo>
                  <a:lnTo>
                    <a:pt x="39" y="5251"/>
                  </a:lnTo>
                  <a:lnTo>
                    <a:pt x="39" y="5367"/>
                  </a:lnTo>
                  <a:lnTo>
                    <a:pt x="58" y="5463"/>
                  </a:lnTo>
                  <a:lnTo>
                    <a:pt x="116" y="5675"/>
                  </a:lnTo>
                  <a:lnTo>
                    <a:pt x="193" y="5926"/>
                  </a:lnTo>
                  <a:lnTo>
                    <a:pt x="213" y="6042"/>
                  </a:lnTo>
                  <a:lnTo>
                    <a:pt x="232" y="6158"/>
                  </a:lnTo>
                  <a:lnTo>
                    <a:pt x="213" y="6274"/>
                  </a:lnTo>
                  <a:lnTo>
                    <a:pt x="174" y="6390"/>
                  </a:lnTo>
                  <a:lnTo>
                    <a:pt x="97" y="6621"/>
                  </a:lnTo>
                  <a:lnTo>
                    <a:pt x="20" y="6833"/>
                  </a:lnTo>
                  <a:lnTo>
                    <a:pt x="0" y="6949"/>
                  </a:lnTo>
                  <a:lnTo>
                    <a:pt x="0" y="7065"/>
                  </a:lnTo>
                  <a:lnTo>
                    <a:pt x="20" y="7162"/>
                  </a:lnTo>
                  <a:lnTo>
                    <a:pt x="58" y="7277"/>
                  </a:lnTo>
                  <a:lnTo>
                    <a:pt x="193" y="7470"/>
                  </a:lnTo>
                  <a:lnTo>
                    <a:pt x="328" y="7663"/>
                  </a:lnTo>
                  <a:lnTo>
                    <a:pt x="386" y="7779"/>
                  </a:lnTo>
                  <a:lnTo>
                    <a:pt x="425" y="7876"/>
                  </a:lnTo>
                  <a:lnTo>
                    <a:pt x="444" y="7992"/>
                  </a:lnTo>
                  <a:lnTo>
                    <a:pt x="444" y="8107"/>
                  </a:lnTo>
                  <a:lnTo>
                    <a:pt x="425" y="8339"/>
                  </a:lnTo>
                  <a:lnTo>
                    <a:pt x="406" y="8590"/>
                  </a:lnTo>
                  <a:lnTo>
                    <a:pt x="425" y="8706"/>
                  </a:lnTo>
                  <a:lnTo>
                    <a:pt x="464" y="8802"/>
                  </a:lnTo>
                  <a:lnTo>
                    <a:pt x="522" y="8899"/>
                  </a:lnTo>
                  <a:lnTo>
                    <a:pt x="579" y="8976"/>
                  </a:lnTo>
                  <a:lnTo>
                    <a:pt x="772" y="9150"/>
                  </a:lnTo>
                  <a:lnTo>
                    <a:pt x="946" y="9304"/>
                  </a:lnTo>
                  <a:lnTo>
                    <a:pt x="1043" y="9381"/>
                  </a:lnTo>
                  <a:lnTo>
                    <a:pt x="1101" y="9458"/>
                  </a:lnTo>
                  <a:lnTo>
                    <a:pt x="1120" y="9497"/>
                  </a:lnTo>
                  <a:lnTo>
                    <a:pt x="2123" y="9478"/>
                  </a:lnTo>
                  <a:lnTo>
                    <a:pt x="3224" y="9439"/>
                  </a:lnTo>
                  <a:lnTo>
                    <a:pt x="3204" y="9516"/>
                  </a:lnTo>
                  <a:lnTo>
                    <a:pt x="3243" y="9420"/>
                  </a:lnTo>
                  <a:lnTo>
                    <a:pt x="4073" y="9381"/>
                  </a:lnTo>
                  <a:lnTo>
                    <a:pt x="5154" y="9323"/>
                  </a:lnTo>
                  <a:lnTo>
                    <a:pt x="6196" y="9246"/>
                  </a:lnTo>
                  <a:lnTo>
                    <a:pt x="7161" y="9169"/>
                  </a:lnTo>
                  <a:lnTo>
                    <a:pt x="8087" y="9092"/>
                  </a:lnTo>
                  <a:lnTo>
                    <a:pt x="8956" y="8995"/>
                  </a:lnTo>
                  <a:lnTo>
                    <a:pt x="9767" y="8879"/>
                  </a:lnTo>
                  <a:lnTo>
                    <a:pt x="10519" y="8764"/>
                  </a:lnTo>
                  <a:lnTo>
                    <a:pt x="11195" y="8648"/>
                  </a:lnTo>
                  <a:lnTo>
                    <a:pt x="12025" y="8474"/>
                  </a:lnTo>
                  <a:lnTo>
                    <a:pt x="12025" y="8339"/>
                  </a:lnTo>
                  <a:lnTo>
                    <a:pt x="12063" y="8204"/>
                  </a:lnTo>
                  <a:lnTo>
                    <a:pt x="12102" y="8088"/>
                  </a:lnTo>
                  <a:lnTo>
                    <a:pt x="12160" y="7992"/>
                  </a:lnTo>
                  <a:lnTo>
                    <a:pt x="12314" y="7798"/>
                  </a:lnTo>
                  <a:lnTo>
                    <a:pt x="12449" y="7605"/>
                  </a:lnTo>
                  <a:lnTo>
                    <a:pt x="12488" y="7509"/>
                  </a:lnTo>
                  <a:lnTo>
                    <a:pt x="12527" y="7393"/>
                  </a:lnTo>
                  <a:lnTo>
                    <a:pt x="12527" y="7258"/>
                  </a:lnTo>
                  <a:lnTo>
                    <a:pt x="12507" y="7123"/>
                  </a:lnTo>
                  <a:lnTo>
                    <a:pt x="12411" y="6833"/>
                  </a:lnTo>
                  <a:lnTo>
                    <a:pt x="12372" y="6660"/>
                  </a:lnTo>
                  <a:lnTo>
                    <a:pt x="12353" y="6486"/>
                  </a:lnTo>
                  <a:lnTo>
                    <a:pt x="12353" y="6390"/>
                  </a:lnTo>
                  <a:lnTo>
                    <a:pt x="12392" y="6274"/>
                  </a:lnTo>
                  <a:lnTo>
                    <a:pt x="12469" y="6042"/>
                  </a:lnTo>
                  <a:lnTo>
                    <a:pt x="12565" y="5811"/>
                  </a:lnTo>
                  <a:lnTo>
                    <a:pt x="12585" y="5714"/>
                  </a:lnTo>
                  <a:lnTo>
                    <a:pt x="12585" y="5598"/>
                  </a:lnTo>
                  <a:lnTo>
                    <a:pt x="12546" y="5482"/>
                  </a:lnTo>
                  <a:lnTo>
                    <a:pt x="12507" y="5386"/>
                  </a:lnTo>
                  <a:lnTo>
                    <a:pt x="12372" y="5193"/>
                  </a:lnTo>
                  <a:lnTo>
                    <a:pt x="12237" y="4981"/>
                  </a:lnTo>
                  <a:lnTo>
                    <a:pt x="12179" y="4884"/>
                  </a:lnTo>
                  <a:lnTo>
                    <a:pt x="12141" y="4788"/>
                  </a:lnTo>
                  <a:lnTo>
                    <a:pt x="12121" y="4672"/>
                  </a:lnTo>
                  <a:lnTo>
                    <a:pt x="12121" y="4556"/>
                  </a:lnTo>
                  <a:lnTo>
                    <a:pt x="12141" y="4305"/>
                  </a:lnTo>
                  <a:lnTo>
                    <a:pt x="12160" y="4073"/>
                  </a:lnTo>
                  <a:lnTo>
                    <a:pt x="12141" y="3958"/>
                  </a:lnTo>
                  <a:lnTo>
                    <a:pt x="12121" y="3861"/>
                  </a:lnTo>
                  <a:lnTo>
                    <a:pt x="12063" y="3765"/>
                  </a:lnTo>
                  <a:lnTo>
                    <a:pt x="11986" y="3668"/>
                  </a:lnTo>
                  <a:lnTo>
                    <a:pt x="11813" y="3514"/>
                  </a:lnTo>
                  <a:lnTo>
                    <a:pt x="11620" y="3359"/>
                  </a:lnTo>
                  <a:lnTo>
                    <a:pt x="11542" y="3282"/>
                  </a:lnTo>
                  <a:lnTo>
                    <a:pt x="11465" y="3186"/>
                  </a:lnTo>
                  <a:lnTo>
                    <a:pt x="11427" y="3089"/>
                  </a:lnTo>
                  <a:lnTo>
                    <a:pt x="11388" y="2973"/>
                  </a:lnTo>
                  <a:lnTo>
                    <a:pt x="11349" y="2742"/>
                  </a:lnTo>
                  <a:lnTo>
                    <a:pt x="11291" y="2510"/>
                  </a:lnTo>
                  <a:lnTo>
                    <a:pt x="11234" y="2414"/>
                  </a:lnTo>
                  <a:lnTo>
                    <a:pt x="11176" y="2317"/>
                  </a:lnTo>
                  <a:lnTo>
                    <a:pt x="11098" y="2240"/>
                  </a:lnTo>
                  <a:lnTo>
                    <a:pt x="11002" y="2182"/>
                  </a:lnTo>
                  <a:lnTo>
                    <a:pt x="10790" y="2066"/>
                  </a:lnTo>
                  <a:lnTo>
                    <a:pt x="10577" y="1989"/>
                  </a:lnTo>
                  <a:lnTo>
                    <a:pt x="10461" y="1931"/>
                  </a:lnTo>
                  <a:lnTo>
                    <a:pt x="10384" y="1854"/>
                  </a:lnTo>
                  <a:lnTo>
                    <a:pt x="10307" y="1777"/>
                  </a:lnTo>
                  <a:lnTo>
                    <a:pt x="10249" y="1680"/>
                  </a:lnTo>
                  <a:lnTo>
                    <a:pt x="10133" y="1468"/>
                  </a:lnTo>
                  <a:lnTo>
                    <a:pt x="10018" y="1255"/>
                  </a:lnTo>
                  <a:lnTo>
                    <a:pt x="9940" y="1178"/>
                  </a:lnTo>
                  <a:lnTo>
                    <a:pt x="9844" y="1101"/>
                  </a:lnTo>
                  <a:lnTo>
                    <a:pt x="9747" y="1043"/>
                  </a:lnTo>
                  <a:lnTo>
                    <a:pt x="9651" y="1005"/>
                  </a:lnTo>
                  <a:lnTo>
                    <a:pt x="9419" y="985"/>
                  </a:lnTo>
                  <a:lnTo>
                    <a:pt x="9168" y="947"/>
                  </a:lnTo>
                  <a:lnTo>
                    <a:pt x="9053" y="927"/>
                  </a:lnTo>
                  <a:lnTo>
                    <a:pt x="8956" y="889"/>
                  </a:lnTo>
                  <a:lnTo>
                    <a:pt x="8859" y="831"/>
                  </a:lnTo>
                  <a:lnTo>
                    <a:pt x="8763" y="754"/>
                  </a:lnTo>
                  <a:lnTo>
                    <a:pt x="8609" y="580"/>
                  </a:lnTo>
                  <a:lnTo>
                    <a:pt x="8435" y="426"/>
                  </a:lnTo>
                  <a:lnTo>
                    <a:pt x="8338" y="348"/>
                  </a:lnTo>
                  <a:lnTo>
                    <a:pt x="8242" y="310"/>
                  </a:lnTo>
                  <a:lnTo>
                    <a:pt x="8107" y="290"/>
                  </a:lnTo>
                  <a:lnTo>
                    <a:pt x="7952" y="290"/>
                  </a:lnTo>
                  <a:lnTo>
                    <a:pt x="7663" y="329"/>
                  </a:lnTo>
                  <a:lnTo>
                    <a:pt x="7489" y="368"/>
                  </a:lnTo>
                  <a:lnTo>
                    <a:pt x="7315" y="348"/>
                  </a:lnTo>
                  <a:lnTo>
                    <a:pt x="7200" y="329"/>
                  </a:lnTo>
                  <a:lnTo>
                    <a:pt x="7103" y="290"/>
                  </a:lnTo>
                  <a:lnTo>
                    <a:pt x="6910" y="175"/>
                  </a:lnTo>
                  <a:lnTo>
                    <a:pt x="6678" y="59"/>
                  </a:lnTo>
                  <a:lnTo>
                    <a:pt x="6582" y="20"/>
                  </a:lnTo>
                  <a:lnTo>
                    <a:pt x="6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16"/>
            <p:cNvSpPr/>
            <p:nvPr/>
          </p:nvSpPr>
          <p:spPr>
            <a:xfrm rot="429530">
              <a:off x="8219704" y="3897167"/>
              <a:ext cx="383497" cy="294016"/>
            </a:xfrm>
            <a:custGeom>
              <a:avLst/>
              <a:gdLst/>
              <a:ahLst/>
              <a:cxnLst/>
              <a:rect l="l" t="t" r="r" b="b"/>
              <a:pathLst>
                <a:path w="12585" h="9671" extrusionOk="0">
                  <a:moveTo>
                    <a:pt x="6466" y="1"/>
                  </a:moveTo>
                  <a:lnTo>
                    <a:pt x="6350" y="20"/>
                  </a:lnTo>
                  <a:lnTo>
                    <a:pt x="6234" y="39"/>
                  </a:lnTo>
                  <a:lnTo>
                    <a:pt x="6022" y="155"/>
                  </a:lnTo>
                  <a:lnTo>
                    <a:pt x="5810" y="251"/>
                  </a:lnTo>
                  <a:lnTo>
                    <a:pt x="5694" y="290"/>
                  </a:lnTo>
                  <a:lnTo>
                    <a:pt x="5597" y="309"/>
                  </a:lnTo>
                  <a:lnTo>
                    <a:pt x="5366" y="309"/>
                  </a:lnTo>
                  <a:lnTo>
                    <a:pt x="5134" y="251"/>
                  </a:lnTo>
                  <a:lnTo>
                    <a:pt x="4903" y="213"/>
                  </a:lnTo>
                  <a:lnTo>
                    <a:pt x="4787" y="194"/>
                  </a:lnTo>
                  <a:lnTo>
                    <a:pt x="4671" y="213"/>
                  </a:lnTo>
                  <a:lnTo>
                    <a:pt x="4574" y="251"/>
                  </a:lnTo>
                  <a:lnTo>
                    <a:pt x="4478" y="309"/>
                  </a:lnTo>
                  <a:lnTo>
                    <a:pt x="4285" y="464"/>
                  </a:lnTo>
                  <a:lnTo>
                    <a:pt x="4111" y="637"/>
                  </a:lnTo>
                  <a:lnTo>
                    <a:pt x="4015" y="695"/>
                  </a:lnTo>
                  <a:lnTo>
                    <a:pt x="3918" y="753"/>
                  </a:lnTo>
                  <a:lnTo>
                    <a:pt x="3764" y="792"/>
                  </a:lnTo>
                  <a:lnTo>
                    <a:pt x="3590" y="811"/>
                  </a:lnTo>
                  <a:lnTo>
                    <a:pt x="3281" y="830"/>
                  </a:lnTo>
                  <a:lnTo>
                    <a:pt x="3146" y="869"/>
                  </a:lnTo>
                  <a:lnTo>
                    <a:pt x="3011" y="927"/>
                  </a:lnTo>
                  <a:lnTo>
                    <a:pt x="2934" y="985"/>
                  </a:lnTo>
                  <a:lnTo>
                    <a:pt x="2857" y="1062"/>
                  </a:lnTo>
                  <a:lnTo>
                    <a:pt x="2722" y="1255"/>
                  </a:lnTo>
                  <a:lnTo>
                    <a:pt x="2644" y="1390"/>
                  </a:lnTo>
                  <a:lnTo>
                    <a:pt x="2567" y="1506"/>
                  </a:lnTo>
                  <a:lnTo>
                    <a:pt x="2509" y="1583"/>
                  </a:lnTo>
                  <a:lnTo>
                    <a:pt x="2451" y="1660"/>
                  </a:lnTo>
                  <a:lnTo>
                    <a:pt x="2355" y="1718"/>
                  </a:lnTo>
                  <a:lnTo>
                    <a:pt x="2258" y="1757"/>
                  </a:lnTo>
                  <a:lnTo>
                    <a:pt x="2027" y="1853"/>
                  </a:lnTo>
                  <a:lnTo>
                    <a:pt x="1795" y="1931"/>
                  </a:lnTo>
                  <a:lnTo>
                    <a:pt x="1699" y="1989"/>
                  </a:lnTo>
                  <a:lnTo>
                    <a:pt x="1621" y="2066"/>
                  </a:lnTo>
                  <a:lnTo>
                    <a:pt x="1564" y="2143"/>
                  </a:lnTo>
                  <a:lnTo>
                    <a:pt x="1525" y="2220"/>
                  </a:lnTo>
                  <a:lnTo>
                    <a:pt x="1467" y="2413"/>
                  </a:lnTo>
                  <a:lnTo>
                    <a:pt x="1409" y="2606"/>
                  </a:lnTo>
                  <a:lnTo>
                    <a:pt x="1351" y="2799"/>
                  </a:lnTo>
                  <a:lnTo>
                    <a:pt x="1274" y="2915"/>
                  </a:lnTo>
                  <a:lnTo>
                    <a:pt x="1216" y="3011"/>
                  </a:lnTo>
                  <a:lnTo>
                    <a:pt x="1120" y="3089"/>
                  </a:lnTo>
                  <a:lnTo>
                    <a:pt x="927" y="3224"/>
                  </a:lnTo>
                  <a:lnTo>
                    <a:pt x="734" y="3378"/>
                  </a:lnTo>
                  <a:lnTo>
                    <a:pt x="656" y="3455"/>
                  </a:lnTo>
                  <a:lnTo>
                    <a:pt x="598" y="3552"/>
                  </a:lnTo>
                  <a:lnTo>
                    <a:pt x="560" y="3648"/>
                  </a:lnTo>
                  <a:lnTo>
                    <a:pt x="560" y="3745"/>
                  </a:lnTo>
                  <a:lnTo>
                    <a:pt x="541" y="3861"/>
                  </a:lnTo>
                  <a:lnTo>
                    <a:pt x="560" y="4073"/>
                  </a:lnTo>
                  <a:lnTo>
                    <a:pt x="560" y="4266"/>
                  </a:lnTo>
                  <a:lnTo>
                    <a:pt x="541" y="4382"/>
                  </a:lnTo>
                  <a:lnTo>
                    <a:pt x="521" y="4478"/>
                  </a:lnTo>
                  <a:lnTo>
                    <a:pt x="483" y="4575"/>
                  </a:lnTo>
                  <a:lnTo>
                    <a:pt x="425" y="4671"/>
                  </a:lnTo>
                  <a:lnTo>
                    <a:pt x="270" y="4864"/>
                  </a:lnTo>
                  <a:lnTo>
                    <a:pt x="135" y="5057"/>
                  </a:lnTo>
                  <a:lnTo>
                    <a:pt x="77" y="5154"/>
                  </a:lnTo>
                  <a:lnTo>
                    <a:pt x="58" y="5270"/>
                  </a:lnTo>
                  <a:lnTo>
                    <a:pt x="39" y="5405"/>
                  </a:lnTo>
                  <a:lnTo>
                    <a:pt x="77" y="5540"/>
                  </a:lnTo>
                  <a:lnTo>
                    <a:pt x="155" y="5829"/>
                  </a:lnTo>
                  <a:lnTo>
                    <a:pt x="212" y="6003"/>
                  </a:lnTo>
                  <a:lnTo>
                    <a:pt x="232" y="6177"/>
                  </a:lnTo>
                  <a:lnTo>
                    <a:pt x="212" y="6293"/>
                  </a:lnTo>
                  <a:lnTo>
                    <a:pt x="193" y="6389"/>
                  </a:lnTo>
                  <a:lnTo>
                    <a:pt x="97" y="6621"/>
                  </a:lnTo>
                  <a:lnTo>
                    <a:pt x="19" y="6852"/>
                  </a:lnTo>
                  <a:lnTo>
                    <a:pt x="0" y="6968"/>
                  </a:lnTo>
                  <a:lnTo>
                    <a:pt x="0" y="7065"/>
                  </a:lnTo>
                  <a:lnTo>
                    <a:pt x="19" y="7180"/>
                  </a:lnTo>
                  <a:lnTo>
                    <a:pt x="77" y="7277"/>
                  </a:lnTo>
                  <a:lnTo>
                    <a:pt x="193" y="7489"/>
                  </a:lnTo>
                  <a:lnTo>
                    <a:pt x="328" y="7682"/>
                  </a:lnTo>
                  <a:lnTo>
                    <a:pt x="386" y="7779"/>
                  </a:lnTo>
                  <a:lnTo>
                    <a:pt x="425" y="7895"/>
                  </a:lnTo>
                  <a:lnTo>
                    <a:pt x="444" y="7991"/>
                  </a:lnTo>
                  <a:lnTo>
                    <a:pt x="444" y="8107"/>
                  </a:lnTo>
                  <a:lnTo>
                    <a:pt x="425" y="8358"/>
                  </a:lnTo>
                  <a:lnTo>
                    <a:pt x="425" y="8589"/>
                  </a:lnTo>
                  <a:lnTo>
                    <a:pt x="425" y="8705"/>
                  </a:lnTo>
                  <a:lnTo>
                    <a:pt x="463" y="8802"/>
                  </a:lnTo>
                  <a:lnTo>
                    <a:pt x="521" y="8898"/>
                  </a:lnTo>
                  <a:lnTo>
                    <a:pt x="598" y="8995"/>
                  </a:lnTo>
                  <a:lnTo>
                    <a:pt x="772" y="9149"/>
                  </a:lnTo>
                  <a:lnTo>
                    <a:pt x="946" y="9304"/>
                  </a:lnTo>
                  <a:lnTo>
                    <a:pt x="1042" y="9381"/>
                  </a:lnTo>
                  <a:lnTo>
                    <a:pt x="1100" y="9477"/>
                  </a:lnTo>
                  <a:lnTo>
                    <a:pt x="1158" y="9574"/>
                  </a:lnTo>
                  <a:lnTo>
                    <a:pt x="1177" y="9670"/>
                  </a:lnTo>
                  <a:lnTo>
                    <a:pt x="1969" y="9651"/>
                  </a:lnTo>
                  <a:lnTo>
                    <a:pt x="2972" y="9632"/>
                  </a:lnTo>
                  <a:lnTo>
                    <a:pt x="4073" y="9593"/>
                  </a:lnTo>
                  <a:lnTo>
                    <a:pt x="4053" y="9670"/>
                  </a:lnTo>
                  <a:lnTo>
                    <a:pt x="4092" y="9574"/>
                  </a:lnTo>
                  <a:lnTo>
                    <a:pt x="4922" y="9535"/>
                  </a:lnTo>
                  <a:lnTo>
                    <a:pt x="6003" y="9477"/>
                  </a:lnTo>
                  <a:lnTo>
                    <a:pt x="7045" y="9400"/>
                  </a:lnTo>
                  <a:lnTo>
                    <a:pt x="8010" y="9323"/>
                  </a:lnTo>
                  <a:lnTo>
                    <a:pt x="8936" y="9246"/>
                  </a:lnTo>
                  <a:lnTo>
                    <a:pt x="9805" y="9149"/>
                  </a:lnTo>
                  <a:lnTo>
                    <a:pt x="10616" y="9033"/>
                  </a:lnTo>
                  <a:lnTo>
                    <a:pt x="11368" y="8918"/>
                  </a:lnTo>
                  <a:lnTo>
                    <a:pt x="12044" y="8802"/>
                  </a:lnTo>
                  <a:lnTo>
                    <a:pt x="12025" y="8493"/>
                  </a:lnTo>
                  <a:lnTo>
                    <a:pt x="12025" y="8339"/>
                  </a:lnTo>
                  <a:lnTo>
                    <a:pt x="12063" y="8203"/>
                  </a:lnTo>
                  <a:lnTo>
                    <a:pt x="12102" y="8107"/>
                  </a:lnTo>
                  <a:lnTo>
                    <a:pt x="12160" y="8010"/>
                  </a:lnTo>
                  <a:lnTo>
                    <a:pt x="12314" y="7817"/>
                  </a:lnTo>
                  <a:lnTo>
                    <a:pt x="12449" y="7624"/>
                  </a:lnTo>
                  <a:lnTo>
                    <a:pt x="12507" y="7509"/>
                  </a:lnTo>
                  <a:lnTo>
                    <a:pt x="12526" y="7412"/>
                  </a:lnTo>
                  <a:lnTo>
                    <a:pt x="12526" y="7258"/>
                  </a:lnTo>
                  <a:lnTo>
                    <a:pt x="12507" y="7103"/>
                  </a:lnTo>
                  <a:lnTo>
                    <a:pt x="12411" y="6775"/>
                  </a:lnTo>
                  <a:lnTo>
                    <a:pt x="12372" y="6640"/>
                  </a:lnTo>
                  <a:lnTo>
                    <a:pt x="12353" y="6505"/>
                  </a:lnTo>
                  <a:lnTo>
                    <a:pt x="12372" y="6389"/>
                  </a:lnTo>
                  <a:lnTo>
                    <a:pt x="12391" y="6273"/>
                  </a:lnTo>
                  <a:lnTo>
                    <a:pt x="12488" y="6061"/>
                  </a:lnTo>
                  <a:lnTo>
                    <a:pt x="12565" y="5829"/>
                  </a:lnTo>
                  <a:lnTo>
                    <a:pt x="12584" y="5714"/>
                  </a:lnTo>
                  <a:lnTo>
                    <a:pt x="12584" y="5617"/>
                  </a:lnTo>
                  <a:lnTo>
                    <a:pt x="12565" y="5501"/>
                  </a:lnTo>
                  <a:lnTo>
                    <a:pt x="12507" y="5405"/>
                  </a:lnTo>
                  <a:lnTo>
                    <a:pt x="12391" y="5192"/>
                  </a:lnTo>
                  <a:lnTo>
                    <a:pt x="12256" y="4999"/>
                  </a:lnTo>
                  <a:lnTo>
                    <a:pt x="12198" y="4903"/>
                  </a:lnTo>
                  <a:lnTo>
                    <a:pt x="12160" y="4787"/>
                  </a:lnTo>
                  <a:lnTo>
                    <a:pt x="12140" y="4671"/>
                  </a:lnTo>
                  <a:lnTo>
                    <a:pt x="12140" y="4556"/>
                  </a:lnTo>
                  <a:lnTo>
                    <a:pt x="12160" y="4324"/>
                  </a:lnTo>
                  <a:lnTo>
                    <a:pt x="12160" y="4092"/>
                  </a:lnTo>
                  <a:lnTo>
                    <a:pt x="12160" y="3977"/>
                  </a:lnTo>
                  <a:lnTo>
                    <a:pt x="12121" y="3861"/>
                  </a:lnTo>
                  <a:lnTo>
                    <a:pt x="12063" y="3764"/>
                  </a:lnTo>
                  <a:lnTo>
                    <a:pt x="11986" y="3687"/>
                  </a:lnTo>
                  <a:lnTo>
                    <a:pt x="11812" y="3533"/>
                  </a:lnTo>
                  <a:lnTo>
                    <a:pt x="11619" y="3378"/>
                  </a:lnTo>
                  <a:lnTo>
                    <a:pt x="11542" y="3282"/>
                  </a:lnTo>
                  <a:lnTo>
                    <a:pt x="11484" y="3204"/>
                  </a:lnTo>
                  <a:lnTo>
                    <a:pt x="11426" y="3108"/>
                  </a:lnTo>
                  <a:lnTo>
                    <a:pt x="11388" y="2992"/>
                  </a:lnTo>
                  <a:lnTo>
                    <a:pt x="11349" y="2761"/>
                  </a:lnTo>
                  <a:lnTo>
                    <a:pt x="11291" y="2529"/>
                  </a:lnTo>
                  <a:lnTo>
                    <a:pt x="11253" y="2413"/>
                  </a:lnTo>
                  <a:lnTo>
                    <a:pt x="11195" y="2317"/>
                  </a:lnTo>
                  <a:lnTo>
                    <a:pt x="11098" y="2239"/>
                  </a:lnTo>
                  <a:lnTo>
                    <a:pt x="11021" y="2182"/>
                  </a:lnTo>
                  <a:lnTo>
                    <a:pt x="10789" y="2085"/>
                  </a:lnTo>
                  <a:lnTo>
                    <a:pt x="10577" y="1989"/>
                  </a:lnTo>
                  <a:lnTo>
                    <a:pt x="10481" y="1931"/>
                  </a:lnTo>
                  <a:lnTo>
                    <a:pt x="10384" y="1873"/>
                  </a:lnTo>
                  <a:lnTo>
                    <a:pt x="10307" y="1776"/>
                  </a:lnTo>
                  <a:lnTo>
                    <a:pt x="10249" y="1680"/>
                  </a:lnTo>
                  <a:lnTo>
                    <a:pt x="10133" y="1467"/>
                  </a:lnTo>
                  <a:lnTo>
                    <a:pt x="10017" y="1274"/>
                  </a:lnTo>
                  <a:lnTo>
                    <a:pt x="9940" y="1178"/>
                  </a:lnTo>
                  <a:lnTo>
                    <a:pt x="9863" y="1101"/>
                  </a:lnTo>
                  <a:lnTo>
                    <a:pt x="9766" y="1062"/>
                  </a:lnTo>
                  <a:lnTo>
                    <a:pt x="9651" y="1023"/>
                  </a:lnTo>
                  <a:lnTo>
                    <a:pt x="9419" y="985"/>
                  </a:lnTo>
                  <a:lnTo>
                    <a:pt x="9187" y="966"/>
                  </a:lnTo>
                  <a:lnTo>
                    <a:pt x="9072" y="927"/>
                  </a:lnTo>
                  <a:lnTo>
                    <a:pt x="8956" y="888"/>
                  </a:lnTo>
                  <a:lnTo>
                    <a:pt x="8840" y="811"/>
                  </a:lnTo>
                  <a:lnTo>
                    <a:pt x="8724" y="715"/>
                  </a:lnTo>
                  <a:lnTo>
                    <a:pt x="8512" y="483"/>
                  </a:lnTo>
                  <a:lnTo>
                    <a:pt x="8377" y="387"/>
                  </a:lnTo>
                  <a:lnTo>
                    <a:pt x="8242" y="309"/>
                  </a:lnTo>
                  <a:lnTo>
                    <a:pt x="8126" y="290"/>
                  </a:lnTo>
                  <a:lnTo>
                    <a:pt x="8010" y="290"/>
                  </a:lnTo>
                  <a:lnTo>
                    <a:pt x="7759" y="329"/>
                  </a:lnTo>
                  <a:lnTo>
                    <a:pt x="7527" y="367"/>
                  </a:lnTo>
                  <a:lnTo>
                    <a:pt x="7315" y="367"/>
                  </a:lnTo>
                  <a:lnTo>
                    <a:pt x="7161" y="309"/>
                  </a:lnTo>
                  <a:lnTo>
                    <a:pt x="6987" y="232"/>
                  </a:lnTo>
                  <a:lnTo>
                    <a:pt x="6736" y="78"/>
                  </a:lnTo>
                  <a:lnTo>
                    <a:pt x="6601" y="39"/>
                  </a:lnTo>
                  <a:lnTo>
                    <a:pt x="6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16"/>
            <p:cNvSpPr/>
            <p:nvPr/>
          </p:nvSpPr>
          <p:spPr>
            <a:xfrm rot="429530">
              <a:off x="8352604" y="3951581"/>
              <a:ext cx="39431" cy="38762"/>
            </a:xfrm>
            <a:custGeom>
              <a:avLst/>
              <a:gdLst/>
              <a:ahLst/>
              <a:cxnLst/>
              <a:rect l="l" t="t" r="r" b="b"/>
              <a:pathLst>
                <a:path w="1294" h="1275" extrusionOk="0">
                  <a:moveTo>
                    <a:pt x="618" y="0"/>
                  </a:moveTo>
                  <a:lnTo>
                    <a:pt x="502" y="20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93"/>
                  </a:lnTo>
                  <a:lnTo>
                    <a:pt x="116" y="290"/>
                  </a:lnTo>
                  <a:lnTo>
                    <a:pt x="59" y="406"/>
                  </a:lnTo>
                  <a:lnTo>
                    <a:pt x="20" y="521"/>
                  </a:lnTo>
                  <a:lnTo>
                    <a:pt x="1" y="656"/>
                  </a:lnTo>
                  <a:lnTo>
                    <a:pt x="20" y="792"/>
                  </a:lnTo>
                  <a:lnTo>
                    <a:pt x="59" y="907"/>
                  </a:lnTo>
                  <a:lnTo>
                    <a:pt x="136" y="1004"/>
                  </a:lnTo>
                  <a:lnTo>
                    <a:pt x="213" y="1100"/>
                  </a:lnTo>
                  <a:lnTo>
                    <a:pt x="309" y="1178"/>
                  </a:lnTo>
                  <a:lnTo>
                    <a:pt x="406" y="1235"/>
                  </a:lnTo>
                  <a:lnTo>
                    <a:pt x="541" y="1274"/>
                  </a:lnTo>
                  <a:lnTo>
                    <a:pt x="676" y="1274"/>
                  </a:lnTo>
                  <a:lnTo>
                    <a:pt x="792" y="1255"/>
                  </a:lnTo>
                  <a:lnTo>
                    <a:pt x="908" y="1216"/>
                  </a:lnTo>
                  <a:lnTo>
                    <a:pt x="1024" y="1158"/>
                  </a:lnTo>
                  <a:lnTo>
                    <a:pt x="1101" y="1081"/>
                  </a:lnTo>
                  <a:lnTo>
                    <a:pt x="1178" y="985"/>
                  </a:lnTo>
                  <a:lnTo>
                    <a:pt x="1236" y="869"/>
                  </a:lnTo>
                  <a:lnTo>
                    <a:pt x="1274" y="753"/>
                  </a:lnTo>
                  <a:lnTo>
                    <a:pt x="1294" y="618"/>
                  </a:lnTo>
                  <a:lnTo>
                    <a:pt x="1274" y="483"/>
                  </a:lnTo>
                  <a:lnTo>
                    <a:pt x="1236" y="367"/>
                  </a:lnTo>
                  <a:lnTo>
                    <a:pt x="1178" y="270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88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16"/>
            <p:cNvSpPr/>
            <p:nvPr/>
          </p:nvSpPr>
          <p:spPr>
            <a:xfrm rot="429530">
              <a:off x="8396510" y="4064667"/>
              <a:ext cx="38822" cy="38762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0" y="117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0" y="541"/>
                  </a:lnTo>
                  <a:lnTo>
                    <a:pt x="0" y="657"/>
                  </a:lnTo>
                  <a:lnTo>
                    <a:pt x="0" y="792"/>
                  </a:lnTo>
                  <a:lnTo>
                    <a:pt x="39" y="908"/>
                  </a:lnTo>
                  <a:lnTo>
                    <a:pt x="116" y="1005"/>
                  </a:lnTo>
                  <a:lnTo>
                    <a:pt x="193" y="1101"/>
                  </a:lnTo>
                  <a:lnTo>
                    <a:pt x="290" y="1178"/>
                  </a:lnTo>
                  <a:lnTo>
                    <a:pt x="405" y="1236"/>
                  </a:lnTo>
                  <a:lnTo>
                    <a:pt x="521" y="1275"/>
                  </a:lnTo>
                  <a:lnTo>
                    <a:pt x="772" y="1275"/>
                  </a:lnTo>
                  <a:lnTo>
                    <a:pt x="888" y="1217"/>
                  </a:lnTo>
                  <a:lnTo>
                    <a:pt x="1004" y="1159"/>
                  </a:lnTo>
                  <a:lnTo>
                    <a:pt x="1100" y="1082"/>
                  </a:lnTo>
                  <a:lnTo>
                    <a:pt x="1177" y="985"/>
                  </a:lnTo>
                  <a:lnTo>
                    <a:pt x="1235" y="870"/>
                  </a:lnTo>
                  <a:lnTo>
                    <a:pt x="1255" y="754"/>
                  </a:lnTo>
                  <a:lnTo>
                    <a:pt x="1274" y="619"/>
                  </a:lnTo>
                  <a:lnTo>
                    <a:pt x="1255" y="503"/>
                  </a:lnTo>
                  <a:lnTo>
                    <a:pt x="1216" y="387"/>
                  </a:lnTo>
                  <a:lnTo>
                    <a:pt x="1158" y="271"/>
                  </a:lnTo>
                  <a:lnTo>
                    <a:pt x="1081" y="175"/>
                  </a:lnTo>
                  <a:lnTo>
                    <a:pt x="984" y="97"/>
                  </a:lnTo>
                  <a:lnTo>
                    <a:pt x="869" y="40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16"/>
            <p:cNvSpPr/>
            <p:nvPr/>
          </p:nvSpPr>
          <p:spPr>
            <a:xfrm rot="429530">
              <a:off x="8477486" y="3990884"/>
              <a:ext cx="38852" cy="38762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18" y="0"/>
                  </a:moveTo>
                  <a:lnTo>
                    <a:pt x="502" y="20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20" y="521"/>
                  </a:lnTo>
                  <a:lnTo>
                    <a:pt x="1" y="656"/>
                  </a:lnTo>
                  <a:lnTo>
                    <a:pt x="20" y="792"/>
                  </a:lnTo>
                  <a:lnTo>
                    <a:pt x="58" y="907"/>
                  </a:lnTo>
                  <a:lnTo>
                    <a:pt x="116" y="1004"/>
                  </a:lnTo>
                  <a:lnTo>
                    <a:pt x="194" y="1100"/>
                  </a:lnTo>
                  <a:lnTo>
                    <a:pt x="290" y="1178"/>
                  </a:lnTo>
                  <a:lnTo>
                    <a:pt x="406" y="1236"/>
                  </a:lnTo>
                  <a:lnTo>
                    <a:pt x="541" y="1274"/>
                  </a:lnTo>
                  <a:lnTo>
                    <a:pt x="657" y="1274"/>
                  </a:lnTo>
                  <a:lnTo>
                    <a:pt x="792" y="1255"/>
                  </a:lnTo>
                  <a:lnTo>
                    <a:pt x="908" y="1216"/>
                  </a:lnTo>
                  <a:lnTo>
                    <a:pt x="1004" y="1158"/>
                  </a:lnTo>
                  <a:lnTo>
                    <a:pt x="1101" y="1081"/>
                  </a:lnTo>
                  <a:lnTo>
                    <a:pt x="1178" y="985"/>
                  </a:lnTo>
                  <a:lnTo>
                    <a:pt x="1236" y="869"/>
                  </a:lnTo>
                  <a:lnTo>
                    <a:pt x="1274" y="753"/>
                  </a:lnTo>
                  <a:lnTo>
                    <a:pt x="1274" y="618"/>
                  </a:lnTo>
                  <a:lnTo>
                    <a:pt x="1274" y="483"/>
                  </a:lnTo>
                  <a:lnTo>
                    <a:pt x="1216" y="367"/>
                  </a:lnTo>
                  <a:lnTo>
                    <a:pt x="1159" y="270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16"/>
            <p:cNvSpPr/>
            <p:nvPr/>
          </p:nvSpPr>
          <p:spPr>
            <a:xfrm rot="429530">
              <a:off x="8508463" y="4117185"/>
              <a:ext cx="38852" cy="38762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483" y="1"/>
                  </a:moveTo>
                  <a:lnTo>
                    <a:pt x="367" y="39"/>
                  </a:lnTo>
                  <a:lnTo>
                    <a:pt x="271" y="116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0" y="522"/>
                  </a:lnTo>
                  <a:lnTo>
                    <a:pt x="0" y="657"/>
                  </a:lnTo>
                  <a:lnTo>
                    <a:pt x="20" y="773"/>
                  </a:lnTo>
                  <a:lnTo>
                    <a:pt x="58" y="888"/>
                  </a:lnTo>
                  <a:lnTo>
                    <a:pt x="116" y="1004"/>
                  </a:lnTo>
                  <a:lnTo>
                    <a:pt x="193" y="1101"/>
                  </a:lnTo>
                  <a:lnTo>
                    <a:pt x="290" y="1178"/>
                  </a:lnTo>
                  <a:lnTo>
                    <a:pt x="406" y="1216"/>
                  </a:lnTo>
                  <a:lnTo>
                    <a:pt x="521" y="1255"/>
                  </a:lnTo>
                  <a:lnTo>
                    <a:pt x="657" y="1274"/>
                  </a:lnTo>
                  <a:lnTo>
                    <a:pt x="772" y="1255"/>
                  </a:lnTo>
                  <a:lnTo>
                    <a:pt x="888" y="1216"/>
                  </a:lnTo>
                  <a:lnTo>
                    <a:pt x="1004" y="1159"/>
                  </a:lnTo>
                  <a:lnTo>
                    <a:pt x="1100" y="1081"/>
                  </a:lnTo>
                  <a:lnTo>
                    <a:pt x="1178" y="966"/>
                  </a:lnTo>
                  <a:lnTo>
                    <a:pt x="1236" y="869"/>
                  </a:lnTo>
                  <a:lnTo>
                    <a:pt x="1255" y="734"/>
                  </a:lnTo>
                  <a:lnTo>
                    <a:pt x="1274" y="618"/>
                  </a:lnTo>
                  <a:lnTo>
                    <a:pt x="1255" y="483"/>
                  </a:lnTo>
                  <a:lnTo>
                    <a:pt x="1216" y="367"/>
                  </a:lnTo>
                  <a:lnTo>
                    <a:pt x="1158" y="251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16"/>
            <p:cNvSpPr/>
            <p:nvPr/>
          </p:nvSpPr>
          <p:spPr>
            <a:xfrm rot="429530">
              <a:off x="8258476" y="4030786"/>
              <a:ext cx="38852" cy="38762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19" y="1"/>
                  </a:moveTo>
                  <a:lnTo>
                    <a:pt x="483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94"/>
                  </a:lnTo>
                  <a:lnTo>
                    <a:pt x="97" y="290"/>
                  </a:lnTo>
                  <a:lnTo>
                    <a:pt x="40" y="406"/>
                  </a:lnTo>
                  <a:lnTo>
                    <a:pt x="1" y="541"/>
                  </a:lnTo>
                  <a:lnTo>
                    <a:pt x="1" y="657"/>
                  </a:lnTo>
                  <a:lnTo>
                    <a:pt x="1" y="792"/>
                  </a:lnTo>
                  <a:lnTo>
                    <a:pt x="59" y="908"/>
                  </a:lnTo>
                  <a:lnTo>
                    <a:pt x="117" y="1004"/>
                  </a:lnTo>
                  <a:lnTo>
                    <a:pt x="194" y="1101"/>
                  </a:lnTo>
                  <a:lnTo>
                    <a:pt x="290" y="1178"/>
                  </a:lnTo>
                  <a:lnTo>
                    <a:pt x="406" y="1236"/>
                  </a:lnTo>
                  <a:lnTo>
                    <a:pt x="522" y="1274"/>
                  </a:lnTo>
                  <a:lnTo>
                    <a:pt x="773" y="1274"/>
                  </a:lnTo>
                  <a:lnTo>
                    <a:pt x="889" y="1217"/>
                  </a:lnTo>
                  <a:lnTo>
                    <a:pt x="1005" y="1159"/>
                  </a:lnTo>
                  <a:lnTo>
                    <a:pt x="1101" y="1081"/>
                  </a:lnTo>
                  <a:lnTo>
                    <a:pt x="1178" y="985"/>
                  </a:lnTo>
                  <a:lnTo>
                    <a:pt x="1236" y="869"/>
                  </a:lnTo>
                  <a:lnTo>
                    <a:pt x="1255" y="753"/>
                  </a:lnTo>
                  <a:lnTo>
                    <a:pt x="1275" y="618"/>
                  </a:lnTo>
                  <a:lnTo>
                    <a:pt x="1255" y="502"/>
                  </a:lnTo>
                  <a:lnTo>
                    <a:pt x="1217" y="387"/>
                  </a:lnTo>
                  <a:lnTo>
                    <a:pt x="1159" y="271"/>
                  </a:lnTo>
                  <a:lnTo>
                    <a:pt x="1082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34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16"/>
            <p:cNvSpPr/>
            <p:nvPr/>
          </p:nvSpPr>
          <p:spPr>
            <a:xfrm rot="429530">
              <a:off x="8292166" y="4149122"/>
              <a:ext cx="38852" cy="30554"/>
            </a:xfrm>
            <a:custGeom>
              <a:avLst/>
              <a:gdLst/>
              <a:ahLst/>
              <a:cxnLst/>
              <a:rect l="l" t="t" r="r" b="b"/>
              <a:pathLst>
                <a:path w="1275" h="1005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0" y="116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0" y="522"/>
                  </a:lnTo>
                  <a:lnTo>
                    <a:pt x="0" y="638"/>
                  </a:lnTo>
                  <a:lnTo>
                    <a:pt x="0" y="753"/>
                  </a:lnTo>
                  <a:lnTo>
                    <a:pt x="39" y="869"/>
                  </a:lnTo>
                  <a:lnTo>
                    <a:pt x="77" y="966"/>
                  </a:lnTo>
                  <a:lnTo>
                    <a:pt x="1178" y="927"/>
                  </a:lnTo>
                  <a:lnTo>
                    <a:pt x="1158" y="1004"/>
                  </a:lnTo>
                  <a:lnTo>
                    <a:pt x="1197" y="908"/>
                  </a:lnTo>
                  <a:lnTo>
                    <a:pt x="1236" y="831"/>
                  </a:lnTo>
                  <a:lnTo>
                    <a:pt x="1255" y="753"/>
                  </a:lnTo>
                  <a:lnTo>
                    <a:pt x="1274" y="657"/>
                  </a:lnTo>
                  <a:lnTo>
                    <a:pt x="1274" y="580"/>
                  </a:lnTo>
                  <a:lnTo>
                    <a:pt x="1216" y="406"/>
                  </a:lnTo>
                  <a:lnTo>
                    <a:pt x="1158" y="271"/>
                  </a:lnTo>
                  <a:lnTo>
                    <a:pt x="1043" y="155"/>
                  </a:lnTo>
                  <a:lnTo>
                    <a:pt x="907" y="59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16"/>
            <p:cNvSpPr/>
            <p:nvPr/>
          </p:nvSpPr>
          <p:spPr>
            <a:xfrm rot="429530">
              <a:off x="7899170" y="4464364"/>
              <a:ext cx="379962" cy="374976"/>
            </a:xfrm>
            <a:custGeom>
              <a:avLst/>
              <a:gdLst/>
              <a:ahLst/>
              <a:cxnLst/>
              <a:rect l="l" t="t" r="r" b="b"/>
              <a:pathLst>
                <a:path w="12469" h="12334" extrusionOk="0">
                  <a:moveTo>
                    <a:pt x="5347" y="1"/>
                  </a:moveTo>
                  <a:lnTo>
                    <a:pt x="5250" y="20"/>
                  </a:lnTo>
                  <a:lnTo>
                    <a:pt x="5134" y="78"/>
                  </a:lnTo>
                  <a:lnTo>
                    <a:pt x="4941" y="213"/>
                  </a:lnTo>
                  <a:lnTo>
                    <a:pt x="4748" y="348"/>
                  </a:lnTo>
                  <a:lnTo>
                    <a:pt x="4652" y="406"/>
                  </a:lnTo>
                  <a:lnTo>
                    <a:pt x="4555" y="444"/>
                  </a:lnTo>
                  <a:lnTo>
                    <a:pt x="4439" y="464"/>
                  </a:lnTo>
                  <a:lnTo>
                    <a:pt x="4092" y="464"/>
                  </a:lnTo>
                  <a:lnTo>
                    <a:pt x="3860" y="444"/>
                  </a:lnTo>
                  <a:lnTo>
                    <a:pt x="3745" y="464"/>
                  </a:lnTo>
                  <a:lnTo>
                    <a:pt x="3648" y="502"/>
                  </a:lnTo>
                  <a:lnTo>
                    <a:pt x="3552" y="560"/>
                  </a:lnTo>
                  <a:lnTo>
                    <a:pt x="3474" y="637"/>
                  </a:lnTo>
                  <a:lnTo>
                    <a:pt x="3320" y="811"/>
                  </a:lnTo>
                  <a:lnTo>
                    <a:pt x="3166" y="1004"/>
                  </a:lnTo>
                  <a:lnTo>
                    <a:pt x="3088" y="1081"/>
                  </a:lnTo>
                  <a:lnTo>
                    <a:pt x="3011" y="1139"/>
                  </a:lnTo>
                  <a:lnTo>
                    <a:pt x="2915" y="1197"/>
                  </a:lnTo>
                  <a:lnTo>
                    <a:pt x="2799" y="1236"/>
                  </a:lnTo>
                  <a:lnTo>
                    <a:pt x="2567" y="1294"/>
                  </a:lnTo>
                  <a:lnTo>
                    <a:pt x="2355" y="1352"/>
                  </a:lnTo>
                  <a:lnTo>
                    <a:pt x="2239" y="1390"/>
                  </a:lnTo>
                  <a:lnTo>
                    <a:pt x="2162" y="1467"/>
                  </a:lnTo>
                  <a:lnTo>
                    <a:pt x="2085" y="1545"/>
                  </a:lnTo>
                  <a:lnTo>
                    <a:pt x="2027" y="1641"/>
                  </a:lnTo>
                  <a:lnTo>
                    <a:pt x="1930" y="1853"/>
                  </a:lnTo>
                  <a:lnTo>
                    <a:pt x="1834" y="2066"/>
                  </a:lnTo>
                  <a:lnTo>
                    <a:pt x="1795" y="2162"/>
                  </a:lnTo>
                  <a:lnTo>
                    <a:pt x="1718" y="2259"/>
                  </a:lnTo>
                  <a:lnTo>
                    <a:pt x="1641" y="2336"/>
                  </a:lnTo>
                  <a:lnTo>
                    <a:pt x="1544" y="2394"/>
                  </a:lnTo>
                  <a:lnTo>
                    <a:pt x="1351" y="2529"/>
                  </a:lnTo>
                  <a:lnTo>
                    <a:pt x="1139" y="2645"/>
                  </a:lnTo>
                  <a:lnTo>
                    <a:pt x="1062" y="2722"/>
                  </a:lnTo>
                  <a:lnTo>
                    <a:pt x="985" y="2799"/>
                  </a:lnTo>
                  <a:lnTo>
                    <a:pt x="946" y="2896"/>
                  </a:lnTo>
                  <a:lnTo>
                    <a:pt x="907" y="3012"/>
                  </a:lnTo>
                  <a:lnTo>
                    <a:pt x="888" y="3243"/>
                  </a:lnTo>
                  <a:lnTo>
                    <a:pt x="869" y="3475"/>
                  </a:lnTo>
                  <a:lnTo>
                    <a:pt x="849" y="3591"/>
                  </a:lnTo>
                  <a:lnTo>
                    <a:pt x="811" y="3687"/>
                  </a:lnTo>
                  <a:lnTo>
                    <a:pt x="753" y="3784"/>
                  </a:lnTo>
                  <a:lnTo>
                    <a:pt x="676" y="3880"/>
                  </a:lnTo>
                  <a:lnTo>
                    <a:pt x="521" y="4034"/>
                  </a:lnTo>
                  <a:lnTo>
                    <a:pt x="367" y="4208"/>
                  </a:lnTo>
                  <a:lnTo>
                    <a:pt x="290" y="4305"/>
                  </a:lnTo>
                  <a:lnTo>
                    <a:pt x="251" y="4420"/>
                  </a:lnTo>
                  <a:lnTo>
                    <a:pt x="232" y="4517"/>
                  </a:lnTo>
                  <a:lnTo>
                    <a:pt x="232" y="4633"/>
                  </a:lnTo>
                  <a:lnTo>
                    <a:pt x="270" y="4864"/>
                  </a:lnTo>
                  <a:lnTo>
                    <a:pt x="328" y="5096"/>
                  </a:lnTo>
                  <a:lnTo>
                    <a:pt x="328" y="5212"/>
                  </a:lnTo>
                  <a:lnTo>
                    <a:pt x="328" y="5328"/>
                  </a:lnTo>
                  <a:lnTo>
                    <a:pt x="309" y="5424"/>
                  </a:lnTo>
                  <a:lnTo>
                    <a:pt x="251" y="5521"/>
                  </a:lnTo>
                  <a:lnTo>
                    <a:pt x="155" y="5733"/>
                  </a:lnTo>
                  <a:lnTo>
                    <a:pt x="58" y="5945"/>
                  </a:lnTo>
                  <a:lnTo>
                    <a:pt x="19" y="6061"/>
                  </a:lnTo>
                  <a:lnTo>
                    <a:pt x="0" y="6177"/>
                  </a:lnTo>
                  <a:lnTo>
                    <a:pt x="19" y="6273"/>
                  </a:lnTo>
                  <a:lnTo>
                    <a:pt x="58" y="6389"/>
                  </a:lnTo>
                  <a:lnTo>
                    <a:pt x="155" y="6601"/>
                  </a:lnTo>
                  <a:lnTo>
                    <a:pt x="251" y="6814"/>
                  </a:lnTo>
                  <a:lnTo>
                    <a:pt x="309" y="6910"/>
                  </a:lnTo>
                  <a:lnTo>
                    <a:pt x="328" y="7026"/>
                  </a:lnTo>
                  <a:lnTo>
                    <a:pt x="328" y="7123"/>
                  </a:lnTo>
                  <a:lnTo>
                    <a:pt x="328" y="7238"/>
                  </a:lnTo>
                  <a:lnTo>
                    <a:pt x="270" y="7470"/>
                  </a:lnTo>
                  <a:lnTo>
                    <a:pt x="232" y="7702"/>
                  </a:lnTo>
                  <a:lnTo>
                    <a:pt x="232" y="7817"/>
                  </a:lnTo>
                  <a:lnTo>
                    <a:pt x="251" y="7933"/>
                  </a:lnTo>
                  <a:lnTo>
                    <a:pt x="290" y="8030"/>
                  </a:lnTo>
                  <a:lnTo>
                    <a:pt x="367" y="8126"/>
                  </a:lnTo>
                  <a:lnTo>
                    <a:pt x="521" y="8300"/>
                  </a:lnTo>
                  <a:lnTo>
                    <a:pt x="676" y="8454"/>
                  </a:lnTo>
                  <a:lnTo>
                    <a:pt x="753" y="8551"/>
                  </a:lnTo>
                  <a:lnTo>
                    <a:pt x="811" y="8647"/>
                  </a:lnTo>
                  <a:lnTo>
                    <a:pt x="849" y="8744"/>
                  </a:lnTo>
                  <a:lnTo>
                    <a:pt x="869" y="8860"/>
                  </a:lnTo>
                  <a:lnTo>
                    <a:pt x="888" y="9091"/>
                  </a:lnTo>
                  <a:lnTo>
                    <a:pt x="907" y="9342"/>
                  </a:lnTo>
                  <a:lnTo>
                    <a:pt x="946" y="9439"/>
                  </a:lnTo>
                  <a:lnTo>
                    <a:pt x="985" y="9535"/>
                  </a:lnTo>
                  <a:lnTo>
                    <a:pt x="1062" y="9612"/>
                  </a:lnTo>
                  <a:lnTo>
                    <a:pt x="1139" y="9690"/>
                  </a:lnTo>
                  <a:lnTo>
                    <a:pt x="1351" y="9825"/>
                  </a:lnTo>
                  <a:lnTo>
                    <a:pt x="1544" y="9941"/>
                  </a:lnTo>
                  <a:lnTo>
                    <a:pt x="1641" y="9998"/>
                  </a:lnTo>
                  <a:lnTo>
                    <a:pt x="1718" y="10076"/>
                  </a:lnTo>
                  <a:lnTo>
                    <a:pt x="1795" y="10172"/>
                  </a:lnTo>
                  <a:lnTo>
                    <a:pt x="1834" y="10269"/>
                  </a:lnTo>
                  <a:lnTo>
                    <a:pt x="1930" y="10481"/>
                  </a:lnTo>
                  <a:lnTo>
                    <a:pt x="2027" y="10693"/>
                  </a:lnTo>
                  <a:lnTo>
                    <a:pt x="2085" y="10790"/>
                  </a:lnTo>
                  <a:lnTo>
                    <a:pt x="2162" y="10886"/>
                  </a:lnTo>
                  <a:lnTo>
                    <a:pt x="2239" y="10944"/>
                  </a:lnTo>
                  <a:lnTo>
                    <a:pt x="2355" y="10983"/>
                  </a:lnTo>
                  <a:lnTo>
                    <a:pt x="2567" y="11041"/>
                  </a:lnTo>
                  <a:lnTo>
                    <a:pt x="2799" y="11099"/>
                  </a:lnTo>
                  <a:lnTo>
                    <a:pt x="2915" y="11137"/>
                  </a:lnTo>
                  <a:lnTo>
                    <a:pt x="3011" y="11195"/>
                  </a:lnTo>
                  <a:lnTo>
                    <a:pt x="3088" y="11253"/>
                  </a:lnTo>
                  <a:lnTo>
                    <a:pt x="3166" y="11330"/>
                  </a:lnTo>
                  <a:lnTo>
                    <a:pt x="3320" y="11523"/>
                  </a:lnTo>
                  <a:lnTo>
                    <a:pt x="3474" y="11697"/>
                  </a:lnTo>
                  <a:lnTo>
                    <a:pt x="3552" y="11774"/>
                  </a:lnTo>
                  <a:lnTo>
                    <a:pt x="3648" y="11832"/>
                  </a:lnTo>
                  <a:lnTo>
                    <a:pt x="3745" y="11871"/>
                  </a:lnTo>
                  <a:lnTo>
                    <a:pt x="3860" y="11890"/>
                  </a:lnTo>
                  <a:lnTo>
                    <a:pt x="4092" y="11871"/>
                  </a:lnTo>
                  <a:lnTo>
                    <a:pt x="4439" y="11871"/>
                  </a:lnTo>
                  <a:lnTo>
                    <a:pt x="4555" y="11890"/>
                  </a:lnTo>
                  <a:lnTo>
                    <a:pt x="4652" y="11929"/>
                  </a:lnTo>
                  <a:lnTo>
                    <a:pt x="4748" y="11986"/>
                  </a:lnTo>
                  <a:lnTo>
                    <a:pt x="4941" y="12122"/>
                  </a:lnTo>
                  <a:lnTo>
                    <a:pt x="5134" y="12257"/>
                  </a:lnTo>
                  <a:lnTo>
                    <a:pt x="5250" y="12315"/>
                  </a:lnTo>
                  <a:lnTo>
                    <a:pt x="5347" y="12334"/>
                  </a:lnTo>
                  <a:lnTo>
                    <a:pt x="5462" y="12334"/>
                  </a:lnTo>
                  <a:lnTo>
                    <a:pt x="5559" y="12315"/>
                  </a:lnTo>
                  <a:lnTo>
                    <a:pt x="5790" y="12257"/>
                  </a:lnTo>
                  <a:lnTo>
                    <a:pt x="6003" y="12179"/>
                  </a:lnTo>
                  <a:lnTo>
                    <a:pt x="6119" y="12141"/>
                  </a:lnTo>
                  <a:lnTo>
                    <a:pt x="6350" y="12141"/>
                  </a:lnTo>
                  <a:lnTo>
                    <a:pt x="6466" y="12179"/>
                  </a:lnTo>
                  <a:lnTo>
                    <a:pt x="6678" y="12257"/>
                  </a:lnTo>
                  <a:lnTo>
                    <a:pt x="6910" y="12315"/>
                  </a:lnTo>
                  <a:lnTo>
                    <a:pt x="7006" y="12334"/>
                  </a:lnTo>
                  <a:lnTo>
                    <a:pt x="7122" y="12334"/>
                  </a:lnTo>
                  <a:lnTo>
                    <a:pt x="7219" y="12315"/>
                  </a:lnTo>
                  <a:lnTo>
                    <a:pt x="7335" y="12257"/>
                  </a:lnTo>
                  <a:lnTo>
                    <a:pt x="7528" y="12122"/>
                  </a:lnTo>
                  <a:lnTo>
                    <a:pt x="7721" y="11986"/>
                  </a:lnTo>
                  <a:lnTo>
                    <a:pt x="7817" y="11929"/>
                  </a:lnTo>
                  <a:lnTo>
                    <a:pt x="7914" y="11890"/>
                  </a:lnTo>
                  <a:lnTo>
                    <a:pt x="8029" y="11871"/>
                  </a:lnTo>
                  <a:lnTo>
                    <a:pt x="8377" y="11871"/>
                  </a:lnTo>
                  <a:lnTo>
                    <a:pt x="8608" y="11890"/>
                  </a:lnTo>
                  <a:lnTo>
                    <a:pt x="8724" y="11871"/>
                  </a:lnTo>
                  <a:lnTo>
                    <a:pt x="8821" y="11832"/>
                  </a:lnTo>
                  <a:lnTo>
                    <a:pt x="8917" y="11774"/>
                  </a:lnTo>
                  <a:lnTo>
                    <a:pt x="8994" y="11697"/>
                  </a:lnTo>
                  <a:lnTo>
                    <a:pt x="9149" y="11523"/>
                  </a:lnTo>
                  <a:lnTo>
                    <a:pt x="9303" y="11330"/>
                  </a:lnTo>
                  <a:lnTo>
                    <a:pt x="9380" y="11253"/>
                  </a:lnTo>
                  <a:lnTo>
                    <a:pt x="9458" y="11195"/>
                  </a:lnTo>
                  <a:lnTo>
                    <a:pt x="9554" y="11137"/>
                  </a:lnTo>
                  <a:lnTo>
                    <a:pt x="9670" y="11099"/>
                  </a:lnTo>
                  <a:lnTo>
                    <a:pt x="9902" y="11041"/>
                  </a:lnTo>
                  <a:lnTo>
                    <a:pt x="10114" y="10983"/>
                  </a:lnTo>
                  <a:lnTo>
                    <a:pt x="10230" y="10944"/>
                  </a:lnTo>
                  <a:lnTo>
                    <a:pt x="10307" y="10886"/>
                  </a:lnTo>
                  <a:lnTo>
                    <a:pt x="10384" y="10790"/>
                  </a:lnTo>
                  <a:lnTo>
                    <a:pt x="10442" y="10693"/>
                  </a:lnTo>
                  <a:lnTo>
                    <a:pt x="10538" y="10481"/>
                  </a:lnTo>
                  <a:lnTo>
                    <a:pt x="10635" y="10269"/>
                  </a:lnTo>
                  <a:lnTo>
                    <a:pt x="10674" y="10172"/>
                  </a:lnTo>
                  <a:lnTo>
                    <a:pt x="10751" y="10076"/>
                  </a:lnTo>
                  <a:lnTo>
                    <a:pt x="10828" y="9998"/>
                  </a:lnTo>
                  <a:lnTo>
                    <a:pt x="10924" y="9941"/>
                  </a:lnTo>
                  <a:lnTo>
                    <a:pt x="11117" y="9825"/>
                  </a:lnTo>
                  <a:lnTo>
                    <a:pt x="11330" y="9690"/>
                  </a:lnTo>
                  <a:lnTo>
                    <a:pt x="11407" y="9612"/>
                  </a:lnTo>
                  <a:lnTo>
                    <a:pt x="11484" y="9535"/>
                  </a:lnTo>
                  <a:lnTo>
                    <a:pt x="11523" y="9439"/>
                  </a:lnTo>
                  <a:lnTo>
                    <a:pt x="11561" y="9342"/>
                  </a:lnTo>
                  <a:lnTo>
                    <a:pt x="11581" y="9091"/>
                  </a:lnTo>
                  <a:lnTo>
                    <a:pt x="11600" y="8860"/>
                  </a:lnTo>
                  <a:lnTo>
                    <a:pt x="11619" y="8744"/>
                  </a:lnTo>
                  <a:lnTo>
                    <a:pt x="11658" y="8647"/>
                  </a:lnTo>
                  <a:lnTo>
                    <a:pt x="11716" y="8551"/>
                  </a:lnTo>
                  <a:lnTo>
                    <a:pt x="11793" y="8454"/>
                  </a:lnTo>
                  <a:lnTo>
                    <a:pt x="11947" y="8300"/>
                  </a:lnTo>
                  <a:lnTo>
                    <a:pt x="12102" y="8126"/>
                  </a:lnTo>
                  <a:lnTo>
                    <a:pt x="12179" y="8030"/>
                  </a:lnTo>
                  <a:lnTo>
                    <a:pt x="12218" y="7933"/>
                  </a:lnTo>
                  <a:lnTo>
                    <a:pt x="12237" y="7817"/>
                  </a:lnTo>
                  <a:lnTo>
                    <a:pt x="12237" y="7702"/>
                  </a:lnTo>
                  <a:lnTo>
                    <a:pt x="12198" y="7470"/>
                  </a:lnTo>
                  <a:lnTo>
                    <a:pt x="12140" y="7238"/>
                  </a:lnTo>
                  <a:lnTo>
                    <a:pt x="12140" y="7123"/>
                  </a:lnTo>
                  <a:lnTo>
                    <a:pt x="12140" y="7026"/>
                  </a:lnTo>
                  <a:lnTo>
                    <a:pt x="12160" y="6910"/>
                  </a:lnTo>
                  <a:lnTo>
                    <a:pt x="12218" y="6814"/>
                  </a:lnTo>
                  <a:lnTo>
                    <a:pt x="12314" y="6601"/>
                  </a:lnTo>
                  <a:lnTo>
                    <a:pt x="12411" y="6389"/>
                  </a:lnTo>
                  <a:lnTo>
                    <a:pt x="12449" y="6273"/>
                  </a:lnTo>
                  <a:lnTo>
                    <a:pt x="12469" y="6177"/>
                  </a:lnTo>
                  <a:lnTo>
                    <a:pt x="12449" y="6061"/>
                  </a:lnTo>
                  <a:lnTo>
                    <a:pt x="12411" y="5945"/>
                  </a:lnTo>
                  <a:lnTo>
                    <a:pt x="12314" y="5733"/>
                  </a:lnTo>
                  <a:lnTo>
                    <a:pt x="12218" y="5521"/>
                  </a:lnTo>
                  <a:lnTo>
                    <a:pt x="12160" y="5424"/>
                  </a:lnTo>
                  <a:lnTo>
                    <a:pt x="12140" y="5328"/>
                  </a:lnTo>
                  <a:lnTo>
                    <a:pt x="12140" y="5212"/>
                  </a:lnTo>
                  <a:lnTo>
                    <a:pt x="12140" y="5096"/>
                  </a:lnTo>
                  <a:lnTo>
                    <a:pt x="12198" y="4864"/>
                  </a:lnTo>
                  <a:lnTo>
                    <a:pt x="12237" y="4633"/>
                  </a:lnTo>
                  <a:lnTo>
                    <a:pt x="12237" y="4517"/>
                  </a:lnTo>
                  <a:lnTo>
                    <a:pt x="12218" y="4420"/>
                  </a:lnTo>
                  <a:lnTo>
                    <a:pt x="12179" y="4305"/>
                  </a:lnTo>
                  <a:lnTo>
                    <a:pt x="12102" y="4208"/>
                  </a:lnTo>
                  <a:lnTo>
                    <a:pt x="11947" y="4034"/>
                  </a:lnTo>
                  <a:lnTo>
                    <a:pt x="11793" y="3880"/>
                  </a:lnTo>
                  <a:lnTo>
                    <a:pt x="11716" y="3784"/>
                  </a:lnTo>
                  <a:lnTo>
                    <a:pt x="11658" y="3687"/>
                  </a:lnTo>
                  <a:lnTo>
                    <a:pt x="11619" y="3591"/>
                  </a:lnTo>
                  <a:lnTo>
                    <a:pt x="11600" y="3475"/>
                  </a:lnTo>
                  <a:lnTo>
                    <a:pt x="11581" y="3243"/>
                  </a:lnTo>
                  <a:lnTo>
                    <a:pt x="11561" y="3012"/>
                  </a:lnTo>
                  <a:lnTo>
                    <a:pt x="11523" y="2896"/>
                  </a:lnTo>
                  <a:lnTo>
                    <a:pt x="11484" y="2799"/>
                  </a:lnTo>
                  <a:lnTo>
                    <a:pt x="11407" y="2722"/>
                  </a:lnTo>
                  <a:lnTo>
                    <a:pt x="11330" y="2645"/>
                  </a:lnTo>
                  <a:lnTo>
                    <a:pt x="11117" y="2529"/>
                  </a:lnTo>
                  <a:lnTo>
                    <a:pt x="10924" y="2394"/>
                  </a:lnTo>
                  <a:lnTo>
                    <a:pt x="10828" y="2336"/>
                  </a:lnTo>
                  <a:lnTo>
                    <a:pt x="10751" y="2259"/>
                  </a:lnTo>
                  <a:lnTo>
                    <a:pt x="10674" y="2162"/>
                  </a:lnTo>
                  <a:lnTo>
                    <a:pt x="10635" y="2066"/>
                  </a:lnTo>
                  <a:lnTo>
                    <a:pt x="10538" y="1853"/>
                  </a:lnTo>
                  <a:lnTo>
                    <a:pt x="10442" y="1641"/>
                  </a:lnTo>
                  <a:lnTo>
                    <a:pt x="10384" y="1545"/>
                  </a:lnTo>
                  <a:lnTo>
                    <a:pt x="10307" y="1467"/>
                  </a:lnTo>
                  <a:lnTo>
                    <a:pt x="10230" y="1390"/>
                  </a:lnTo>
                  <a:lnTo>
                    <a:pt x="10114" y="1352"/>
                  </a:lnTo>
                  <a:lnTo>
                    <a:pt x="9902" y="1294"/>
                  </a:lnTo>
                  <a:lnTo>
                    <a:pt x="9670" y="1236"/>
                  </a:lnTo>
                  <a:lnTo>
                    <a:pt x="9554" y="1197"/>
                  </a:lnTo>
                  <a:lnTo>
                    <a:pt x="9458" y="1139"/>
                  </a:lnTo>
                  <a:lnTo>
                    <a:pt x="9380" y="1081"/>
                  </a:lnTo>
                  <a:lnTo>
                    <a:pt x="9303" y="1004"/>
                  </a:lnTo>
                  <a:lnTo>
                    <a:pt x="9149" y="811"/>
                  </a:lnTo>
                  <a:lnTo>
                    <a:pt x="8994" y="637"/>
                  </a:lnTo>
                  <a:lnTo>
                    <a:pt x="8917" y="560"/>
                  </a:lnTo>
                  <a:lnTo>
                    <a:pt x="8821" y="502"/>
                  </a:lnTo>
                  <a:lnTo>
                    <a:pt x="8724" y="464"/>
                  </a:lnTo>
                  <a:lnTo>
                    <a:pt x="8608" y="444"/>
                  </a:lnTo>
                  <a:lnTo>
                    <a:pt x="8377" y="464"/>
                  </a:lnTo>
                  <a:lnTo>
                    <a:pt x="8029" y="464"/>
                  </a:lnTo>
                  <a:lnTo>
                    <a:pt x="7914" y="444"/>
                  </a:lnTo>
                  <a:lnTo>
                    <a:pt x="7817" y="406"/>
                  </a:lnTo>
                  <a:lnTo>
                    <a:pt x="7721" y="348"/>
                  </a:lnTo>
                  <a:lnTo>
                    <a:pt x="7528" y="213"/>
                  </a:lnTo>
                  <a:lnTo>
                    <a:pt x="7335" y="78"/>
                  </a:lnTo>
                  <a:lnTo>
                    <a:pt x="7219" y="20"/>
                  </a:lnTo>
                  <a:lnTo>
                    <a:pt x="7122" y="1"/>
                  </a:lnTo>
                  <a:lnTo>
                    <a:pt x="7006" y="1"/>
                  </a:lnTo>
                  <a:lnTo>
                    <a:pt x="6910" y="20"/>
                  </a:lnTo>
                  <a:lnTo>
                    <a:pt x="6678" y="78"/>
                  </a:lnTo>
                  <a:lnTo>
                    <a:pt x="6466" y="155"/>
                  </a:lnTo>
                  <a:lnTo>
                    <a:pt x="6350" y="194"/>
                  </a:lnTo>
                  <a:lnTo>
                    <a:pt x="6119" y="194"/>
                  </a:lnTo>
                  <a:lnTo>
                    <a:pt x="6003" y="155"/>
                  </a:lnTo>
                  <a:lnTo>
                    <a:pt x="5790" y="78"/>
                  </a:lnTo>
                  <a:lnTo>
                    <a:pt x="5559" y="20"/>
                  </a:lnTo>
                  <a:lnTo>
                    <a:pt x="54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16"/>
            <p:cNvSpPr/>
            <p:nvPr/>
          </p:nvSpPr>
          <p:spPr>
            <a:xfrm rot="429530">
              <a:off x="7874077" y="4461176"/>
              <a:ext cx="379383" cy="374976"/>
            </a:xfrm>
            <a:custGeom>
              <a:avLst/>
              <a:gdLst/>
              <a:ahLst/>
              <a:cxnLst/>
              <a:rect l="l" t="t" r="r" b="b"/>
              <a:pathLst>
                <a:path w="12450" h="12334" extrusionOk="0">
                  <a:moveTo>
                    <a:pt x="5327" y="1"/>
                  </a:moveTo>
                  <a:lnTo>
                    <a:pt x="5231" y="20"/>
                  </a:lnTo>
                  <a:lnTo>
                    <a:pt x="5134" y="78"/>
                  </a:lnTo>
                  <a:lnTo>
                    <a:pt x="4941" y="213"/>
                  </a:lnTo>
                  <a:lnTo>
                    <a:pt x="4748" y="348"/>
                  </a:lnTo>
                  <a:lnTo>
                    <a:pt x="4632" y="406"/>
                  </a:lnTo>
                  <a:lnTo>
                    <a:pt x="4536" y="444"/>
                  </a:lnTo>
                  <a:lnTo>
                    <a:pt x="4439" y="464"/>
                  </a:lnTo>
                  <a:lnTo>
                    <a:pt x="4073" y="464"/>
                  </a:lnTo>
                  <a:lnTo>
                    <a:pt x="3841" y="444"/>
                  </a:lnTo>
                  <a:lnTo>
                    <a:pt x="3745" y="464"/>
                  </a:lnTo>
                  <a:lnTo>
                    <a:pt x="3629" y="502"/>
                  </a:lnTo>
                  <a:lnTo>
                    <a:pt x="3532" y="560"/>
                  </a:lnTo>
                  <a:lnTo>
                    <a:pt x="3455" y="637"/>
                  </a:lnTo>
                  <a:lnTo>
                    <a:pt x="3301" y="811"/>
                  </a:lnTo>
                  <a:lnTo>
                    <a:pt x="3166" y="1004"/>
                  </a:lnTo>
                  <a:lnTo>
                    <a:pt x="3088" y="1081"/>
                  </a:lnTo>
                  <a:lnTo>
                    <a:pt x="2992" y="1139"/>
                  </a:lnTo>
                  <a:lnTo>
                    <a:pt x="2895" y="1197"/>
                  </a:lnTo>
                  <a:lnTo>
                    <a:pt x="2799" y="1236"/>
                  </a:lnTo>
                  <a:lnTo>
                    <a:pt x="2567" y="1294"/>
                  </a:lnTo>
                  <a:lnTo>
                    <a:pt x="2336" y="1352"/>
                  </a:lnTo>
                  <a:lnTo>
                    <a:pt x="2239" y="1390"/>
                  </a:lnTo>
                  <a:lnTo>
                    <a:pt x="2143" y="1467"/>
                  </a:lnTo>
                  <a:lnTo>
                    <a:pt x="2065" y="1545"/>
                  </a:lnTo>
                  <a:lnTo>
                    <a:pt x="2008" y="1641"/>
                  </a:lnTo>
                  <a:lnTo>
                    <a:pt x="1911" y="1853"/>
                  </a:lnTo>
                  <a:lnTo>
                    <a:pt x="1834" y="2066"/>
                  </a:lnTo>
                  <a:lnTo>
                    <a:pt x="1776" y="2162"/>
                  </a:lnTo>
                  <a:lnTo>
                    <a:pt x="1718" y="2259"/>
                  </a:lnTo>
                  <a:lnTo>
                    <a:pt x="1641" y="2336"/>
                  </a:lnTo>
                  <a:lnTo>
                    <a:pt x="1544" y="2394"/>
                  </a:lnTo>
                  <a:lnTo>
                    <a:pt x="1332" y="2529"/>
                  </a:lnTo>
                  <a:lnTo>
                    <a:pt x="1139" y="2645"/>
                  </a:lnTo>
                  <a:lnTo>
                    <a:pt x="1042" y="2722"/>
                  </a:lnTo>
                  <a:lnTo>
                    <a:pt x="985" y="2799"/>
                  </a:lnTo>
                  <a:lnTo>
                    <a:pt x="927" y="2896"/>
                  </a:lnTo>
                  <a:lnTo>
                    <a:pt x="907" y="3012"/>
                  </a:lnTo>
                  <a:lnTo>
                    <a:pt x="869" y="3243"/>
                  </a:lnTo>
                  <a:lnTo>
                    <a:pt x="849" y="3475"/>
                  </a:lnTo>
                  <a:lnTo>
                    <a:pt x="830" y="3591"/>
                  </a:lnTo>
                  <a:lnTo>
                    <a:pt x="792" y="3687"/>
                  </a:lnTo>
                  <a:lnTo>
                    <a:pt x="734" y="3784"/>
                  </a:lnTo>
                  <a:lnTo>
                    <a:pt x="676" y="3880"/>
                  </a:lnTo>
                  <a:lnTo>
                    <a:pt x="502" y="4034"/>
                  </a:lnTo>
                  <a:lnTo>
                    <a:pt x="348" y="4208"/>
                  </a:lnTo>
                  <a:lnTo>
                    <a:pt x="290" y="4305"/>
                  </a:lnTo>
                  <a:lnTo>
                    <a:pt x="251" y="4420"/>
                  </a:lnTo>
                  <a:lnTo>
                    <a:pt x="232" y="4517"/>
                  </a:lnTo>
                  <a:lnTo>
                    <a:pt x="232" y="4633"/>
                  </a:lnTo>
                  <a:lnTo>
                    <a:pt x="270" y="4864"/>
                  </a:lnTo>
                  <a:lnTo>
                    <a:pt x="309" y="5096"/>
                  </a:lnTo>
                  <a:lnTo>
                    <a:pt x="328" y="5212"/>
                  </a:lnTo>
                  <a:lnTo>
                    <a:pt x="309" y="5328"/>
                  </a:lnTo>
                  <a:lnTo>
                    <a:pt x="290" y="5424"/>
                  </a:lnTo>
                  <a:lnTo>
                    <a:pt x="251" y="5521"/>
                  </a:lnTo>
                  <a:lnTo>
                    <a:pt x="135" y="5733"/>
                  </a:lnTo>
                  <a:lnTo>
                    <a:pt x="39" y="5945"/>
                  </a:lnTo>
                  <a:lnTo>
                    <a:pt x="0" y="6061"/>
                  </a:lnTo>
                  <a:lnTo>
                    <a:pt x="0" y="6177"/>
                  </a:lnTo>
                  <a:lnTo>
                    <a:pt x="0" y="6273"/>
                  </a:lnTo>
                  <a:lnTo>
                    <a:pt x="39" y="6389"/>
                  </a:lnTo>
                  <a:lnTo>
                    <a:pt x="135" y="6601"/>
                  </a:lnTo>
                  <a:lnTo>
                    <a:pt x="251" y="6814"/>
                  </a:lnTo>
                  <a:lnTo>
                    <a:pt x="290" y="6910"/>
                  </a:lnTo>
                  <a:lnTo>
                    <a:pt x="309" y="7026"/>
                  </a:lnTo>
                  <a:lnTo>
                    <a:pt x="328" y="7123"/>
                  </a:lnTo>
                  <a:lnTo>
                    <a:pt x="309" y="7238"/>
                  </a:lnTo>
                  <a:lnTo>
                    <a:pt x="270" y="7470"/>
                  </a:lnTo>
                  <a:lnTo>
                    <a:pt x="232" y="7702"/>
                  </a:lnTo>
                  <a:lnTo>
                    <a:pt x="232" y="7817"/>
                  </a:lnTo>
                  <a:lnTo>
                    <a:pt x="251" y="7933"/>
                  </a:lnTo>
                  <a:lnTo>
                    <a:pt x="290" y="8030"/>
                  </a:lnTo>
                  <a:lnTo>
                    <a:pt x="348" y="8126"/>
                  </a:lnTo>
                  <a:lnTo>
                    <a:pt x="502" y="8300"/>
                  </a:lnTo>
                  <a:lnTo>
                    <a:pt x="676" y="8454"/>
                  </a:lnTo>
                  <a:lnTo>
                    <a:pt x="734" y="8551"/>
                  </a:lnTo>
                  <a:lnTo>
                    <a:pt x="792" y="8647"/>
                  </a:lnTo>
                  <a:lnTo>
                    <a:pt x="830" y="8744"/>
                  </a:lnTo>
                  <a:lnTo>
                    <a:pt x="849" y="8860"/>
                  </a:lnTo>
                  <a:lnTo>
                    <a:pt x="869" y="9091"/>
                  </a:lnTo>
                  <a:lnTo>
                    <a:pt x="907" y="9342"/>
                  </a:lnTo>
                  <a:lnTo>
                    <a:pt x="927" y="9439"/>
                  </a:lnTo>
                  <a:lnTo>
                    <a:pt x="985" y="9535"/>
                  </a:lnTo>
                  <a:lnTo>
                    <a:pt x="1042" y="9612"/>
                  </a:lnTo>
                  <a:lnTo>
                    <a:pt x="1139" y="9690"/>
                  </a:lnTo>
                  <a:lnTo>
                    <a:pt x="1332" y="9825"/>
                  </a:lnTo>
                  <a:lnTo>
                    <a:pt x="1544" y="9941"/>
                  </a:lnTo>
                  <a:lnTo>
                    <a:pt x="1641" y="9998"/>
                  </a:lnTo>
                  <a:lnTo>
                    <a:pt x="1718" y="10076"/>
                  </a:lnTo>
                  <a:lnTo>
                    <a:pt x="1776" y="10172"/>
                  </a:lnTo>
                  <a:lnTo>
                    <a:pt x="1834" y="10269"/>
                  </a:lnTo>
                  <a:lnTo>
                    <a:pt x="1911" y="10481"/>
                  </a:lnTo>
                  <a:lnTo>
                    <a:pt x="2008" y="10693"/>
                  </a:lnTo>
                  <a:lnTo>
                    <a:pt x="2065" y="10790"/>
                  </a:lnTo>
                  <a:lnTo>
                    <a:pt x="2143" y="10886"/>
                  </a:lnTo>
                  <a:lnTo>
                    <a:pt x="2239" y="10944"/>
                  </a:lnTo>
                  <a:lnTo>
                    <a:pt x="2336" y="10983"/>
                  </a:lnTo>
                  <a:lnTo>
                    <a:pt x="2567" y="11041"/>
                  </a:lnTo>
                  <a:lnTo>
                    <a:pt x="2799" y="11099"/>
                  </a:lnTo>
                  <a:lnTo>
                    <a:pt x="2895" y="11137"/>
                  </a:lnTo>
                  <a:lnTo>
                    <a:pt x="2992" y="11195"/>
                  </a:lnTo>
                  <a:lnTo>
                    <a:pt x="3088" y="11253"/>
                  </a:lnTo>
                  <a:lnTo>
                    <a:pt x="3166" y="11330"/>
                  </a:lnTo>
                  <a:lnTo>
                    <a:pt x="3301" y="11523"/>
                  </a:lnTo>
                  <a:lnTo>
                    <a:pt x="3455" y="11697"/>
                  </a:lnTo>
                  <a:lnTo>
                    <a:pt x="3532" y="11774"/>
                  </a:lnTo>
                  <a:lnTo>
                    <a:pt x="3629" y="11832"/>
                  </a:lnTo>
                  <a:lnTo>
                    <a:pt x="3745" y="11871"/>
                  </a:lnTo>
                  <a:lnTo>
                    <a:pt x="3841" y="11890"/>
                  </a:lnTo>
                  <a:lnTo>
                    <a:pt x="4073" y="11871"/>
                  </a:lnTo>
                  <a:lnTo>
                    <a:pt x="4439" y="11871"/>
                  </a:lnTo>
                  <a:lnTo>
                    <a:pt x="4536" y="11890"/>
                  </a:lnTo>
                  <a:lnTo>
                    <a:pt x="4632" y="11929"/>
                  </a:lnTo>
                  <a:lnTo>
                    <a:pt x="4748" y="11986"/>
                  </a:lnTo>
                  <a:lnTo>
                    <a:pt x="4941" y="12122"/>
                  </a:lnTo>
                  <a:lnTo>
                    <a:pt x="5134" y="12257"/>
                  </a:lnTo>
                  <a:lnTo>
                    <a:pt x="5231" y="12315"/>
                  </a:lnTo>
                  <a:lnTo>
                    <a:pt x="5327" y="12334"/>
                  </a:lnTo>
                  <a:lnTo>
                    <a:pt x="5443" y="12334"/>
                  </a:lnTo>
                  <a:lnTo>
                    <a:pt x="5559" y="12315"/>
                  </a:lnTo>
                  <a:lnTo>
                    <a:pt x="5771" y="12257"/>
                  </a:lnTo>
                  <a:lnTo>
                    <a:pt x="6003" y="12179"/>
                  </a:lnTo>
                  <a:lnTo>
                    <a:pt x="6119" y="12141"/>
                  </a:lnTo>
                  <a:lnTo>
                    <a:pt x="6331" y="12141"/>
                  </a:lnTo>
                  <a:lnTo>
                    <a:pt x="6447" y="12179"/>
                  </a:lnTo>
                  <a:lnTo>
                    <a:pt x="6678" y="12257"/>
                  </a:lnTo>
                  <a:lnTo>
                    <a:pt x="6891" y="12315"/>
                  </a:lnTo>
                  <a:lnTo>
                    <a:pt x="7006" y="12334"/>
                  </a:lnTo>
                  <a:lnTo>
                    <a:pt x="7103" y="12334"/>
                  </a:lnTo>
                  <a:lnTo>
                    <a:pt x="7219" y="12315"/>
                  </a:lnTo>
                  <a:lnTo>
                    <a:pt x="7315" y="12257"/>
                  </a:lnTo>
                  <a:lnTo>
                    <a:pt x="7508" y="12122"/>
                  </a:lnTo>
                  <a:lnTo>
                    <a:pt x="7701" y="11986"/>
                  </a:lnTo>
                  <a:lnTo>
                    <a:pt x="7798" y="11929"/>
                  </a:lnTo>
                  <a:lnTo>
                    <a:pt x="7894" y="11890"/>
                  </a:lnTo>
                  <a:lnTo>
                    <a:pt x="8010" y="11871"/>
                  </a:lnTo>
                  <a:lnTo>
                    <a:pt x="8358" y="11871"/>
                  </a:lnTo>
                  <a:lnTo>
                    <a:pt x="8589" y="11890"/>
                  </a:lnTo>
                  <a:lnTo>
                    <a:pt x="8705" y="11871"/>
                  </a:lnTo>
                  <a:lnTo>
                    <a:pt x="8801" y="11832"/>
                  </a:lnTo>
                  <a:lnTo>
                    <a:pt x="8898" y="11774"/>
                  </a:lnTo>
                  <a:lnTo>
                    <a:pt x="8994" y="11697"/>
                  </a:lnTo>
                  <a:lnTo>
                    <a:pt x="9130" y="11523"/>
                  </a:lnTo>
                  <a:lnTo>
                    <a:pt x="9284" y="11330"/>
                  </a:lnTo>
                  <a:lnTo>
                    <a:pt x="9361" y="11253"/>
                  </a:lnTo>
                  <a:lnTo>
                    <a:pt x="9438" y="11195"/>
                  </a:lnTo>
                  <a:lnTo>
                    <a:pt x="9554" y="11137"/>
                  </a:lnTo>
                  <a:lnTo>
                    <a:pt x="9651" y="11099"/>
                  </a:lnTo>
                  <a:lnTo>
                    <a:pt x="9882" y="11041"/>
                  </a:lnTo>
                  <a:lnTo>
                    <a:pt x="10114" y="10983"/>
                  </a:lnTo>
                  <a:lnTo>
                    <a:pt x="10210" y="10944"/>
                  </a:lnTo>
                  <a:lnTo>
                    <a:pt x="10307" y="10886"/>
                  </a:lnTo>
                  <a:lnTo>
                    <a:pt x="10384" y="10790"/>
                  </a:lnTo>
                  <a:lnTo>
                    <a:pt x="10442" y="10693"/>
                  </a:lnTo>
                  <a:lnTo>
                    <a:pt x="10519" y="10481"/>
                  </a:lnTo>
                  <a:lnTo>
                    <a:pt x="10616" y="10269"/>
                  </a:lnTo>
                  <a:lnTo>
                    <a:pt x="10674" y="10172"/>
                  </a:lnTo>
                  <a:lnTo>
                    <a:pt x="10732" y="10076"/>
                  </a:lnTo>
                  <a:lnTo>
                    <a:pt x="10809" y="9998"/>
                  </a:lnTo>
                  <a:lnTo>
                    <a:pt x="10905" y="9941"/>
                  </a:lnTo>
                  <a:lnTo>
                    <a:pt x="11118" y="9825"/>
                  </a:lnTo>
                  <a:lnTo>
                    <a:pt x="11311" y="9690"/>
                  </a:lnTo>
                  <a:lnTo>
                    <a:pt x="11388" y="9612"/>
                  </a:lnTo>
                  <a:lnTo>
                    <a:pt x="11465" y="9535"/>
                  </a:lnTo>
                  <a:lnTo>
                    <a:pt x="11504" y="9439"/>
                  </a:lnTo>
                  <a:lnTo>
                    <a:pt x="11542" y="9342"/>
                  </a:lnTo>
                  <a:lnTo>
                    <a:pt x="11561" y="9091"/>
                  </a:lnTo>
                  <a:lnTo>
                    <a:pt x="11600" y="8860"/>
                  </a:lnTo>
                  <a:lnTo>
                    <a:pt x="11619" y="8744"/>
                  </a:lnTo>
                  <a:lnTo>
                    <a:pt x="11658" y="8647"/>
                  </a:lnTo>
                  <a:lnTo>
                    <a:pt x="11697" y="8551"/>
                  </a:lnTo>
                  <a:lnTo>
                    <a:pt x="11774" y="8454"/>
                  </a:lnTo>
                  <a:lnTo>
                    <a:pt x="11947" y="8300"/>
                  </a:lnTo>
                  <a:lnTo>
                    <a:pt x="12102" y="8126"/>
                  </a:lnTo>
                  <a:lnTo>
                    <a:pt x="12160" y="8030"/>
                  </a:lnTo>
                  <a:lnTo>
                    <a:pt x="12198" y="7933"/>
                  </a:lnTo>
                  <a:lnTo>
                    <a:pt x="12218" y="7817"/>
                  </a:lnTo>
                  <a:lnTo>
                    <a:pt x="12218" y="7702"/>
                  </a:lnTo>
                  <a:lnTo>
                    <a:pt x="12179" y="7470"/>
                  </a:lnTo>
                  <a:lnTo>
                    <a:pt x="12140" y="7238"/>
                  </a:lnTo>
                  <a:lnTo>
                    <a:pt x="12121" y="7123"/>
                  </a:lnTo>
                  <a:lnTo>
                    <a:pt x="12121" y="7026"/>
                  </a:lnTo>
                  <a:lnTo>
                    <a:pt x="12160" y="6910"/>
                  </a:lnTo>
                  <a:lnTo>
                    <a:pt x="12198" y="6814"/>
                  </a:lnTo>
                  <a:lnTo>
                    <a:pt x="12314" y="6601"/>
                  </a:lnTo>
                  <a:lnTo>
                    <a:pt x="12411" y="6389"/>
                  </a:lnTo>
                  <a:lnTo>
                    <a:pt x="12449" y="6273"/>
                  </a:lnTo>
                  <a:lnTo>
                    <a:pt x="12449" y="6177"/>
                  </a:lnTo>
                  <a:lnTo>
                    <a:pt x="12449" y="6061"/>
                  </a:lnTo>
                  <a:lnTo>
                    <a:pt x="12411" y="5945"/>
                  </a:lnTo>
                  <a:lnTo>
                    <a:pt x="12314" y="5733"/>
                  </a:lnTo>
                  <a:lnTo>
                    <a:pt x="12198" y="5521"/>
                  </a:lnTo>
                  <a:lnTo>
                    <a:pt x="12160" y="5424"/>
                  </a:lnTo>
                  <a:lnTo>
                    <a:pt x="12121" y="5328"/>
                  </a:lnTo>
                  <a:lnTo>
                    <a:pt x="12121" y="5212"/>
                  </a:lnTo>
                  <a:lnTo>
                    <a:pt x="12140" y="5096"/>
                  </a:lnTo>
                  <a:lnTo>
                    <a:pt x="12179" y="4864"/>
                  </a:lnTo>
                  <a:lnTo>
                    <a:pt x="12218" y="4633"/>
                  </a:lnTo>
                  <a:lnTo>
                    <a:pt x="12218" y="4517"/>
                  </a:lnTo>
                  <a:lnTo>
                    <a:pt x="12198" y="4420"/>
                  </a:lnTo>
                  <a:lnTo>
                    <a:pt x="12160" y="4305"/>
                  </a:lnTo>
                  <a:lnTo>
                    <a:pt x="12102" y="4208"/>
                  </a:lnTo>
                  <a:lnTo>
                    <a:pt x="11947" y="4034"/>
                  </a:lnTo>
                  <a:lnTo>
                    <a:pt x="11774" y="3880"/>
                  </a:lnTo>
                  <a:lnTo>
                    <a:pt x="11697" y="3784"/>
                  </a:lnTo>
                  <a:lnTo>
                    <a:pt x="11658" y="3687"/>
                  </a:lnTo>
                  <a:lnTo>
                    <a:pt x="11619" y="3591"/>
                  </a:lnTo>
                  <a:lnTo>
                    <a:pt x="11600" y="3475"/>
                  </a:lnTo>
                  <a:lnTo>
                    <a:pt x="11561" y="3243"/>
                  </a:lnTo>
                  <a:lnTo>
                    <a:pt x="11542" y="3012"/>
                  </a:lnTo>
                  <a:lnTo>
                    <a:pt x="11504" y="2896"/>
                  </a:lnTo>
                  <a:lnTo>
                    <a:pt x="11465" y="2799"/>
                  </a:lnTo>
                  <a:lnTo>
                    <a:pt x="11388" y="2722"/>
                  </a:lnTo>
                  <a:lnTo>
                    <a:pt x="11311" y="2645"/>
                  </a:lnTo>
                  <a:lnTo>
                    <a:pt x="11118" y="2529"/>
                  </a:lnTo>
                  <a:lnTo>
                    <a:pt x="10905" y="2394"/>
                  </a:lnTo>
                  <a:lnTo>
                    <a:pt x="10809" y="2336"/>
                  </a:lnTo>
                  <a:lnTo>
                    <a:pt x="10732" y="2259"/>
                  </a:lnTo>
                  <a:lnTo>
                    <a:pt x="10674" y="2162"/>
                  </a:lnTo>
                  <a:lnTo>
                    <a:pt x="10616" y="2066"/>
                  </a:lnTo>
                  <a:lnTo>
                    <a:pt x="10519" y="1853"/>
                  </a:lnTo>
                  <a:lnTo>
                    <a:pt x="10442" y="1641"/>
                  </a:lnTo>
                  <a:lnTo>
                    <a:pt x="10384" y="1545"/>
                  </a:lnTo>
                  <a:lnTo>
                    <a:pt x="10307" y="1467"/>
                  </a:lnTo>
                  <a:lnTo>
                    <a:pt x="10210" y="1390"/>
                  </a:lnTo>
                  <a:lnTo>
                    <a:pt x="10114" y="1352"/>
                  </a:lnTo>
                  <a:lnTo>
                    <a:pt x="9882" y="1294"/>
                  </a:lnTo>
                  <a:lnTo>
                    <a:pt x="9651" y="1236"/>
                  </a:lnTo>
                  <a:lnTo>
                    <a:pt x="9554" y="1197"/>
                  </a:lnTo>
                  <a:lnTo>
                    <a:pt x="9438" y="1139"/>
                  </a:lnTo>
                  <a:lnTo>
                    <a:pt x="9361" y="1081"/>
                  </a:lnTo>
                  <a:lnTo>
                    <a:pt x="9284" y="1004"/>
                  </a:lnTo>
                  <a:lnTo>
                    <a:pt x="9130" y="811"/>
                  </a:lnTo>
                  <a:lnTo>
                    <a:pt x="8994" y="637"/>
                  </a:lnTo>
                  <a:lnTo>
                    <a:pt x="8898" y="560"/>
                  </a:lnTo>
                  <a:lnTo>
                    <a:pt x="8801" y="502"/>
                  </a:lnTo>
                  <a:lnTo>
                    <a:pt x="8705" y="464"/>
                  </a:lnTo>
                  <a:lnTo>
                    <a:pt x="8589" y="444"/>
                  </a:lnTo>
                  <a:lnTo>
                    <a:pt x="8358" y="464"/>
                  </a:lnTo>
                  <a:lnTo>
                    <a:pt x="8010" y="464"/>
                  </a:lnTo>
                  <a:lnTo>
                    <a:pt x="7894" y="444"/>
                  </a:lnTo>
                  <a:lnTo>
                    <a:pt x="7798" y="406"/>
                  </a:lnTo>
                  <a:lnTo>
                    <a:pt x="7701" y="348"/>
                  </a:lnTo>
                  <a:lnTo>
                    <a:pt x="7508" y="213"/>
                  </a:lnTo>
                  <a:lnTo>
                    <a:pt x="7315" y="78"/>
                  </a:lnTo>
                  <a:lnTo>
                    <a:pt x="7219" y="20"/>
                  </a:lnTo>
                  <a:lnTo>
                    <a:pt x="7103" y="1"/>
                  </a:lnTo>
                  <a:lnTo>
                    <a:pt x="7006" y="1"/>
                  </a:lnTo>
                  <a:lnTo>
                    <a:pt x="6891" y="20"/>
                  </a:lnTo>
                  <a:lnTo>
                    <a:pt x="6678" y="78"/>
                  </a:lnTo>
                  <a:lnTo>
                    <a:pt x="6447" y="155"/>
                  </a:lnTo>
                  <a:lnTo>
                    <a:pt x="6331" y="194"/>
                  </a:lnTo>
                  <a:lnTo>
                    <a:pt x="6119" y="194"/>
                  </a:lnTo>
                  <a:lnTo>
                    <a:pt x="6003" y="155"/>
                  </a:lnTo>
                  <a:lnTo>
                    <a:pt x="5771" y="78"/>
                  </a:lnTo>
                  <a:lnTo>
                    <a:pt x="5559" y="20"/>
                  </a:lnTo>
                  <a:lnTo>
                    <a:pt x="54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16"/>
            <p:cNvSpPr/>
            <p:nvPr/>
          </p:nvSpPr>
          <p:spPr>
            <a:xfrm rot="429530">
              <a:off x="7992587" y="4520142"/>
              <a:ext cx="38243" cy="38185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2"/>
                  </a:lnTo>
                  <a:lnTo>
                    <a:pt x="0" y="637"/>
                  </a:lnTo>
                  <a:lnTo>
                    <a:pt x="0" y="753"/>
                  </a:lnTo>
                  <a:lnTo>
                    <a:pt x="39" y="869"/>
                  </a:lnTo>
                  <a:lnTo>
                    <a:pt x="97" y="985"/>
                  </a:lnTo>
                  <a:lnTo>
                    <a:pt x="174" y="1081"/>
                  </a:lnTo>
                  <a:lnTo>
                    <a:pt x="270" y="1159"/>
                  </a:lnTo>
                  <a:lnTo>
                    <a:pt x="386" y="1217"/>
                  </a:lnTo>
                  <a:lnTo>
                    <a:pt x="502" y="1236"/>
                  </a:lnTo>
                  <a:lnTo>
                    <a:pt x="618" y="1255"/>
                  </a:lnTo>
                  <a:lnTo>
                    <a:pt x="753" y="1236"/>
                  </a:lnTo>
                  <a:lnTo>
                    <a:pt x="869" y="1217"/>
                  </a:lnTo>
                  <a:lnTo>
                    <a:pt x="965" y="1159"/>
                  </a:lnTo>
                  <a:lnTo>
                    <a:pt x="1062" y="1081"/>
                  </a:lnTo>
                  <a:lnTo>
                    <a:pt x="1139" y="985"/>
                  </a:lnTo>
                  <a:lnTo>
                    <a:pt x="1197" y="869"/>
                  </a:lnTo>
                  <a:lnTo>
                    <a:pt x="1235" y="753"/>
                  </a:lnTo>
                  <a:lnTo>
                    <a:pt x="1255" y="637"/>
                  </a:lnTo>
                  <a:lnTo>
                    <a:pt x="1235" y="502"/>
                  </a:lnTo>
                  <a:lnTo>
                    <a:pt x="1197" y="387"/>
                  </a:lnTo>
                  <a:lnTo>
                    <a:pt x="1139" y="271"/>
                  </a:lnTo>
                  <a:lnTo>
                    <a:pt x="1062" y="194"/>
                  </a:lnTo>
                  <a:lnTo>
                    <a:pt x="965" y="116"/>
                  </a:lnTo>
                  <a:lnTo>
                    <a:pt x="869" y="58"/>
                  </a:lnTo>
                  <a:lnTo>
                    <a:pt x="753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16"/>
            <p:cNvSpPr/>
            <p:nvPr/>
          </p:nvSpPr>
          <p:spPr>
            <a:xfrm rot="429530">
              <a:off x="8053170" y="4622982"/>
              <a:ext cx="38243" cy="38154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502" y="0"/>
                  </a:moveTo>
                  <a:lnTo>
                    <a:pt x="386" y="39"/>
                  </a:lnTo>
                  <a:lnTo>
                    <a:pt x="290" y="97"/>
                  </a:lnTo>
                  <a:lnTo>
                    <a:pt x="193" y="174"/>
                  </a:lnTo>
                  <a:lnTo>
                    <a:pt x="116" y="270"/>
                  </a:lnTo>
                  <a:lnTo>
                    <a:pt x="58" y="367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62"/>
                  </a:lnTo>
                  <a:lnTo>
                    <a:pt x="290" y="1139"/>
                  </a:lnTo>
                  <a:lnTo>
                    <a:pt x="386" y="1197"/>
                  </a:lnTo>
                  <a:lnTo>
                    <a:pt x="502" y="1235"/>
                  </a:lnTo>
                  <a:lnTo>
                    <a:pt x="637" y="1255"/>
                  </a:lnTo>
                  <a:lnTo>
                    <a:pt x="753" y="1235"/>
                  </a:lnTo>
                  <a:lnTo>
                    <a:pt x="869" y="1197"/>
                  </a:lnTo>
                  <a:lnTo>
                    <a:pt x="985" y="1139"/>
                  </a:lnTo>
                  <a:lnTo>
                    <a:pt x="1081" y="1062"/>
                  </a:lnTo>
                  <a:lnTo>
                    <a:pt x="1158" y="965"/>
                  </a:lnTo>
                  <a:lnTo>
                    <a:pt x="1216" y="869"/>
                  </a:lnTo>
                  <a:lnTo>
                    <a:pt x="1255" y="753"/>
                  </a:lnTo>
                  <a:lnTo>
                    <a:pt x="1255" y="618"/>
                  </a:lnTo>
                  <a:lnTo>
                    <a:pt x="1255" y="502"/>
                  </a:lnTo>
                  <a:lnTo>
                    <a:pt x="1216" y="367"/>
                  </a:lnTo>
                  <a:lnTo>
                    <a:pt x="1158" y="270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16"/>
            <p:cNvSpPr/>
            <p:nvPr/>
          </p:nvSpPr>
          <p:spPr>
            <a:xfrm rot="429530">
              <a:off x="8119638" y="4537333"/>
              <a:ext cx="38852" cy="38154"/>
            </a:xfrm>
            <a:custGeom>
              <a:avLst/>
              <a:gdLst/>
              <a:ahLst/>
              <a:cxnLst/>
              <a:rect l="l" t="t" r="r" b="b"/>
              <a:pathLst>
                <a:path w="1275" h="1255" extrusionOk="0">
                  <a:moveTo>
                    <a:pt x="638" y="0"/>
                  </a:moveTo>
                  <a:lnTo>
                    <a:pt x="503" y="19"/>
                  </a:lnTo>
                  <a:lnTo>
                    <a:pt x="387" y="58"/>
                  </a:lnTo>
                  <a:lnTo>
                    <a:pt x="290" y="116"/>
                  </a:lnTo>
                  <a:lnTo>
                    <a:pt x="194" y="193"/>
                  </a:lnTo>
                  <a:lnTo>
                    <a:pt x="116" y="290"/>
                  </a:lnTo>
                  <a:lnTo>
                    <a:pt x="59" y="386"/>
                  </a:lnTo>
                  <a:lnTo>
                    <a:pt x="20" y="502"/>
                  </a:lnTo>
                  <a:lnTo>
                    <a:pt x="1" y="637"/>
                  </a:lnTo>
                  <a:lnTo>
                    <a:pt x="20" y="753"/>
                  </a:lnTo>
                  <a:lnTo>
                    <a:pt x="59" y="888"/>
                  </a:lnTo>
                  <a:lnTo>
                    <a:pt x="116" y="985"/>
                  </a:lnTo>
                  <a:lnTo>
                    <a:pt x="194" y="1081"/>
                  </a:lnTo>
                  <a:lnTo>
                    <a:pt x="290" y="1158"/>
                  </a:lnTo>
                  <a:lnTo>
                    <a:pt x="387" y="1216"/>
                  </a:lnTo>
                  <a:lnTo>
                    <a:pt x="503" y="1255"/>
                  </a:lnTo>
                  <a:lnTo>
                    <a:pt x="773" y="1255"/>
                  </a:lnTo>
                  <a:lnTo>
                    <a:pt x="889" y="1216"/>
                  </a:lnTo>
                  <a:lnTo>
                    <a:pt x="985" y="1158"/>
                  </a:lnTo>
                  <a:lnTo>
                    <a:pt x="1082" y="1081"/>
                  </a:lnTo>
                  <a:lnTo>
                    <a:pt x="1159" y="985"/>
                  </a:lnTo>
                  <a:lnTo>
                    <a:pt x="1217" y="888"/>
                  </a:lnTo>
                  <a:lnTo>
                    <a:pt x="1255" y="753"/>
                  </a:lnTo>
                  <a:lnTo>
                    <a:pt x="1275" y="637"/>
                  </a:lnTo>
                  <a:lnTo>
                    <a:pt x="1255" y="502"/>
                  </a:lnTo>
                  <a:lnTo>
                    <a:pt x="1217" y="386"/>
                  </a:lnTo>
                  <a:lnTo>
                    <a:pt x="1159" y="290"/>
                  </a:lnTo>
                  <a:lnTo>
                    <a:pt x="1082" y="193"/>
                  </a:lnTo>
                  <a:lnTo>
                    <a:pt x="985" y="116"/>
                  </a:lnTo>
                  <a:lnTo>
                    <a:pt x="889" y="58"/>
                  </a:lnTo>
                  <a:lnTo>
                    <a:pt x="773" y="1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16"/>
            <p:cNvSpPr/>
            <p:nvPr/>
          </p:nvSpPr>
          <p:spPr>
            <a:xfrm rot="429530">
              <a:off x="8085670" y="4741821"/>
              <a:ext cx="38852" cy="38154"/>
            </a:xfrm>
            <a:custGeom>
              <a:avLst/>
              <a:gdLst/>
              <a:ahLst/>
              <a:cxnLst/>
              <a:rect l="l" t="t" r="r" b="b"/>
              <a:pathLst>
                <a:path w="1275" h="1255" extrusionOk="0">
                  <a:moveTo>
                    <a:pt x="637" y="0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9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85"/>
                  </a:lnTo>
                  <a:lnTo>
                    <a:pt x="193" y="1081"/>
                  </a:lnTo>
                  <a:lnTo>
                    <a:pt x="290" y="1158"/>
                  </a:lnTo>
                  <a:lnTo>
                    <a:pt x="386" y="1216"/>
                  </a:lnTo>
                  <a:lnTo>
                    <a:pt x="502" y="1236"/>
                  </a:lnTo>
                  <a:lnTo>
                    <a:pt x="637" y="1255"/>
                  </a:lnTo>
                  <a:lnTo>
                    <a:pt x="773" y="1236"/>
                  </a:lnTo>
                  <a:lnTo>
                    <a:pt x="888" y="1216"/>
                  </a:lnTo>
                  <a:lnTo>
                    <a:pt x="985" y="1158"/>
                  </a:lnTo>
                  <a:lnTo>
                    <a:pt x="1081" y="1081"/>
                  </a:lnTo>
                  <a:lnTo>
                    <a:pt x="1159" y="985"/>
                  </a:lnTo>
                  <a:lnTo>
                    <a:pt x="1216" y="869"/>
                  </a:lnTo>
                  <a:lnTo>
                    <a:pt x="1255" y="753"/>
                  </a:lnTo>
                  <a:lnTo>
                    <a:pt x="1274" y="637"/>
                  </a:lnTo>
                  <a:lnTo>
                    <a:pt x="1255" y="502"/>
                  </a:lnTo>
                  <a:lnTo>
                    <a:pt x="1216" y="386"/>
                  </a:lnTo>
                  <a:lnTo>
                    <a:pt x="1159" y="271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88" y="39"/>
                  </a:lnTo>
                  <a:lnTo>
                    <a:pt x="773" y="20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16"/>
            <p:cNvSpPr/>
            <p:nvPr/>
          </p:nvSpPr>
          <p:spPr>
            <a:xfrm rot="429530">
              <a:off x="8170691" y="4654871"/>
              <a:ext cx="38243" cy="38185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502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19" y="503"/>
                  </a:lnTo>
                  <a:lnTo>
                    <a:pt x="0" y="618"/>
                  </a:lnTo>
                  <a:lnTo>
                    <a:pt x="19" y="753"/>
                  </a:lnTo>
                  <a:lnTo>
                    <a:pt x="58" y="869"/>
                  </a:lnTo>
                  <a:lnTo>
                    <a:pt x="116" y="966"/>
                  </a:lnTo>
                  <a:lnTo>
                    <a:pt x="193" y="1062"/>
                  </a:lnTo>
                  <a:lnTo>
                    <a:pt x="270" y="1139"/>
                  </a:lnTo>
                  <a:lnTo>
                    <a:pt x="386" y="1197"/>
                  </a:lnTo>
                  <a:lnTo>
                    <a:pt x="502" y="1236"/>
                  </a:lnTo>
                  <a:lnTo>
                    <a:pt x="637" y="1255"/>
                  </a:lnTo>
                  <a:lnTo>
                    <a:pt x="753" y="1236"/>
                  </a:lnTo>
                  <a:lnTo>
                    <a:pt x="869" y="1197"/>
                  </a:lnTo>
                  <a:lnTo>
                    <a:pt x="984" y="1139"/>
                  </a:lnTo>
                  <a:lnTo>
                    <a:pt x="1081" y="1062"/>
                  </a:lnTo>
                  <a:lnTo>
                    <a:pt x="1158" y="966"/>
                  </a:lnTo>
                  <a:lnTo>
                    <a:pt x="1216" y="869"/>
                  </a:lnTo>
                  <a:lnTo>
                    <a:pt x="1235" y="753"/>
                  </a:lnTo>
                  <a:lnTo>
                    <a:pt x="1255" y="618"/>
                  </a:lnTo>
                  <a:lnTo>
                    <a:pt x="1235" y="503"/>
                  </a:lnTo>
                  <a:lnTo>
                    <a:pt x="1216" y="387"/>
                  </a:lnTo>
                  <a:lnTo>
                    <a:pt x="1158" y="271"/>
                  </a:lnTo>
                  <a:lnTo>
                    <a:pt x="1081" y="174"/>
                  </a:lnTo>
                  <a:lnTo>
                    <a:pt x="984" y="97"/>
                  </a:lnTo>
                  <a:lnTo>
                    <a:pt x="869" y="39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16"/>
            <p:cNvSpPr/>
            <p:nvPr/>
          </p:nvSpPr>
          <p:spPr>
            <a:xfrm rot="429530">
              <a:off x="7913962" y="4612578"/>
              <a:ext cx="38243" cy="38762"/>
            </a:xfrm>
            <a:custGeom>
              <a:avLst/>
              <a:gdLst/>
              <a:ahLst/>
              <a:cxnLst/>
              <a:rect l="l" t="t" r="r" b="b"/>
              <a:pathLst>
                <a:path w="1255" h="1275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59"/>
                  </a:lnTo>
                  <a:lnTo>
                    <a:pt x="270" y="116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387"/>
                  </a:lnTo>
                  <a:lnTo>
                    <a:pt x="0" y="502"/>
                  </a:lnTo>
                  <a:lnTo>
                    <a:pt x="0" y="638"/>
                  </a:lnTo>
                  <a:lnTo>
                    <a:pt x="0" y="773"/>
                  </a:lnTo>
                  <a:lnTo>
                    <a:pt x="39" y="888"/>
                  </a:lnTo>
                  <a:lnTo>
                    <a:pt x="97" y="985"/>
                  </a:lnTo>
                  <a:lnTo>
                    <a:pt x="174" y="1081"/>
                  </a:lnTo>
                  <a:lnTo>
                    <a:pt x="270" y="1159"/>
                  </a:lnTo>
                  <a:lnTo>
                    <a:pt x="386" y="1217"/>
                  </a:lnTo>
                  <a:lnTo>
                    <a:pt x="502" y="1255"/>
                  </a:lnTo>
                  <a:lnTo>
                    <a:pt x="618" y="1274"/>
                  </a:lnTo>
                  <a:lnTo>
                    <a:pt x="753" y="1255"/>
                  </a:lnTo>
                  <a:lnTo>
                    <a:pt x="869" y="1217"/>
                  </a:lnTo>
                  <a:lnTo>
                    <a:pt x="984" y="1159"/>
                  </a:lnTo>
                  <a:lnTo>
                    <a:pt x="1062" y="1081"/>
                  </a:lnTo>
                  <a:lnTo>
                    <a:pt x="1139" y="985"/>
                  </a:lnTo>
                  <a:lnTo>
                    <a:pt x="1197" y="888"/>
                  </a:lnTo>
                  <a:lnTo>
                    <a:pt x="1235" y="773"/>
                  </a:lnTo>
                  <a:lnTo>
                    <a:pt x="1255" y="638"/>
                  </a:lnTo>
                  <a:lnTo>
                    <a:pt x="1235" y="502"/>
                  </a:lnTo>
                  <a:lnTo>
                    <a:pt x="1197" y="387"/>
                  </a:lnTo>
                  <a:lnTo>
                    <a:pt x="1139" y="290"/>
                  </a:lnTo>
                  <a:lnTo>
                    <a:pt x="1062" y="194"/>
                  </a:lnTo>
                  <a:lnTo>
                    <a:pt x="984" y="116"/>
                  </a:lnTo>
                  <a:lnTo>
                    <a:pt x="869" y="59"/>
                  </a:lnTo>
                  <a:lnTo>
                    <a:pt x="753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16"/>
            <p:cNvSpPr/>
            <p:nvPr/>
          </p:nvSpPr>
          <p:spPr>
            <a:xfrm rot="429530">
              <a:off x="7965469" y="4721937"/>
              <a:ext cx="38243" cy="38185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502" y="1"/>
                  </a:moveTo>
                  <a:lnTo>
                    <a:pt x="386" y="40"/>
                  </a:lnTo>
                  <a:lnTo>
                    <a:pt x="290" y="97"/>
                  </a:lnTo>
                  <a:lnTo>
                    <a:pt x="193" y="175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19" y="503"/>
                  </a:lnTo>
                  <a:lnTo>
                    <a:pt x="0" y="619"/>
                  </a:lnTo>
                  <a:lnTo>
                    <a:pt x="19" y="754"/>
                  </a:lnTo>
                  <a:lnTo>
                    <a:pt x="58" y="870"/>
                  </a:lnTo>
                  <a:lnTo>
                    <a:pt x="116" y="985"/>
                  </a:lnTo>
                  <a:lnTo>
                    <a:pt x="193" y="1063"/>
                  </a:lnTo>
                  <a:lnTo>
                    <a:pt x="290" y="1140"/>
                  </a:lnTo>
                  <a:lnTo>
                    <a:pt x="386" y="1198"/>
                  </a:lnTo>
                  <a:lnTo>
                    <a:pt x="502" y="1236"/>
                  </a:lnTo>
                  <a:lnTo>
                    <a:pt x="637" y="1256"/>
                  </a:lnTo>
                  <a:lnTo>
                    <a:pt x="753" y="1236"/>
                  </a:lnTo>
                  <a:lnTo>
                    <a:pt x="888" y="1198"/>
                  </a:lnTo>
                  <a:lnTo>
                    <a:pt x="985" y="1140"/>
                  </a:lnTo>
                  <a:lnTo>
                    <a:pt x="1081" y="1063"/>
                  </a:lnTo>
                  <a:lnTo>
                    <a:pt x="1158" y="985"/>
                  </a:lnTo>
                  <a:lnTo>
                    <a:pt x="1216" y="870"/>
                  </a:lnTo>
                  <a:lnTo>
                    <a:pt x="1255" y="754"/>
                  </a:lnTo>
                  <a:lnTo>
                    <a:pt x="1255" y="619"/>
                  </a:lnTo>
                  <a:lnTo>
                    <a:pt x="1255" y="503"/>
                  </a:lnTo>
                  <a:lnTo>
                    <a:pt x="1216" y="387"/>
                  </a:lnTo>
                  <a:lnTo>
                    <a:pt x="1158" y="271"/>
                  </a:lnTo>
                  <a:lnTo>
                    <a:pt x="1081" y="175"/>
                  </a:lnTo>
                  <a:lnTo>
                    <a:pt x="985" y="97"/>
                  </a:lnTo>
                  <a:lnTo>
                    <a:pt x="888" y="40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16"/>
            <p:cNvSpPr/>
            <p:nvPr/>
          </p:nvSpPr>
          <p:spPr>
            <a:xfrm rot="429530">
              <a:off x="8673637" y="3876627"/>
              <a:ext cx="172962" cy="172530"/>
            </a:xfrm>
            <a:custGeom>
              <a:avLst/>
              <a:gdLst/>
              <a:ahLst/>
              <a:cxnLst/>
              <a:rect l="l" t="t" r="r" b="b"/>
              <a:pathLst>
                <a:path w="5676" h="5675" extrusionOk="0">
                  <a:moveTo>
                    <a:pt x="2838" y="0"/>
                  </a:moveTo>
                  <a:lnTo>
                    <a:pt x="2799" y="19"/>
                  </a:lnTo>
                  <a:lnTo>
                    <a:pt x="2761" y="19"/>
                  </a:lnTo>
                  <a:lnTo>
                    <a:pt x="2684" y="97"/>
                  </a:lnTo>
                  <a:lnTo>
                    <a:pt x="2645" y="193"/>
                  </a:lnTo>
                  <a:lnTo>
                    <a:pt x="2606" y="328"/>
                  </a:lnTo>
                  <a:lnTo>
                    <a:pt x="2568" y="483"/>
                  </a:lnTo>
                  <a:lnTo>
                    <a:pt x="2549" y="656"/>
                  </a:lnTo>
                  <a:lnTo>
                    <a:pt x="2529" y="1062"/>
                  </a:lnTo>
                  <a:lnTo>
                    <a:pt x="2510" y="1467"/>
                  </a:lnTo>
                  <a:lnTo>
                    <a:pt x="2491" y="1853"/>
                  </a:lnTo>
                  <a:lnTo>
                    <a:pt x="2471" y="2007"/>
                  </a:lnTo>
                  <a:lnTo>
                    <a:pt x="2433" y="2162"/>
                  </a:lnTo>
                  <a:lnTo>
                    <a:pt x="2394" y="2278"/>
                  </a:lnTo>
                  <a:lnTo>
                    <a:pt x="2356" y="2355"/>
                  </a:lnTo>
                  <a:lnTo>
                    <a:pt x="2278" y="2393"/>
                  </a:lnTo>
                  <a:lnTo>
                    <a:pt x="2163" y="2432"/>
                  </a:lnTo>
                  <a:lnTo>
                    <a:pt x="2008" y="2471"/>
                  </a:lnTo>
                  <a:lnTo>
                    <a:pt x="1854" y="2490"/>
                  </a:lnTo>
                  <a:lnTo>
                    <a:pt x="1468" y="2509"/>
                  </a:lnTo>
                  <a:lnTo>
                    <a:pt x="1062" y="2528"/>
                  </a:lnTo>
                  <a:lnTo>
                    <a:pt x="657" y="2548"/>
                  </a:lnTo>
                  <a:lnTo>
                    <a:pt x="483" y="2567"/>
                  </a:lnTo>
                  <a:lnTo>
                    <a:pt x="329" y="2606"/>
                  </a:lnTo>
                  <a:lnTo>
                    <a:pt x="194" y="2644"/>
                  </a:lnTo>
                  <a:lnTo>
                    <a:pt x="97" y="2683"/>
                  </a:lnTo>
                  <a:lnTo>
                    <a:pt x="20" y="2760"/>
                  </a:lnTo>
                  <a:lnTo>
                    <a:pt x="20" y="2799"/>
                  </a:lnTo>
                  <a:lnTo>
                    <a:pt x="1" y="2837"/>
                  </a:lnTo>
                  <a:lnTo>
                    <a:pt x="20" y="2876"/>
                  </a:lnTo>
                  <a:lnTo>
                    <a:pt x="20" y="2914"/>
                  </a:lnTo>
                  <a:lnTo>
                    <a:pt x="97" y="2992"/>
                  </a:lnTo>
                  <a:lnTo>
                    <a:pt x="194" y="3030"/>
                  </a:lnTo>
                  <a:lnTo>
                    <a:pt x="329" y="3069"/>
                  </a:lnTo>
                  <a:lnTo>
                    <a:pt x="483" y="3107"/>
                  </a:lnTo>
                  <a:lnTo>
                    <a:pt x="657" y="3127"/>
                  </a:lnTo>
                  <a:lnTo>
                    <a:pt x="1062" y="3146"/>
                  </a:lnTo>
                  <a:lnTo>
                    <a:pt x="1468" y="3165"/>
                  </a:lnTo>
                  <a:lnTo>
                    <a:pt x="1854" y="3185"/>
                  </a:lnTo>
                  <a:lnTo>
                    <a:pt x="2008" y="3204"/>
                  </a:lnTo>
                  <a:lnTo>
                    <a:pt x="2163" y="3243"/>
                  </a:lnTo>
                  <a:lnTo>
                    <a:pt x="2278" y="3281"/>
                  </a:lnTo>
                  <a:lnTo>
                    <a:pt x="2356" y="3339"/>
                  </a:lnTo>
                  <a:lnTo>
                    <a:pt x="2394" y="3416"/>
                  </a:lnTo>
                  <a:lnTo>
                    <a:pt x="2433" y="3532"/>
                  </a:lnTo>
                  <a:lnTo>
                    <a:pt x="2471" y="3667"/>
                  </a:lnTo>
                  <a:lnTo>
                    <a:pt x="2491" y="3841"/>
                  </a:lnTo>
                  <a:lnTo>
                    <a:pt x="2510" y="4208"/>
                  </a:lnTo>
                  <a:lnTo>
                    <a:pt x="2529" y="4632"/>
                  </a:lnTo>
                  <a:lnTo>
                    <a:pt x="2549" y="5018"/>
                  </a:lnTo>
                  <a:lnTo>
                    <a:pt x="2568" y="5192"/>
                  </a:lnTo>
                  <a:lnTo>
                    <a:pt x="2606" y="5346"/>
                  </a:lnTo>
                  <a:lnTo>
                    <a:pt x="2645" y="5481"/>
                  </a:lnTo>
                  <a:lnTo>
                    <a:pt x="2684" y="5578"/>
                  </a:lnTo>
                  <a:lnTo>
                    <a:pt x="2761" y="5655"/>
                  </a:lnTo>
                  <a:lnTo>
                    <a:pt x="2799" y="5674"/>
                  </a:lnTo>
                  <a:lnTo>
                    <a:pt x="2877" y="5674"/>
                  </a:lnTo>
                  <a:lnTo>
                    <a:pt x="2915" y="5655"/>
                  </a:lnTo>
                  <a:lnTo>
                    <a:pt x="2992" y="5578"/>
                  </a:lnTo>
                  <a:lnTo>
                    <a:pt x="3031" y="5481"/>
                  </a:lnTo>
                  <a:lnTo>
                    <a:pt x="3070" y="5346"/>
                  </a:lnTo>
                  <a:lnTo>
                    <a:pt x="3108" y="5192"/>
                  </a:lnTo>
                  <a:lnTo>
                    <a:pt x="3128" y="5018"/>
                  </a:lnTo>
                  <a:lnTo>
                    <a:pt x="3147" y="4632"/>
                  </a:lnTo>
                  <a:lnTo>
                    <a:pt x="3166" y="4208"/>
                  </a:lnTo>
                  <a:lnTo>
                    <a:pt x="3185" y="3841"/>
                  </a:lnTo>
                  <a:lnTo>
                    <a:pt x="3205" y="3667"/>
                  </a:lnTo>
                  <a:lnTo>
                    <a:pt x="3243" y="3532"/>
                  </a:lnTo>
                  <a:lnTo>
                    <a:pt x="3282" y="3416"/>
                  </a:lnTo>
                  <a:lnTo>
                    <a:pt x="3340" y="3339"/>
                  </a:lnTo>
                  <a:lnTo>
                    <a:pt x="3417" y="3281"/>
                  </a:lnTo>
                  <a:lnTo>
                    <a:pt x="3533" y="3243"/>
                  </a:lnTo>
                  <a:lnTo>
                    <a:pt x="3668" y="3204"/>
                  </a:lnTo>
                  <a:lnTo>
                    <a:pt x="3842" y="3185"/>
                  </a:lnTo>
                  <a:lnTo>
                    <a:pt x="4208" y="3165"/>
                  </a:lnTo>
                  <a:lnTo>
                    <a:pt x="4633" y="3146"/>
                  </a:lnTo>
                  <a:lnTo>
                    <a:pt x="5019" y="3127"/>
                  </a:lnTo>
                  <a:lnTo>
                    <a:pt x="5193" y="3107"/>
                  </a:lnTo>
                  <a:lnTo>
                    <a:pt x="5347" y="3069"/>
                  </a:lnTo>
                  <a:lnTo>
                    <a:pt x="5482" y="3030"/>
                  </a:lnTo>
                  <a:lnTo>
                    <a:pt x="5598" y="2992"/>
                  </a:lnTo>
                  <a:lnTo>
                    <a:pt x="5656" y="2914"/>
                  </a:lnTo>
                  <a:lnTo>
                    <a:pt x="5675" y="2876"/>
                  </a:lnTo>
                  <a:lnTo>
                    <a:pt x="5675" y="2837"/>
                  </a:lnTo>
                  <a:lnTo>
                    <a:pt x="5675" y="2799"/>
                  </a:lnTo>
                  <a:lnTo>
                    <a:pt x="5656" y="2760"/>
                  </a:lnTo>
                  <a:lnTo>
                    <a:pt x="5598" y="2683"/>
                  </a:lnTo>
                  <a:lnTo>
                    <a:pt x="5482" y="2644"/>
                  </a:lnTo>
                  <a:lnTo>
                    <a:pt x="5347" y="2606"/>
                  </a:lnTo>
                  <a:lnTo>
                    <a:pt x="5193" y="2567"/>
                  </a:lnTo>
                  <a:lnTo>
                    <a:pt x="5019" y="2548"/>
                  </a:lnTo>
                  <a:lnTo>
                    <a:pt x="4633" y="2528"/>
                  </a:lnTo>
                  <a:lnTo>
                    <a:pt x="4208" y="2509"/>
                  </a:lnTo>
                  <a:lnTo>
                    <a:pt x="3842" y="2490"/>
                  </a:lnTo>
                  <a:lnTo>
                    <a:pt x="3668" y="2471"/>
                  </a:lnTo>
                  <a:lnTo>
                    <a:pt x="3533" y="2432"/>
                  </a:lnTo>
                  <a:lnTo>
                    <a:pt x="3417" y="2393"/>
                  </a:lnTo>
                  <a:lnTo>
                    <a:pt x="3340" y="2355"/>
                  </a:lnTo>
                  <a:lnTo>
                    <a:pt x="3282" y="2278"/>
                  </a:lnTo>
                  <a:lnTo>
                    <a:pt x="3243" y="2162"/>
                  </a:lnTo>
                  <a:lnTo>
                    <a:pt x="3205" y="2007"/>
                  </a:lnTo>
                  <a:lnTo>
                    <a:pt x="3185" y="1853"/>
                  </a:lnTo>
                  <a:lnTo>
                    <a:pt x="3166" y="1467"/>
                  </a:lnTo>
                  <a:lnTo>
                    <a:pt x="3147" y="1062"/>
                  </a:lnTo>
                  <a:lnTo>
                    <a:pt x="3128" y="656"/>
                  </a:lnTo>
                  <a:lnTo>
                    <a:pt x="3108" y="483"/>
                  </a:lnTo>
                  <a:lnTo>
                    <a:pt x="3070" y="328"/>
                  </a:lnTo>
                  <a:lnTo>
                    <a:pt x="3031" y="193"/>
                  </a:lnTo>
                  <a:lnTo>
                    <a:pt x="2992" y="97"/>
                  </a:lnTo>
                  <a:lnTo>
                    <a:pt x="2915" y="19"/>
                  </a:lnTo>
                  <a:lnTo>
                    <a:pt x="2877" y="19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16"/>
            <p:cNvSpPr/>
            <p:nvPr/>
          </p:nvSpPr>
          <p:spPr>
            <a:xfrm rot="429530">
              <a:off x="8767270" y="4613406"/>
              <a:ext cx="172932" cy="172561"/>
            </a:xfrm>
            <a:custGeom>
              <a:avLst/>
              <a:gdLst/>
              <a:ahLst/>
              <a:cxnLst/>
              <a:rect l="l" t="t" r="r" b="b"/>
              <a:pathLst>
                <a:path w="5675" h="5676" extrusionOk="0">
                  <a:moveTo>
                    <a:pt x="2799" y="1"/>
                  </a:moveTo>
                  <a:lnTo>
                    <a:pt x="2760" y="20"/>
                  </a:lnTo>
                  <a:lnTo>
                    <a:pt x="2702" y="97"/>
                  </a:lnTo>
                  <a:lnTo>
                    <a:pt x="2645" y="194"/>
                  </a:lnTo>
                  <a:lnTo>
                    <a:pt x="2606" y="329"/>
                  </a:lnTo>
                  <a:lnTo>
                    <a:pt x="2567" y="483"/>
                  </a:lnTo>
                  <a:lnTo>
                    <a:pt x="2548" y="657"/>
                  </a:lnTo>
                  <a:lnTo>
                    <a:pt x="2529" y="1062"/>
                  </a:lnTo>
                  <a:lnTo>
                    <a:pt x="2509" y="1468"/>
                  </a:lnTo>
                  <a:lnTo>
                    <a:pt x="2490" y="1854"/>
                  </a:lnTo>
                  <a:lnTo>
                    <a:pt x="2471" y="2008"/>
                  </a:lnTo>
                  <a:lnTo>
                    <a:pt x="2452" y="2163"/>
                  </a:lnTo>
                  <a:lnTo>
                    <a:pt x="2394" y="2259"/>
                  </a:lnTo>
                  <a:lnTo>
                    <a:pt x="2355" y="2356"/>
                  </a:lnTo>
                  <a:lnTo>
                    <a:pt x="2278" y="2394"/>
                  </a:lnTo>
                  <a:lnTo>
                    <a:pt x="2162" y="2433"/>
                  </a:lnTo>
                  <a:lnTo>
                    <a:pt x="2008" y="2471"/>
                  </a:lnTo>
                  <a:lnTo>
                    <a:pt x="1853" y="2491"/>
                  </a:lnTo>
                  <a:lnTo>
                    <a:pt x="1467" y="2510"/>
                  </a:lnTo>
                  <a:lnTo>
                    <a:pt x="1062" y="2529"/>
                  </a:lnTo>
                  <a:lnTo>
                    <a:pt x="657" y="2549"/>
                  </a:lnTo>
                  <a:lnTo>
                    <a:pt x="483" y="2568"/>
                  </a:lnTo>
                  <a:lnTo>
                    <a:pt x="328" y="2607"/>
                  </a:lnTo>
                  <a:lnTo>
                    <a:pt x="193" y="2645"/>
                  </a:lnTo>
                  <a:lnTo>
                    <a:pt x="97" y="2684"/>
                  </a:lnTo>
                  <a:lnTo>
                    <a:pt x="20" y="2761"/>
                  </a:lnTo>
                  <a:lnTo>
                    <a:pt x="20" y="2800"/>
                  </a:lnTo>
                  <a:lnTo>
                    <a:pt x="0" y="2838"/>
                  </a:lnTo>
                  <a:lnTo>
                    <a:pt x="20" y="2877"/>
                  </a:lnTo>
                  <a:lnTo>
                    <a:pt x="20" y="2915"/>
                  </a:lnTo>
                  <a:lnTo>
                    <a:pt x="97" y="2993"/>
                  </a:lnTo>
                  <a:lnTo>
                    <a:pt x="193" y="3031"/>
                  </a:lnTo>
                  <a:lnTo>
                    <a:pt x="328" y="3070"/>
                  </a:lnTo>
                  <a:lnTo>
                    <a:pt x="483" y="3108"/>
                  </a:lnTo>
                  <a:lnTo>
                    <a:pt x="657" y="3128"/>
                  </a:lnTo>
                  <a:lnTo>
                    <a:pt x="1062" y="3147"/>
                  </a:lnTo>
                  <a:lnTo>
                    <a:pt x="1467" y="3166"/>
                  </a:lnTo>
                  <a:lnTo>
                    <a:pt x="1853" y="3186"/>
                  </a:lnTo>
                  <a:lnTo>
                    <a:pt x="2008" y="3205"/>
                  </a:lnTo>
                  <a:lnTo>
                    <a:pt x="2162" y="3243"/>
                  </a:lnTo>
                  <a:lnTo>
                    <a:pt x="2278" y="3282"/>
                  </a:lnTo>
                  <a:lnTo>
                    <a:pt x="2355" y="3321"/>
                  </a:lnTo>
                  <a:lnTo>
                    <a:pt x="2394" y="3417"/>
                  </a:lnTo>
                  <a:lnTo>
                    <a:pt x="2452" y="3514"/>
                  </a:lnTo>
                  <a:lnTo>
                    <a:pt x="2471" y="3668"/>
                  </a:lnTo>
                  <a:lnTo>
                    <a:pt x="2490" y="3823"/>
                  </a:lnTo>
                  <a:lnTo>
                    <a:pt x="2509" y="4209"/>
                  </a:lnTo>
                  <a:lnTo>
                    <a:pt x="2529" y="4614"/>
                  </a:lnTo>
                  <a:lnTo>
                    <a:pt x="2548" y="5019"/>
                  </a:lnTo>
                  <a:lnTo>
                    <a:pt x="2567" y="5193"/>
                  </a:lnTo>
                  <a:lnTo>
                    <a:pt x="2606" y="5347"/>
                  </a:lnTo>
                  <a:lnTo>
                    <a:pt x="2645" y="5482"/>
                  </a:lnTo>
                  <a:lnTo>
                    <a:pt x="2702" y="5579"/>
                  </a:lnTo>
                  <a:lnTo>
                    <a:pt x="2760" y="5656"/>
                  </a:lnTo>
                  <a:lnTo>
                    <a:pt x="2799" y="5675"/>
                  </a:lnTo>
                  <a:lnTo>
                    <a:pt x="2876" y="5675"/>
                  </a:lnTo>
                  <a:lnTo>
                    <a:pt x="2915" y="5656"/>
                  </a:lnTo>
                  <a:lnTo>
                    <a:pt x="2992" y="5579"/>
                  </a:lnTo>
                  <a:lnTo>
                    <a:pt x="3031" y="5482"/>
                  </a:lnTo>
                  <a:lnTo>
                    <a:pt x="3069" y="5347"/>
                  </a:lnTo>
                  <a:lnTo>
                    <a:pt x="3108" y="5193"/>
                  </a:lnTo>
                  <a:lnTo>
                    <a:pt x="3127" y="5019"/>
                  </a:lnTo>
                  <a:lnTo>
                    <a:pt x="3146" y="4614"/>
                  </a:lnTo>
                  <a:lnTo>
                    <a:pt x="3166" y="4209"/>
                  </a:lnTo>
                  <a:lnTo>
                    <a:pt x="3185" y="3823"/>
                  </a:lnTo>
                  <a:lnTo>
                    <a:pt x="3204" y="3668"/>
                  </a:lnTo>
                  <a:lnTo>
                    <a:pt x="3243" y="3514"/>
                  </a:lnTo>
                  <a:lnTo>
                    <a:pt x="3281" y="3417"/>
                  </a:lnTo>
                  <a:lnTo>
                    <a:pt x="3339" y="3321"/>
                  </a:lnTo>
                  <a:lnTo>
                    <a:pt x="3417" y="3282"/>
                  </a:lnTo>
                  <a:lnTo>
                    <a:pt x="3532" y="3243"/>
                  </a:lnTo>
                  <a:lnTo>
                    <a:pt x="3667" y="3205"/>
                  </a:lnTo>
                  <a:lnTo>
                    <a:pt x="3841" y="3186"/>
                  </a:lnTo>
                  <a:lnTo>
                    <a:pt x="4208" y="3166"/>
                  </a:lnTo>
                  <a:lnTo>
                    <a:pt x="4633" y="3147"/>
                  </a:lnTo>
                  <a:lnTo>
                    <a:pt x="5019" y="3128"/>
                  </a:lnTo>
                  <a:lnTo>
                    <a:pt x="5192" y="3108"/>
                  </a:lnTo>
                  <a:lnTo>
                    <a:pt x="5347" y="3070"/>
                  </a:lnTo>
                  <a:lnTo>
                    <a:pt x="5482" y="3031"/>
                  </a:lnTo>
                  <a:lnTo>
                    <a:pt x="5598" y="2993"/>
                  </a:lnTo>
                  <a:lnTo>
                    <a:pt x="5655" y="2915"/>
                  </a:lnTo>
                  <a:lnTo>
                    <a:pt x="5675" y="2877"/>
                  </a:lnTo>
                  <a:lnTo>
                    <a:pt x="5675" y="2838"/>
                  </a:lnTo>
                  <a:lnTo>
                    <a:pt x="5675" y="2800"/>
                  </a:lnTo>
                  <a:lnTo>
                    <a:pt x="5655" y="2761"/>
                  </a:lnTo>
                  <a:lnTo>
                    <a:pt x="5598" y="2684"/>
                  </a:lnTo>
                  <a:lnTo>
                    <a:pt x="5482" y="2645"/>
                  </a:lnTo>
                  <a:lnTo>
                    <a:pt x="5347" y="2607"/>
                  </a:lnTo>
                  <a:lnTo>
                    <a:pt x="5192" y="2568"/>
                  </a:lnTo>
                  <a:lnTo>
                    <a:pt x="5019" y="2549"/>
                  </a:lnTo>
                  <a:lnTo>
                    <a:pt x="4633" y="2529"/>
                  </a:lnTo>
                  <a:lnTo>
                    <a:pt x="4208" y="2510"/>
                  </a:lnTo>
                  <a:lnTo>
                    <a:pt x="3841" y="2491"/>
                  </a:lnTo>
                  <a:lnTo>
                    <a:pt x="3667" y="2471"/>
                  </a:lnTo>
                  <a:lnTo>
                    <a:pt x="3532" y="2433"/>
                  </a:lnTo>
                  <a:lnTo>
                    <a:pt x="3417" y="2394"/>
                  </a:lnTo>
                  <a:lnTo>
                    <a:pt x="3339" y="2356"/>
                  </a:lnTo>
                  <a:lnTo>
                    <a:pt x="3281" y="2259"/>
                  </a:lnTo>
                  <a:lnTo>
                    <a:pt x="3243" y="2163"/>
                  </a:lnTo>
                  <a:lnTo>
                    <a:pt x="3204" y="2008"/>
                  </a:lnTo>
                  <a:lnTo>
                    <a:pt x="3185" y="1854"/>
                  </a:lnTo>
                  <a:lnTo>
                    <a:pt x="3166" y="1468"/>
                  </a:lnTo>
                  <a:lnTo>
                    <a:pt x="3146" y="1062"/>
                  </a:lnTo>
                  <a:lnTo>
                    <a:pt x="3127" y="657"/>
                  </a:lnTo>
                  <a:lnTo>
                    <a:pt x="3108" y="483"/>
                  </a:lnTo>
                  <a:lnTo>
                    <a:pt x="3069" y="329"/>
                  </a:lnTo>
                  <a:lnTo>
                    <a:pt x="3031" y="194"/>
                  </a:lnTo>
                  <a:lnTo>
                    <a:pt x="2992" y="97"/>
                  </a:lnTo>
                  <a:lnTo>
                    <a:pt x="2915" y="20"/>
                  </a:lnTo>
                  <a:lnTo>
                    <a:pt x="2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16"/>
            <p:cNvSpPr/>
            <p:nvPr/>
          </p:nvSpPr>
          <p:spPr>
            <a:xfrm rot="429530">
              <a:off x="7893077" y="4239272"/>
              <a:ext cx="172962" cy="172530"/>
            </a:xfrm>
            <a:custGeom>
              <a:avLst/>
              <a:gdLst/>
              <a:ahLst/>
              <a:cxnLst/>
              <a:rect l="l" t="t" r="r" b="b"/>
              <a:pathLst>
                <a:path w="5676" h="5675" extrusionOk="0">
                  <a:moveTo>
                    <a:pt x="2799" y="0"/>
                  </a:moveTo>
                  <a:lnTo>
                    <a:pt x="2761" y="20"/>
                  </a:lnTo>
                  <a:lnTo>
                    <a:pt x="2703" y="97"/>
                  </a:lnTo>
                  <a:lnTo>
                    <a:pt x="2645" y="193"/>
                  </a:lnTo>
                  <a:lnTo>
                    <a:pt x="2606" y="329"/>
                  </a:lnTo>
                  <a:lnTo>
                    <a:pt x="2568" y="483"/>
                  </a:lnTo>
                  <a:lnTo>
                    <a:pt x="2548" y="657"/>
                  </a:lnTo>
                  <a:lnTo>
                    <a:pt x="2529" y="1062"/>
                  </a:lnTo>
                  <a:lnTo>
                    <a:pt x="2510" y="1467"/>
                  </a:lnTo>
                  <a:lnTo>
                    <a:pt x="2491" y="1853"/>
                  </a:lnTo>
                  <a:lnTo>
                    <a:pt x="2471" y="2008"/>
                  </a:lnTo>
                  <a:lnTo>
                    <a:pt x="2452" y="2162"/>
                  </a:lnTo>
                  <a:lnTo>
                    <a:pt x="2413" y="2259"/>
                  </a:lnTo>
                  <a:lnTo>
                    <a:pt x="2355" y="2355"/>
                  </a:lnTo>
                  <a:lnTo>
                    <a:pt x="2278" y="2394"/>
                  </a:lnTo>
                  <a:lnTo>
                    <a:pt x="2162" y="2432"/>
                  </a:lnTo>
                  <a:lnTo>
                    <a:pt x="2008" y="2471"/>
                  </a:lnTo>
                  <a:lnTo>
                    <a:pt x="1854" y="2490"/>
                  </a:lnTo>
                  <a:lnTo>
                    <a:pt x="1468" y="2510"/>
                  </a:lnTo>
                  <a:lnTo>
                    <a:pt x="1062" y="2529"/>
                  </a:lnTo>
                  <a:lnTo>
                    <a:pt x="657" y="2548"/>
                  </a:lnTo>
                  <a:lnTo>
                    <a:pt x="483" y="2567"/>
                  </a:lnTo>
                  <a:lnTo>
                    <a:pt x="329" y="2606"/>
                  </a:lnTo>
                  <a:lnTo>
                    <a:pt x="194" y="2645"/>
                  </a:lnTo>
                  <a:lnTo>
                    <a:pt x="97" y="2683"/>
                  </a:lnTo>
                  <a:lnTo>
                    <a:pt x="39" y="2760"/>
                  </a:lnTo>
                  <a:lnTo>
                    <a:pt x="20" y="2799"/>
                  </a:lnTo>
                  <a:lnTo>
                    <a:pt x="1" y="2838"/>
                  </a:lnTo>
                  <a:lnTo>
                    <a:pt x="20" y="2876"/>
                  </a:lnTo>
                  <a:lnTo>
                    <a:pt x="39" y="2915"/>
                  </a:lnTo>
                  <a:lnTo>
                    <a:pt x="97" y="2992"/>
                  </a:lnTo>
                  <a:lnTo>
                    <a:pt x="194" y="3031"/>
                  </a:lnTo>
                  <a:lnTo>
                    <a:pt x="329" y="3069"/>
                  </a:lnTo>
                  <a:lnTo>
                    <a:pt x="483" y="3108"/>
                  </a:lnTo>
                  <a:lnTo>
                    <a:pt x="657" y="3127"/>
                  </a:lnTo>
                  <a:lnTo>
                    <a:pt x="1062" y="3146"/>
                  </a:lnTo>
                  <a:lnTo>
                    <a:pt x="1468" y="3166"/>
                  </a:lnTo>
                  <a:lnTo>
                    <a:pt x="1854" y="3185"/>
                  </a:lnTo>
                  <a:lnTo>
                    <a:pt x="2008" y="3204"/>
                  </a:lnTo>
                  <a:lnTo>
                    <a:pt x="2162" y="3243"/>
                  </a:lnTo>
                  <a:lnTo>
                    <a:pt x="2278" y="3282"/>
                  </a:lnTo>
                  <a:lnTo>
                    <a:pt x="2355" y="3320"/>
                  </a:lnTo>
                  <a:lnTo>
                    <a:pt x="2413" y="3417"/>
                  </a:lnTo>
                  <a:lnTo>
                    <a:pt x="2452" y="3513"/>
                  </a:lnTo>
                  <a:lnTo>
                    <a:pt x="2471" y="3668"/>
                  </a:lnTo>
                  <a:lnTo>
                    <a:pt x="2491" y="3822"/>
                  </a:lnTo>
                  <a:lnTo>
                    <a:pt x="2510" y="4208"/>
                  </a:lnTo>
                  <a:lnTo>
                    <a:pt x="2529" y="4613"/>
                  </a:lnTo>
                  <a:lnTo>
                    <a:pt x="2548" y="5019"/>
                  </a:lnTo>
                  <a:lnTo>
                    <a:pt x="2568" y="5192"/>
                  </a:lnTo>
                  <a:lnTo>
                    <a:pt x="2606" y="5347"/>
                  </a:lnTo>
                  <a:lnTo>
                    <a:pt x="2645" y="5482"/>
                  </a:lnTo>
                  <a:lnTo>
                    <a:pt x="2703" y="5578"/>
                  </a:lnTo>
                  <a:lnTo>
                    <a:pt x="2761" y="5656"/>
                  </a:lnTo>
                  <a:lnTo>
                    <a:pt x="2799" y="5675"/>
                  </a:lnTo>
                  <a:lnTo>
                    <a:pt x="2896" y="5675"/>
                  </a:lnTo>
                  <a:lnTo>
                    <a:pt x="2934" y="5656"/>
                  </a:lnTo>
                  <a:lnTo>
                    <a:pt x="2992" y="5578"/>
                  </a:lnTo>
                  <a:lnTo>
                    <a:pt x="3050" y="5482"/>
                  </a:lnTo>
                  <a:lnTo>
                    <a:pt x="3089" y="5347"/>
                  </a:lnTo>
                  <a:lnTo>
                    <a:pt x="3108" y="5192"/>
                  </a:lnTo>
                  <a:lnTo>
                    <a:pt x="3127" y="5019"/>
                  </a:lnTo>
                  <a:lnTo>
                    <a:pt x="3147" y="4613"/>
                  </a:lnTo>
                  <a:lnTo>
                    <a:pt x="3166" y="4208"/>
                  </a:lnTo>
                  <a:lnTo>
                    <a:pt x="3185" y="3822"/>
                  </a:lnTo>
                  <a:lnTo>
                    <a:pt x="3205" y="3668"/>
                  </a:lnTo>
                  <a:lnTo>
                    <a:pt x="3243" y="3513"/>
                  </a:lnTo>
                  <a:lnTo>
                    <a:pt x="3282" y="3417"/>
                  </a:lnTo>
                  <a:lnTo>
                    <a:pt x="3340" y="3320"/>
                  </a:lnTo>
                  <a:lnTo>
                    <a:pt x="3417" y="3282"/>
                  </a:lnTo>
                  <a:lnTo>
                    <a:pt x="3533" y="3243"/>
                  </a:lnTo>
                  <a:lnTo>
                    <a:pt x="3668" y="3204"/>
                  </a:lnTo>
                  <a:lnTo>
                    <a:pt x="3842" y="3185"/>
                  </a:lnTo>
                  <a:lnTo>
                    <a:pt x="4208" y="3166"/>
                  </a:lnTo>
                  <a:lnTo>
                    <a:pt x="4633" y="3146"/>
                  </a:lnTo>
                  <a:lnTo>
                    <a:pt x="5019" y="3127"/>
                  </a:lnTo>
                  <a:lnTo>
                    <a:pt x="5193" y="3108"/>
                  </a:lnTo>
                  <a:lnTo>
                    <a:pt x="5366" y="3069"/>
                  </a:lnTo>
                  <a:lnTo>
                    <a:pt x="5482" y="3031"/>
                  </a:lnTo>
                  <a:lnTo>
                    <a:pt x="5598" y="2992"/>
                  </a:lnTo>
                  <a:lnTo>
                    <a:pt x="5656" y="2915"/>
                  </a:lnTo>
                  <a:lnTo>
                    <a:pt x="5675" y="2876"/>
                  </a:lnTo>
                  <a:lnTo>
                    <a:pt x="5675" y="2838"/>
                  </a:lnTo>
                  <a:lnTo>
                    <a:pt x="5675" y="2799"/>
                  </a:lnTo>
                  <a:lnTo>
                    <a:pt x="5656" y="2760"/>
                  </a:lnTo>
                  <a:lnTo>
                    <a:pt x="5598" y="2683"/>
                  </a:lnTo>
                  <a:lnTo>
                    <a:pt x="5482" y="2645"/>
                  </a:lnTo>
                  <a:lnTo>
                    <a:pt x="5366" y="2606"/>
                  </a:lnTo>
                  <a:lnTo>
                    <a:pt x="5193" y="2567"/>
                  </a:lnTo>
                  <a:lnTo>
                    <a:pt x="5019" y="2548"/>
                  </a:lnTo>
                  <a:lnTo>
                    <a:pt x="4633" y="2529"/>
                  </a:lnTo>
                  <a:lnTo>
                    <a:pt x="4208" y="2510"/>
                  </a:lnTo>
                  <a:lnTo>
                    <a:pt x="3842" y="2490"/>
                  </a:lnTo>
                  <a:lnTo>
                    <a:pt x="3668" y="2471"/>
                  </a:lnTo>
                  <a:lnTo>
                    <a:pt x="3533" y="2432"/>
                  </a:lnTo>
                  <a:lnTo>
                    <a:pt x="3417" y="2394"/>
                  </a:lnTo>
                  <a:lnTo>
                    <a:pt x="3340" y="2355"/>
                  </a:lnTo>
                  <a:lnTo>
                    <a:pt x="3282" y="2259"/>
                  </a:lnTo>
                  <a:lnTo>
                    <a:pt x="3243" y="2162"/>
                  </a:lnTo>
                  <a:lnTo>
                    <a:pt x="3205" y="2008"/>
                  </a:lnTo>
                  <a:lnTo>
                    <a:pt x="3185" y="1853"/>
                  </a:lnTo>
                  <a:lnTo>
                    <a:pt x="3166" y="1467"/>
                  </a:lnTo>
                  <a:lnTo>
                    <a:pt x="3147" y="1062"/>
                  </a:lnTo>
                  <a:lnTo>
                    <a:pt x="3127" y="657"/>
                  </a:lnTo>
                  <a:lnTo>
                    <a:pt x="3108" y="483"/>
                  </a:lnTo>
                  <a:lnTo>
                    <a:pt x="3089" y="329"/>
                  </a:lnTo>
                  <a:lnTo>
                    <a:pt x="3050" y="193"/>
                  </a:lnTo>
                  <a:lnTo>
                    <a:pt x="2992" y="97"/>
                  </a:lnTo>
                  <a:lnTo>
                    <a:pt x="2934" y="20"/>
                  </a:lnTo>
                  <a:lnTo>
                    <a:pt x="28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16"/>
            <p:cNvSpPr/>
            <p:nvPr/>
          </p:nvSpPr>
          <p:spPr>
            <a:xfrm rot="429530">
              <a:off x="8553265" y="4799049"/>
              <a:ext cx="263527" cy="127931"/>
            </a:xfrm>
            <a:custGeom>
              <a:avLst/>
              <a:gdLst/>
              <a:ahLst/>
              <a:cxnLst/>
              <a:rect l="l" t="t" r="r" b="b"/>
              <a:pathLst>
                <a:path w="8648" h="4208" extrusionOk="0">
                  <a:moveTo>
                    <a:pt x="4807" y="0"/>
                  </a:moveTo>
                  <a:lnTo>
                    <a:pt x="4479" y="39"/>
                  </a:lnTo>
                  <a:lnTo>
                    <a:pt x="4170" y="77"/>
                  </a:lnTo>
                  <a:lnTo>
                    <a:pt x="3765" y="155"/>
                  </a:lnTo>
                  <a:lnTo>
                    <a:pt x="3379" y="270"/>
                  </a:lnTo>
                  <a:lnTo>
                    <a:pt x="2993" y="386"/>
                  </a:lnTo>
                  <a:lnTo>
                    <a:pt x="2626" y="541"/>
                  </a:lnTo>
                  <a:lnTo>
                    <a:pt x="2259" y="734"/>
                  </a:lnTo>
                  <a:lnTo>
                    <a:pt x="1931" y="946"/>
                  </a:lnTo>
                  <a:lnTo>
                    <a:pt x="1622" y="1197"/>
                  </a:lnTo>
                  <a:lnTo>
                    <a:pt x="1333" y="1467"/>
                  </a:lnTo>
                  <a:lnTo>
                    <a:pt x="1101" y="1737"/>
                  </a:lnTo>
                  <a:lnTo>
                    <a:pt x="889" y="2027"/>
                  </a:lnTo>
                  <a:lnTo>
                    <a:pt x="503" y="2606"/>
                  </a:lnTo>
                  <a:lnTo>
                    <a:pt x="1" y="3378"/>
                  </a:lnTo>
                  <a:lnTo>
                    <a:pt x="387" y="3590"/>
                  </a:lnTo>
                  <a:lnTo>
                    <a:pt x="812" y="3745"/>
                  </a:lnTo>
                  <a:lnTo>
                    <a:pt x="1101" y="3860"/>
                  </a:lnTo>
                  <a:lnTo>
                    <a:pt x="1410" y="3938"/>
                  </a:lnTo>
                  <a:lnTo>
                    <a:pt x="1699" y="4015"/>
                  </a:lnTo>
                  <a:lnTo>
                    <a:pt x="2008" y="4073"/>
                  </a:lnTo>
                  <a:lnTo>
                    <a:pt x="2317" y="4131"/>
                  </a:lnTo>
                  <a:lnTo>
                    <a:pt x="2626" y="4169"/>
                  </a:lnTo>
                  <a:lnTo>
                    <a:pt x="2935" y="4189"/>
                  </a:lnTo>
                  <a:lnTo>
                    <a:pt x="3263" y="4208"/>
                  </a:lnTo>
                  <a:lnTo>
                    <a:pt x="3572" y="4208"/>
                  </a:lnTo>
                  <a:lnTo>
                    <a:pt x="3880" y="4189"/>
                  </a:lnTo>
                  <a:lnTo>
                    <a:pt x="4189" y="4169"/>
                  </a:lnTo>
                  <a:lnTo>
                    <a:pt x="4498" y="4131"/>
                  </a:lnTo>
                  <a:lnTo>
                    <a:pt x="4807" y="4073"/>
                  </a:lnTo>
                  <a:lnTo>
                    <a:pt x="5116" y="3996"/>
                  </a:lnTo>
                  <a:lnTo>
                    <a:pt x="5424" y="3918"/>
                  </a:lnTo>
                  <a:lnTo>
                    <a:pt x="5714" y="3841"/>
                  </a:lnTo>
                  <a:lnTo>
                    <a:pt x="6003" y="3725"/>
                  </a:lnTo>
                  <a:lnTo>
                    <a:pt x="6293" y="3590"/>
                  </a:lnTo>
                  <a:lnTo>
                    <a:pt x="6583" y="3455"/>
                  </a:lnTo>
                  <a:lnTo>
                    <a:pt x="6853" y="3301"/>
                  </a:lnTo>
                  <a:lnTo>
                    <a:pt x="7123" y="3127"/>
                  </a:lnTo>
                  <a:lnTo>
                    <a:pt x="7355" y="2934"/>
                  </a:lnTo>
                  <a:lnTo>
                    <a:pt x="7586" y="2722"/>
                  </a:lnTo>
                  <a:lnTo>
                    <a:pt x="7798" y="2471"/>
                  </a:lnTo>
                  <a:lnTo>
                    <a:pt x="7972" y="2239"/>
                  </a:lnTo>
                  <a:lnTo>
                    <a:pt x="8107" y="2008"/>
                  </a:lnTo>
                  <a:lnTo>
                    <a:pt x="8223" y="1757"/>
                  </a:lnTo>
                  <a:lnTo>
                    <a:pt x="8339" y="1486"/>
                  </a:lnTo>
                  <a:lnTo>
                    <a:pt x="8416" y="1236"/>
                  </a:lnTo>
                  <a:lnTo>
                    <a:pt x="8513" y="965"/>
                  </a:lnTo>
                  <a:lnTo>
                    <a:pt x="8648" y="406"/>
                  </a:lnTo>
                  <a:lnTo>
                    <a:pt x="7702" y="232"/>
                  </a:lnTo>
                  <a:lnTo>
                    <a:pt x="7219" y="155"/>
                  </a:lnTo>
                  <a:lnTo>
                    <a:pt x="6737" y="77"/>
                  </a:lnTo>
                  <a:lnTo>
                    <a:pt x="6254" y="39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16"/>
            <p:cNvSpPr/>
            <p:nvPr/>
          </p:nvSpPr>
          <p:spPr>
            <a:xfrm rot="429530">
              <a:off x="8554668" y="4809833"/>
              <a:ext cx="265264" cy="93911"/>
            </a:xfrm>
            <a:custGeom>
              <a:avLst/>
              <a:gdLst/>
              <a:ahLst/>
              <a:cxnLst/>
              <a:rect l="l" t="t" r="r" b="b"/>
              <a:pathLst>
                <a:path w="8705" h="3089" extrusionOk="0">
                  <a:moveTo>
                    <a:pt x="8647" y="1"/>
                  </a:moveTo>
                  <a:lnTo>
                    <a:pt x="7528" y="213"/>
                  </a:lnTo>
                  <a:lnTo>
                    <a:pt x="6389" y="445"/>
                  </a:lnTo>
                  <a:lnTo>
                    <a:pt x="5269" y="696"/>
                  </a:lnTo>
                  <a:lnTo>
                    <a:pt x="4710" y="850"/>
                  </a:lnTo>
                  <a:lnTo>
                    <a:pt x="4150" y="1004"/>
                  </a:lnTo>
                  <a:lnTo>
                    <a:pt x="3552" y="1197"/>
                  </a:lnTo>
                  <a:lnTo>
                    <a:pt x="2973" y="1410"/>
                  </a:lnTo>
                  <a:lnTo>
                    <a:pt x="2413" y="1641"/>
                  </a:lnTo>
                  <a:lnTo>
                    <a:pt x="1892" y="1873"/>
                  </a:lnTo>
                  <a:lnTo>
                    <a:pt x="1390" y="2143"/>
                  </a:lnTo>
                  <a:lnTo>
                    <a:pt x="907" y="2413"/>
                  </a:lnTo>
                  <a:lnTo>
                    <a:pt x="444" y="2684"/>
                  </a:lnTo>
                  <a:lnTo>
                    <a:pt x="20" y="2992"/>
                  </a:lnTo>
                  <a:lnTo>
                    <a:pt x="0" y="3031"/>
                  </a:lnTo>
                  <a:lnTo>
                    <a:pt x="0" y="3070"/>
                  </a:lnTo>
                  <a:lnTo>
                    <a:pt x="58" y="3089"/>
                  </a:lnTo>
                  <a:lnTo>
                    <a:pt x="77" y="3070"/>
                  </a:lnTo>
                  <a:lnTo>
                    <a:pt x="502" y="2780"/>
                  </a:lnTo>
                  <a:lnTo>
                    <a:pt x="965" y="2490"/>
                  </a:lnTo>
                  <a:lnTo>
                    <a:pt x="1428" y="2220"/>
                  </a:lnTo>
                  <a:lnTo>
                    <a:pt x="1930" y="1969"/>
                  </a:lnTo>
                  <a:lnTo>
                    <a:pt x="2451" y="1738"/>
                  </a:lnTo>
                  <a:lnTo>
                    <a:pt x="3011" y="1506"/>
                  </a:lnTo>
                  <a:lnTo>
                    <a:pt x="3571" y="1294"/>
                  </a:lnTo>
                  <a:lnTo>
                    <a:pt x="4189" y="1101"/>
                  </a:lnTo>
                  <a:lnTo>
                    <a:pt x="4729" y="946"/>
                  </a:lnTo>
                  <a:lnTo>
                    <a:pt x="5289" y="792"/>
                  </a:lnTo>
                  <a:lnTo>
                    <a:pt x="6408" y="541"/>
                  </a:lnTo>
                  <a:lnTo>
                    <a:pt x="7547" y="309"/>
                  </a:lnTo>
                  <a:lnTo>
                    <a:pt x="8666" y="97"/>
                  </a:lnTo>
                  <a:lnTo>
                    <a:pt x="8686" y="78"/>
                  </a:lnTo>
                  <a:lnTo>
                    <a:pt x="8705" y="39"/>
                  </a:lnTo>
                  <a:lnTo>
                    <a:pt x="868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16"/>
            <p:cNvSpPr/>
            <p:nvPr/>
          </p:nvSpPr>
          <p:spPr>
            <a:xfrm rot="429530">
              <a:off x="8554525" y="4792971"/>
              <a:ext cx="127680" cy="111514"/>
            </a:xfrm>
            <a:custGeom>
              <a:avLst/>
              <a:gdLst/>
              <a:ahLst/>
              <a:cxnLst/>
              <a:rect l="l" t="t" r="r" b="b"/>
              <a:pathLst>
                <a:path w="4190" h="3668" extrusionOk="0">
                  <a:moveTo>
                    <a:pt x="4170" y="0"/>
                  </a:moveTo>
                  <a:lnTo>
                    <a:pt x="3765" y="78"/>
                  </a:lnTo>
                  <a:lnTo>
                    <a:pt x="3379" y="193"/>
                  </a:lnTo>
                  <a:lnTo>
                    <a:pt x="2993" y="309"/>
                  </a:lnTo>
                  <a:lnTo>
                    <a:pt x="2626" y="464"/>
                  </a:lnTo>
                  <a:lnTo>
                    <a:pt x="2259" y="657"/>
                  </a:lnTo>
                  <a:lnTo>
                    <a:pt x="1931" y="869"/>
                  </a:lnTo>
                  <a:lnTo>
                    <a:pt x="1622" y="1120"/>
                  </a:lnTo>
                  <a:lnTo>
                    <a:pt x="1333" y="1390"/>
                  </a:lnTo>
                  <a:lnTo>
                    <a:pt x="1101" y="1660"/>
                  </a:lnTo>
                  <a:lnTo>
                    <a:pt x="889" y="1950"/>
                  </a:lnTo>
                  <a:lnTo>
                    <a:pt x="503" y="2529"/>
                  </a:lnTo>
                  <a:lnTo>
                    <a:pt x="1" y="3301"/>
                  </a:lnTo>
                  <a:lnTo>
                    <a:pt x="387" y="3513"/>
                  </a:lnTo>
                  <a:lnTo>
                    <a:pt x="812" y="3668"/>
                  </a:lnTo>
                  <a:lnTo>
                    <a:pt x="1120" y="3513"/>
                  </a:lnTo>
                  <a:lnTo>
                    <a:pt x="1429" y="3320"/>
                  </a:lnTo>
                  <a:lnTo>
                    <a:pt x="1719" y="3127"/>
                  </a:lnTo>
                  <a:lnTo>
                    <a:pt x="2008" y="2934"/>
                  </a:lnTo>
                  <a:lnTo>
                    <a:pt x="2278" y="2722"/>
                  </a:lnTo>
                  <a:lnTo>
                    <a:pt x="2549" y="2490"/>
                  </a:lnTo>
                  <a:lnTo>
                    <a:pt x="2819" y="2259"/>
                  </a:lnTo>
                  <a:lnTo>
                    <a:pt x="3070" y="2027"/>
                  </a:lnTo>
                  <a:lnTo>
                    <a:pt x="3301" y="1795"/>
                  </a:lnTo>
                  <a:lnTo>
                    <a:pt x="3514" y="1545"/>
                  </a:lnTo>
                  <a:lnTo>
                    <a:pt x="3649" y="1371"/>
                  </a:lnTo>
                  <a:lnTo>
                    <a:pt x="3784" y="1197"/>
                  </a:lnTo>
                  <a:lnTo>
                    <a:pt x="3900" y="1004"/>
                  </a:lnTo>
                  <a:lnTo>
                    <a:pt x="4015" y="811"/>
                  </a:lnTo>
                  <a:lnTo>
                    <a:pt x="4073" y="676"/>
                  </a:lnTo>
                  <a:lnTo>
                    <a:pt x="4131" y="541"/>
                  </a:lnTo>
                  <a:lnTo>
                    <a:pt x="4170" y="406"/>
                  </a:lnTo>
                  <a:lnTo>
                    <a:pt x="4189" y="251"/>
                  </a:lnTo>
                  <a:lnTo>
                    <a:pt x="4189" y="136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16"/>
            <p:cNvSpPr/>
            <p:nvPr/>
          </p:nvSpPr>
          <p:spPr>
            <a:xfrm rot="429530">
              <a:off x="8543720" y="4583370"/>
              <a:ext cx="180001" cy="309856"/>
            </a:xfrm>
            <a:custGeom>
              <a:avLst/>
              <a:gdLst/>
              <a:ahLst/>
              <a:cxnLst/>
              <a:rect l="l" t="t" r="r" b="b"/>
              <a:pathLst>
                <a:path w="5907" h="10192" extrusionOk="0">
                  <a:moveTo>
                    <a:pt x="4555" y="0"/>
                  </a:moveTo>
                  <a:lnTo>
                    <a:pt x="3687" y="753"/>
                  </a:lnTo>
                  <a:lnTo>
                    <a:pt x="3243" y="1139"/>
                  </a:lnTo>
                  <a:lnTo>
                    <a:pt x="2838" y="1525"/>
                  </a:lnTo>
                  <a:lnTo>
                    <a:pt x="2432" y="1931"/>
                  </a:lnTo>
                  <a:lnTo>
                    <a:pt x="2027" y="2336"/>
                  </a:lnTo>
                  <a:lnTo>
                    <a:pt x="1660" y="2780"/>
                  </a:lnTo>
                  <a:lnTo>
                    <a:pt x="1313" y="3243"/>
                  </a:lnTo>
                  <a:lnTo>
                    <a:pt x="1004" y="3706"/>
                  </a:lnTo>
                  <a:lnTo>
                    <a:pt x="714" y="4208"/>
                  </a:lnTo>
                  <a:lnTo>
                    <a:pt x="579" y="4478"/>
                  </a:lnTo>
                  <a:lnTo>
                    <a:pt x="463" y="4748"/>
                  </a:lnTo>
                  <a:lnTo>
                    <a:pt x="367" y="5019"/>
                  </a:lnTo>
                  <a:lnTo>
                    <a:pt x="270" y="5289"/>
                  </a:lnTo>
                  <a:lnTo>
                    <a:pt x="193" y="5559"/>
                  </a:lnTo>
                  <a:lnTo>
                    <a:pt x="116" y="5829"/>
                  </a:lnTo>
                  <a:lnTo>
                    <a:pt x="77" y="6119"/>
                  </a:lnTo>
                  <a:lnTo>
                    <a:pt x="39" y="6389"/>
                  </a:lnTo>
                  <a:lnTo>
                    <a:pt x="20" y="6679"/>
                  </a:lnTo>
                  <a:lnTo>
                    <a:pt x="0" y="6968"/>
                  </a:lnTo>
                  <a:lnTo>
                    <a:pt x="20" y="7238"/>
                  </a:lnTo>
                  <a:lnTo>
                    <a:pt x="39" y="7528"/>
                  </a:lnTo>
                  <a:lnTo>
                    <a:pt x="116" y="7933"/>
                  </a:lnTo>
                  <a:lnTo>
                    <a:pt x="213" y="8338"/>
                  </a:lnTo>
                  <a:lnTo>
                    <a:pt x="328" y="8744"/>
                  </a:lnTo>
                  <a:lnTo>
                    <a:pt x="463" y="9130"/>
                  </a:lnTo>
                  <a:lnTo>
                    <a:pt x="792" y="10191"/>
                  </a:lnTo>
                  <a:lnTo>
                    <a:pt x="1197" y="9998"/>
                  </a:lnTo>
                  <a:lnTo>
                    <a:pt x="1583" y="9805"/>
                  </a:lnTo>
                  <a:lnTo>
                    <a:pt x="1950" y="9593"/>
                  </a:lnTo>
                  <a:lnTo>
                    <a:pt x="2316" y="9342"/>
                  </a:lnTo>
                  <a:lnTo>
                    <a:pt x="2664" y="9091"/>
                  </a:lnTo>
                  <a:lnTo>
                    <a:pt x="3011" y="8802"/>
                  </a:lnTo>
                  <a:lnTo>
                    <a:pt x="3339" y="8512"/>
                  </a:lnTo>
                  <a:lnTo>
                    <a:pt x="3648" y="8203"/>
                  </a:lnTo>
                  <a:lnTo>
                    <a:pt x="3938" y="7875"/>
                  </a:lnTo>
                  <a:lnTo>
                    <a:pt x="4208" y="7547"/>
                  </a:lnTo>
                  <a:lnTo>
                    <a:pt x="4478" y="7180"/>
                  </a:lnTo>
                  <a:lnTo>
                    <a:pt x="4710" y="6833"/>
                  </a:lnTo>
                  <a:lnTo>
                    <a:pt x="4941" y="6447"/>
                  </a:lnTo>
                  <a:lnTo>
                    <a:pt x="5154" y="6061"/>
                  </a:lnTo>
                  <a:lnTo>
                    <a:pt x="5327" y="5675"/>
                  </a:lnTo>
                  <a:lnTo>
                    <a:pt x="5501" y="5270"/>
                  </a:lnTo>
                  <a:lnTo>
                    <a:pt x="5617" y="4922"/>
                  </a:lnTo>
                  <a:lnTo>
                    <a:pt x="5713" y="4555"/>
                  </a:lnTo>
                  <a:lnTo>
                    <a:pt x="5810" y="4189"/>
                  </a:lnTo>
                  <a:lnTo>
                    <a:pt x="5868" y="3822"/>
                  </a:lnTo>
                  <a:lnTo>
                    <a:pt x="5906" y="3455"/>
                  </a:lnTo>
                  <a:lnTo>
                    <a:pt x="5906" y="3089"/>
                  </a:lnTo>
                  <a:lnTo>
                    <a:pt x="5868" y="2703"/>
                  </a:lnTo>
                  <a:lnTo>
                    <a:pt x="5810" y="2336"/>
                  </a:lnTo>
                  <a:lnTo>
                    <a:pt x="5713" y="2008"/>
                  </a:lnTo>
                  <a:lnTo>
                    <a:pt x="5598" y="1699"/>
                  </a:lnTo>
                  <a:lnTo>
                    <a:pt x="5462" y="1409"/>
                  </a:lnTo>
                  <a:lnTo>
                    <a:pt x="5308" y="1120"/>
                  </a:lnTo>
                  <a:lnTo>
                    <a:pt x="5134" y="830"/>
                  </a:lnTo>
                  <a:lnTo>
                    <a:pt x="4961" y="560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16"/>
            <p:cNvSpPr/>
            <p:nvPr/>
          </p:nvSpPr>
          <p:spPr>
            <a:xfrm rot="429530">
              <a:off x="8568065" y="4580087"/>
              <a:ext cx="116497" cy="311619"/>
            </a:xfrm>
            <a:custGeom>
              <a:avLst/>
              <a:gdLst/>
              <a:ahLst/>
              <a:cxnLst/>
              <a:rect l="l" t="t" r="r" b="b"/>
              <a:pathLst>
                <a:path w="3823" h="10250" extrusionOk="0">
                  <a:moveTo>
                    <a:pt x="3764" y="0"/>
                  </a:moveTo>
                  <a:lnTo>
                    <a:pt x="3726" y="39"/>
                  </a:lnTo>
                  <a:lnTo>
                    <a:pt x="3069" y="1216"/>
                  </a:lnTo>
                  <a:lnTo>
                    <a:pt x="2433" y="2432"/>
                  </a:lnTo>
                  <a:lnTo>
                    <a:pt x="2124" y="3030"/>
                  </a:lnTo>
                  <a:lnTo>
                    <a:pt x="1834" y="3648"/>
                  </a:lnTo>
                  <a:lnTo>
                    <a:pt x="1545" y="4266"/>
                  </a:lnTo>
                  <a:lnTo>
                    <a:pt x="1274" y="4903"/>
                  </a:lnTo>
                  <a:lnTo>
                    <a:pt x="1004" y="5617"/>
                  </a:lnTo>
                  <a:lnTo>
                    <a:pt x="773" y="6292"/>
                  </a:lnTo>
                  <a:lnTo>
                    <a:pt x="560" y="6987"/>
                  </a:lnTo>
                  <a:lnTo>
                    <a:pt x="387" y="7643"/>
                  </a:lnTo>
                  <a:lnTo>
                    <a:pt x="232" y="8300"/>
                  </a:lnTo>
                  <a:lnTo>
                    <a:pt x="136" y="8937"/>
                  </a:lnTo>
                  <a:lnTo>
                    <a:pt x="59" y="9573"/>
                  </a:lnTo>
                  <a:lnTo>
                    <a:pt x="1" y="10191"/>
                  </a:lnTo>
                  <a:lnTo>
                    <a:pt x="20" y="10230"/>
                  </a:lnTo>
                  <a:lnTo>
                    <a:pt x="59" y="10249"/>
                  </a:lnTo>
                  <a:lnTo>
                    <a:pt x="78" y="10249"/>
                  </a:lnTo>
                  <a:lnTo>
                    <a:pt x="116" y="10230"/>
                  </a:lnTo>
                  <a:lnTo>
                    <a:pt x="136" y="10191"/>
                  </a:lnTo>
                  <a:lnTo>
                    <a:pt x="174" y="9573"/>
                  </a:lnTo>
                  <a:lnTo>
                    <a:pt x="252" y="8956"/>
                  </a:lnTo>
                  <a:lnTo>
                    <a:pt x="367" y="8319"/>
                  </a:lnTo>
                  <a:lnTo>
                    <a:pt x="502" y="7663"/>
                  </a:lnTo>
                  <a:lnTo>
                    <a:pt x="676" y="7006"/>
                  </a:lnTo>
                  <a:lnTo>
                    <a:pt x="888" y="6331"/>
                  </a:lnTo>
                  <a:lnTo>
                    <a:pt x="1120" y="5655"/>
                  </a:lnTo>
                  <a:lnTo>
                    <a:pt x="1390" y="4941"/>
                  </a:lnTo>
                  <a:lnTo>
                    <a:pt x="1660" y="4324"/>
                  </a:lnTo>
                  <a:lnTo>
                    <a:pt x="1950" y="3706"/>
                  </a:lnTo>
                  <a:lnTo>
                    <a:pt x="2240" y="3088"/>
                  </a:lnTo>
                  <a:lnTo>
                    <a:pt x="2548" y="2471"/>
                  </a:lnTo>
                  <a:lnTo>
                    <a:pt x="3185" y="1274"/>
                  </a:lnTo>
                  <a:lnTo>
                    <a:pt x="3822" y="97"/>
                  </a:lnTo>
                  <a:lnTo>
                    <a:pt x="3822" y="39"/>
                  </a:lnTo>
                  <a:lnTo>
                    <a:pt x="3803" y="20"/>
                  </a:lnTo>
                  <a:lnTo>
                    <a:pt x="3764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2" name="Google Shape;1492;p16"/>
          <p:cNvSpPr/>
          <p:nvPr/>
        </p:nvSpPr>
        <p:spPr>
          <a:xfrm rot="9432260" flipH="1">
            <a:off x="8980923" y="5989525"/>
            <a:ext cx="3742608" cy="107825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3" name="Google Shape;1493;p16"/>
          <p:cNvSpPr/>
          <p:nvPr/>
        </p:nvSpPr>
        <p:spPr>
          <a:xfrm rot="-5739736" flipH="1">
            <a:off x="-1814024" y="2806370"/>
            <a:ext cx="4322288" cy="1245265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94" name="Google Shape;1494;p16"/>
          <p:cNvGrpSpPr/>
          <p:nvPr/>
        </p:nvGrpSpPr>
        <p:grpSpPr>
          <a:xfrm>
            <a:off x="2716931" y="5663868"/>
            <a:ext cx="1228704" cy="1345352"/>
            <a:chOff x="3459100" y="826450"/>
            <a:chExt cx="409750" cy="448650"/>
          </a:xfrm>
        </p:grpSpPr>
        <p:sp>
          <p:nvSpPr>
            <p:cNvPr id="1495" name="Google Shape;1495;p16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16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16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8" name="Google Shape;1498;p16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9" name="Google Shape;1499;p16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16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16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16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16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16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16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6" name="Google Shape;1506;p16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16"/>
          <p:cNvGrpSpPr/>
          <p:nvPr/>
        </p:nvGrpSpPr>
        <p:grpSpPr>
          <a:xfrm flipH="1">
            <a:off x="11343361" y="813279"/>
            <a:ext cx="354368" cy="306247"/>
            <a:chOff x="-711450" y="730125"/>
            <a:chExt cx="350350" cy="302775"/>
          </a:xfrm>
        </p:grpSpPr>
        <p:sp>
          <p:nvSpPr>
            <p:cNvPr id="1508" name="Google Shape;1508;p16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16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0" name="Google Shape;1510;p16"/>
          <p:cNvGrpSpPr/>
          <p:nvPr/>
        </p:nvGrpSpPr>
        <p:grpSpPr>
          <a:xfrm flipH="1">
            <a:off x="11128125" y="319149"/>
            <a:ext cx="168257" cy="252133"/>
            <a:chOff x="-682500" y="-141275"/>
            <a:chExt cx="166350" cy="249275"/>
          </a:xfrm>
        </p:grpSpPr>
        <p:sp>
          <p:nvSpPr>
            <p:cNvPr id="1511" name="Google Shape;1511;p16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16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3" name="Google Shape;1513;p16"/>
          <p:cNvGrpSpPr/>
          <p:nvPr/>
        </p:nvGrpSpPr>
        <p:grpSpPr>
          <a:xfrm flipH="1">
            <a:off x="11416519" y="357921"/>
            <a:ext cx="232283" cy="261085"/>
            <a:chOff x="-1062750" y="-633900"/>
            <a:chExt cx="229650" cy="258125"/>
          </a:xfrm>
        </p:grpSpPr>
        <p:sp>
          <p:nvSpPr>
            <p:cNvPr id="1514" name="Google Shape;1514;p16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16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6" name="Google Shape;1516;p16"/>
          <p:cNvSpPr/>
          <p:nvPr/>
        </p:nvSpPr>
        <p:spPr>
          <a:xfrm rot="294481">
            <a:off x="11663036" y="149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17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17"/>
          <p:cNvSpPr/>
          <p:nvPr/>
        </p:nvSpPr>
        <p:spPr>
          <a:xfrm>
            <a:off x="1642100" y="1849800"/>
            <a:ext cx="8730800" cy="37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9" name="Google Shape;1519;p17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0" name="Google Shape;1520;p17"/>
          <p:cNvSpPr txBox="1">
            <a:spLocks noGrp="1"/>
          </p:cNvSpPr>
          <p:nvPr>
            <p:ph type="body" idx="1"/>
          </p:nvPr>
        </p:nvSpPr>
        <p:spPr>
          <a:xfrm>
            <a:off x="1937100" y="2288200"/>
            <a:ext cx="8140800" cy="2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521" name="Google Shape;1521;p17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522" name="Google Shape;1522;p17"/>
          <p:cNvGrpSpPr/>
          <p:nvPr/>
        </p:nvGrpSpPr>
        <p:grpSpPr>
          <a:xfrm rot="520719">
            <a:off x="9833412" y="240921"/>
            <a:ext cx="2039019" cy="2193068"/>
            <a:chOff x="-4981287" y="-746041"/>
            <a:chExt cx="1529187" cy="1644718"/>
          </a:xfrm>
        </p:grpSpPr>
        <p:sp>
          <p:nvSpPr>
            <p:cNvPr id="1523" name="Google Shape;1523;p17"/>
            <p:cNvSpPr/>
            <p:nvPr/>
          </p:nvSpPr>
          <p:spPr>
            <a:xfrm>
              <a:off x="-4981287" y="-746041"/>
              <a:ext cx="1529187" cy="1644718"/>
            </a:xfrm>
            <a:custGeom>
              <a:avLst/>
              <a:gdLst/>
              <a:ahLst/>
              <a:cxnLst/>
              <a:rect l="l" t="t" r="r" b="b"/>
              <a:pathLst>
                <a:path w="82104" h="88307" extrusionOk="0">
                  <a:moveTo>
                    <a:pt x="60678" y="1"/>
                  </a:moveTo>
                  <a:lnTo>
                    <a:pt x="60322" y="23"/>
                  </a:lnTo>
                  <a:lnTo>
                    <a:pt x="59989" y="45"/>
                  </a:lnTo>
                  <a:lnTo>
                    <a:pt x="59700" y="90"/>
                  </a:lnTo>
                  <a:lnTo>
                    <a:pt x="59433" y="156"/>
                  </a:lnTo>
                  <a:lnTo>
                    <a:pt x="59166" y="245"/>
                  </a:lnTo>
                  <a:lnTo>
                    <a:pt x="58944" y="334"/>
                  </a:lnTo>
                  <a:lnTo>
                    <a:pt x="58722" y="423"/>
                  </a:lnTo>
                  <a:lnTo>
                    <a:pt x="58566" y="534"/>
                  </a:lnTo>
                  <a:lnTo>
                    <a:pt x="58411" y="645"/>
                  </a:lnTo>
                  <a:lnTo>
                    <a:pt x="58211" y="801"/>
                  </a:lnTo>
                  <a:lnTo>
                    <a:pt x="57988" y="979"/>
                  </a:lnTo>
                  <a:lnTo>
                    <a:pt x="57766" y="1245"/>
                  </a:lnTo>
                  <a:lnTo>
                    <a:pt x="57477" y="1579"/>
                  </a:lnTo>
                  <a:lnTo>
                    <a:pt x="57144" y="1979"/>
                  </a:lnTo>
                  <a:lnTo>
                    <a:pt x="56766" y="2490"/>
                  </a:lnTo>
                  <a:lnTo>
                    <a:pt x="55343" y="2690"/>
                  </a:lnTo>
                  <a:lnTo>
                    <a:pt x="53343" y="2268"/>
                  </a:lnTo>
                  <a:lnTo>
                    <a:pt x="52832" y="2090"/>
                  </a:lnTo>
                  <a:lnTo>
                    <a:pt x="52054" y="1846"/>
                  </a:lnTo>
                  <a:lnTo>
                    <a:pt x="51054" y="1557"/>
                  </a:lnTo>
                  <a:lnTo>
                    <a:pt x="49876" y="1268"/>
                  </a:lnTo>
                  <a:lnTo>
                    <a:pt x="48609" y="979"/>
                  </a:lnTo>
                  <a:lnTo>
                    <a:pt x="47964" y="845"/>
                  </a:lnTo>
                  <a:lnTo>
                    <a:pt x="47298" y="734"/>
                  </a:lnTo>
                  <a:lnTo>
                    <a:pt x="46631" y="645"/>
                  </a:lnTo>
                  <a:lnTo>
                    <a:pt x="45986" y="579"/>
                  </a:lnTo>
                  <a:lnTo>
                    <a:pt x="45364" y="534"/>
                  </a:lnTo>
                  <a:lnTo>
                    <a:pt x="44741" y="512"/>
                  </a:lnTo>
                  <a:lnTo>
                    <a:pt x="44341" y="534"/>
                  </a:lnTo>
                  <a:lnTo>
                    <a:pt x="43941" y="556"/>
                  </a:lnTo>
                  <a:lnTo>
                    <a:pt x="43563" y="601"/>
                  </a:lnTo>
                  <a:lnTo>
                    <a:pt x="43208" y="645"/>
                  </a:lnTo>
                  <a:lnTo>
                    <a:pt x="42874" y="712"/>
                  </a:lnTo>
                  <a:lnTo>
                    <a:pt x="42563" y="823"/>
                  </a:lnTo>
                  <a:lnTo>
                    <a:pt x="42252" y="934"/>
                  </a:lnTo>
                  <a:lnTo>
                    <a:pt x="41963" y="1045"/>
                  </a:lnTo>
                  <a:lnTo>
                    <a:pt x="40719" y="1001"/>
                  </a:lnTo>
                  <a:lnTo>
                    <a:pt x="39496" y="979"/>
                  </a:lnTo>
                  <a:lnTo>
                    <a:pt x="38474" y="979"/>
                  </a:lnTo>
                  <a:lnTo>
                    <a:pt x="37473" y="1023"/>
                  </a:lnTo>
                  <a:lnTo>
                    <a:pt x="36451" y="1090"/>
                  </a:lnTo>
                  <a:lnTo>
                    <a:pt x="35451" y="1179"/>
                  </a:lnTo>
                  <a:lnTo>
                    <a:pt x="34473" y="1290"/>
                  </a:lnTo>
                  <a:lnTo>
                    <a:pt x="33495" y="1423"/>
                  </a:lnTo>
                  <a:lnTo>
                    <a:pt x="32517" y="1579"/>
                  </a:lnTo>
                  <a:lnTo>
                    <a:pt x="31539" y="1779"/>
                  </a:lnTo>
                  <a:lnTo>
                    <a:pt x="30583" y="1979"/>
                  </a:lnTo>
                  <a:lnTo>
                    <a:pt x="29628" y="2223"/>
                  </a:lnTo>
                  <a:lnTo>
                    <a:pt x="28694" y="2468"/>
                  </a:lnTo>
                  <a:lnTo>
                    <a:pt x="27761" y="2757"/>
                  </a:lnTo>
                  <a:lnTo>
                    <a:pt x="26849" y="3046"/>
                  </a:lnTo>
                  <a:lnTo>
                    <a:pt x="25938" y="3379"/>
                  </a:lnTo>
                  <a:lnTo>
                    <a:pt x="25027" y="3713"/>
                  </a:lnTo>
                  <a:lnTo>
                    <a:pt x="24138" y="4068"/>
                  </a:lnTo>
                  <a:lnTo>
                    <a:pt x="23249" y="4468"/>
                  </a:lnTo>
                  <a:lnTo>
                    <a:pt x="22382" y="4868"/>
                  </a:lnTo>
                  <a:lnTo>
                    <a:pt x="21537" y="5291"/>
                  </a:lnTo>
                  <a:lnTo>
                    <a:pt x="20693" y="5735"/>
                  </a:lnTo>
                  <a:lnTo>
                    <a:pt x="19848" y="6202"/>
                  </a:lnTo>
                  <a:lnTo>
                    <a:pt x="19026" y="6691"/>
                  </a:lnTo>
                  <a:lnTo>
                    <a:pt x="18226" y="7202"/>
                  </a:lnTo>
                  <a:lnTo>
                    <a:pt x="17425" y="7713"/>
                  </a:lnTo>
                  <a:lnTo>
                    <a:pt x="16647" y="8269"/>
                  </a:lnTo>
                  <a:lnTo>
                    <a:pt x="15870" y="8825"/>
                  </a:lnTo>
                  <a:lnTo>
                    <a:pt x="15136" y="9402"/>
                  </a:lnTo>
                  <a:lnTo>
                    <a:pt x="14380" y="10003"/>
                  </a:lnTo>
                  <a:lnTo>
                    <a:pt x="13669" y="10603"/>
                  </a:lnTo>
                  <a:lnTo>
                    <a:pt x="12958" y="11247"/>
                  </a:lnTo>
                  <a:lnTo>
                    <a:pt x="12269" y="11892"/>
                  </a:lnTo>
                  <a:lnTo>
                    <a:pt x="11580" y="12559"/>
                  </a:lnTo>
                  <a:lnTo>
                    <a:pt x="10913" y="13225"/>
                  </a:lnTo>
                  <a:lnTo>
                    <a:pt x="10269" y="13914"/>
                  </a:lnTo>
                  <a:lnTo>
                    <a:pt x="9646" y="14626"/>
                  </a:lnTo>
                  <a:lnTo>
                    <a:pt x="9024" y="15359"/>
                  </a:lnTo>
                  <a:lnTo>
                    <a:pt x="8446" y="16093"/>
                  </a:lnTo>
                  <a:lnTo>
                    <a:pt x="7868" y="16848"/>
                  </a:lnTo>
                  <a:lnTo>
                    <a:pt x="7290" y="17626"/>
                  </a:lnTo>
                  <a:lnTo>
                    <a:pt x="6757" y="18404"/>
                  </a:lnTo>
                  <a:lnTo>
                    <a:pt x="6223" y="19182"/>
                  </a:lnTo>
                  <a:lnTo>
                    <a:pt x="5734" y="20004"/>
                  </a:lnTo>
                  <a:lnTo>
                    <a:pt x="5245" y="20827"/>
                  </a:lnTo>
                  <a:lnTo>
                    <a:pt x="4779" y="21649"/>
                  </a:lnTo>
                  <a:lnTo>
                    <a:pt x="4334" y="22494"/>
                  </a:lnTo>
                  <a:lnTo>
                    <a:pt x="3912" y="23361"/>
                  </a:lnTo>
                  <a:lnTo>
                    <a:pt x="3490" y="24227"/>
                  </a:lnTo>
                  <a:lnTo>
                    <a:pt x="3112" y="25094"/>
                  </a:lnTo>
                  <a:lnTo>
                    <a:pt x="2756" y="26006"/>
                  </a:lnTo>
                  <a:lnTo>
                    <a:pt x="2400" y="26895"/>
                  </a:lnTo>
                  <a:lnTo>
                    <a:pt x="2089" y="27806"/>
                  </a:lnTo>
                  <a:lnTo>
                    <a:pt x="1778" y="28739"/>
                  </a:lnTo>
                  <a:lnTo>
                    <a:pt x="1511" y="29651"/>
                  </a:lnTo>
                  <a:lnTo>
                    <a:pt x="1245" y="30606"/>
                  </a:lnTo>
                  <a:lnTo>
                    <a:pt x="1022" y="31562"/>
                  </a:lnTo>
                  <a:lnTo>
                    <a:pt x="800" y="32518"/>
                  </a:lnTo>
                  <a:lnTo>
                    <a:pt x="622" y="33474"/>
                  </a:lnTo>
                  <a:lnTo>
                    <a:pt x="467" y="34452"/>
                  </a:lnTo>
                  <a:lnTo>
                    <a:pt x="311" y="35430"/>
                  </a:lnTo>
                  <a:lnTo>
                    <a:pt x="200" y="36430"/>
                  </a:lnTo>
                  <a:lnTo>
                    <a:pt x="111" y="37430"/>
                  </a:lnTo>
                  <a:lnTo>
                    <a:pt x="44" y="38430"/>
                  </a:lnTo>
                  <a:lnTo>
                    <a:pt x="22" y="39453"/>
                  </a:lnTo>
                  <a:lnTo>
                    <a:pt x="0" y="40453"/>
                  </a:lnTo>
                  <a:lnTo>
                    <a:pt x="0" y="83238"/>
                  </a:lnTo>
                  <a:lnTo>
                    <a:pt x="22" y="83483"/>
                  </a:lnTo>
                  <a:lnTo>
                    <a:pt x="44" y="83727"/>
                  </a:lnTo>
                  <a:lnTo>
                    <a:pt x="111" y="83950"/>
                  </a:lnTo>
                  <a:lnTo>
                    <a:pt x="200" y="84172"/>
                  </a:lnTo>
                  <a:lnTo>
                    <a:pt x="289" y="84372"/>
                  </a:lnTo>
                  <a:lnTo>
                    <a:pt x="400" y="84572"/>
                  </a:lnTo>
                  <a:lnTo>
                    <a:pt x="556" y="84750"/>
                  </a:lnTo>
                  <a:lnTo>
                    <a:pt x="711" y="84928"/>
                  </a:lnTo>
                  <a:lnTo>
                    <a:pt x="867" y="85083"/>
                  </a:lnTo>
                  <a:lnTo>
                    <a:pt x="1045" y="85217"/>
                  </a:lnTo>
                  <a:lnTo>
                    <a:pt x="1245" y="85350"/>
                  </a:lnTo>
                  <a:lnTo>
                    <a:pt x="1467" y="85439"/>
                  </a:lnTo>
                  <a:lnTo>
                    <a:pt x="1667" y="85528"/>
                  </a:lnTo>
                  <a:lnTo>
                    <a:pt x="1911" y="85572"/>
                  </a:lnTo>
                  <a:lnTo>
                    <a:pt x="2134" y="85617"/>
                  </a:lnTo>
                  <a:lnTo>
                    <a:pt x="25716" y="85617"/>
                  </a:lnTo>
                  <a:lnTo>
                    <a:pt x="25738" y="85661"/>
                  </a:lnTo>
                  <a:lnTo>
                    <a:pt x="25827" y="85972"/>
                  </a:lnTo>
                  <a:lnTo>
                    <a:pt x="25983" y="86261"/>
                  </a:lnTo>
                  <a:lnTo>
                    <a:pt x="26160" y="86550"/>
                  </a:lnTo>
                  <a:lnTo>
                    <a:pt x="26383" y="86772"/>
                  </a:lnTo>
                  <a:lnTo>
                    <a:pt x="26627" y="86995"/>
                  </a:lnTo>
                  <a:lnTo>
                    <a:pt x="26894" y="87172"/>
                  </a:lnTo>
                  <a:lnTo>
                    <a:pt x="27205" y="87306"/>
                  </a:lnTo>
                  <a:lnTo>
                    <a:pt x="27516" y="87395"/>
                  </a:lnTo>
                  <a:lnTo>
                    <a:pt x="28539" y="87595"/>
                  </a:lnTo>
                  <a:lnTo>
                    <a:pt x="29561" y="87795"/>
                  </a:lnTo>
                  <a:lnTo>
                    <a:pt x="30606" y="87950"/>
                  </a:lnTo>
                  <a:lnTo>
                    <a:pt x="31650" y="88084"/>
                  </a:lnTo>
                  <a:lnTo>
                    <a:pt x="32695" y="88173"/>
                  </a:lnTo>
                  <a:lnTo>
                    <a:pt x="33762" y="88239"/>
                  </a:lnTo>
                  <a:lnTo>
                    <a:pt x="34806" y="88284"/>
                  </a:lnTo>
                  <a:lnTo>
                    <a:pt x="35873" y="88306"/>
                  </a:lnTo>
                  <a:lnTo>
                    <a:pt x="36985" y="88284"/>
                  </a:lnTo>
                  <a:lnTo>
                    <a:pt x="38007" y="88239"/>
                  </a:lnTo>
                  <a:lnTo>
                    <a:pt x="39007" y="88173"/>
                  </a:lnTo>
                  <a:lnTo>
                    <a:pt x="39963" y="88106"/>
                  </a:lnTo>
                  <a:lnTo>
                    <a:pt x="40852" y="87995"/>
                  </a:lnTo>
                  <a:lnTo>
                    <a:pt x="41674" y="87884"/>
                  </a:lnTo>
                  <a:lnTo>
                    <a:pt x="42452" y="87750"/>
                  </a:lnTo>
                  <a:lnTo>
                    <a:pt x="43163" y="87639"/>
                  </a:lnTo>
                  <a:lnTo>
                    <a:pt x="44364" y="87395"/>
                  </a:lnTo>
                  <a:lnTo>
                    <a:pt x="45275" y="87172"/>
                  </a:lnTo>
                  <a:lnTo>
                    <a:pt x="45853" y="86995"/>
                  </a:lnTo>
                  <a:lnTo>
                    <a:pt x="46120" y="86928"/>
                  </a:lnTo>
                  <a:lnTo>
                    <a:pt x="46342" y="86839"/>
                  </a:lnTo>
                  <a:lnTo>
                    <a:pt x="46564" y="86728"/>
                  </a:lnTo>
                  <a:lnTo>
                    <a:pt x="46786" y="86595"/>
                  </a:lnTo>
                  <a:lnTo>
                    <a:pt x="46986" y="86417"/>
                  </a:lnTo>
                  <a:lnTo>
                    <a:pt x="47142" y="86239"/>
                  </a:lnTo>
                  <a:lnTo>
                    <a:pt x="47298" y="86061"/>
                  </a:lnTo>
                  <a:lnTo>
                    <a:pt x="47431" y="85839"/>
                  </a:lnTo>
                  <a:lnTo>
                    <a:pt x="47542" y="85617"/>
                  </a:lnTo>
                  <a:lnTo>
                    <a:pt x="76836" y="85617"/>
                  </a:lnTo>
                  <a:lnTo>
                    <a:pt x="77081" y="85572"/>
                  </a:lnTo>
                  <a:lnTo>
                    <a:pt x="77303" y="85528"/>
                  </a:lnTo>
                  <a:lnTo>
                    <a:pt x="77525" y="85439"/>
                  </a:lnTo>
                  <a:lnTo>
                    <a:pt x="77725" y="85350"/>
                  </a:lnTo>
                  <a:lnTo>
                    <a:pt x="77925" y="85217"/>
                  </a:lnTo>
                  <a:lnTo>
                    <a:pt x="78103" y="85083"/>
                  </a:lnTo>
                  <a:lnTo>
                    <a:pt x="78281" y="84928"/>
                  </a:lnTo>
                  <a:lnTo>
                    <a:pt x="78437" y="84750"/>
                  </a:lnTo>
                  <a:lnTo>
                    <a:pt x="78570" y="84572"/>
                  </a:lnTo>
                  <a:lnTo>
                    <a:pt x="78703" y="84372"/>
                  </a:lnTo>
                  <a:lnTo>
                    <a:pt x="78792" y="84172"/>
                  </a:lnTo>
                  <a:lnTo>
                    <a:pt x="78881" y="83950"/>
                  </a:lnTo>
                  <a:lnTo>
                    <a:pt x="78925" y="83727"/>
                  </a:lnTo>
                  <a:lnTo>
                    <a:pt x="78970" y="83483"/>
                  </a:lnTo>
                  <a:lnTo>
                    <a:pt x="78970" y="83238"/>
                  </a:lnTo>
                  <a:lnTo>
                    <a:pt x="78970" y="40453"/>
                  </a:lnTo>
                  <a:lnTo>
                    <a:pt x="78970" y="39230"/>
                  </a:lnTo>
                  <a:lnTo>
                    <a:pt x="78903" y="38008"/>
                  </a:lnTo>
                  <a:lnTo>
                    <a:pt x="78814" y="36785"/>
                  </a:lnTo>
                  <a:lnTo>
                    <a:pt x="78681" y="35563"/>
                  </a:lnTo>
                  <a:lnTo>
                    <a:pt x="78792" y="34363"/>
                  </a:lnTo>
                  <a:lnTo>
                    <a:pt x="78859" y="33140"/>
                  </a:lnTo>
                  <a:lnTo>
                    <a:pt x="78903" y="31896"/>
                  </a:lnTo>
                  <a:lnTo>
                    <a:pt x="78903" y="30629"/>
                  </a:lnTo>
                  <a:lnTo>
                    <a:pt x="78881" y="30384"/>
                  </a:lnTo>
                  <a:lnTo>
                    <a:pt x="78859" y="29628"/>
                  </a:lnTo>
                  <a:lnTo>
                    <a:pt x="78837" y="28962"/>
                  </a:lnTo>
                  <a:lnTo>
                    <a:pt x="78748" y="27873"/>
                  </a:lnTo>
                  <a:lnTo>
                    <a:pt x="78681" y="27161"/>
                  </a:lnTo>
                  <a:lnTo>
                    <a:pt x="78637" y="26872"/>
                  </a:lnTo>
                  <a:lnTo>
                    <a:pt x="78592" y="26650"/>
                  </a:lnTo>
                  <a:lnTo>
                    <a:pt x="78525" y="26428"/>
                  </a:lnTo>
                  <a:lnTo>
                    <a:pt x="78437" y="26206"/>
                  </a:lnTo>
                  <a:lnTo>
                    <a:pt x="78325" y="26006"/>
                  </a:lnTo>
                  <a:lnTo>
                    <a:pt x="78192" y="25806"/>
                  </a:lnTo>
                  <a:lnTo>
                    <a:pt x="78059" y="25628"/>
                  </a:lnTo>
                  <a:lnTo>
                    <a:pt x="77903" y="25472"/>
                  </a:lnTo>
                  <a:lnTo>
                    <a:pt x="77725" y="25317"/>
                  </a:lnTo>
                  <a:lnTo>
                    <a:pt x="81104" y="18115"/>
                  </a:lnTo>
                  <a:lnTo>
                    <a:pt x="81326" y="17826"/>
                  </a:lnTo>
                  <a:lnTo>
                    <a:pt x="81526" y="17515"/>
                  </a:lnTo>
                  <a:lnTo>
                    <a:pt x="81682" y="17204"/>
                  </a:lnTo>
                  <a:lnTo>
                    <a:pt x="81837" y="16871"/>
                  </a:lnTo>
                  <a:lnTo>
                    <a:pt x="81948" y="16537"/>
                  </a:lnTo>
                  <a:lnTo>
                    <a:pt x="82015" y="16204"/>
                  </a:lnTo>
                  <a:lnTo>
                    <a:pt x="82082" y="15848"/>
                  </a:lnTo>
                  <a:lnTo>
                    <a:pt x="82104" y="15493"/>
                  </a:lnTo>
                  <a:lnTo>
                    <a:pt x="82104" y="15137"/>
                  </a:lnTo>
                  <a:lnTo>
                    <a:pt x="82059" y="14804"/>
                  </a:lnTo>
                  <a:lnTo>
                    <a:pt x="82015" y="14448"/>
                  </a:lnTo>
                  <a:lnTo>
                    <a:pt x="81926" y="14092"/>
                  </a:lnTo>
                  <a:lnTo>
                    <a:pt x="81793" y="13759"/>
                  </a:lnTo>
                  <a:lnTo>
                    <a:pt x="81659" y="13425"/>
                  </a:lnTo>
                  <a:lnTo>
                    <a:pt x="81482" y="13114"/>
                  </a:lnTo>
                  <a:lnTo>
                    <a:pt x="81281" y="12803"/>
                  </a:lnTo>
                  <a:lnTo>
                    <a:pt x="80570" y="11847"/>
                  </a:lnTo>
                  <a:lnTo>
                    <a:pt x="80526" y="11425"/>
                  </a:lnTo>
                  <a:lnTo>
                    <a:pt x="80481" y="11025"/>
                  </a:lnTo>
                  <a:lnTo>
                    <a:pt x="80415" y="10536"/>
                  </a:lnTo>
                  <a:lnTo>
                    <a:pt x="80304" y="10003"/>
                  </a:lnTo>
                  <a:lnTo>
                    <a:pt x="80237" y="9736"/>
                  </a:lnTo>
                  <a:lnTo>
                    <a:pt x="80126" y="9469"/>
                  </a:lnTo>
                  <a:lnTo>
                    <a:pt x="80015" y="9180"/>
                  </a:lnTo>
                  <a:lnTo>
                    <a:pt x="79859" y="8914"/>
                  </a:lnTo>
                  <a:lnTo>
                    <a:pt x="79681" y="8647"/>
                  </a:lnTo>
                  <a:lnTo>
                    <a:pt x="79481" y="8380"/>
                  </a:lnTo>
                  <a:lnTo>
                    <a:pt x="79259" y="8158"/>
                  </a:lnTo>
                  <a:lnTo>
                    <a:pt x="78992" y="7913"/>
                  </a:lnTo>
                  <a:lnTo>
                    <a:pt x="78681" y="7713"/>
                  </a:lnTo>
                  <a:lnTo>
                    <a:pt x="78348" y="7535"/>
                  </a:lnTo>
                  <a:lnTo>
                    <a:pt x="77881" y="7335"/>
                  </a:lnTo>
                  <a:lnTo>
                    <a:pt x="77436" y="7158"/>
                  </a:lnTo>
                  <a:lnTo>
                    <a:pt x="76592" y="6891"/>
                  </a:lnTo>
                  <a:lnTo>
                    <a:pt x="76503" y="6869"/>
                  </a:lnTo>
                  <a:lnTo>
                    <a:pt x="76392" y="6535"/>
                  </a:lnTo>
                  <a:lnTo>
                    <a:pt x="76236" y="6180"/>
                  </a:lnTo>
                  <a:lnTo>
                    <a:pt x="76058" y="5824"/>
                  </a:lnTo>
                  <a:lnTo>
                    <a:pt x="75836" y="5446"/>
                  </a:lnTo>
                  <a:lnTo>
                    <a:pt x="75592" y="5091"/>
                  </a:lnTo>
                  <a:lnTo>
                    <a:pt x="75436" y="4935"/>
                  </a:lnTo>
                  <a:lnTo>
                    <a:pt x="75280" y="4757"/>
                  </a:lnTo>
                  <a:lnTo>
                    <a:pt x="75103" y="4602"/>
                  </a:lnTo>
                  <a:lnTo>
                    <a:pt x="74925" y="4468"/>
                  </a:lnTo>
                  <a:lnTo>
                    <a:pt x="74725" y="4335"/>
                  </a:lnTo>
                  <a:lnTo>
                    <a:pt x="74502" y="4202"/>
                  </a:lnTo>
                  <a:lnTo>
                    <a:pt x="74347" y="4090"/>
                  </a:lnTo>
                  <a:lnTo>
                    <a:pt x="74169" y="4001"/>
                  </a:lnTo>
                  <a:lnTo>
                    <a:pt x="73991" y="3913"/>
                  </a:lnTo>
                  <a:lnTo>
                    <a:pt x="73813" y="3846"/>
                  </a:lnTo>
                  <a:lnTo>
                    <a:pt x="73636" y="3779"/>
                  </a:lnTo>
                  <a:lnTo>
                    <a:pt x="73436" y="3735"/>
                  </a:lnTo>
                  <a:lnTo>
                    <a:pt x="73236" y="3713"/>
                  </a:lnTo>
                  <a:lnTo>
                    <a:pt x="71591" y="3713"/>
                  </a:lnTo>
                  <a:lnTo>
                    <a:pt x="71146" y="3001"/>
                  </a:lnTo>
                  <a:lnTo>
                    <a:pt x="70791" y="2468"/>
                  </a:lnTo>
                  <a:lnTo>
                    <a:pt x="70480" y="2046"/>
                  </a:lnTo>
                  <a:lnTo>
                    <a:pt x="70213" y="1734"/>
                  </a:lnTo>
                  <a:lnTo>
                    <a:pt x="70013" y="1512"/>
                  </a:lnTo>
                  <a:lnTo>
                    <a:pt x="69813" y="1334"/>
                  </a:lnTo>
                  <a:lnTo>
                    <a:pt x="69657" y="1223"/>
                  </a:lnTo>
                  <a:lnTo>
                    <a:pt x="69502" y="1134"/>
                  </a:lnTo>
                  <a:lnTo>
                    <a:pt x="69235" y="1023"/>
                  </a:lnTo>
                  <a:lnTo>
                    <a:pt x="68879" y="912"/>
                  </a:lnTo>
                  <a:lnTo>
                    <a:pt x="68435" y="801"/>
                  </a:lnTo>
                  <a:lnTo>
                    <a:pt x="67901" y="690"/>
                  </a:lnTo>
                  <a:lnTo>
                    <a:pt x="67323" y="601"/>
                  </a:lnTo>
                  <a:lnTo>
                    <a:pt x="66701" y="490"/>
                  </a:lnTo>
                  <a:lnTo>
                    <a:pt x="65367" y="334"/>
                  </a:lnTo>
                  <a:lnTo>
                    <a:pt x="64012" y="179"/>
                  </a:lnTo>
                  <a:lnTo>
                    <a:pt x="62789" y="90"/>
                  </a:lnTo>
                  <a:lnTo>
                    <a:pt x="61767" y="23"/>
                  </a:lnTo>
                  <a:lnTo>
                    <a:pt x="610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-4936997" y="-683536"/>
              <a:ext cx="1382236" cy="1487821"/>
            </a:xfrm>
            <a:custGeom>
              <a:avLst/>
              <a:gdLst/>
              <a:ahLst/>
              <a:cxnLst/>
              <a:rect l="l" t="t" r="r" b="b"/>
              <a:pathLst>
                <a:path w="74214" h="79883" extrusionOk="0">
                  <a:moveTo>
                    <a:pt x="7557" y="1"/>
                  </a:moveTo>
                  <a:lnTo>
                    <a:pt x="7157" y="45"/>
                  </a:lnTo>
                  <a:lnTo>
                    <a:pt x="6757" y="90"/>
                  </a:lnTo>
                  <a:lnTo>
                    <a:pt x="6357" y="157"/>
                  </a:lnTo>
                  <a:lnTo>
                    <a:pt x="5979" y="245"/>
                  </a:lnTo>
                  <a:lnTo>
                    <a:pt x="5601" y="357"/>
                  </a:lnTo>
                  <a:lnTo>
                    <a:pt x="5223" y="490"/>
                  </a:lnTo>
                  <a:lnTo>
                    <a:pt x="4868" y="623"/>
                  </a:lnTo>
                  <a:lnTo>
                    <a:pt x="4512" y="779"/>
                  </a:lnTo>
                  <a:lnTo>
                    <a:pt x="4157" y="957"/>
                  </a:lnTo>
                  <a:lnTo>
                    <a:pt x="3823" y="1157"/>
                  </a:lnTo>
                  <a:lnTo>
                    <a:pt x="3512" y="1357"/>
                  </a:lnTo>
                  <a:lnTo>
                    <a:pt x="3201" y="1579"/>
                  </a:lnTo>
                  <a:lnTo>
                    <a:pt x="2890" y="1823"/>
                  </a:lnTo>
                  <a:lnTo>
                    <a:pt x="2601" y="2068"/>
                  </a:lnTo>
                  <a:lnTo>
                    <a:pt x="2334" y="2335"/>
                  </a:lnTo>
                  <a:lnTo>
                    <a:pt x="2067" y="2601"/>
                  </a:lnTo>
                  <a:lnTo>
                    <a:pt x="1823" y="2890"/>
                  </a:lnTo>
                  <a:lnTo>
                    <a:pt x="1578" y="3202"/>
                  </a:lnTo>
                  <a:lnTo>
                    <a:pt x="1356" y="3513"/>
                  </a:lnTo>
                  <a:lnTo>
                    <a:pt x="1156" y="3824"/>
                  </a:lnTo>
                  <a:lnTo>
                    <a:pt x="956" y="4157"/>
                  </a:lnTo>
                  <a:lnTo>
                    <a:pt x="778" y="4513"/>
                  </a:lnTo>
                  <a:lnTo>
                    <a:pt x="623" y="4869"/>
                  </a:lnTo>
                  <a:lnTo>
                    <a:pt x="489" y="5224"/>
                  </a:lnTo>
                  <a:lnTo>
                    <a:pt x="356" y="5602"/>
                  </a:lnTo>
                  <a:lnTo>
                    <a:pt x="245" y="5980"/>
                  </a:lnTo>
                  <a:lnTo>
                    <a:pt x="156" y="6358"/>
                  </a:lnTo>
                  <a:lnTo>
                    <a:pt x="89" y="6758"/>
                  </a:lnTo>
                  <a:lnTo>
                    <a:pt x="45" y="7136"/>
                  </a:lnTo>
                  <a:lnTo>
                    <a:pt x="0" y="7558"/>
                  </a:lnTo>
                  <a:lnTo>
                    <a:pt x="0" y="7958"/>
                  </a:lnTo>
                  <a:lnTo>
                    <a:pt x="0" y="79882"/>
                  </a:lnTo>
                  <a:lnTo>
                    <a:pt x="74214" y="79882"/>
                  </a:lnTo>
                  <a:lnTo>
                    <a:pt x="74214" y="7958"/>
                  </a:lnTo>
                  <a:lnTo>
                    <a:pt x="74192" y="7558"/>
                  </a:lnTo>
                  <a:lnTo>
                    <a:pt x="74169" y="7136"/>
                  </a:lnTo>
                  <a:lnTo>
                    <a:pt x="74125" y="6758"/>
                  </a:lnTo>
                  <a:lnTo>
                    <a:pt x="74058" y="6358"/>
                  </a:lnTo>
                  <a:lnTo>
                    <a:pt x="73969" y="5980"/>
                  </a:lnTo>
                  <a:lnTo>
                    <a:pt x="73858" y="5602"/>
                  </a:lnTo>
                  <a:lnTo>
                    <a:pt x="73725" y="5224"/>
                  </a:lnTo>
                  <a:lnTo>
                    <a:pt x="73591" y="4869"/>
                  </a:lnTo>
                  <a:lnTo>
                    <a:pt x="73436" y="4513"/>
                  </a:lnTo>
                  <a:lnTo>
                    <a:pt x="73258" y="4157"/>
                  </a:lnTo>
                  <a:lnTo>
                    <a:pt x="73058" y="3824"/>
                  </a:lnTo>
                  <a:lnTo>
                    <a:pt x="72858" y="3513"/>
                  </a:lnTo>
                  <a:lnTo>
                    <a:pt x="72636" y="3202"/>
                  </a:lnTo>
                  <a:lnTo>
                    <a:pt x="72391" y="2890"/>
                  </a:lnTo>
                  <a:lnTo>
                    <a:pt x="72147" y="2601"/>
                  </a:lnTo>
                  <a:lnTo>
                    <a:pt x="71880" y="2335"/>
                  </a:lnTo>
                  <a:lnTo>
                    <a:pt x="71613" y="2068"/>
                  </a:lnTo>
                  <a:lnTo>
                    <a:pt x="71324" y="1823"/>
                  </a:lnTo>
                  <a:lnTo>
                    <a:pt x="71013" y="1579"/>
                  </a:lnTo>
                  <a:lnTo>
                    <a:pt x="70702" y="1357"/>
                  </a:lnTo>
                  <a:lnTo>
                    <a:pt x="70369" y="1157"/>
                  </a:lnTo>
                  <a:lnTo>
                    <a:pt x="70035" y="957"/>
                  </a:lnTo>
                  <a:lnTo>
                    <a:pt x="69702" y="779"/>
                  </a:lnTo>
                  <a:lnTo>
                    <a:pt x="69346" y="623"/>
                  </a:lnTo>
                  <a:lnTo>
                    <a:pt x="68991" y="490"/>
                  </a:lnTo>
                  <a:lnTo>
                    <a:pt x="68613" y="357"/>
                  </a:lnTo>
                  <a:lnTo>
                    <a:pt x="68235" y="245"/>
                  </a:lnTo>
                  <a:lnTo>
                    <a:pt x="67857" y="157"/>
                  </a:lnTo>
                  <a:lnTo>
                    <a:pt x="67457" y="90"/>
                  </a:lnTo>
                  <a:lnTo>
                    <a:pt x="67057" y="45"/>
                  </a:lnTo>
                  <a:lnTo>
                    <a:pt x="66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-4801221" y="-486074"/>
              <a:ext cx="358922" cy="358941"/>
            </a:xfrm>
            <a:custGeom>
              <a:avLst/>
              <a:gdLst/>
              <a:ahLst/>
              <a:cxnLst/>
              <a:rect l="l" t="t" r="r" b="b"/>
              <a:pathLst>
                <a:path w="19271" h="19272" extrusionOk="0">
                  <a:moveTo>
                    <a:pt x="9647" y="1"/>
                  </a:moveTo>
                  <a:lnTo>
                    <a:pt x="9135" y="23"/>
                  </a:lnTo>
                  <a:lnTo>
                    <a:pt x="8646" y="68"/>
                  </a:lnTo>
                  <a:lnTo>
                    <a:pt x="8180" y="112"/>
                  </a:lnTo>
                  <a:lnTo>
                    <a:pt x="7691" y="201"/>
                  </a:lnTo>
                  <a:lnTo>
                    <a:pt x="7224" y="312"/>
                  </a:lnTo>
                  <a:lnTo>
                    <a:pt x="6779" y="445"/>
                  </a:lnTo>
                  <a:lnTo>
                    <a:pt x="6335" y="601"/>
                  </a:lnTo>
                  <a:lnTo>
                    <a:pt x="5890" y="757"/>
                  </a:lnTo>
                  <a:lnTo>
                    <a:pt x="5468" y="957"/>
                  </a:lnTo>
                  <a:lnTo>
                    <a:pt x="5046" y="1179"/>
                  </a:lnTo>
                  <a:lnTo>
                    <a:pt x="4646" y="1401"/>
                  </a:lnTo>
                  <a:lnTo>
                    <a:pt x="4246" y="1646"/>
                  </a:lnTo>
                  <a:lnTo>
                    <a:pt x="3868" y="1912"/>
                  </a:lnTo>
                  <a:lnTo>
                    <a:pt x="3512" y="2201"/>
                  </a:lnTo>
                  <a:lnTo>
                    <a:pt x="3157" y="2512"/>
                  </a:lnTo>
                  <a:lnTo>
                    <a:pt x="2823" y="2824"/>
                  </a:lnTo>
                  <a:lnTo>
                    <a:pt x="2512" y="3157"/>
                  </a:lnTo>
                  <a:lnTo>
                    <a:pt x="2201" y="3513"/>
                  </a:lnTo>
                  <a:lnTo>
                    <a:pt x="1912" y="3868"/>
                  </a:lnTo>
                  <a:lnTo>
                    <a:pt x="1645" y="4246"/>
                  </a:lnTo>
                  <a:lnTo>
                    <a:pt x="1401" y="4646"/>
                  </a:lnTo>
                  <a:lnTo>
                    <a:pt x="1178" y="5046"/>
                  </a:lnTo>
                  <a:lnTo>
                    <a:pt x="956" y="5469"/>
                  </a:lnTo>
                  <a:lnTo>
                    <a:pt x="756" y="5891"/>
                  </a:lnTo>
                  <a:lnTo>
                    <a:pt x="601" y="6335"/>
                  </a:lnTo>
                  <a:lnTo>
                    <a:pt x="445" y="6780"/>
                  </a:lnTo>
                  <a:lnTo>
                    <a:pt x="312" y="7224"/>
                  </a:lnTo>
                  <a:lnTo>
                    <a:pt x="200" y="7691"/>
                  </a:lnTo>
                  <a:lnTo>
                    <a:pt x="112" y="8180"/>
                  </a:lnTo>
                  <a:lnTo>
                    <a:pt x="67" y="8647"/>
                  </a:lnTo>
                  <a:lnTo>
                    <a:pt x="23" y="9136"/>
                  </a:lnTo>
                  <a:lnTo>
                    <a:pt x="0" y="9647"/>
                  </a:lnTo>
                  <a:lnTo>
                    <a:pt x="23" y="10136"/>
                  </a:lnTo>
                  <a:lnTo>
                    <a:pt x="67" y="10625"/>
                  </a:lnTo>
                  <a:lnTo>
                    <a:pt x="112" y="11114"/>
                  </a:lnTo>
                  <a:lnTo>
                    <a:pt x="200" y="11581"/>
                  </a:lnTo>
                  <a:lnTo>
                    <a:pt x="312" y="12048"/>
                  </a:lnTo>
                  <a:lnTo>
                    <a:pt x="445" y="12492"/>
                  </a:lnTo>
                  <a:lnTo>
                    <a:pt x="601" y="12959"/>
                  </a:lnTo>
                  <a:lnTo>
                    <a:pt x="756" y="13381"/>
                  </a:lnTo>
                  <a:lnTo>
                    <a:pt x="956" y="13803"/>
                  </a:lnTo>
                  <a:lnTo>
                    <a:pt x="1178" y="14226"/>
                  </a:lnTo>
                  <a:lnTo>
                    <a:pt x="1401" y="14626"/>
                  </a:lnTo>
                  <a:lnTo>
                    <a:pt x="1645" y="15026"/>
                  </a:lnTo>
                  <a:lnTo>
                    <a:pt x="1912" y="15404"/>
                  </a:lnTo>
                  <a:lnTo>
                    <a:pt x="2201" y="15759"/>
                  </a:lnTo>
                  <a:lnTo>
                    <a:pt x="2512" y="16115"/>
                  </a:lnTo>
                  <a:lnTo>
                    <a:pt x="2823" y="16448"/>
                  </a:lnTo>
                  <a:lnTo>
                    <a:pt x="3157" y="16760"/>
                  </a:lnTo>
                  <a:lnTo>
                    <a:pt x="3512" y="17071"/>
                  </a:lnTo>
                  <a:lnTo>
                    <a:pt x="3868" y="17360"/>
                  </a:lnTo>
                  <a:lnTo>
                    <a:pt x="4246" y="17626"/>
                  </a:lnTo>
                  <a:lnTo>
                    <a:pt x="4646" y="17871"/>
                  </a:lnTo>
                  <a:lnTo>
                    <a:pt x="5046" y="18115"/>
                  </a:lnTo>
                  <a:lnTo>
                    <a:pt x="5468" y="18315"/>
                  </a:lnTo>
                  <a:lnTo>
                    <a:pt x="5890" y="18515"/>
                  </a:lnTo>
                  <a:lnTo>
                    <a:pt x="6335" y="18693"/>
                  </a:lnTo>
                  <a:lnTo>
                    <a:pt x="6779" y="18827"/>
                  </a:lnTo>
                  <a:lnTo>
                    <a:pt x="7224" y="18960"/>
                  </a:lnTo>
                  <a:lnTo>
                    <a:pt x="7691" y="19071"/>
                  </a:lnTo>
                  <a:lnTo>
                    <a:pt x="8180" y="19160"/>
                  </a:lnTo>
                  <a:lnTo>
                    <a:pt x="8646" y="19227"/>
                  </a:lnTo>
                  <a:lnTo>
                    <a:pt x="9135" y="19249"/>
                  </a:lnTo>
                  <a:lnTo>
                    <a:pt x="9647" y="19271"/>
                  </a:lnTo>
                  <a:lnTo>
                    <a:pt x="10136" y="19249"/>
                  </a:lnTo>
                  <a:lnTo>
                    <a:pt x="10625" y="19227"/>
                  </a:lnTo>
                  <a:lnTo>
                    <a:pt x="11114" y="19160"/>
                  </a:lnTo>
                  <a:lnTo>
                    <a:pt x="11580" y="19071"/>
                  </a:lnTo>
                  <a:lnTo>
                    <a:pt x="12047" y="18960"/>
                  </a:lnTo>
                  <a:lnTo>
                    <a:pt x="12514" y="18827"/>
                  </a:lnTo>
                  <a:lnTo>
                    <a:pt x="12958" y="18693"/>
                  </a:lnTo>
                  <a:lnTo>
                    <a:pt x="13381" y="18515"/>
                  </a:lnTo>
                  <a:lnTo>
                    <a:pt x="13825" y="18315"/>
                  </a:lnTo>
                  <a:lnTo>
                    <a:pt x="14225" y="18115"/>
                  </a:lnTo>
                  <a:lnTo>
                    <a:pt x="14625" y="17871"/>
                  </a:lnTo>
                  <a:lnTo>
                    <a:pt x="15025" y="17626"/>
                  </a:lnTo>
                  <a:lnTo>
                    <a:pt x="15403" y="17360"/>
                  </a:lnTo>
                  <a:lnTo>
                    <a:pt x="15759" y="17071"/>
                  </a:lnTo>
                  <a:lnTo>
                    <a:pt x="16114" y="16760"/>
                  </a:lnTo>
                  <a:lnTo>
                    <a:pt x="16448" y="16448"/>
                  </a:lnTo>
                  <a:lnTo>
                    <a:pt x="16759" y="16115"/>
                  </a:lnTo>
                  <a:lnTo>
                    <a:pt x="17070" y="15759"/>
                  </a:lnTo>
                  <a:lnTo>
                    <a:pt x="17359" y="15404"/>
                  </a:lnTo>
                  <a:lnTo>
                    <a:pt x="17626" y="15026"/>
                  </a:lnTo>
                  <a:lnTo>
                    <a:pt x="17870" y="14626"/>
                  </a:lnTo>
                  <a:lnTo>
                    <a:pt x="18115" y="14226"/>
                  </a:lnTo>
                  <a:lnTo>
                    <a:pt x="18315" y="13803"/>
                  </a:lnTo>
                  <a:lnTo>
                    <a:pt x="18515" y="13381"/>
                  </a:lnTo>
                  <a:lnTo>
                    <a:pt x="18693" y="12959"/>
                  </a:lnTo>
                  <a:lnTo>
                    <a:pt x="18848" y="12492"/>
                  </a:lnTo>
                  <a:lnTo>
                    <a:pt x="18959" y="12048"/>
                  </a:lnTo>
                  <a:lnTo>
                    <a:pt x="19071" y="11581"/>
                  </a:lnTo>
                  <a:lnTo>
                    <a:pt x="19159" y="11114"/>
                  </a:lnTo>
                  <a:lnTo>
                    <a:pt x="19226" y="10625"/>
                  </a:lnTo>
                  <a:lnTo>
                    <a:pt x="19248" y="10136"/>
                  </a:lnTo>
                  <a:lnTo>
                    <a:pt x="19271" y="9647"/>
                  </a:lnTo>
                  <a:lnTo>
                    <a:pt x="19248" y="9136"/>
                  </a:lnTo>
                  <a:lnTo>
                    <a:pt x="19226" y="8647"/>
                  </a:lnTo>
                  <a:lnTo>
                    <a:pt x="19159" y="8180"/>
                  </a:lnTo>
                  <a:lnTo>
                    <a:pt x="19071" y="7691"/>
                  </a:lnTo>
                  <a:lnTo>
                    <a:pt x="18959" y="7224"/>
                  </a:lnTo>
                  <a:lnTo>
                    <a:pt x="18848" y="6780"/>
                  </a:lnTo>
                  <a:lnTo>
                    <a:pt x="18693" y="6335"/>
                  </a:lnTo>
                  <a:lnTo>
                    <a:pt x="18515" y="5891"/>
                  </a:lnTo>
                  <a:lnTo>
                    <a:pt x="18315" y="5469"/>
                  </a:lnTo>
                  <a:lnTo>
                    <a:pt x="18115" y="5046"/>
                  </a:lnTo>
                  <a:lnTo>
                    <a:pt x="17870" y="4646"/>
                  </a:lnTo>
                  <a:lnTo>
                    <a:pt x="17626" y="4246"/>
                  </a:lnTo>
                  <a:lnTo>
                    <a:pt x="17359" y="3868"/>
                  </a:lnTo>
                  <a:lnTo>
                    <a:pt x="17070" y="3513"/>
                  </a:lnTo>
                  <a:lnTo>
                    <a:pt x="16759" y="3157"/>
                  </a:lnTo>
                  <a:lnTo>
                    <a:pt x="16448" y="2824"/>
                  </a:lnTo>
                  <a:lnTo>
                    <a:pt x="16114" y="2512"/>
                  </a:lnTo>
                  <a:lnTo>
                    <a:pt x="15759" y="2201"/>
                  </a:lnTo>
                  <a:lnTo>
                    <a:pt x="15403" y="1912"/>
                  </a:lnTo>
                  <a:lnTo>
                    <a:pt x="15025" y="1646"/>
                  </a:lnTo>
                  <a:lnTo>
                    <a:pt x="14625" y="1401"/>
                  </a:lnTo>
                  <a:lnTo>
                    <a:pt x="14225" y="1179"/>
                  </a:lnTo>
                  <a:lnTo>
                    <a:pt x="13825" y="957"/>
                  </a:lnTo>
                  <a:lnTo>
                    <a:pt x="13381" y="757"/>
                  </a:lnTo>
                  <a:lnTo>
                    <a:pt x="12958" y="601"/>
                  </a:lnTo>
                  <a:lnTo>
                    <a:pt x="12514" y="445"/>
                  </a:lnTo>
                  <a:lnTo>
                    <a:pt x="12047" y="312"/>
                  </a:lnTo>
                  <a:lnTo>
                    <a:pt x="11580" y="201"/>
                  </a:lnTo>
                  <a:lnTo>
                    <a:pt x="11114" y="112"/>
                  </a:lnTo>
                  <a:lnTo>
                    <a:pt x="10625" y="68"/>
                  </a:lnTo>
                  <a:lnTo>
                    <a:pt x="10136" y="23"/>
                  </a:lnTo>
                  <a:lnTo>
                    <a:pt x="96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-4033740" y="399825"/>
              <a:ext cx="394124" cy="341545"/>
            </a:xfrm>
            <a:custGeom>
              <a:avLst/>
              <a:gdLst/>
              <a:ahLst/>
              <a:cxnLst/>
              <a:rect l="l" t="t" r="r" b="b"/>
              <a:pathLst>
                <a:path w="21161" h="18338" extrusionOk="0">
                  <a:moveTo>
                    <a:pt x="15648" y="0"/>
                  </a:moveTo>
                  <a:lnTo>
                    <a:pt x="15293" y="23"/>
                  </a:lnTo>
                  <a:lnTo>
                    <a:pt x="14915" y="67"/>
                  </a:lnTo>
                  <a:lnTo>
                    <a:pt x="14559" y="156"/>
                  </a:lnTo>
                  <a:lnTo>
                    <a:pt x="14204" y="289"/>
                  </a:lnTo>
                  <a:lnTo>
                    <a:pt x="13870" y="423"/>
                  </a:lnTo>
                  <a:lnTo>
                    <a:pt x="13537" y="578"/>
                  </a:lnTo>
                  <a:lnTo>
                    <a:pt x="13226" y="756"/>
                  </a:lnTo>
                  <a:lnTo>
                    <a:pt x="12581" y="1112"/>
                  </a:lnTo>
                  <a:lnTo>
                    <a:pt x="11959" y="1512"/>
                  </a:lnTo>
                  <a:lnTo>
                    <a:pt x="11336" y="1890"/>
                  </a:lnTo>
                  <a:lnTo>
                    <a:pt x="10692" y="2267"/>
                  </a:lnTo>
                  <a:lnTo>
                    <a:pt x="10381" y="2445"/>
                  </a:lnTo>
                  <a:lnTo>
                    <a:pt x="10047" y="2601"/>
                  </a:lnTo>
                  <a:lnTo>
                    <a:pt x="9714" y="2756"/>
                  </a:lnTo>
                  <a:lnTo>
                    <a:pt x="9358" y="2867"/>
                  </a:lnTo>
                  <a:lnTo>
                    <a:pt x="9003" y="2979"/>
                  </a:lnTo>
                  <a:lnTo>
                    <a:pt x="8647" y="3090"/>
                  </a:lnTo>
                  <a:lnTo>
                    <a:pt x="7913" y="3223"/>
                  </a:lnTo>
                  <a:lnTo>
                    <a:pt x="7180" y="3356"/>
                  </a:lnTo>
                  <a:lnTo>
                    <a:pt x="6424" y="3468"/>
                  </a:lnTo>
                  <a:lnTo>
                    <a:pt x="5691" y="3601"/>
                  </a:lnTo>
                  <a:lnTo>
                    <a:pt x="4957" y="3757"/>
                  </a:lnTo>
                  <a:lnTo>
                    <a:pt x="4580" y="3845"/>
                  </a:lnTo>
                  <a:lnTo>
                    <a:pt x="4224" y="3957"/>
                  </a:lnTo>
                  <a:lnTo>
                    <a:pt x="3868" y="4090"/>
                  </a:lnTo>
                  <a:lnTo>
                    <a:pt x="3535" y="4246"/>
                  </a:lnTo>
                  <a:lnTo>
                    <a:pt x="3290" y="4379"/>
                  </a:lnTo>
                  <a:lnTo>
                    <a:pt x="3046" y="4512"/>
                  </a:lnTo>
                  <a:lnTo>
                    <a:pt x="2801" y="4668"/>
                  </a:lnTo>
                  <a:lnTo>
                    <a:pt x="2579" y="4823"/>
                  </a:lnTo>
                  <a:lnTo>
                    <a:pt x="2179" y="5179"/>
                  </a:lnTo>
                  <a:lnTo>
                    <a:pt x="1779" y="5557"/>
                  </a:lnTo>
                  <a:lnTo>
                    <a:pt x="1423" y="5979"/>
                  </a:lnTo>
                  <a:lnTo>
                    <a:pt x="1112" y="6446"/>
                  </a:lnTo>
                  <a:lnTo>
                    <a:pt x="846" y="6913"/>
                  </a:lnTo>
                  <a:lnTo>
                    <a:pt x="601" y="7402"/>
                  </a:lnTo>
                  <a:lnTo>
                    <a:pt x="401" y="7935"/>
                  </a:lnTo>
                  <a:lnTo>
                    <a:pt x="245" y="8469"/>
                  </a:lnTo>
                  <a:lnTo>
                    <a:pt x="112" y="9002"/>
                  </a:lnTo>
                  <a:lnTo>
                    <a:pt x="45" y="9558"/>
                  </a:lnTo>
                  <a:lnTo>
                    <a:pt x="1" y="10113"/>
                  </a:lnTo>
                  <a:lnTo>
                    <a:pt x="23" y="10669"/>
                  </a:lnTo>
                  <a:lnTo>
                    <a:pt x="68" y="11225"/>
                  </a:lnTo>
                  <a:lnTo>
                    <a:pt x="179" y="11780"/>
                  </a:lnTo>
                  <a:lnTo>
                    <a:pt x="334" y="12314"/>
                  </a:lnTo>
                  <a:lnTo>
                    <a:pt x="512" y="12825"/>
                  </a:lnTo>
                  <a:lnTo>
                    <a:pt x="734" y="13336"/>
                  </a:lnTo>
                  <a:lnTo>
                    <a:pt x="1001" y="13825"/>
                  </a:lnTo>
                  <a:lnTo>
                    <a:pt x="1290" y="14292"/>
                  </a:lnTo>
                  <a:lnTo>
                    <a:pt x="1601" y="14736"/>
                  </a:lnTo>
                  <a:lnTo>
                    <a:pt x="1957" y="15159"/>
                  </a:lnTo>
                  <a:lnTo>
                    <a:pt x="2335" y="15559"/>
                  </a:lnTo>
                  <a:lnTo>
                    <a:pt x="2757" y="15937"/>
                  </a:lnTo>
                  <a:lnTo>
                    <a:pt x="3179" y="16292"/>
                  </a:lnTo>
                  <a:lnTo>
                    <a:pt x="3624" y="16626"/>
                  </a:lnTo>
                  <a:lnTo>
                    <a:pt x="4091" y="16937"/>
                  </a:lnTo>
                  <a:lnTo>
                    <a:pt x="4580" y="17203"/>
                  </a:lnTo>
                  <a:lnTo>
                    <a:pt x="5091" y="17448"/>
                  </a:lnTo>
                  <a:lnTo>
                    <a:pt x="5602" y="17670"/>
                  </a:lnTo>
                  <a:lnTo>
                    <a:pt x="6135" y="17848"/>
                  </a:lnTo>
                  <a:lnTo>
                    <a:pt x="6669" y="18004"/>
                  </a:lnTo>
                  <a:lnTo>
                    <a:pt x="7202" y="18137"/>
                  </a:lnTo>
                  <a:lnTo>
                    <a:pt x="7736" y="18226"/>
                  </a:lnTo>
                  <a:lnTo>
                    <a:pt x="8291" y="18293"/>
                  </a:lnTo>
                  <a:lnTo>
                    <a:pt x="8847" y="18337"/>
                  </a:lnTo>
                  <a:lnTo>
                    <a:pt x="9403" y="18337"/>
                  </a:lnTo>
                  <a:lnTo>
                    <a:pt x="9958" y="18315"/>
                  </a:lnTo>
                  <a:lnTo>
                    <a:pt x="10514" y="18293"/>
                  </a:lnTo>
                  <a:lnTo>
                    <a:pt x="11070" y="18226"/>
                  </a:lnTo>
                  <a:lnTo>
                    <a:pt x="11625" y="18137"/>
                  </a:lnTo>
                  <a:lnTo>
                    <a:pt x="12159" y="18026"/>
                  </a:lnTo>
                  <a:lnTo>
                    <a:pt x="12714" y="17892"/>
                  </a:lnTo>
                  <a:lnTo>
                    <a:pt x="13248" y="17737"/>
                  </a:lnTo>
                  <a:lnTo>
                    <a:pt x="13781" y="17559"/>
                  </a:lnTo>
                  <a:lnTo>
                    <a:pt x="14292" y="17359"/>
                  </a:lnTo>
                  <a:lnTo>
                    <a:pt x="14804" y="17137"/>
                  </a:lnTo>
                  <a:lnTo>
                    <a:pt x="15448" y="16848"/>
                  </a:lnTo>
                  <a:lnTo>
                    <a:pt x="16093" y="16492"/>
                  </a:lnTo>
                  <a:lnTo>
                    <a:pt x="16715" y="16114"/>
                  </a:lnTo>
                  <a:lnTo>
                    <a:pt x="17293" y="15714"/>
                  </a:lnTo>
                  <a:lnTo>
                    <a:pt x="17871" y="15270"/>
                  </a:lnTo>
                  <a:lnTo>
                    <a:pt x="18138" y="15025"/>
                  </a:lnTo>
                  <a:lnTo>
                    <a:pt x="18382" y="14781"/>
                  </a:lnTo>
                  <a:lnTo>
                    <a:pt x="18627" y="14514"/>
                  </a:lnTo>
                  <a:lnTo>
                    <a:pt x="18871" y="14247"/>
                  </a:lnTo>
                  <a:lnTo>
                    <a:pt x="19093" y="13981"/>
                  </a:lnTo>
                  <a:lnTo>
                    <a:pt x="19316" y="13692"/>
                  </a:lnTo>
                  <a:lnTo>
                    <a:pt x="19538" y="13381"/>
                  </a:lnTo>
                  <a:lnTo>
                    <a:pt x="19716" y="13047"/>
                  </a:lnTo>
                  <a:lnTo>
                    <a:pt x="19916" y="12736"/>
                  </a:lnTo>
                  <a:lnTo>
                    <a:pt x="20071" y="12380"/>
                  </a:lnTo>
                  <a:lnTo>
                    <a:pt x="20227" y="12047"/>
                  </a:lnTo>
                  <a:lnTo>
                    <a:pt x="20382" y="11691"/>
                  </a:lnTo>
                  <a:lnTo>
                    <a:pt x="20494" y="11336"/>
                  </a:lnTo>
                  <a:lnTo>
                    <a:pt x="20627" y="10980"/>
                  </a:lnTo>
                  <a:lnTo>
                    <a:pt x="20805" y="10247"/>
                  </a:lnTo>
                  <a:lnTo>
                    <a:pt x="20960" y="9513"/>
                  </a:lnTo>
                  <a:lnTo>
                    <a:pt x="21071" y="8757"/>
                  </a:lnTo>
                  <a:lnTo>
                    <a:pt x="21138" y="8002"/>
                  </a:lnTo>
                  <a:lnTo>
                    <a:pt x="21160" y="7246"/>
                  </a:lnTo>
                  <a:lnTo>
                    <a:pt x="21138" y="6490"/>
                  </a:lnTo>
                  <a:lnTo>
                    <a:pt x="21116" y="6113"/>
                  </a:lnTo>
                  <a:lnTo>
                    <a:pt x="21071" y="5735"/>
                  </a:lnTo>
                  <a:lnTo>
                    <a:pt x="21005" y="5357"/>
                  </a:lnTo>
                  <a:lnTo>
                    <a:pt x="20938" y="4979"/>
                  </a:lnTo>
                  <a:lnTo>
                    <a:pt x="20849" y="4623"/>
                  </a:lnTo>
                  <a:lnTo>
                    <a:pt x="20760" y="4268"/>
                  </a:lnTo>
                  <a:lnTo>
                    <a:pt x="20649" y="3912"/>
                  </a:lnTo>
                  <a:lnTo>
                    <a:pt x="20516" y="3557"/>
                  </a:lnTo>
                  <a:lnTo>
                    <a:pt x="20360" y="3223"/>
                  </a:lnTo>
                  <a:lnTo>
                    <a:pt x="20182" y="2890"/>
                  </a:lnTo>
                  <a:lnTo>
                    <a:pt x="20005" y="2556"/>
                  </a:lnTo>
                  <a:lnTo>
                    <a:pt x="19805" y="2245"/>
                  </a:lnTo>
                  <a:lnTo>
                    <a:pt x="19560" y="1934"/>
                  </a:lnTo>
                  <a:lnTo>
                    <a:pt x="19316" y="1667"/>
                  </a:lnTo>
                  <a:lnTo>
                    <a:pt x="19049" y="1378"/>
                  </a:lnTo>
                  <a:lnTo>
                    <a:pt x="18760" y="1134"/>
                  </a:lnTo>
                  <a:lnTo>
                    <a:pt x="18449" y="912"/>
                  </a:lnTo>
                  <a:lnTo>
                    <a:pt x="18138" y="712"/>
                  </a:lnTo>
                  <a:lnTo>
                    <a:pt x="17804" y="511"/>
                  </a:lnTo>
                  <a:lnTo>
                    <a:pt x="17471" y="356"/>
                  </a:lnTo>
                  <a:lnTo>
                    <a:pt x="17115" y="223"/>
                  </a:lnTo>
                  <a:lnTo>
                    <a:pt x="16760" y="134"/>
                  </a:lnTo>
                  <a:lnTo>
                    <a:pt x="16382" y="45"/>
                  </a:lnTo>
                  <a:lnTo>
                    <a:pt x="16026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-4789636" y="-90721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22"/>
                  </a:lnTo>
                  <a:lnTo>
                    <a:pt x="379" y="133"/>
                  </a:lnTo>
                  <a:lnTo>
                    <a:pt x="223" y="267"/>
                  </a:lnTo>
                  <a:lnTo>
                    <a:pt x="112" y="422"/>
                  </a:lnTo>
                  <a:lnTo>
                    <a:pt x="45" y="600"/>
                  </a:lnTo>
                  <a:lnTo>
                    <a:pt x="1" y="778"/>
                  </a:lnTo>
                  <a:lnTo>
                    <a:pt x="1" y="1000"/>
                  </a:lnTo>
                  <a:lnTo>
                    <a:pt x="45" y="1223"/>
                  </a:lnTo>
                  <a:lnTo>
                    <a:pt x="112" y="1467"/>
                  </a:lnTo>
                  <a:lnTo>
                    <a:pt x="201" y="1711"/>
                  </a:lnTo>
                  <a:lnTo>
                    <a:pt x="334" y="1978"/>
                  </a:lnTo>
                  <a:lnTo>
                    <a:pt x="468" y="2245"/>
                  </a:lnTo>
                  <a:lnTo>
                    <a:pt x="823" y="2801"/>
                  </a:lnTo>
                  <a:lnTo>
                    <a:pt x="1223" y="3378"/>
                  </a:lnTo>
                  <a:lnTo>
                    <a:pt x="1690" y="3956"/>
                  </a:lnTo>
                  <a:lnTo>
                    <a:pt x="2157" y="4512"/>
                  </a:lnTo>
                  <a:lnTo>
                    <a:pt x="2646" y="5045"/>
                  </a:lnTo>
                  <a:lnTo>
                    <a:pt x="3090" y="5534"/>
                  </a:lnTo>
                  <a:lnTo>
                    <a:pt x="3513" y="5957"/>
                  </a:lnTo>
                  <a:lnTo>
                    <a:pt x="4179" y="6579"/>
                  </a:lnTo>
                  <a:lnTo>
                    <a:pt x="4424" y="6824"/>
                  </a:lnTo>
                  <a:lnTo>
                    <a:pt x="4335" y="6490"/>
                  </a:lnTo>
                  <a:lnTo>
                    <a:pt x="4068" y="5601"/>
                  </a:lnTo>
                  <a:lnTo>
                    <a:pt x="3868" y="5001"/>
                  </a:lnTo>
                  <a:lnTo>
                    <a:pt x="3646" y="4356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4" y="2312"/>
                  </a:lnTo>
                  <a:lnTo>
                    <a:pt x="2490" y="1689"/>
                  </a:lnTo>
                  <a:lnTo>
                    <a:pt x="2157" y="1111"/>
                  </a:lnTo>
                  <a:lnTo>
                    <a:pt x="2001" y="867"/>
                  </a:lnTo>
                  <a:lnTo>
                    <a:pt x="1823" y="622"/>
                  </a:lnTo>
                  <a:lnTo>
                    <a:pt x="1646" y="422"/>
                  </a:lnTo>
                  <a:lnTo>
                    <a:pt x="1468" y="267"/>
                  </a:lnTo>
                  <a:lnTo>
                    <a:pt x="1290" y="133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-4851303" y="31813"/>
              <a:ext cx="142407" cy="46786"/>
            </a:xfrm>
            <a:custGeom>
              <a:avLst/>
              <a:gdLst/>
              <a:ahLst/>
              <a:cxnLst/>
              <a:rect l="l" t="t" r="r" b="b"/>
              <a:pathLst>
                <a:path w="7646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34" y="45"/>
                  </a:lnTo>
                  <a:lnTo>
                    <a:pt x="3601" y="111"/>
                  </a:lnTo>
                  <a:lnTo>
                    <a:pt x="2867" y="178"/>
                  </a:lnTo>
                  <a:lnTo>
                    <a:pt x="2156" y="289"/>
                  </a:lnTo>
                  <a:lnTo>
                    <a:pt x="1511" y="445"/>
                  </a:lnTo>
                  <a:lnTo>
                    <a:pt x="1222" y="533"/>
                  </a:lnTo>
                  <a:lnTo>
                    <a:pt x="956" y="622"/>
                  </a:lnTo>
                  <a:lnTo>
                    <a:pt x="711" y="734"/>
                  </a:lnTo>
                  <a:lnTo>
                    <a:pt x="511" y="867"/>
                  </a:lnTo>
                  <a:lnTo>
                    <a:pt x="333" y="1000"/>
                  </a:lnTo>
                  <a:lnTo>
                    <a:pt x="178" y="1134"/>
                  </a:lnTo>
                  <a:lnTo>
                    <a:pt x="89" y="1289"/>
                  </a:lnTo>
                  <a:lnTo>
                    <a:pt x="22" y="1467"/>
                  </a:lnTo>
                  <a:lnTo>
                    <a:pt x="0" y="1645"/>
                  </a:lnTo>
                  <a:lnTo>
                    <a:pt x="45" y="1845"/>
                  </a:lnTo>
                  <a:lnTo>
                    <a:pt x="133" y="2045"/>
                  </a:lnTo>
                  <a:lnTo>
                    <a:pt x="245" y="2200"/>
                  </a:lnTo>
                  <a:lnTo>
                    <a:pt x="378" y="2312"/>
                  </a:lnTo>
                  <a:lnTo>
                    <a:pt x="556" y="2401"/>
                  </a:lnTo>
                  <a:lnTo>
                    <a:pt x="756" y="2467"/>
                  </a:lnTo>
                  <a:lnTo>
                    <a:pt x="978" y="2512"/>
                  </a:lnTo>
                  <a:lnTo>
                    <a:pt x="1245" y="2512"/>
                  </a:lnTo>
                  <a:lnTo>
                    <a:pt x="1511" y="2489"/>
                  </a:lnTo>
                  <a:lnTo>
                    <a:pt x="1800" y="2467"/>
                  </a:lnTo>
                  <a:lnTo>
                    <a:pt x="2089" y="2401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56"/>
                  </a:lnTo>
                  <a:lnTo>
                    <a:pt x="4756" y="1467"/>
                  </a:lnTo>
                  <a:lnTo>
                    <a:pt x="5423" y="1178"/>
                  </a:lnTo>
                  <a:lnTo>
                    <a:pt x="6023" y="889"/>
                  </a:lnTo>
                  <a:lnTo>
                    <a:pt x="6557" y="622"/>
                  </a:lnTo>
                  <a:lnTo>
                    <a:pt x="7357" y="178"/>
                  </a:lnTo>
                  <a:lnTo>
                    <a:pt x="7646" y="22"/>
                  </a:lnTo>
                  <a:lnTo>
                    <a:pt x="7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-4707667" y="-101914"/>
              <a:ext cx="59209" cy="137881"/>
            </a:xfrm>
            <a:custGeom>
              <a:avLst/>
              <a:gdLst/>
              <a:ahLst/>
              <a:cxnLst/>
              <a:rect l="l" t="t" r="r" b="b"/>
              <a:pathLst>
                <a:path w="3179" h="7403" extrusionOk="0">
                  <a:moveTo>
                    <a:pt x="2201" y="1"/>
                  </a:moveTo>
                  <a:lnTo>
                    <a:pt x="2023" y="68"/>
                  </a:lnTo>
                  <a:lnTo>
                    <a:pt x="1845" y="157"/>
                  </a:lnTo>
                  <a:lnTo>
                    <a:pt x="1690" y="290"/>
                  </a:lnTo>
                  <a:lnTo>
                    <a:pt x="1534" y="468"/>
                  </a:lnTo>
                  <a:lnTo>
                    <a:pt x="1401" y="668"/>
                  </a:lnTo>
                  <a:lnTo>
                    <a:pt x="1245" y="912"/>
                  </a:lnTo>
                  <a:lnTo>
                    <a:pt x="1134" y="1157"/>
                  </a:lnTo>
                  <a:lnTo>
                    <a:pt x="1023" y="1446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7" y="3468"/>
                  </a:lnTo>
                  <a:lnTo>
                    <a:pt x="334" y="4202"/>
                  </a:lnTo>
                  <a:lnTo>
                    <a:pt x="245" y="4891"/>
                  </a:lnTo>
                  <a:lnTo>
                    <a:pt x="156" y="5558"/>
                  </a:lnTo>
                  <a:lnTo>
                    <a:pt x="89" y="6158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12" y="6335"/>
                  </a:lnTo>
                  <a:lnTo>
                    <a:pt x="1045" y="5824"/>
                  </a:lnTo>
                  <a:lnTo>
                    <a:pt x="1401" y="5246"/>
                  </a:lnTo>
                  <a:lnTo>
                    <a:pt x="1779" y="4624"/>
                  </a:lnTo>
                  <a:lnTo>
                    <a:pt x="2134" y="3957"/>
                  </a:lnTo>
                  <a:lnTo>
                    <a:pt x="2468" y="3290"/>
                  </a:lnTo>
                  <a:lnTo>
                    <a:pt x="2734" y="2646"/>
                  </a:lnTo>
                  <a:lnTo>
                    <a:pt x="2979" y="2024"/>
                  </a:lnTo>
                  <a:lnTo>
                    <a:pt x="3068" y="1735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79" y="957"/>
                  </a:lnTo>
                  <a:lnTo>
                    <a:pt x="3157" y="734"/>
                  </a:lnTo>
                  <a:lnTo>
                    <a:pt x="3112" y="534"/>
                  </a:lnTo>
                  <a:lnTo>
                    <a:pt x="3046" y="357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23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-4711802" y="29727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4" y="334"/>
                  </a:lnTo>
                  <a:lnTo>
                    <a:pt x="534" y="1179"/>
                  </a:lnTo>
                  <a:lnTo>
                    <a:pt x="800" y="1735"/>
                  </a:lnTo>
                  <a:lnTo>
                    <a:pt x="1112" y="2335"/>
                  </a:lnTo>
                  <a:lnTo>
                    <a:pt x="1445" y="2979"/>
                  </a:lnTo>
                  <a:lnTo>
                    <a:pt x="1823" y="3624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8"/>
                  </a:lnTo>
                  <a:lnTo>
                    <a:pt x="3445" y="5758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6" y="6247"/>
                  </a:lnTo>
                  <a:lnTo>
                    <a:pt x="4423" y="6269"/>
                  </a:lnTo>
                  <a:lnTo>
                    <a:pt x="4601" y="6247"/>
                  </a:lnTo>
                  <a:lnTo>
                    <a:pt x="4779" y="6180"/>
                  </a:lnTo>
                  <a:lnTo>
                    <a:pt x="4957" y="6069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8"/>
                  </a:lnTo>
                  <a:lnTo>
                    <a:pt x="5223" y="5357"/>
                  </a:lnTo>
                  <a:lnTo>
                    <a:pt x="5201" y="5157"/>
                  </a:lnTo>
                  <a:lnTo>
                    <a:pt x="5135" y="4935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79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79"/>
                  </a:lnTo>
                  <a:lnTo>
                    <a:pt x="2001" y="1512"/>
                  </a:lnTo>
                  <a:lnTo>
                    <a:pt x="1489" y="1112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-4758588" y="31813"/>
              <a:ext cx="50120" cy="141178"/>
            </a:xfrm>
            <a:custGeom>
              <a:avLst/>
              <a:gdLst/>
              <a:ahLst/>
              <a:cxnLst/>
              <a:rect l="l" t="t" r="r" b="b"/>
              <a:pathLst>
                <a:path w="2691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8" y="1111"/>
                  </a:lnTo>
                  <a:lnTo>
                    <a:pt x="1779" y="1645"/>
                  </a:lnTo>
                  <a:lnTo>
                    <a:pt x="1468" y="2267"/>
                  </a:lnTo>
                  <a:lnTo>
                    <a:pt x="1134" y="2912"/>
                  </a:lnTo>
                  <a:lnTo>
                    <a:pt x="823" y="3601"/>
                  </a:lnTo>
                  <a:lnTo>
                    <a:pt x="556" y="4268"/>
                  </a:lnTo>
                  <a:lnTo>
                    <a:pt x="312" y="4957"/>
                  </a:lnTo>
                  <a:lnTo>
                    <a:pt x="134" y="5579"/>
                  </a:lnTo>
                  <a:lnTo>
                    <a:pt x="67" y="5890"/>
                  </a:lnTo>
                  <a:lnTo>
                    <a:pt x="23" y="6157"/>
                  </a:lnTo>
                  <a:lnTo>
                    <a:pt x="1" y="6423"/>
                  </a:lnTo>
                  <a:lnTo>
                    <a:pt x="23" y="6668"/>
                  </a:lnTo>
                  <a:lnTo>
                    <a:pt x="45" y="6890"/>
                  </a:lnTo>
                  <a:lnTo>
                    <a:pt x="112" y="7090"/>
                  </a:lnTo>
                  <a:lnTo>
                    <a:pt x="201" y="7246"/>
                  </a:lnTo>
                  <a:lnTo>
                    <a:pt x="312" y="7379"/>
                  </a:lnTo>
                  <a:lnTo>
                    <a:pt x="467" y="7490"/>
                  </a:lnTo>
                  <a:lnTo>
                    <a:pt x="668" y="7557"/>
                  </a:lnTo>
                  <a:lnTo>
                    <a:pt x="868" y="7579"/>
                  </a:lnTo>
                  <a:lnTo>
                    <a:pt x="1068" y="7557"/>
                  </a:lnTo>
                  <a:lnTo>
                    <a:pt x="1223" y="7468"/>
                  </a:lnTo>
                  <a:lnTo>
                    <a:pt x="1401" y="7357"/>
                  </a:lnTo>
                  <a:lnTo>
                    <a:pt x="1557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6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5" y="3956"/>
                  </a:lnTo>
                  <a:lnTo>
                    <a:pt x="2601" y="3223"/>
                  </a:lnTo>
                  <a:lnTo>
                    <a:pt x="2646" y="2512"/>
                  </a:lnTo>
                  <a:lnTo>
                    <a:pt x="2668" y="1845"/>
                  </a:lnTo>
                  <a:lnTo>
                    <a:pt x="2690" y="1245"/>
                  </a:lnTo>
                  <a:lnTo>
                    <a:pt x="2690" y="333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-4711802" y="3652"/>
              <a:ext cx="144903" cy="39355"/>
            </a:xfrm>
            <a:custGeom>
              <a:avLst/>
              <a:gdLst/>
              <a:ahLst/>
              <a:cxnLst/>
              <a:rect l="l" t="t" r="r" b="b"/>
              <a:pathLst>
                <a:path w="7780" h="2113" extrusionOk="0">
                  <a:moveTo>
                    <a:pt x="6135" y="1"/>
                  </a:moveTo>
                  <a:lnTo>
                    <a:pt x="5824" y="23"/>
                  </a:lnTo>
                  <a:lnTo>
                    <a:pt x="5157" y="90"/>
                  </a:lnTo>
                  <a:lnTo>
                    <a:pt x="4468" y="223"/>
                  </a:lnTo>
                  <a:lnTo>
                    <a:pt x="3757" y="379"/>
                  </a:lnTo>
                  <a:lnTo>
                    <a:pt x="3045" y="579"/>
                  </a:lnTo>
                  <a:lnTo>
                    <a:pt x="2356" y="779"/>
                  </a:lnTo>
                  <a:lnTo>
                    <a:pt x="1734" y="979"/>
                  </a:lnTo>
                  <a:lnTo>
                    <a:pt x="1156" y="1179"/>
                  </a:lnTo>
                  <a:lnTo>
                    <a:pt x="311" y="1490"/>
                  </a:lnTo>
                  <a:lnTo>
                    <a:pt x="0" y="1601"/>
                  </a:lnTo>
                  <a:lnTo>
                    <a:pt x="334" y="1668"/>
                  </a:lnTo>
                  <a:lnTo>
                    <a:pt x="1245" y="1823"/>
                  </a:lnTo>
                  <a:lnTo>
                    <a:pt x="1867" y="1890"/>
                  </a:lnTo>
                  <a:lnTo>
                    <a:pt x="2534" y="1979"/>
                  </a:lnTo>
                  <a:lnTo>
                    <a:pt x="3268" y="2045"/>
                  </a:lnTo>
                  <a:lnTo>
                    <a:pt x="4001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5"/>
                  </a:lnTo>
                  <a:lnTo>
                    <a:pt x="6424" y="2001"/>
                  </a:lnTo>
                  <a:lnTo>
                    <a:pt x="6690" y="1934"/>
                  </a:lnTo>
                  <a:lnTo>
                    <a:pt x="6957" y="1868"/>
                  </a:lnTo>
                  <a:lnTo>
                    <a:pt x="7179" y="1779"/>
                  </a:lnTo>
                  <a:lnTo>
                    <a:pt x="7379" y="1668"/>
                  </a:lnTo>
                  <a:lnTo>
                    <a:pt x="7535" y="1557"/>
                  </a:lnTo>
                  <a:lnTo>
                    <a:pt x="7668" y="1401"/>
                  </a:lnTo>
                  <a:lnTo>
                    <a:pt x="7735" y="1245"/>
                  </a:lnTo>
                  <a:lnTo>
                    <a:pt x="7779" y="1068"/>
                  </a:lnTo>
                  <a:lnTo>
                    <a:pt x="7779" y="867"/>
                  </a:lnTo>
                  <a:lnTo>
                    <a:pt x="7735" y="667"/>
                  </a:lnTo>
                  <a:lnTo>
                    <a:pt x="7624" y="490"/>
                  </a:lnTo>
                  <a:lnTo>
                    <a:pt x="7513" y="356"/>
                  </a:lnTo>
                  <a:lnTo>
                    <a:pt x="7335" y="245"/>
                  </a:lnTo>
                  <a:lnTo>
                    <a:pt x="7157" y="156"/>
                  </a:lnTo>
                  <a:lnTo>
                    <a:pt x="6935" y="90"/>
                  </a:lnTo>
                  <a:lnTo>
                    <a:pt x="6690" y="45"/>
                  </a:lnTo>
                  <a:lnTo>
                    <a:pt x="6424" y="23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-4731265" y="14417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201"/>
                  </a:lnTo>
                  <a:lnTo>
                    <a:pt x="334" y="334"/>
                  </a:lnTo>
                  <a:lnTo>
                    <a:pt x="201" y="512"/>
                  </a:lnTo>
                  <a:lnTo>
                    <a:pt x="90" y="690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9"/>
                  </a:lnTo>
                  <a:lnTo>
                    <a:pt x="90" y="1579"/>
                  </a:lnTo>
                  <a:lnTo>
                    <a:pt x="201" y="1779"/>
                  </a:lnTo>
                  <a:lnTo>
                    <a:pt x="334" y="1934"/>
                  </a:lnTo>
                  <a:lnTo>
                    <a:pt x="512" y="2090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90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90"/>
                  </a:lnTo>
                  <a:lnTo>
                    <a:pt x="1957" y="1934"/>
                  </a:lnTo>
                  <a:lnTo>
                    <a:pt x="2090" y="1779"/>
                  </a:lnTo>
                  <a:lnTo>
                    <a:pt x="2201" y="1579"/>
                  </a:lnTo>
                  <a:lnTo>
                    <a:pt x="2268" y="1379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90"/>
                  </a:lnTo>
                  <a:lnTo>
                    <a:pt x="2090" y="512"/>
                  </a:lnTo>
                  <a:lnTo>
                    <a:pt x="1957" y="334"/>
                  </a:lnTo>
                  <a:lnTo>
                    <a:pt x="1779" y="201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-3969149" y="385744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2" y="267"/>
                  </a:lnTo>
                  <a:lnTo>
                    <a:pt x="111" y="423"/>
                  </a:lnTo>
                  <a:lnTo>
                    <a:pt x="45" y="601"/>
                  </a:lnTo>
                  <a:lnTo>
                    <a:pt x="0" y="801"/>
                  </a:lnTo>
                  <a:lnTo>
                    <a:pt x="0" y="1001"/>
                  </a:lnTo>
                  <a:lnTo>
                    <a:pt x="45" y="1245"/>
                  </a:lnTo>
                  <a:lnTo>
                    <a:pt x="111" y="1468"/>
                  </a:lnTo>
                  <a:lnTo>
                    <a:pt x="200" y="1734"/>
                  </a:lnTo>
                  <a:lnTo>
                    <a:pt x="334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89" y="3979"/>
                  </a:lnTo>
                  <a:lnTo>
                    <a:pt x="2156" y="4535"/>
                  </a:lnTo>
                  <a:lnTo>
                    <a:pt x="2645" y="5046"/>
                  </a:lnTo>
                  <a:lnTo>
                    <a:pt x="3090" y="5535"/>
                  </a:lnTo>
                  <a:lnTo>
                    <a:pt x="3512" y="5957"/>
                  </a:lnTo>
                  <a:lnTo>
                    <a:pt x="4179" y="6602"/>
                  </a:lnTo>
                  <a:lnTo>
                    <a:pt x="4423" y="6824"/>
                  </a:lnTo>
                  <a:lnTo>
                    <a:pt x="4334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6" y="1112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90"/>
                  </a:lnTo>
                  <a:lnTo>
                    <a:pt x="1289" y="156"/>
                  </a:lnTo>
                  <a:lnTo>
                    <a:pt x="1112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-4030835" y="508278"/>
              <a:ext cx="142425" cy="46805"/>
            </a:xfrm>
            <a:custGeom>
              <a:avLst/>
              <a:gdLst/>
              <a:ahLst/>
              <a:cxnLst/>
              <a:rect l="l" t="t" r="r" b="b"/>
              <a:pathLst>
                <a:path w="7647" h="2513" extrusionOk="0">
                  <a:moveTo>
                    <a:pt x="63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1" y="112"/>
                  </a:lnTo>
                  <a:lnTo>
                    <a:pt x="2868" y="201"/>
                  </a:lnTo>
                  <a:lnTo>
                    <a:pt x="2156" y="312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8" y="1156"/>
                  </a:lnTo>
                  <a:lnTo>
                    <a:pt x="89" y="1312"/>
                  </a:lnTo>
                  <a:lnTo>
                    <a:pt x="23" y="1468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90"/>
                  </a:lnTo>
                  <a:lnTo>
                    <a:pt x="978" y="2512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9"/>
                  </a:lnTo>
                  <a:lnTo>
                    <a:pt x="4757" y="1490"/>
                  </a:lnTo>
                  <a:lnTo>
                    <a:pt x="5424" y="1201"/>
                  </a:lnTo>
                  <a:lnTo>
                    <a:pt x="6024" y="890"/>
                  </a:lnTo>
                  <a:lnTo>
                    <a:pt x="6557" y="623"/>
                  </a:lnTo>
                  <a:lnTo>
                    <a:pt x="7357" y="201"/>
                  </a:lnTo>
                  <a:lnTo>
                    <a:pt x="7646" y="23"/>
                  </a:lnTo>
                  <a:lnTo>
                    <a:pt x="7291" y="23"/>
                  </a:lnTo>
                  <a:lnTo>
                    <a:pt x="63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-3887180" y="37456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400" y="0"/>
                  </a:moveTo>
                  <a:lnTo>
                    <a:pt x="2200" y="23"/>
                  </a:lnTo>
                  <a:lnTo>
                    <a:pt x="2023" y="67"/>
                  </a:lnTo>
                  <a:lnTo>
                    <a:pt x="1845" y="156"/>
                  </a:lnTo>
                  <a:lnTo>
                    <a:pt x="1689" y="312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45" y="912"/>
                  </a:lnTo>
                  <a:lnTo>
                    <a:pt x="1134" y="1178"/>
                  </a:lnTo>
                  <a:lnTo>
                    <a:pt x="1022" y="1467"/>
                  </a:lnTo>
                  <a:lnTo>
                    <a:pt x="800" y="2090"/>
                  </a:lnTo>
                  <a:lnTo>
                    <a:pt x="622" y="2757"/>
                  </a:lnTo>
                  <a:lnTo>
                    <a:pt x="467" y="3490"/>
                  </a:lnTo>
                  <a:lnTo>
                    <a:pt x="333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6"/>
                  </a:lnTo>
                  <a:lnTo>
                    <a:pt x="1778" y="4624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34" y="2668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1"/>
                  </a:lnTo>
                  <a:lnTo>
                    <a:pt x="3178" y="956"/>
                  </a:lnTo>
                  <a:lnTo>
                    <a:pt x="3156" y="734"/>
                  </a:lnTo>
                  <a:lnTo>
                    <a:pt x="3112" y="534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8" y="112"/>
                  </a:lnTo>
                  <a:lnTo>
                    <a:pt x="2601" y="45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-3891334" y="50662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1" y="1"/>
                  </a:moveTo>
                  <a:lnTo>
                    <a:pt x="134" y="312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24"/>
                  </a:lnTo>
                  <a:lnTo>
                    <a:pt x="2623" y="4824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80"/>
                  </a:lnTo>
                  <a:lnTo>
                    <a:pt x="4246" y="6224"/>
                  </a:lnTo>
                  <a:lnTo>
                    <a:pt x="4424" y="6269"/>
                  </a:lnTo>
                  <a:lnTo>
                    <a:pt x="4602" y="6246"/>
                  </a:lnTo>
                  <a:lnTo>
                    <a:pt x="4779" y="6180"/>
                  </a:lnTo>
                  <a:lnTo>
                    <a:pt x="4957" y="6046"/>
                  </a:lnTo>
                  <a:lnTo>
                    <a:pt x="5091" y="5891"/>
                  </a:lnTo>
                  <a:lnTo>
                    <a:pt x="5179" y="5735"/>
                  </a:lnTo>
                  <a:lnTo>
                    <a:pt x="5224" y="5535"/>
                  </a:lnTo>
                  <a:lnTo>
                    <a:pt x="5224" y="5357"/>
                  </a:lnTo>
                  <a:lnTo>
                    <a:pt x="5202" y="5135"/>
                  </a:lnTo>
                  <a:lnTo>
                    <a:pt x="5135" y="4913"/>
                  </a:lnTo>
                  <a:lnTo>
                    <a:pt x="5024" y="4690"/>
                  </a:lnTo>
                  <a:lnTo>
                    <a:pt x="4891" y="4446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68"/>
                  </a:lnTo>
                  <a:lnTo>
                    <a:pt x="3646" y="2957"/>
                  </a:lnTo>
                  <a:lnTo>
                    <a:pt x="3112" y="2446"/>
                  </a:lnTo>
                  <a:lnTo>
                    <a:pt x="2557" y="1957"/>
                  </a:lnTo>
                  <a:lnTo>
                    <a:pt x="2001" y="1512"/>
                  </a:lnTo>
                  <a:lnTo>
                    <a:pt x="1490" y="1090"/>
                  </a:lnTo>
                  <a:lnTo>
                    <a:pt x="1001" y="734"/>
                  </a:lnTo>
                  <a:lnTo>
                    <a:pt x="267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-3938101" y="508278"/>
              <a:ext cx="50101" cy="141177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1"/>
                  </a:moveTo>
                  <a:lnTo>
                    <a:pt x="2512" y="312"/>
                  </a:lnTo>
                  <a:lnTo>
                    <a:pt x="2067" y="1112"/>
                  </a:lnTo>
                  <a:lnTo>
                    <a:pt x="1778" y="1668"/>
                  </a:lnTo>
                  <a:lnTo>
                    <a:pt x="1467" y="2268"/>
                  </a:lnTo>
                  <a:lnTo>
                    <a:pt x="1134" y="2934"/>
                  </a:lnTo>
                  <a:lnTo>
                    <a:pt x="823" y="3601"/>
                  </a:lnTo>
                  <a:lnTo>
                    <a:pt x="556" y="4290"/>
                  </a:lnTo>
                  <a:lnTo>
                    <a:pt x="311" y="4957"/>
                  </a:lnTo>
                  <a:lnTo>
                    <a:pt x="134" y="5602"/>
                  </a:lnTo>
                  <a:lnTo>
                    <a:pt x="67" y="5891"/>
                  </a:lnTo>
                  <a:lnTo>
                    <a:pt x="22" y="6180"/>
                  </a:lnTo>
                  <a:lnTo>
                    <a:pt x="0" y="6446"/>
                  </a:lnTo>
                  <a:lnTo>
                    <a:pt x="22" y="6691"/>
                  </a:lnTo>
                  <a:lnTo>
                    <a:pt x="45" y="6913"/>
                  </a:lnTo>
                  <a:lnTo>
                    <a:pt x="111" y="7091"/>
                  </a:lnTo>
                  <a:lnTo>
                    <a:pt x="200" y="7269"/>
                  </a:lnTo>
                  <a:lnTo>
                    <a:pt x="311" y="7402"/>
                  </a:lnTo>
                  <a:lnTo>
                    <a:pt x="467" y="7491"/>
                  </a:lnTo>
                  <a:lnTo>
                    <a:pt x="667" y="7558"/>
                  </a:lnTo>
                  <a:lnTo>
                    <a:pt x="867" y="7580"/>
                  </a:lnTo>
                  <a:lnTo>
                    <a:pt x="1067" y="7558"/>
                  </a:lnTo>
                  <a:lnTo>
                    <a:pt x="1223" y="7491"/>
                  </a:lnTo>
                  <a:lnTo>
                    <a:pt x="1400" y="7380"/>
                  </a:lnTo>
                  <a:lnTo>
                    <a:pt x="1556" y="7224"/>
                  </a:lnTo>
                  <a:lnTo>
                    <a:pt x="1689" y="7046"/>
                  </a:lnTo>
                  <a:lnTo>
                    <a:pt x="1823" y="6824"/>
                  </a:lnTo>
                  <a:lnTo>
                    <a:pt x="1934" y="6580"/>
                  </a:lnTo>
                  <a:lnTo>
                    <a:pt x="2045" y="6313"/>
                  </a:lnTo>
                  <a:lnTo>
                    <a:pt x="2134" y="6024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6"/>
                  </a:lnTo>
                  <a:lnTo>
                    <a:pt x="2645" y="2534"/>
                  </a:lnTo>
                  <a:lnTo>
                    <a:pt x="2667" y="1868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-3891334" y="480545"/>
              <a:ext cx="144903" cy="39336"/>
            </a:xfrm>
            <a:custGeom>
              <a:avLst/>
              <a:gdLst/>
              <a:ahLst/>
              <a:cxnLst/>
              <a:rect l="l" t="t" r="r" b="b"/>
              <a:pathLst>
                <a:path w="7780" h="2112" extrusionOk="0">
                  <a:moveTo>
                    <a:pt x="6135" y="0"/>
                  </a:moveTo>
                  <a:lnTo>
                    <a:pt x="5824" y="23"/>
                  </a:lnTo>
                  <a:lnTo>
                    <a:pt x="5157" y="89"/>
                  </a:lnTo>
                  <a:lnTo>
                    <a:pt x="4468" y="200"/>
                  </a:lnTo>
                  <a:lnTo>
                    <a:pt x="3757" y="378"/>
                  </a:lnTo>
                  <a:lnTo>
                    <a:pt x="3046" y="556"/>
                  </a:lnTo>
                  <a:lnTo>
                    <a:pt x="2357" y="756"/>
                  </a:lnTo>
                  <a:lnTo>
                    <a:pt x="1734" y="956"/>
                  </a:lnTo>
                  <a:lnTo>
                    <a:pt x="1157" y="1156"/>
                  </a:lnTo>
                  <a:lnTo>
                    <a:pt x="312" y="1467"/>
                  </a:lnTo>
                  <a:lnTo>
                    <a:pt x="1" y="1601"/>
                  </a:lnTo>
                  <a:lnTo>
                    <a:pt x="334" y="1667"/>
                  </a:lnTo>
                  <a:lnTo>
                    <a:pt x="1245" y="1801"/>
                  </a:lnTo>
                  <a:lnTo>
                    <a:pt x="1868" y="1890"/>
                  </a:lnTo>
                  <a:lnTo>
                    <a:pt x="2535" y="1956"/>
                  </a:lnTo>
                  <a:lnTo>
                    <a:pt x="3268" y="2023"/>
                  </a:lnTo>
                  <a:lnTo>
                    <a:pt x="4002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5"/>
                  </a:lnTo>
                  <a:lnTo>
                    <a:pt x="6424" y="1979"/>
                  </a:lnTo>
                  <a:lnTo>
                    <a:pt x="6691" y="1934"/>
                  </a:lnTo>
                  <a:lnTo>
                    <a:pt x="6958" y="1845"/>
                  </a:lnTo>
                  <a:lnTo>
                    <a:pt x="7180" y="1756"/>
                  </a:lnTo>
                  <a:lnTo>
                    <a:pt x="7380" y="1667"/>
                  </a:lnTo>
                  <a:lnTo>
                    <a:pt x="7535" y="1534"/>
                  </a:lnTo>
                  <a:lnTo>
                    <a:pt x="7669" y="1401"/>
                  </a:lnTo>
                  <a:lnTo>
                    <a:pt x="7736" y="1245"/>
                  </a:lnTo>
                  <a:lnTo>
                    <a:pt x="7780" y="1045"/>
                  </a:lnTo>
                  <a:lnTo>
                    <a:pt x="7780" y="845"/>
                  </a:lnTo>
                  <a:lnTo>
                    <a:pt x="7736" y="645"/>
                  </a:lnTo>
                  <a:lnTo>
                    <a:pt x="7624" y="489"/>
                  </a:lnTo>
                  <a:lnTo>
                    <a:pt x="7513" y="334"/>
                  </a:lnTo>
                  <a:lnTo>
                    <a:pt x="7335" y="223"/>
                  </a:lnTo>
                  <a:lnTo>
                    <a:pt x="7158" y="134"/>
                  </a:lnTo>
                  <a:lnTo>
                    <a:pt x="6935" y="67"/>
                  </a:lnTo>
                  <a:lnTo>
                    <a:pt x="6691" y="23"/>
                  </a:lnTo>
                  <a:lnTo>
                    <a:pt x="64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-3910778" y="490901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0"/>
                  </a:moveTo>
                  <a:lnTo>
                    <a:pt x="911" y="22"/>
                  </a:lnTo>
                  <a:lnTo>
                    <a:pt x="689" y="89"/>
                  </a:lnTo>
                  <a:lnTo>
                    <a:pt x="511" y="200"/>
                  </a:lnTo>
                  <a:lnTo>
                    <a:pt x="334" y="333"/>
                  </a:lnTo>
                  <a:lnTo>
                    <a:pt x="200" y="511"/>
                  </a:lnTo>
                  <a:lnTo>
                    <a:pt x="89" y="711"/>
                  </a:lnTo>
                  <a:lnTo>
                    <a:pt x="22" y="911"/>
                  </a:lnTo>
                  <a:lnTo>
                    <a:pt x="0" y="1156"/>
                  </a:lnTo>
                  <a:lnTo>
                    <a:pt x="22" y="1378"/>
                  </a:lnTo>
                  <a:lnTo>
                    <a:pt x="89" y="1600"/>
                  </a:lnTo>
                  <a:lnTo>
                    <a:pt x="200" y="1778"/>
                  </a:lnTo>
                  <a:lnTo>
                    <a:pt x="334" y="1956"/>
                  </a:lnTo>
                  <a:lnTo>
                    <a:pt x="511" y="2089"/>
                  </a:lnTo>
                  <a:lnTo>
                    <a:pt x="689" y="2200"/>
                  </a:lnTo>
                  <a:lnTo>
                    <a:pt x="911" y="2267"/>
                  </a:lnTo>
                  <a:lnTo>
                    <a:pt x="1134" y="2289"/>
                  </a:lnTo>
                  <a:lnTo>
                    <a:pt x="1378" y="2267"/>
                  </a:lnTo>
                  <a:lnTo>
                    <a:pt x="1578" y="2200"/>
                  </a:lnTo>
                  <a:lnTo>
                    <a:pt x="1778" y="2089"/>
                  </a:lnTo>
                  <a:lnTo>
                    <a:pt x="1956" y="1956"/>
                  </a:lnTo>
                  <a:lnTo>
                    <a:pt x="2089" y="1778"/>
                  </a:lnTo>
                  <a:lnTo>
                    <a:pt x="2201" y="1600"/>
                  </a:lnTo>
                  <a:lnTo>
                    <a:pt x="2267" y="1378"/>
                  </a:lnTo>
                  <a:lnTo>
                    <a:pt x="2289" y="1156"/>
                  </a:lnTo>
                  <a:lnTo>
                    <a:pt x="2267" y="911"/>
                  </a:lnTo>
                  <a:lnTo>
                    <a:pt x="2201" y="711"/>
                  </a:lnTo>
                  <a:lnTo>
                    <a:pt x="2089" y="511"/>
                  </a:lnTo>
                  <a:lnTo>
                    <a:pt x="1956" y="333"/>
                  </a:lnTo>
                  <a:lnTo>
                    <a:pt x="1778" y="200"/>
                  </a:lnTo>
                  <a:lnTo>
                    <a:pt x="1578" y="89"/>
                  </a:lnTo>
                  <a:lnTo>
                    <a:pt x="1378" y="22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-4333864" y="-575474"/>
              <a:ext cx="113035" cy="113445"/>
            </a:xfrm>
            <a:custGeom>
              <a:avLst/>
              <a:gdLst/>
              <a:ahLst/>
              <a:cxnLst/>
              <a:rect l="l" t="t" r="r" b="b"/>
              <a:pathLst>
                <a:path w="6069" h="6091" extrusionOk="0">
                  <a:moveTo>
                    <a:pt x="3024" y="0"/>
                  </a:moveTo>
                  <a:lnTo>
                    <a:pt x="2712" y="22"/>
                  </a:lnTo>
                  <a:lnTo>
                    <a:pt x="2424" y="67"/>
                  </a:lnTo>
                  <a:lnTo>
                    <a:pt x="2135" y="156"/>
                  </a:lnTo>
                  <a:lnTo>
                    <a:pt x="1846" y="244"/>
                  </a:lnTo>
                  <a:lnTo>
                    <a:pt x="1579" y="378"/>
                  </a:lnTo>
                  <a:lnTo>
                    <a:pt x="1334" y="533"/>
                  </a:lnTo>
                  <a:lnTo>
                    <a:pt x="1090" y="711"/>
                  </a:lnTo>
                  <a:lnTo>
                    <a:pt x="890" y="889"/>
                  </a:lnTo>
                  <a:lnTo>
                    <a:pt x="690" y="1111"/>
                  </a:lnTo>
                  <a:lnTo>
                    <a:pt x="512" y="1356"/>
                  </a:lnTo>
                  <a:lnTo>
                    <a:pt x="357" y="1600"/>
                  </a:lnTo>
                  <a:lnTo>
                    <a:pt x="223" y="1867"/>
                  </a:lnTo>
                  <a:lnTo>
                    <a:pt x="134" y="2156"/>
                  </a:lnTo>
                  <a:lnTo>
                    <a:pt x="45" y="2445"/>
                  </a:lnTo>
                  <a:lnTo>
                    <a:pt x="1" y="2734"/>
                  </a:lnTo>
                  <a:lnTo>
                    <a:pt x="1" y="3045"/>
                  </a:lnTo>
                  <a:lnTo>
                    <a:pt x="1" y="3356"/>
                  </a:lnTo>
                  <a:lnTo>
                    <a:pt x="45" y="3667"/>
                  </a:lnTo>
                  <a:lnTo>
                    <a:pt x="134" y="3956"/>
                  </a:lnTo>
                  <a:lnTo>
                    <a:pt x="223" y="4223"/>
                  </a:lnTo>
                  <a:lnTo>
                    <a:pt x="357" y="4490"/>
                  </a:lnTo>
                  <a:lnTo>
                    <a:pt x="512" y="4756"/>
                  </a:lnTo>
                  <a:lnTo>
                    <a:pt x="690" y="4979"/>
                  </a:lnTo>
                  <a:lnTo>
                    <a:pt x="890" y="5201"/>
                  </a:lnTo>
                  <a:lnTo>
                    <a:pt x="1090" y="5401"/>
                  </a:lnTo>
                  <a:lnTo>
                    <a:pt x="1334" y="5579"/>
                  </a:lnTo>
                  <a:lnTo>
                    <a:pt x="1579" y="5734"/>
                  </a:lnTo>
                  <a:lnTo>
                    <a:pt x="1846" y="5846"/>
                  </a:lnTo>
                  <a:lnTo>
                    <a:pt x="2135" y="5957"/>
                  </a:lnTo>
                  <a:lnTo>
                    <a:pt x="2424" y="6023"/>
                  </a:lnTo>
                  <a:lnTo>
                    <a:pt x="2712" y="6068"/>
                  </a:lnTo>
                  <a:lnTo>
                    <a:pt x="3024" y="6090"/>
                  </a:lnTo>
                  <a:lnTo>
                    <a:pt x="3335" y="6068"/>
                  </a:lnTo>
                  <a:lnTo>
                    <a:pt x="3646" y="6023"/>
                  </a:lnTo>
                  <a:lnTo>
                    <a:pt x="3935" y="5957"/>
                  </a:lnTo>
                  <a:lnTo>
                    <a:pt x="4224" y="5846"/>
                  </a:lnTo>
                  <a:lnTo>
                    <a:pt x="4491" y="5734"/>
                  </a:lnTo>
                  <a:lnTo>
                    <a:pt x="4735" y="5579"/>
                  </a:lnTo>
                  <a:lnTo>
                    <a:pt x="4957" y="5401"/>
                  </a:lnTo>
                  <a:lnTo>
                    <a:pt x="5180" y="5201"/>
                  </a:lnTo>
                  <a:lnTo>
                    <a:pt x="5380" y="4979"/>
                  </a:lnTo>
                  <a:lnTo>
                    <a:pt x="5557" y="4756"/>
                  </a:lnTo>
                  <a:lnTo>
                    <a:pt x="5713" y="4490"/>
                  </a:lnTo>
                  <a:lnTo>
                    <a:pt x="5824" y="4223"/>
                  </a:lnTo>
                  <a:lnTo>
                    <a:pt x="5935" y="3956"/>
                  </a:lnTo>
                  <a:lnTo>
                    <a:pt x="6002" y="3667"/>
                  </a:lnTo>
                  <a:lnTo>
                    <a:pt x="6069" y="3356"/>
                  </a:lnTo>
                  <a:lnTo>
                    <a:pt x="6069" y="3045"/>
                  </a:lnTo>
                  <a:lnTo>
                    <a:pt x="6069" y="2734"/>
                  </a:lnTo>
                  <a:lnTo>
                    <a:pt x="6002" y="2445"/>
                  </a:lnTo>
                  <a:lnTo>
                    <a:pt x="5935" y="2156"/>
                  </a:lnTo>
                  <a:lnTo>
                    <a:pt x="5824" y="1867"/>
                  </a:lnTo>
                  <a:lnTo>
                    <a:pt x="5713" y="1600"/>
                  </a:lnTo>
                  <a:lnTo>
                    <a:pt x="5557" y="1356"/>
                  </a:lnTo>
                  <a:lnTo>
                    <a:pt x="5380" y="1111"/>
                  </a:lnTo>
                  <a:lnTo>
                    <a:pt x="5180" y="889"/>
                  </a:lnTo>
                  <a:lnTo>
                    <a:pt x="4957" y="711"/>
                  </a:lnTo>
                  <a:lnTo>
                    <a:pt x="4735" y="533"/>
                  </a:lnTo>
                  <a:lnTo>
                    <a:pt x="4491" y="378"/>
                  </a:lnTo>
                  <a:lnTo>
                    <a:pt x="4224" y="244"/>
                  </a:lnTo>
                  <a:lnTo>
                    <a:pt x="3935" y="156"/>
                  </a:lnTo>
                  <a:lnTo>
                    <a:pt x="3646" y="67"/>
                  </a:lnTo>
                  <a:lnTo>
                    <a:pt x="3335" y="22"/>
                  </a:lnTo>
                  <a:lnTo>
                    <a:pt x="30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-4156684" y="331098"/>
              <a:ext cx="113445" cy="113445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lnTo>
                    <a:pt x="2735" y="23"/>
                  </a:lnTo>
                  <a:lnTo>
                    <a:pt x="2446" y="67"/>
                  </a:lnTo>
                  <a:lnTo>
                    <a:pt x="2134" y="134"/>
                  </a:lnTo>
                  <a:lnTo>
                    <a:pt x="1868" y="245"/>
                  </a:lnTo>
                  <a:lnTo>
                    <a:pt x="1601" y="356"/>
                  </a:lnTo>
                  <a:lnTo>
                    <a:pt x="1357" y="512"/>
                  </a:lnTo>
                  <a:lnTo>
                    <a:pt x="1112" y="690"/>
                  </a:lnTo>
                  <a:lnTo>
                    <a:pt x="890" y="890"/>
                  </a:lnTo>
                  <a:lnTo>
                    <a:pt x="712" y="1112"/>
                  </a:lnTo>
                  <a:lnTo>
                    <a:pt x="534" y="1334"/>
                  </a:lnTo>
                  <a:lnTo>
                    <a:pt x="379" y="1579"/>
                  </a:lnTo>
                  <a:lnTo>
                    <a:pt x="245" y="1845"/>
                  </a:lnTo>
                  <a:lnTo>
                    <a:pt x="134" y="2134"/>
                  </a:lnTo>
                  <a:lnTo>
                    <a:pt x="67" y="2423"/>
                  </a:lnTo>
                  <a:lnTo>
                    <a:pt x="23" y="2735"/>
                  </a:lnTo>
                  <a:lnTo>
                    <a:pt x="1" y="3046"/>
                  </a:lnTo>
                  <a:lnTo>
                    <a:pt x="23" y="3357"/>
                  </a:lnTo>
                  <a:lnTo>
                    <a:pt x="67" y="3646"/>
                  </a:lnTo>
                  <a:lnTo>
                    <a:pt x="134" y="3935"/>
                  </a:lnTo>
                  <a:lnTo>
                    <a:pt x="245" y="4224"/>
                  </a:lnTo>
                  <a:lnTo>
                    <a:pt x="379" y="4490"/>
                  </a:lnTo>
                  <a:lnTo>
                    <a:pt x="534" y="4735"/>
                  </a:lnTo>
                  <a:lnTo>
                    <a:pt x="712" y="4979"/>
                  </a:lnTo>
                  <a:lnTo>
                    <a:pt x="890" y="5179"/>
                  </a:lnTo>
                  <a:lnTo>
                    <a:pt x="1112" y="5379"/>
                  </a:lnTo>
                  <a:lnTo>
                    <a:pt x="1357" y="5557"/>
                  </a:lnTo>
                  <a:lnTo>
                    <a:pt x="1601" y="5713"/>
                  </a:lnTo>
                  <a:lnTo>
                    <a:pt x="1868" y="5846"/>
                  </a:lnTo>
                  <a:lnTo>
                    <a:pt x="2134" y="5935"/>
                  </a:lnTo>
                  <a:lnTo>
                    <a:pt x="2446" y="6024"/>
                  </a:lnTo>
                  <a:lnTo>
                    <a:pt x="2735" y="6069"/>
                  </a:lnTo>
                  <a:lnTo>
                    <a:pt x="3046" y="6091"/>
                  </a:lnTo>
                  <a:lnTo>
                    <a:pt x="3357" y="6069"/>
                  </a:lnTo>
                  <a:lnTo>
                    <a:pt x="3668" y="6024"/>
                  </a:lnTo>
                  <a:lnTo>
                    <a:pt x="3957" y="5935"/>
                  </a:lnTo>
                  <a:lnTo>
                    <a:pt x="4224" y="5846"/>
                  </a:lnTo>
                  <a:lnTo>
                    <a:pt x="4490" y="5713"/>
                  </a:lnTo>
                  <a:lnTo>
                    <a:pt x="4757" y="5557"/>
                  </a:lnTo>
                  <a:lnTo>
                    <a:pt x="4979" y="5379"/>
                  </a:lnTo>
                  <a:lnTo>
                    <a:pt x="5202" y="5179"/>
                  </a:lnTo>
                  <a:lnTo>
                    <a:pt x="5402" y="4979"/>
                  </a:lnTo>
                  <a:lnTo>
                    <a:pt x="5580" y="4735"/>
                  </a:lnTo>
                  <a:lnTo>
                    <a:pt x="5713" y="4490"/>
                  </a:lnTo>
                  <a:lnTo>
                    <a:pt x="5846" y="4224"/>
                  </a:lnTo>
                  <a:lnTo>
                    <a:pt x="5957" y="3935"/>
                  </a:lnTo>
                  <a:lnTo>
                    <a:pt x="6024" y="3646"/>
                  </a:lnTo>
                  <a:lnTo>
                    <a:pt x="6069" y="3357"/>
                  </a:lnTo>
                  <a:lnTo>
                    <a:pt x="6091" y="3046"/>
                  </a:lnTo>
                  <a:lnTo>
                    <a:pt x="6069" y="2735"/>
                  </a:lnTo>
                  <a:lnTo>
                    <a:pt x="6024" y="2423"/>
                  </a:lnTo>
                  <a:lnTo>
                    <a:pt x="5957" y="2134"/>
                  </a:lnTo>
                  <a:lnTo>
                    <a:pt x="5846" y="1845"/>
                  </a:lnTo>
                  <a:lnTo>
                    <a:pt x="5713" y="1579"/>
                  </a:lnTo>
                  <a:lnTo>
                    <a:pt x="5580" y="1334"/>
                  </a:lnTo>
                  <a:lnTo>
                    <a:pt x="5402" y="1112"/>
                  </a:lnTo>
                  <a:lnTo>
                    <a:pt x="5202" y="890"/>
                  </a:lnTo>
                  <a:lnTo>
                    <a:pt x="4979" y="690"/>
                  </a:lnTo>
                  <a:lnTo>
                    <a:pt x="4757" y="512"/>
                  </a:lnTo>
                  <a:lnTo>
                    <a:pt x="4490" y="356"/>
                  </a:lnTo>
                  <a:lnTo>
                    <a:pt x="4224" y="245"/>
                  </a:lnTo>
                  <a:lnTo>
                    <a:pt x="3957" y="134"/>
                  </a:lnTo>
                  <a:lnTo>
                    <a:pt x="3668" y="67"/>
                  </a:lnTo>
                  <a:lnTo>
                    <a:pt x="3357" y="23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-4389739" y="52915"/>
              <a:ext cx="127097" cy="314222"/>
            </a:xfrm>
            <a:custGeom>
              <a:avLst/>
              <a:gdLst/>
              <a:ahLst/>
              <a:cxnLst/>
              <a:rect l="l" t="t" r="r" b="b"/>
              <a:pathLst>
                <a:path w="6824" h="16871" extrusionOk="0">
                  <a:moveTo>
                    <a:pt x="5712" y="1"/>
                  </a:moveTo>
                  <a:lnTo>
                    <a:pt x="5446" y="45"/>
                  </a:lnTo>
                  <a:lnTo>
                    <a:pt x="5201" y="112"/>
                  </a:lnTo>
                  <a:lnTo>
                    <a:pt x="4935" y="223"/>
                  </a:lnTo>
                  <a:lnTo>
                    <a:pt x="4690" y="378"/>
                  </a:lnTo>
                  <a:lnTo>
                    <a:pt x="4446" y="556"/>
                  </a:lnTo>
                  <a:lnTo>
                    <a:pt x="4223" y="779"/>
                  </a:lnTo>
                  <a:lnTo>
                    <a:pt x="3979" y="1001"/>
                  </a:lnTo>
                  <a:lnTo>
                    <a:pt x="3757" y="1268"/>
                  </a:lnTo>
                  <a:lnTo>
                    <a:pt x="3534" y="1556"/>
                  </a:lnTo>
                  <a:lnTo>
                    <a:pt x="3334" y="1845"/>
                  </a:lnTo>
                  <a:lnTo>
                    <a:pt x="3112" y="2179"/>
                  </a:lnTo>
                  <a:lnTo>
                    <a:pt x="2912" y="2512"/>
                  </a:lnTo>
                  <a:lnTo>
                    <a:pt x="2556" y="3201"/>
                  </a:lnTo>
                  <a:lnTo>
                    <a:pt x="2201" y="3912"/>
                  </a:lnTo>
                  <a:lnTo>
                    <a:pt x="1890" y="4646"/>
                  </a:lnTo>
                  <a:lnTo>
                    <a:pt x="1623" y="5335"/>
                  </a:lnTo>
                  <a:lnTo>
                    <a:pt x="1378" y="6002"/>
                  </a:lnTo>
                  <a:lnTo>
                    <a:pt x="1178" y="6624"/>
                  </a:lnTo>
                  <a:lnTo>
                    <a:pt x="1023" y="7157"/>
                  </a:lnTo>
                  <a:lnTo>
                    <a:pt x="889" y="7580"/>
                  </a:lnTo>
                  <a:lnTo>
                    <a:pt x="645" y="8624"/>
                  </a:lnTo>
                  <a:lnTo>
                    <a:pt x="445" y="9691"/>
                  </a:lnTo>
                  <a:lnTo>
                    <a:pt x="312" y="10758"/>
                  </a:lnTo>
                  <a:lnTo>
                    <a:pt x="178" y="11825"/>
                  </a:lnTo>
                  <a:lnTo>
                    <a:pt x="111" y="12914"/>
                  </a:lnTo>
                  <a:lnTo>
                    <a:pt x="45" y="13981"/>
                  </a:lnTo>
                  <a:lnTo>
                    <a:pt x="23" y="15070"/>
                  </a:lnTo>
                  <a:lnTo>
                    <a:pt x="0" y="16137"/>
                  </a:lnTo>
                  <a:lnTo>
                    <a:pt x="1089" y="16270"/>
                  </a:lnTo>
                  <a:lnTo>
                    <a:pt x="2156" y="16426"/>
                  </a:lnTo>
                  <a:lnTo>
                    <a:pt x="3223" y="16626"/>
                  </a:lnTo>
                  <a:lnTo>
                    <a:pt x="4290" y="16870"/>
                  </a:lnTo>
                  <a:lnTo>
                    <a:pt x="4157" y="15804"/>
                  </a:lnTo>
                  <a:lnTo>
                    <a:pt x="4023" y="14737"/>
                  </a:lnTo>
                  <a:lnTo>
                    <a:pt x="3934" y="13670"/>
                  </a:lnTo>
                  <a:lnTo>
                    <a:pt x="3890" y="12603"/>
                  </a:lnTo>
                  <a:lnTo>
                    <a:pt x="3868" y="11536"/>
                  </a:lnTo>
                  <a:lnTo>
                    <a:pt x="3890" y="10447"/>
                  </a:lnTo>
                  <a:lnTo>
                    <a:pt x="3934" y="9380"/>
                  </a:lnTo>
                  <a:lnTo>
                    <a:pt x="4046" y="8313"/>
                  </a:lnTo>
                  <a:lnTo>
                    <a:pt x="4201" y="7269"/>
                  </a:lnTo>
                  <a:lnTo>
                    <a:pt x="4290" y="6735"/>
                  </a:lnTo>
                  <a:lnTo>
                    <a:pt x="4401" y="6202"/>
                  </a:lnTo>
                  <a:lnTo>
                    <a:pt x="4535" y="5691"/>
                  </a:lnTo>
                  <a:lnTo>
                    <a:pt x="4668" y="5157"/>
                  </a:lnTo>
                  <a:lnTo>
                    <a:pt x="4823" y="4646"/>
                  </a:lnTo>
                  <a:lnTo>
                    <a:pt x="4979" y="4135"/>
                  </a:lnTo>
                  <a:lnTo>
                    <a:pt x="5157" y="3646"/>
                  </a:lnTo>
                  <a:lnTo>
                    <a:pt x="5357" y="3135"/>
                  </a:lnTo>
                  <a:lnTo>
                    <a:pt x="5557" y="2646"/>
                  </a:lnTo>
                  <a:lnTo>
                    <a:pt x="5779" y="2157"/>
                  </a:lnTo>
                  <a:lnTo>
                    <a:pt x="6024" y="1668"/>
                  </a:lnTo>
                  <a:lnTo>
                    <a:pt x="6268" y="1201"/>
                  </a:lnTo>
                  <a:lnTo>
                    <a:pt x="6535" y="734"/>
                  </a:lnTo>
                  <a:lnTo>
                    <a:pt x="6824" y="290"/>
                  </a:lnTo>
                  <a:lnTo>
                    <a:pt x="6535" y="134"/>
                  </a:lnTo>
                  <a:lnTo>
                    <a:pt x="6268" y="45"/>
                  </a:lnTo>
                  <a:lnTo>
                    <a:pt x="597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-4193524" y="-692215"/>
              <a:ext cx="693409" cy="464060"/>
            </a:xfrm>
            <a:custGeom>
              <a:avLst/>
              <a:gdLst/>
              <a:ahLst/>
              <a:cxnLst/>
              <a:rect l="l" t="t" r="r" b="b"/>
              <a:pathLst>
                <a:path w="37230" h="24916" extrusionOk="0">
                  <a:moveTo>
                    <a:pt x="2490" y="0"/>
                  </a:moveTo>
                  <a:lnTo>
                    <a:pt x="2090" y="22"/>
                  </a:lnTo>
                  <a:lnTo>
                    <a:pt x="1734" y="45"/>
                  </a:lnTo>
                  <a:lnTo>
                    <a:pt x="1379" y="89"/>
                  </a:lnTo>
                  <a:lnTo>
                    <a:pt x="1067" y="156"/>
                  </a:lnTo>
                  <a:lnTo>
                    <a:pt x="801" y="267"/>
                  </a:lnTo>
                  <a:lnTo>
                    <a:pt x="556" y="378"/>
                  </a:lnTo>
                  <a:lnTo>
                    <a:pt x="356" y="534"/>
                  </a:lnTo>
                  <a:lnTo>
                    <a:pt x="267" y="623"/>
                  </a:lnTo>
                  <a:lnTo>
                    <a:pt x="201" y="711"/>
                  </a:lnTo>
                  <a:lnTo>
                    <a:pt x="134" y="823"/>
                  </a:lnTo>
                  <a:lnTo>
                    <a:pt x="90" y="934"/>
                  </a:lnTo>
                  <a:lnTo>
                    <a:pt x="23" y="1156"/>
                  </a:lnTo>
                  <a:lnTo>
                    <a:pt x="1" y="1423"/>
                  </a:lnTo>
                  <a:lnTo>
                    <a:pt x="1" y="1667"/>
                  </a:lnTo>
                  <a:lnTo>
                    <a:pt x="67" y="1956"/>
                  </a:lnTo>
                  <a:lnTo>
                    <a:pt x="156" y="2245"/>
                  </a:lnTo>
                  <a:lnTo>
                    <a:pt x="267" y="2534"/>
                  </a:lnTo>
                  <a:lnTo>
                    <a:pt x="423" y="2845"/>
                  </a:lnTo>
                  <a:lnTo>
                    <a:pt x="601" y="3156"/>
                  </a:lnTo>
                  <a:lnTo>
                    <a:pt x="801" y="3467"/>
                  </a:lnTo>
                  <a:lnTo>
                    <a:pt x="1023" y="3779"/>
                  </a:lnTo>
                  <a:lnTo>
                    <a:pt x="1534" y="4423"/>
                  </a:lnTo>
                  <a:lnTo>
                    <a:pt x="2068" y="5046"/>
                  </a:lnTo>
                  <a:lnTo>
                    <a:pt x="2668" y="5668"/>
                  </a:lnTo>
                  <a:lnTo>
                    <a:pt x="3268" y="6246"/>
                  </a:lnTo>
                  <a:lnTo>
                    <a:pt x="3846" y="6779"/>
                  </a:lnTo>
                  <a:lnTo>
                    <a:pt x="4401" y="7290"/>
                  </a:lnTo>
                  <a:lnTo>
                    <a:pt x="4913" y="7713"/>
                  </a:lnTo>
                  <a:lnTo>
                    <a:pt x="5668" y="8335"/>
                  </a:lnTo>
                  <a:lnTo>
                    <a:pt x="5957" y="8557"/>
                  </a:lnTo>
                  <a:lnTo>
                    <a:pt x="20715" y="18292"/>
                  </a:lnTo>
                  <a:lnTo>
                    <a:pt x="31606" y="24916"/>
                  </a:lnTo>
                  <a:lnTo>
                    <a:pt x="37230" y="13025"/>
                  </a:lnTo>
                  <a:lnTo>
                    <a:pt x="16159" y="2890"/>
                  </a:lnTo>
                  <a:lnTo>
                    <a:pt x="10425" y="1667"/>
                  </a:lnTo>
                  <a:lnTo>
                    <a:pt x="10025" y="1534"/>
                  </a:lnTo>
                  <a:lnTo>
                    <a:pt x="8936" y="1200"/>
                  </a:lnTo>
                  <a:lnTo>
                    <a:pt x="8202" y="1000"/>
                  </a:lnTo>
                  <a:lnTo>
                    <a:pt x="7402" y="800"/>
                  </a:lnTo>
                  <a:lnTo>
                    <a:pt x="6513" y="578"/>
                  </a:lnTo>
                  <a:lnTo>
                    <a:pt x="5602" y="378"/>
                  </a:lnTo>
                  <a:lnTo>
                    <a:pt x="4690" y="222"/>
                  </a:lnTo>
                  <a:lnTo>
                    <a:pt x="3779" y="89"/>
                  </a:lnTo>
                  <a:lnTo>
                    <a:pt x="3335" y="45"/>
                  </a:lnTo>
                  <a:lnTo>
                    <a:pt x="2890" y="2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-4073058" y="-665321"/>
              <a:ext cx="524089" cy="430554"/>
            </a:xfrm>
            <a:custGeom>
              <a:avLst/>
              <a:gdLst/>
              <a:ahLst/>
              <a:cxnLst/>
              <a:rect l="l" t="t" r="r" b="b"/>
              <a:pathLst>
                <a:path w="28139" h="23117" extrusionOk="0">
                  <a:moveTo>
                    <a:pt x="12003" y="1"/>
                  </a:moveTo>
                  <a:lnTo>
                    <a:pt x="1334" y="1468"/>
                  </a:lnTo>
                  <a:lnTo>
                    <a:pt x="0" y="9069"/>
                  </a:lnTo>
                  <a:lnTo>
                    <a:pt x="2423" y="10870"/>
                  </a:lnTo>
                  <a:lnTo>
                    <a:pt x="3557" y="3646"/>
                  </a:lnTo>
                  <a:lnTo>
                    <a:pt x="11202" y="3001"/>
                  </a:lnTo>
                  <a:lnTo>
                    <a:pt x="24761" y="12492"/>
                  </a:lnTo>
                  <a:lnTo>
                    <a:pt x="20960" y="21560"/>
                  </a:lnTo>
                  <a:lnTo>
                    <a:pt x="23627" y="23116"/>
                  </a:lnTo>
                  <a:lnTo>
                    <a:pt x="28139" y="11336"/>
                  </a:lnTo>
                  <a:lnTo>
                    <a:pt x="12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-4383536" y="-515464"/>
              <a:ext cx="827118" cy="796498"/>
            </a:xfrm>
            <a:custGeom>
              <a:avLst/>
              <a:gdLst/>
              <a:ahLst/>
              <a:cxnLst/>
              <a:rect l="l" t="t" r="r" b="b"/>
              <a:pathLst>
                <a:path w="44409" h="42765" extrusionOk="0">
                  <a:moveTo>
                    <a:pt x="15915" y="1"/>
                  </a:moveTo>
                  <a:lnTo>
                    <a:pt x="5824" y="10336"/>
                  </a:lnTo>
                  <a:lnTo>
                    <a:pt x="5646" y="10536"/>
                  </a:lnTo>
                  <a:lnTo>
                    <a:pt x="5557" y="10625"/>
                  </a:lnTo>
                  <a:lnTo>
                    <a:pt x="3401" y="8736"/>
                  </a:lnTo>
                  <a:lnTo>
                    <a:pt x="3290" y="8647"/>
                  </a:lnTo>
                  <a:lnTo>
                    <a:pt x="3179" y="8558"/>
                  </a:lnTo>
                  <a:lnTo>
                    <a:pt x="3046" y="8514"/>
                  </a:lnTo>
                  <a:lnTo>
                    <a:pt x="2912" y="8469"/>
                  </a:lnTo>
                  <a:lnTo>
                    <a:pt x="2779" y="8447"/>
                  </a:lnTo>
                  <a:lnTo>
                    <a:pt x="2646" y="8425"/>
                  </a:lnTo>
                  <a:lnTo>
                    <a:pt x="2512" y="8447"/>
                  </a:lnTo>
                  <a:lnTo>
                    <a:pt x="2379" y="8447"/>
                  </a:lnTo>
                  <a:lnTo>
                    <a:pt x="2268" y="8491"/>
                  </a:lnTo>
                  <a:lnTo>
                    <a:pt x="2134" y="8536"/>
                  </a:lnTo>
                  <a:lnTo>
                    <a:pt x="2023" y="8602"/>
                  </a:lnTo>
                  <a:lnTo>
                    <a:pt x="1912" y="8669"/>
                  </a:lnTo>
                  <a:lnTo>
                    <a:pt x="1801" y="8758"/>
                  </a:lnTo>
                  <a:lnTo>
                    <a:pt x="1712" y="8847"/>
                  </a:lnTo>
                  <a:lnTo>
                    <a:pt x="1623" y="8980"/>
                  </a:lnTo>
                  <a:lnTo>
                    <a:pt x="1557" y="9091"/>
                  </a:lnTo>
                  <a:lnTo>
                    <a:pt x="134" y="11959"/>
                  </a:lnTo>
                  <a:lnTo>
                    <a:pt x="67" y="12092"/>
                  </a:lnTo>
                  <a:lnTo>
                    <a:pt x="45" y="12225"/>
                  </a:lnTo>
                  <a:lnTo>
                    <a:pt x="23" y="12359"/>
                  </a:lnTo>
                  <a:lnTo>
                    <a:pt x="1" y="12492"/>
                  </a:lnTo>
                  <a:lnTo>
                    <a:pt x="23" y="12625"/>
                  </a:lnTo>
                  <a:lnTo>
                    <a:pt x="45" y="12759"/>
                  </a:lnTo>
                  <a:lnTo>
                    <a:pt x="67" y="12870"/>
                  </a:lnTo>
                  <a:lnTo>
                    <a:pt x="112" y="13003"/>
                  </a:lnTo>
                  <a:lnTo>
                    <a:pt x="179" y="13114"/>
                  </a:lnTo>
                  <a:lnTo>
                    <a:pt x="245" y="13226"/>
                  </a:lnTo>
                  <a:lnTo>
                    <a:pt x="334" y="13314"/>
                  </a:lnTo>
                  <a:lnTo>
                    <a:pt x="423" y="13403"/>
                  </a:lnTo>
                  <a:lnTo>
                    <a:pt x="534" y="13492"/>
                  </a:lnTo>
                  <a:lnTo>
                    <a:pt x="645" y="13559"/>
                  </a:lnTo>
                  <a:lnTo>
                    <a:pt x="779" y="13603"/>
                  </a:lnTo>
                  <a:lnTo>
                    <a:pt x="912" y="13648"/>
                  </a:lnTo>
                  <a:lnTo>
                    <a:pt x="4001" y="14426"/>
                  </a:lnTo>
                  <a:lnTo>
                    <a:pt x="4001" y="14448"/>
                  </a:lnTo>
                  <a:lnTo>
                    <a:pt x="4001" y="14692"/>
                  </a:lnTo>
                  <a:lnTo>
                    <a:pt x="2557" y="33274"/>
                  </a:lnTo>
                  <a:lnTo>
                    <a:pt x="2557" y="33540"/>
                  </a:lnTo>
                  <a:lnTo>
                    <a:pt x="2623" y="33540"/>
                  </a:lnTo>
                  <a:lnTo>
                    <a:pt x="8625" y="32340"/>
                  </a:lnTo>
                  <a:lnTo>
                    <a:pt x="31229" y="42764"/>
                  </a:lnTo>
                  <a:lnTo>
                    <a:pt x="31473" y="42564"/>
                  </a:lnTo>
                  <a:lnTo>
                    <a:pt x="32184" y="42053"/>
                  </a:lnTo>
                  <a:lnTo>
                    <a:pt x="33229" y="41231"/>
                  </a:lnTo>
                  <a:lnTo>
                    <a:pt x="33851" y="40697"/>
                  </a:lnTo>
                  <a:lnTo>
                    <a:pt x="34540" y="40119"/>
                  </a:lnTo>
                  <a:lnTo>
                    <a:pt x="34696" y="39964"/>
                  </a:lnTo>
                  <a:lnTo>
                    <a:pt x="35318" y="39386"/>
                  </a:lnTo>
                  <a:lnTo>
                    <a:pt x="35985" y="38764"/>
                  </a:lnTo>
                  <a:lnTo>
                    <a:pt x="36674" y="38097"/>
                  </a:lnTo>
                  <a:lnTo>
                    <a:pt x="37363" y="37386"/>
                  </a:lnTo>
                  <a:lnTo>
                    <a:pt x="38052" y="36652"/>
                  </a:lnTo>
                  <a:lnTo>
                    <a:pt x="38719" y="35874"/>
                  </a:lnTo>
                  <a:lnTo>
                    <a:pt x="39386" y="35074"/>
                  </a:lnTo>
                  <a:lnTo>
                    <a:pt x="40030" y="34229"/>
                  </a:lnTo>
                  <a:lnTo>
                    <a:pt x="40141" y="34074"/>
                  </a:lnTo>
                  <a:lnTo>
                    <a:pt x="40497" y="33585"/>
                  </a:lnTo>
                  <a:lnTo>
                    <a:pt x="40830" y="33096"/>
                  </a:lnTo>
                  <a:lnTo>
                    <a:pt x="41142" y="32585"/>
                  </a:lnTo>
                  <a:lnTo>
                    <a:pt x="41453" y="32073"/>
                  </a:lnTo>
                  <a:lnTo>
                    <a:pt x="41742" y="31562"/>
                  </a:lnTo>
                  <a:lnTo>
                    <a:pt x="42008" y="31051"/>
                  </a:lnTo>
                  <a:lnTo>
                    <a:pt x="42275" y="30518"/>
                  </a:lnTo>
                  <a:lnTo>
                    <a:pt x="42497" y="29984"/>
                  </a:lnTo>
                  <a:lnTo>
                    <a:pt x="42786" y="29228"/>
                  </a:lnTo>
                  <a:lnTo>
                    <a:pt x="43053" y="28473"/>
                  </a:lnTo>
                  <a:lnTo>
                    <a:pt x="43298" y="27717"/>
                  </a:lnTo>
                  <a:lnTo>
                    <a:pt x="43498" y="26939"/>
                  </a:lnTo>
                  <a:lnTo>
                    <a:pt x="43675" y="26183"/>
                  </a:lnTo>
                  <a:lnTo>
                    <a:pt x="43831" y="25428"/>
                  </a:lnTo>
                  <a:lnTo>
                    <a:pt x="43964" y="24672"/>
                  </a:lnTo>
                  <a:lnTo>
                    <a:pt x="44098" y="23916"/>
                  </a:lnTo>
                  <a:lnTo>
                    <a:pt x="44120" y="23716"/>
                  </a:lnTo>
                  <a:lnTo>
                    <a:pt x="44209" y="22961"/>
                  </a:lnTo>
                  <a:lnTo>
                    <a:pt x="44275" y="22227"/>
                  </a:lnTo>
                  <a:lnTo>
                    <a:pt x="44342" y="21494"/>
                  </a:lnTo>
                  <a:lnTo>
                    <a:pt x="44387" y="20805"/>
                  </a:lnTo>
                  <a:lnTo>
                    <a:pt x="44409" y="19493"/>
                  </a:lnTo>
                  <a:lnTo>
                    <a:pt x="44409" y="18293"/>
                  </a:lnTo>
                  <a:lnTo>
                    <a:pt x="44409" y="18071"/>
                  </a:lnTo>
                  <a:lnTo>
                    <a:pt x="44342" y="16737"/>
                  </a:lnTo>
                  <a:lnTo>
                    <a:pt x="44275" y="15715"/>
                  </a:lnTo>
                  <a:lnTo>
                    <a:pt x="44209" y="15070"/>
                  </a:lnTo>
                  <a:lnTo>
                    <a:pt x="44164" y="14848"/>
                  </a:lnTo>
                  <a:lnTo>
                    <a:pt x="17159" y="645"/>
                  </a:lnTo>
                  <a:lnTo>
                    <a:pt x="16982" y="556"/>
                  </a:lnTo>
                  <a:lnTo>
                    <a:pt x="15915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-4335931" y="-505108"/>
              <a:ext cx="272000" cy="614346"/>
            </a:xfrm>
            <a:custGeom>
              <a:avLst/>
              <a:gdLst/>
              <a:ahLst/>
              <a:cxnLst/>
              <a:rect l="l" t="t" r="r" b="b"/>
              <a:pathLst>
                <a:path w="14604" h="32985" extrusionOk="0">
                  <a:moveTo>
                    <a:pt x="14426" y="0"/>
                  </a:moveTo>
                  <a:lnTo>
                    <a:pt x="14181" y="1312"/>
                  </a:lnTo>
                  <a:lnTo>
                    <a:pt x="13914" y="2623"/>
                  </a:lnTo>
                  <a:lnTo>
                    <a:pt x="13625" y="3912"/>
                  </a:lnTo>
                  <a:lnTo>
                    <a:pt x="13314" y="5224"/>
                  </a:lnTo>
                  <a:lnTo>
                    <a:pt x="12981" y="6513"/>
                  </a:lnTo>
                  <a:lnTo>
                    <a:pt x="12625" y="7780"/>
                  </a:lnTo>
                  <a:lnTo>
                    <a:pt x="12247" y="9069"/>
                  </a:lnTo>
                  <a:lnTo>
                    <a:pt x="11847" y="10336"/>
                  </a:lnTo>
                  <a:lnTo>
                    <a:pt x="11803" y="10469"/>
                  </a:lnTo>
                  <a:lnTo>
                    <a:pt x="11292" y="11958"/>
                  </a:lnTo>
                  <a:lnTo>
                    <a:pt x="10758" y="13447"/>
                  </a:lnTo>
                  <a:lnTo>
                    <a:pt x="10180" y="14914"/>
                  </a:lnTo>
                  <a:lnTo>
                    <a:pt x="9580" y="16381"/>
                  </a:lnTo>
                  <a:lnTo>
                    <a:pt x="8958" y="17826"/>
                  </a:lnTo>
                  <a:lnTo>
                    <a:pt x="8291" y="19249"/>
                  </a:lnTo>
                  <a:lnTo>
                    <a:pt x="7602" y="20671"/>
                  </a:lnTo>
                  <a:lnTo>
                    <a:pt x="6869" y="22071"/>
                  </a:lnTo>
                  <a:lnTo>
                    <a:pt x="6113" y="23472"/>
                  </a:lnTo>
                  <a:lnTo>
                    <a:pt x="5335" y="24827"/>
                  </a:lnTo>
                  <a:lnTo>
                    <a:pt x="4513" y="26183"/>
                  </a:lnTo>
                  <a:lnTo>
                    <a:pt x="3668" y="27539"/>
                  </a:lnTo>
                  <a:lnTo>
                    <a:pt x="2801" y="28850"/>
                  </a:lnTo>
                  <a:lnTo>
                    <a:pt x="1912" y="30162"/>
                  </a:lnTo>
                  <a:lnTo>
                    <a:pt x="979" y="31451"/>
                  </a:lnTo>
                  <a:lnTo>
                    <a:pt x="1" y="32718"/>
                  </a:lnTo>
                  <a:lnTo>
                    <a:pt x="1" y="32984"/>
                  </a:lnTo>
                  <a:lnTo>
                    <a:pt x="67" y="32984"/>
                  </a:lnTo>
                  <a:lnTo>
                    <a:pt x="801" y="32006"/>
                  </a:lnTo>
                  <a:lnTo>
                    <a:pt x="1534" y="31006"/>
                  </a:lnTo>
                  <a:lnTo>
                    <a:pt x="2246" y="30006"/>
                  </a:lnTo>
                  <a:lnTo>
                    <a:pt x="2957" y="29006"/>
                  </a:lnTo>
                  <a:lnTo>
                    <a:pt x="3624" y="27983"/>
                  </a:lnTo>
                  <a:lnTo>
                    <a:pt x="4290" y="26939"/>
                  </a:lnTo>
                  <a:lnTo>
                    <a:pt x="4935" y="25894"/>
                  </a:lnTo>
                  <a:lnTo>
                    <a:pt x="5557" y="24850"/>
                  </a:lnTo>
                  <a:lnTo>
                    <a:pt x="5624" y="24716"/>
                  </a:lnTo>
                  <a:lnTo>
                    <a:pt x="6469" y="23227"/>
                  </a:lnTo>
                  <a:lnTo>
                    <a:pt x="7269" y="21738"/>
                  </a:lnTo>
                  <a:lnTo>
                    <a:pt x="8047" y="20204"/>
                  </a:lnTo>
                  <a:lnTo>
                    <a:pt x="8780" y="18671"/>
                  </a:lnTo>
                  <a:lnTo>
                    <a:pt x="8869" y="18493"/>
                  </a:lnTo>
                  <a:lnTo>
                    <a:pt x="9314" y="17515"/>
                  </a:lnTo>
                  <a:lnTo>
                    <a:pt x="9736" y="16537"/>
                  </a:lnTo>
                  <a:lnTo>
                    <a:pt x="10136" y="15559"/>
                  </a:lnTo>
                  <a:lnTo>
                    <a:pt x="10536" y="14581"/>
                  </a:lnTo>
                  <a:lnTo>
                    <a:pt x="10914" y="13581"/>
                  </a:lnTo>
                  <a:lnTo>
                    <a:pt x="11292" y="12581"/>
                  </a:lnTo>
                  <a:lnTo>
                    <a:pt x="11647" y="11580"/>
                  </a:lnTo>
                  <a:lnTo>
                    <a:pt x="11981" y="10580"/>
                  </a:lnTo>
                  <a:lnTo>
                    <a:pt x="12047" y="10380"/>
                  </a:lnTo>
                  <a:lnTo>
                    <a:pt x="12559" y="8713"/>
                  </a:lnTo>
                  <a:lnTo>
                    <a:pt x="13048" y="7046"/>
                  </a:lnTo>
                  <a:lnTo>
                    <a:pt x="13492" y="5357"/>
                  </a:lnTo>
                  <a:lnTo>
                    <a:pt x="13892" y="3668"/>
                  </a:lnTo>
                  <a:lnTo>
                    <a:pt x="13937" y="3468"/>
                  </a:lnTo>
                  <a:lnTo>
                    <a:pt x="14292" y="1779"/>
                  </a:lnTo>
                  <a:lnTo>
                    <a:pt x="14603" y="89"/>
                  </a:lnTo>
                  <a:lnTo>
                    <a:pt x="14426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-4309018" y="-322956"/>
              <a:ext cx="34382" cy="81149"/>
            </a:xfrm>
            <a:custGeom>
              <a:avLst/>
              <a:gdLst/>
              <a:ahLst/>
              <a:cxnLst/>
              <a:rect l="l" t="t" r="r" b="b"/>
              <a:pathLst>
                <a:path w="1846" h="4357" extrusionOk="0">
                  <a:moveTo>
                    <a:pt x="1823" y="0"/>
                  </a:moveTo>
                  <a:lnTo>
                    <a:pt x="1645" y="200"/>
                  </a:lnTo>
                  <a:lnTo>
                    <a:pt x="1645" y="489"/>
                  </a:lnTo>
                  <a:lnTo>
                    <a:pt x="1645" y="800"/>
                  </a:lnTo>
                  <a:lnTo>
                    <a:pt x="1645" y="1067"/>
                  </a:lnTo>
                  <a:lnTo>
                    <a:pt x="1601" y="1356"/>
                  </a:lnTo>
                  <a:lnTo>
                    <a:pt x="1556" y="1623"/>
                  </a:lnTo>
                  <a:lnTo>
                    <a:pt x="1490" y="1889"/>
                  </a:lnTo>
                  <a:lnTo>
                    <a:pt x="1423" y="2156"/>
                  </a:lnTo>
                  <a:lnTo>
                    <a:pt x="1334" y="2401"/>
                  </a:lnTo>
                  <a:lnTo>
                    <a:pt x="1223" y="2667"/>
                  </a:lnTo>
                  <a:lnTo>
                    <a:pt x="1090" y="2912"/>
                  </a:lnTo>
                  <a:lnTo>
                    <a:pt x="934" y="3156"/>
                  </a:lnTo>
                  <a:lnTo>
                    <a:pt x="778" y="3378"/>
                  </a:lnTo>
                  <a:lnTo>
                    <a:pt x="601" y="3579"/>
                  </a:lnTo>
                  <a:lnTo>
                    <a:pt x="423" y="3779"/>
                  </a:lnTo>
                  <a:lnTo>
                    <a:pt x="223" y="3956"/>
                  </a:lnTo>
                  <a:lnTo>
                    <a:pt x="0" y="4112"/>
                  </a:lnTo>
                  <a:lnTo>
                    <a:pt x="0" y="4356"/>
                  </a:lnTo>
                  <a:lnTo>
                    <a:pt x="245" y="4179"/>
                  </a:lnTo>
                  <a:lnTo>
                    <a:pt x="467" y="4001"/>
                  </a:lnTo>
                  <a:lnTo>
                    <a:pt x="689" y="3779"/>
                  </a:lnTo>
                  <a:lnTo>
                    <a:pt x="890" y="3556"/>
                  </a:lnTo>
                  <a:lnTo>
                    <a:pt x="1067" y="3312"/>
                  </a:lnTo>
                  <a:lnTo>
                    <a:pt x="1245" y="3045"/>
                  </a:lnTo>
                  <a:lnTo>
                    <a:pt x="1401" y="2778"/>
                  </a:lnTo>
                  <a:lnTo>
                    <a:pt x="1512" y="2489"/>
                  </a:lnTo>
                  <a:lnTo>
                    <a:pt x="1623" y="2200"/>
                  </a:lnTo>
                  <a:lnTo>
                    <a:pt x="1690" y="1912"/>
                  </a:lnTo>
                  <a:lnTo>
                    <a:pt x="1756" y="1623"/>
                  </a:lnTo>
                  <a:lnTo>
                    <a:pt x="1823" y="1311"/>
                  </a:lnTo>
                  <a:lnTo>
                    <a:pt x="1845" y="1000"/>
                  </a:lnTo>
                  <a:lnTo>
                    <a:pt x="1845" y="667"/>
                  </a:lnTo>
                  <a:lnTo>
                    <a:pt x="1845" y="333"/>
                  </a:lnTo>
                  <a:lnTo>
                    <a:pt x="1823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-4232432" y="-44773"/>
              <a:ext cx="495108" cy="276544"/>
            </a:xfrm>
            <a:custGeom>
              <a:avLst/>
              <a:gdLst/>
              <a:ahLst/>
              <a:cxnLst/>
              <a:rect l="l" t="t" r="r" b="b"/>
              <a:pathLst>
                <a:path w="26583" h="14848" extrusionOk="0">
                  <a:moveTo>
                    <a:pt x="67" y="0"/>
                  </a:moveTo>
                  <a:lnTo>
                    <a:pt x="23" y="22"/>
                  </a:lnTo>
                  <a:lnTo>
                    <a:pt x="0" y="45"/>
                  </a:lnTo>
                  <a:lnTo>
                    <a:pt x="0" y="89"/>
                  </a:lnTo>
                  <a:lnTo>
                    <a:pt x="0" y="134"/>
                  </a:lnTo>
                  <a:lnTo>
                    <a:pt x="45" y="178"/>
                  </a:lnTo>
                  <a:lnTo>
                    <a:pt x="26427" y="14847"/>
                  </a:lnTo>
                  <a:lnTo>
                    <a:pt x="26583" y="14692"/>
                  </a:lnTo>
                  <a:lnTo>
                    <a:pt x="134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-4174471" y="-161514"/>
              <a:ext cx="538579" cy="283584"/>
            </a:xfrm>
            <a:custGeom>
              <a:avLst/>
              <a:gdLst/>
              <a:ahLst/>
              <a:cxnLst/>
              <a:rect l="l" t="t" r="r" b="b"/>
              <a:pathLst>
                <a:path w="28917" h="15226" extrusionOk="0">
                  <a:moveTo>
                    <a:pt x="67" y="0"/>
                  </a:moveTo>
                  <a:lnTo>
                    <a:pt x="22" y="23"/>
                  </a:lnTo>
                  <a:lnTo>
                    <a:pt x="0" y="45"/>
                  </a:lnTo>
                  <a:lnTo>
                    <a:pt x="0" y="89"/>
                  </a:lnTo>
                  <a:lnTo>
                    <a:pt x="0" y="134"/>
                  </a:lnTo>
                  <a:lnTo>
                    <a:pt x="22" y="156"/>
                  </a:lnTo>
                  <a:lnTo>
                    <a:pt x="44" y="178"/>
                  </a:lnTo>
                  <a:lnTo>
                    <a:pt x="111" y="223"/>
                  </a:lnTo>
                  <a:lnTo>
                    <a:pt x="28805" y="15225"/>
                  </a:lnTo>
                  <a:lnTo>
                    <a:pt x="28916" y="15070"/>
                  </a:lnTo>
                  <a:lnTo>
                    <a:pt x="200" y="4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-4116528" y="-313029"/>
              <a:ext cx="554727" cy="243019"/>
            </a:xfrm>
            <a:custGeom>
              <a:avLst/>
              <a:gdLst/>
              <a:ahLst/>
              <a:cxnLst/>
              <a:rect l="l" t="t" r="r" b="b"/>
              <a:pathLst>
                <a:path w="29784" h="13048" extrusionOk="0">
                  <a:moveTo>
                    <a:pt x="112" y="1"/>
                  </a:moveTo>
                  <a:lnTo>
                    <a:pt x="67" y="23"/>
                  </a:lnTo>
                  <a:lnTo>
                    <a:pt x="45" y="45"/>
                  </a:lnTo>
                  <a:lnTo>
                    <a:pt x="23" y="67"/>
                  </a:lnTo>
                  <a:lnTo>
                    <a:pt x="1" y="112"/>
                  </a:lnTo>
                  <a:lnTo>
                    <a:pt x="23" y="156"/>
                  </a:lnTo>
                  <a:lnTo>
                    <a:pt x="67" y="201"/>
                  </a:lnTo>
                  <a:lnTo>
                    <a:pt x="201" y="267"/>
                  </a:lnTo>
                  <a:lnTo>
                    <a:pt x="29762" y="13047"/>
                  </a:lnTo>
                  <a:lnTo>
                    <a:pt x="29784" y="12847"/>
                  </a:lnTo>
                  <a:lnTo>
                    <a:pt x="267" y="67"/>
                  </a:lnTo>
                  <a:lnTo>
                    <a:pt x="156" y="2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-4079688" y="-440945"/>
              <a:ext cx="523269" cy="266207"/>
            </a:xfrm>
            <a:custGeom>
              <a:avLst/>
              <a:gdLst/>
              <a:ahLst/>
              <a:cxnLst/>
              <a:rect l="l" t="t" r="r" b="b"/>
              <a:pathLst>
                <a:path w="28095" h="14293" extrusionOk="0">
                  <a:moveTo>
                    <a:pt x="67" y="1"/>
                  </a:moveTo>
                  <a:lnTo>
                    <a:pt x="45" y="23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1" y="112"/>
                  </a:lnTo>
                  <a:lnTo>
                    <a:pt x="23" y="156"/>
                  </a:lnTo>
                  <a:lnTo>
                    <a:pt x="67" y="178"/>
                  </a:lnTo>
                  <a:lnTo>
                    <a:pt x="134" y="223"/>
                  </a:lnTo>
                  <a:lnTo>
                    <a:pt x="28095" y="14292"/>
                  </a:lnTo>
                  <a:lnTo>
                    <a:pt x="28095" y="14070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-3951362" y="-699255"/>
              <a:ext cx="454971" cy="370097"/>
            </a:xfrm>
            <a:custGeom>
              <a:avLst/>
              <a:gdLst/>
              <a:ahLst/>
              <a:cxnLst/>
              <a:rect l="l" t="t" r="r" b="b"/>
              <a:pathLst>
                <a:path w="24428" h="19871" extrusionOk="0">
                  <a:moveTo>
                    <a:pt x="5980" y="0"/>
                  </a:moveTo>
                  <a:lnTo>
                    <a:pt x="5424" y="23"/>
                  </a:lnTo>
                  <a:lnTo>
                    <a:pt x="5180" y="45"/>
                  </a:lnTo>
                  <a:lnTo>
                    <a:pt x="4957" y="89"/>
                  </a:lnTo>
                  <a:lnTo>
                    <a:pt x="4780" y="134"/>
                  </a:lnTo>
                  <a:lnTo>
                    <a:pt x="4624" y="178"/>
                  </a:lnTo>
                  <a:lnTo>
                    <a:pt x="4491" y="245"/>
                  </a:lnTo>
                  <a:lnTo>
                    <a:pt x="4402" y="334"/>
                  </a:lnTo>
                  <a:lnTo>
                    <a:pt x="4002" y="889"/>
                  </a:lnTo>
                  <a:lnTo>
                    <a:pt x="3402" y="1778"/>
                  </a:lnTo>
                  <a:lnTo>
                    <a:pt x="2668" y="2868"/>
                  </a:lnTo>
                  <a:lnTo>
                    <a:pt x="1890" y="4068"/>
                  </a:lnTo>
                  <a:lnTo>
                    <a:pt x="1157" y="5268"/>
                  </a:lnTo>
                  <a:lnTo>
                    <a:pt x="846" y="5846"/>
                  </a:lnTo>
                  <a:lnTo>
                    <a:pt x="557" y="6357"/>
                  </a:lnTo>
                  <a:lnTo>
                    <a:pt x="312" y="6824"/>
                  </a:lnTo>
                  <a:lnTo>
                    <a:pt x="134" y="7224"/>
                  </a:lnTo>
                  <a:lnTo>
                    <a:pt x="23" y="7557"/>
                  </a:lnTo>
                  <a:lnTo>
                    <a:pt x="1" y="7668"/>
                  </a:lnTo>
                  <a:lnTo>
                    <a:pt x="1" y="7780"/>
                  </a:lnTo>
                  <a:lnTo>
                    <a:pt x="45" y="8624"/>
                  </a:lnTo>
                  <a:lnTo>
                    <a:pt x="112" y="9158"/>
                  </a:lnTo>
                  <a:lnTo>
                    <a:pt x="201" y="9713"/>
                  </a:lnTo>
                  <a:lnTo>
                    <a:pt x="268" y="9980"/>
                  </a:lnTo>
                  <a:lnTo>
                    <a:pt x="357" y="10247"/>
                  </a:lnTo>
                  <a:lnTo>
                    <a:pt x="445" y="10513"/>
                  </a:lnTo>
                  <a:lnTo>
                    <a:pt x="579" y="10758"/>
                  </a:lnTo>
                  <a:lnTo>
                    <a:pt x="712" y="11002"/>
                  </a:lnTo>
                  <a:lnTo>
                    <a:pt x="868" y="11202"/>
                  </a:lnTo>
                  <a:lnTo>
                    <a:pt x="1046" y="11402"/>
                  </a:lnTo>
                  <a:lnTo>
                    <a:pt x="1246" y="11580"/>
                  </a:lnTo>
                  <a:lnTo>
                    <a:pt x="1468" y="11714"/>
                  </a:lnTo>
                  <a:lnTo>
                    <a:pt x="1690" y="11825"/>
                  </a:lnTo>
                  <a:lnTo>
                    <a:pt x="2090" y="12025"/>
                  </a:lnTo>
                  <a:lnTo>
                    <a:pt x="2468" y="12158"/>
                  </a:lnTo>
                  <a:lnTo>
                    <a:pt x="2801" y="12247"/>
                  </a:lnTo>
                  <a:lnTo>
                    <a:pt x="3090" y="12314"/>
                  </a:lnTo>
                  <a:lnTo>
                    <a:pt x="3290" y="12336"/>
                  </a:lnTo>
                  <a:lnTo>
                    <a:pt x="3490" y="12336"/>
                  </a:lnTo>
                  <a:lnTo>
                    <a:pt x="3535" y="12447"/>
                  </a:lnTo>
                  <a:lnTo>
                    <a:pt x="3668" y="12780"/>
                  </a:lnTo>
                  <a:lnTo>
                    <a:pt x="3935" y="13247"/>
                  </a:lnTo>
                  <a:lnTo>
                    <a:pt x="4091" y="13514"/>
                  </a:lnTo>
                  <a:lnTo>
                    <a:pt x="4291" y="13803"/>
                  </a:lnTo>
                  <a:lnTo>
                    <a:pt x="4535" y="14092"/>
                  </a:lnTo>
                  <a:lnTo>
                    <a:pt x="4780" y="14359"/>
                  </a:lnTo>
                  <a:lnTo>
                    <a:pt x="5069" y="14647"/>
                  </a:lnTo>
                  <a:lnTo>
                    <a:pt x="5380" y="14914"/>
                  </a:lnTo>
                  <a:lnTo>
                    <a:pt x="5735" y="15159"/>
                  </a:lnTo>
                  <a:lnTo>
                    <a:pt x="6135" y="15359"/>
                  </a:lnTo>
                  <a:lnTo>
                    <a:pt x="6535" y="15537"/>
                  </a:lnTo>
                  <a:lnTo>
                    <a:pt x="6758" y="15603"/>
                  </a:lnTo>
                  <a:lnTo>
                    <a:pt x="7002" y="15670"/>
                  </a:lnTo>
                  <a:lnTo>
                    <a:pt x="7069" y="15781"/>
                  </a:lnTo>
                  <a:lnTo>
                    <a:pt x="7269" y="16070"/>
                  </a:lnTo>
                  <a:lnTo>
                    <a:pt x="7602" y="16470"/>
                  </a:lnTo>
                  <a:lnTo>
                    <a:pt x="7825" y="16692"/>
                  </a:lnTo>
                  <a:lnTo>
                    <a:pt x="8069" y="16915"/>
                  </a:lnTo>
                  <a:lnTo>
                    <a:pt x="8358" y="17159"/>
                  </a:lnTo>
                  <a:lnTo>
                    <a:pt x="8669" y="17381"/>
                  </a:lnTo>
                  <a:lnTo>
                    <a:pt x="9003" y="17581"/>
                  </a:lnTo>
                  <a:lnTo>
                    <a:pt x="9380" y="17759"/>
                  </a:lnTo>
                  <a:lnTo>
                    <a:pt x="9781" y="17893"/>
                  </a:lnTo>
                  <a:lnTo>
                    <a:pt x="10203" y="18004"/>
                  </a:lnTo>
                  <a:lnTo>
                    <a:pt x="10425" y="18048"/>
                  </a:lnTo>
                  <a:lnTo>
                    <a:pt x="10670" y="18070"/>
                  </a:lnTo>
                  <a:lnTo>
                    <a:pt x="11159" y="18070"/>
                  </a:lnTo>
                  <a:lnTo>
                    <a:pt x="11181" y="18137"/>
                  </a:lnTo>
                  <a:lnTo>
                    <a:pt x="11225" y="18315"/>
                  </a:lnTo>
                  <a:lnTo>
                    <a:pt x="11359" y="18582"/>
                  </a:lnTo>
                  <a:lnTo>
                    <a:pt x="11536" y="18893"/>
                  </a:lnTo>
                  <a:lnTo>
                    <a:pt x="11648" y="19048"/>
                  </a:lnTo>
                  <a:lnTo>
                    <a:pt x="11781" y="19204"/>
                  </a:lnTo>
                  <a:lnTo>
                    <a:pt x="11959" y="19359"/>
                  </a:lnTo>
                  <a:lnTo>
                    <a:pt x="12137" y="19493"/>
                  </a:lnTo>
                  <a:lnTo>
                    <a:pt x="12359" y="19604"/>
                  </a:lnTo>
                  <a:lnTo>
                    <a:pt x="12603" y="19715"/>
                  </a:lnTo>
                  <a:lnTo>
                    <a:pt x="12870" y="19804"/>
                  </a:lnTo>
                  <a:lnTo>
                    <a:pt x="13159" y="19848"/>
                  </a:lnTo>
                  <a:lnTo>
                    <a:pt x="13314" y="19871"/>
                  </a:lnTo>
                  <a:lnTo>
                    <a:pt x="13470" y="19871"/>
                  </a:lnTo>
                  <a:lnTo>
                    <a:pt x="13626" y="19848"/>
                  </a:lnTo>
                  <a:lnTo>
                    <a:pt x="13781" y="19804"/>
                  </a:lnTo>
                  <a:lnTo>
                    <a:pt x="14092" y="19715"/>
                  </a:lnTo>
                  <a:lnTo>
                    <a:pt x="14381" y="19582"/>
                  </a:lnTo>
                  <a:lnTo>
                    <a:pt x="14693" y="19404"/>
                  </a:lnTo>
                  <a:lnTo>
                    <a:pt x="14981" y="19182"/>
                  </a:lnTo>
                  <a:lnTo>
                    <a:pt x="15604" y="18715"/>
                  </a:lnTo>
                  <a:lnTo>
                    <a:pt x="16226" y="18204"/>
                  </a:lnTo>
                  <a:lnTo>
                    <a:pt x="16537" y="17959"/>
                  </a:lnTo>
                  <a:lnTo>
                    <a:pt x="16871" y="17715"/>
                  </a:lnTo>
                  <a:lnTo>
                    <a:pt x="17204" y="17515"/>
                  </a:lnTo>
                  <a:lnTo>
                    <a:pt x="17537" y="17315"/>
                  </a:lnTo>
                  <a:lnTo>
                    <a:pt x="17893" y="17159"/>
                  </a:lnTo>
                  <a:lnTo>
                    <a:pt x="18249" y="17048"/>
                  </a:lnTo>
                  <a:lnTo>
                    <a:pt x="18938" y="16870"/>
                  </a:lnTo>
                  <a:lnTo>
                    <a:pt x="19560" y="16737"/>
                  </a:lnTo>
                  <a:lnTo>
                    <a:pt x="20071" y="16648"/>
                  </a:lnTo>
                  <a:lnTo>
                    <a:pt x="20516" y="16559"/>
                  </a:lnTo>
                  <a:lnTo>
                    <a:pt x="21116" y="16492"/>
                  </a:lnTo>
                  <a:lnTo>
                    <a:pt x="21316" y="16470"/>
                  </a:lnTo>
                  <a:lnTo>
                    <a:pt x="23761" y="14314"/>
                  </a:lnTo>
                  <a:lnTo>
                    <a:pt x="23894" y="14181"/>
                  </a:lnTo>
                  <a:lnTo>
                    <a:pt x="24005" y="14047"/>
                  </a:lnTo>
                  <a:lnTo>
                    <a:pt x="24116" y="13892"/>
                  </a:lnTo>
                  <a:lnTo>
                    <a:pt x="24205" y="13736"/>
                  </a:lnTo>
                  <a:lnTo>
                    <a:pt x="24272" y="13581"/>
                  </a:lnTo>
                  <a:lnTo>
                    <a:pt x="24339" y="13403"/>
                  </a:lnTo>
                  <a:lnTo>
                    <a:pt x="24383" y="13247"/>
                  </a:lnTo>
                  <a:lnTo>
                    <a:pt x="24405" y="13069"/>
                  </a:lnTo>
                  <a:lnTo>
                    <a:pt x="24428" y="12892"/>
                  </a:lnTo>
                  <a:lnTo>
                    <a:pt x="24405" y="12714"/>
                  </a:lnTo>
                  <a:lnTo>
                    <a:pt x="24383" y="12536"/>
                  </a:lnTo>
                  <a:lnTo>
                    <a:pt x="24361" y="12358"/>
                  </a:lnTo>
                  <a:lnTo>
                    <a:pt x="24294" y="12180"/>
                  </a:lnTo>
                  <a:lnTo>
                    <a:pt x="24228" y="12003"/>
                  </a:lnTo>
                  <a:lnTo>
                    <a:pt x="24139" y="11847"/>
                  </a:lnTo>
                  <a:lnTo>
                    <a:pt x="24050" y="11691"/>
                  </a:lnTo>
                  <a:lnTo>
                    <a:pt x="23183" y="10536"/>
                  </a:lnTo>
                  <a:lnTo>
                    <a:pt x="23094" y="10358"/>
                  </a:lnTo>
                  <a:lnTo>
                    <a:pt x="23005" y="10180"/>
                  </a:lnTo>
                  <a:lnTo>
                    <a:pt x="22961" y="9958"/>
                  </a:lnTo>
                  <a:lnTo>
                    <a:pt x="22916" y="9735"/>
                  </a:lnTo>
                  <a:lnTo>
                    <a:pt x="22850" y="9269"/>
                  </a:lnTo>
                  <a:lnTo>
                    <a:pt x="22805" y="8758"/>
                  </a:lnTo>
                  <a:lnTo>
                    <a:pt x="22783" y="8513"/>
                  </a:lnTo>
                  <a:lnTo>
                    <a:pt x="22738" y="8269"/>
                  </a:lnTo>
                  <a:lnTo>
                    <a:pt x="22694" y="8046"/>
                  </a:lnTo>
                  <a:lnTo>
                    <a:pt x="22605" y="7824"/>
                  </a:lnTo>
                  <a:lnTo>
                    <a:pt x="22516" y="7624"/>
                  </a:lnTo>
                  <a:lnTo>
                    <a:pt x="22383" y="7446"/>
                  </a:lnTo>
                  <a:lnTo>
                    <a:pt x="22205" y="7291"/>
                  </a:lnTo>
                  <a:lnTo>
                    <a:pt x="22027" y="7179"/>
                  </a:lnTo>
                  <a:lnTo>
                    <a:pt x="21560" y="6979"/>
                  </a:lnTo>
                  <a:lnTo>
                    <a:pt x="21094" y="6824"/>
                  </a:lnTo>
                  <a:lnTo>
                    <a:pt x="20182" y="6535"/>
                  </a:lnTo>
                  <a:lnTo>
                    <a:pt x="19805" y="6402"/>
                  </a:lnTo>
                  <a:lnTo>
                    <a:pt x="19493" y="6268"/>
                  </a:lnTo>
                  <a:lnTo>
                    <a:pt x="19360" y="6179"/>
                  </a:lnTo>
                  <a:lnTo>
                    <a:pt x="19249" y="6090"/>
                  </a:lnTo>
                  <a:lnTo>
                    <a:pt x="19182" y="6001"/>
                  </a:lnTo>
                  <a:lnTo>
                    <a:pt x="19138" y="5913"/>
                  </a:lnTo>
                  <a:lnTo>
                    <a:pt x="19004" y="5357"/>
                  </a:lnTo>
                  <a:lnTo>
                    <a:pt x="18916" y="5023"/>
                  </a:lnTo>
                  <a:lnTo>
                    <a:pt x="18782" y="4646"/>
                  </a:lnTo>
                  <a:lnTo>
                    <a:pt x="18693" y="4490"/>
                  </a:lnTo>
                  <a:lnTo>
                    <a:pt x="18604" y="4312"/>
                  </a:lnTo>
                  <a:lnTo>
                    <a:pt x="18493" y="4157"/>
                  </a:lnTo>
                  <a:lnTo>
                    <a:pt x="18382" y="4023"/>
                  </a:lnTo>
                  <a:lnTo>
                    <a:pt x="18227" y="3890"/>
                  </a:lnTo>
                  <a:lnTo>
                    <a:pt x="18071" y="3801"/>
                  </a:lnTo>
                  <a:lnTo>
                    <a:pt x="17893" y="3712"/>
                  </a:lnTo>
                  <a:lnTo>
                    <a:pt x="17715" y="3668"/>
                  </a:lnTo>
                  <a:lnTo>
                    <a:pt x="17271" y="3623"/>
                  </a:lnTo>
                  <a:lnTo>
                    <a:pt x="16804" y="3623"/>
                  </a:lnTo>
                  <a:lnTo>
                    <a:pt x="16315" y="3601"/>
                  </a:lnTo>
                  <a:lnTo>
                    <a:pt x="15871" y="3623"/>
                  </a:lnTo>
                  <a:lnTo>
                    <a:pt x="15137" y="3668"/>
                  </a:lnTo>
                  <a:lnTo>
                    <a:pt x="14848" y="3690"/>
                  </a:lnTo>
                  <a:lnTo>
                    <a:pt x="14626" y="3245"/>
                  </a:lnTo>
                  <a:lnTo>
                    <a:pt x="14381" y="2801"/>
                  </a:lnTo>
                  <a:lnTo>
                    <a:pt x="14092" y="2267"/>
                  </a:lnTo>
                  <a:lnTo>
                    <a:pt x="13781" y="1734"/>
                  </a:lnTo>
                  <a:lnTo>
                    <a:pt x="13470" y="1267"/>
                  </a:lnTo>
                  <a:lnTo>
                    <a:pt x="13314" y="1089"/>
                  </a:lnTo>
                  <a:lnTo>
                    <a:pt x="13181" y="934"/>
                  </a:lnTo>
                  <a:lnTo>
                    <a:pt x="13048" y="823"/>
                  </a:lnTo>
                  <a:lnTo>
                    <a:pt x="12937" y="778"/>
                  </a:lnTo>
                  <a:lnTo>
                    <a:pt x="12448" y="689"/>
                  </a:lnTo>
                  <a:lnTo>
                    <a:pt x="11492" y="534"/>
                  </a:lnTo>
                  <a:lnTo>
                    <a:pt x="10203" y="334"/>
                  </a:lnTo>
                  <a:lnTo>
                    <a:pt x="8758" y="156"/>
                  </a:lnTo>
                  <a:lnTo>
                    <a:pt x="8025" y="89"/>
                  </a:lnTo>
                  <a:lnTo>
                    <a:pt x="7291" y="23"/>
                  </a:lnTo>
                  <a:lnTo>
                    <a:pt x="6602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-3956726" y="-701751"/>
              <a:ext cx="283994" cy="240952"/>
            </a:xfrm>
            <a:custGeom>
              <a:avLst/>
              <a:gdLst/>
              <a:ahLst/>
              <a:cxnLst/>
              <a:rect l="l" t="t" r="r" b="b"/>
              <a:pathLst>
                <a:path w="15248" h="12937" extrusionOk="0">
                  <a:moveTo>
                    <a:pt x="5957" y="1"/>
                  </a:moveTo>
                  <a:lnTo>
                    <a:pt x="5468" y="23"/>
                  </a:lnTo>
                  <a:lnTo>
                    <a:pt x="5090" y="68"/>
                  </a:lnTo>
                  <a:lnTo>
                    <a:pt x="4956" y="90"/>
                  </a:lnTo>
                  <a:lnTo>
                    <a:pt x="4845" y="134"/>
                  </a:lnTo>
                  <a:lnTo>
                    <a:pt x="4779" y="201"/>
                  </a:lnTo>
                  <a:lnTo>
                    <a:pt x="4668" y="290"/>
                  </a:lnTo>
                  <a:lnTo>
                    <a:pt x="4423" y="557"/>
                  </a:lnTo>
                  <a:lnTo>
                    <a:pt x="4112" y="934"/>
                  </a:lnTo>
                  <a:lnTo>
                    <a:pt x="3756" y="1401"/>
                  </a:lnTo>
                  <a:lnTo>
                    <a:pt x="3378" y="1957"/>
                  </a:lnTo>
                  <a:lnTo>
                    <a:pt x="2956" y="2557"/>
                  </a:lnTo>
                  <a:lnTo>
                    <a:pt x="2112" y="3846"/>
                  </a:lnTo>
                  <a:lnTo>
                    <a:pt x="1711" y="4513"/>
                  </a:lnTo>
                  <a:lnTo>
                    <a:pt x="1311" y="5180"/>
                  </a:lnTo>
                  <a:lnTo>
                    <a:pt x="956" y="5824"/>
                  </a:lnTo>
                  <a:lnTo>
                    <a:pt x="645" y="6402"/>
                  </a:lnTo>
                  <a:lnTo>
                    <a:pt x="378" y="6936"/>
                  </a:lnTo>
                  <a:lnTo>
                    <a:pt x="178" y="7402"/>
                  </a:lnTo>
                  <a:lnTo>
                    <a:pt x="44" y="7780"/>
                  </a:lnTo>
                  <a:lnTo>
                    <a:pt x="22" y="7914"/>
                  </a:lnTo>
                  <a:lnTo>
                    <a:pt x="0" y="8047"/>
                  </a:lnTo>
                  <a:lnTo>
                    <a:pt x="22" y="8491"/>
                  </a:lnTo>
                  <a:lnTo>
                    <a:pt x="67" y="9025"/>
                  </a:lnTo>
                  <a:lnTo>
                    <a:pt x="133" y="9625"/>
                  </a:lnTo>
                  <a:lnTo>
                    <a:pt x="178" y="9936"/>
                  </a:lnTo>
                  <a:lnTo>
                    <a:pt x="245" y="10247"/>
                  </a:lnTo>
                  <a:lnTo>
                    <a:pt x="311" y="10558"/>
                  </a:lnTo>
                  <a:lnTo>
                    <a:pt x="422" y="10847"/>
                  </a:lnTo>
                  <a:lnTo>
                    <a:pt x="533" y="11136"/>
                  </a:lnTo>
                  <a:lnTo>
                    <a:pt x="667" y="11403"/>
                  </a:lnTo>
                  <a:lnTo>
                    <a:pt x="822" y="11648"/>
                  </a:lnTo>
                  <a:lnTo>
                    <a:pt x="1022" y="11870"/>
                  </a:lnTo>
                  <a:lnTo>
                    <a:pt x="1222" y="12048"/>
                  </a:lnTo>
                  <a:lnTo>
                    <a:pt x="1467" y="12203"/>
                  </a:lnTo>
                  <a:lnTo>
                    <a:pt x="1934" y="12426"/>
                  </a:lnTo>
                  <a:lnTo>
                    <a:pt x="2400" y="12603"/>
                  </a:lnTo>
                  <a:lnTo>
                    <a:pt x="2801" y="12737"/>
                  </a:lnTo>
                  <a:lnTo>
                    <a:pt x="3178" y="12826"/>
                  </a:lnTo>
                  <a:lnTo>
                    <a:pt x="3467" y="12892"/>
                  </a:lnTo>
                  <a:lnTo>
                    <a:pt x="3712" y="12914"/>
                  </a:lnTo>
                  <a:lnTo>
                    <a:pt x="3934" y="12937"/>
                  </a:lnTo>
                  <a:lnTo>
                    <a:pt x="3979" y="12937"/>
                  </a:lnTo>
                  <a:lnTo>
                    <a:pt x="4001" y="12914"/>
                  </a:lnTo>
                  <a:lnTo>
                    <a:pt x="4023" y="12892"/>
                  </a:lnTo>
                  <a:lnTo>
                    <a:pt x="4045" y="12848"/>
                  </a:lnTo>
                  <a:lnTo>
                    <a:pt x="4023" y="12803"/>
                  </a:lnTo>
                  <a:lnTo>
                    <a:pt x="4001" y="12781"/>
                  </a:lnTo>
                  <a:lnTo>
                    <a:pt x="3979" y="12759"/>
                  </a:lnTo>
                  <a:lnTo>
                    <a:pt x="3934" y="12759"/>
                  </a:lnTo>
                  <a:lnTo>
                    <a:pt x="3734" y="12737"/>
                  </a:lnTo>
                  <a:lnTo>
                    <a:pt x="3512" y="12692"/>
                  </a:lnTo>
                  <a:lnTo>
                    <a:pt x="3223" y="12648"/>
                  </a:lnTo>
                  <a:lnTo>
                    <a:pt x="2867" y="12559"/>
                  </a:lnTo>
                  <a:lnTo>
                    <a:pt x="2467" y="12426"/>
                  </a:lnTo>
                  <a:lnTo>
                    <a:pt x="2023" y="12248"/>
                  </a:lnTo>
                  <a:lnTo>
                    <a:pt x="1556" y="12025"/>
                  </a:lnTo>
                  <a:lnTo>
                    <a:pt x="1334" y="11892"/>
                  </a:lnTo>
                  <a:lnTo>
                    <a:pt x="1134" y="11714"/>
                  </a:lnTo>
                  <a:lnTo>
                    <a:pt x="978" y="11492"/>
                  </a:lnTo>
                  <a:lnTo>
                    <a:pt x="822" y="11270"/>
                  </a:lnTo>
                  <a:lnTo>
                    <a:pt x="689" y="11003"/>
                  </a:lnTo>
                  <a:lnTo>
                    <a:pt x="578" y="10736"/>
                  </a:lnTo>
                  <a:lnTo>
                    <a:pt x="489" y="10447"/>
                  </a:lnTo>
                  <a:lnTo>
                    <a:pt x="422" y="10158"/>
                  </a:lnTo>
                  <a:lnTo>
                    <a:pt x="311" y="9558"/>
                  </a:lnTo>
                  <a:lnTo>
                    <a:pt x="245" y="8980"/>
                  </a:lnTo>
                  <a:lnTo>
                    <a:pt x="222" y="8469"/>
                  </a:lnTo>
                  <a:lnTo>
                    <a:pt x="200" y="8025"/>
                  </a:lnTo>
                  <a:lnTo>
                    <a:pt x="222" y="7936"/>
                  </a:lnTo>
                  <a:lnTo>
                    <a:pt x="245" y="7802"/>
                  </a:lnTo>
                  <a:lnTo>
                    <a:pt x="356" y="7469"/>
                  </a:lnTo>
                  <a:lnTo>
                    <a:pt x="556" y="7024"/>
                  </a:lnTo>
                  <a:lnTo>
                    <a:pt x="800" y="6513"/>
                  </a:lnTo>
                  <a:lnTo>
                    <a:pt x="1111" y="5935"/>
                  </a:lnTo>
                  <a:lnTo>
                    <a:pt x="1467" y="5335"/>
                  </a:lnTo>
                  <a:lnTo>
                    <a:pt x="2245" y="4024"/>
                  </a:lnTo>
                  <a:lnTo>
                    <a:pt x="3067" y="2735"/>
                  </a:lnTo>
                  <a:lnTo>
                    <a:pt x="3467" y="2135"/>
                  </a:lnTo>
                  <a:lnTo>
                    <a:pt x="3845" y="1601"/>
                  </a:lnTo>
                  <a:lnTo>
                    <a:pt x="4179" y="1135"/>
                  </a:lnTo>
                  <a:lnTo>
                    <a:pt x="4490" y="757"/>
                  </a:lnTo>
                  <a:lnTo>
                    <a:pt x="4756" y="468"/>
                  </a:lnTo>
                  <a:lnTo>
                    <a:pt x="4868" y="379"/>
                  </a:lnTo>
                  <a:lnTo>
                    <a:pt x="4956" y="312"/>
                  </a:lnTo>
                  <a:lnTo>
                    <a:pt x="5045" y="290"/>
                  </a:lnTo>
                  <a:lnTo>
                    <a:pt x="5157" y="245"/>
                  </a:lnTo>
                  <a:lnTo>
                    <a:pt x="5512" y="223"/>
                  </a:lnTo>
                  <a:lnTo>
                    <a:pt x="5957" y="201"/>
                  </a:lnTo>
                  <a:lnTo>
                    <a:pt x="6490" y="201"/>
                  </a:lnTo>
                  <a:lnTo>
                    <a:pt x="7112" y="223"/>
                  </a:lnTo>
                  <a:lnTo>
                    <a:pt x="7779" y="268"/>
                  </a:lnTo>
                  <a:lnTo>
                    <a:pt x="9179" y="401"/>
                  </a:lnTo>
                  <a:lnTo>
                    <a:pt x="10580" y="557"/>
                  </a:lnTo>
                  <a:lnTo>
                    <a:pt x="11802" y="712"/>
                  </a:lnTo>
                  <a:lnTo>
                    <a:pt x="12736" y="868"/>
                  </a:lnTo>
                  <a:lnTo>
                    <a:pt x="13025" y="934"/>
                  </a:lnTo>
                  <a:lnTo>
                    <a:pt x="13180" y="1001"/>
                  </a:lnTo>
                  <a:lnTo>
                    <a:pt x="13314" y="1112"/>
                  </a:lnTo>
                  <a:lnTo>
                    <a:pt x="13514" y="1357"/>
                  </a:lnTo>
                  <a:lnTo>
                    <a:pt x="13736" y="1690"/>
                  </a:lnTo>
                  <a:lnTo>
                    <a:pt x="14003" y="2090"/>
                  </a:lnTo>
                  <a:lnTo>
                    <a:pt x="14558" y="3002"/>
                  </a:lnTo>
                  <a:lnTo>
                    <a:pt x="15047" y="3868"/>
                  </a:lnTo>
                  <a:lnTo>
                    <a:pt x="15092" y="3891"/>
                  </a:lnTo>
                  <a:lnTo>
                    <a:pt x="15114" y="3913"/>
                  </a:lnTo>
                  <a:lnTo>
                    <a:pt x="15181" y="3913"/>
                  </a:lnTo>
                  <a:lnTo>
                    <a:pt x="15225" y="3891"/>
                  </a:lnTo>
                  <a:lnTo>
                    <a:pt x="15247" y="3846"/>
                  </a:lnTo>
                  <a:lnTo>
                    <a:pt x="15247" y="3802"/>
                  </a:lnTo>
                  <a:lnTo>
                    <a:pt x="15225" y="3779"/>
                  </a:lnTo>
                  <a:lnTo>
                    <a:pt x="14914" y="3224"/>
                  </a:lnTo>
                  <a:lnTo>
                    <a:pt x="14358" y="2290"/>
                  </a:lnTo>
                  <a:lnTo>
                    <a:pt x="14047" y="1779"/>
                  </a:lnTo>
                  <a:lnTo>
                    <a:pt x="13736" y="1335"/>
                  </a:lnTo>
                  <a:lnTo>
                    <a:pt x="13469" y="1001"/>
                  </a:lnTo>
                  <a:lnTo>
                    <a:pt x="13380" y="890"/>
                  </a:lnTo>
                  <a:lnTo>
                    <a:pt x="13291" y="823"/>
                  </a:lnTo>
                  <a:lnTo>
                    <a:pt x="13158" y="779"/>
                  </a:lnTo>
                  <a:lnTo>
                    <a:pt x="12869" y="712"/>
                  </a:lnTo>
                  <a:lnTo>
                    <a:pt x="11958" y="557"/>
                  </a:lnTo>
                  <a:lnTo>
                    <a:pt x="10713" y="401"/>
                  </a:lnTo>
                  <a:lnTo>
                    <a:pt x="9291" y="223"/>
                  </a:lnTo>
                  <a:lnTo>
                    <a:pt x="7846" y="90"/>
                  </a:lnTo>
                  <a:lnTo>
                    <a:pt x="7157" y="45"/>
                  </a:lnTo>
                  <a:lnTo>
                    <a:pt x="651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-3882226" y="-632615"/>
              <a:ext cx="262482" cy="224804"/>
            </a:xfrm>
            <a:custGeom>
              <a:avLst/>
              <a:gdLst/>
              <a:ahLst/>
              <a:cxnLst/>
              <a:rect l="l" t="t" r="r" b="b"/>
              <a:pathLst>
                <a:path w="14093" h="12070" extrusionOk="0">
                  <a:moveTo>
                    <a:pt x="11536" y="1"/>
                  </a:moveTo>
                  <a:lnTo>
                    <a:pt x="10136" y="45"/>
                  </a:lnTo>
                  <a:lnTo>
                    <a:pt x="8691" y="112"/>
                  </a:lnTo>
                  <a:lnTo>
                    <a:pt x="8002" y="156"/>
                  </a:lnTo>
                  <a:lnTo>
                    <a:pt x="7335" y="223"/>
                  </a:lnTo>
                  <a:lnTo>
                    <a:pt x="6735" y="290"/>
                  </a:lnTo>
                  <a:lnTo>
                    <a:pt x="6202" y="379"/>
                  </a:lnTo>
                  <a:lnTo>
                    <a:pt x="5780" y="468"/>
                  </a:lnTo>
                  <a:lnTo>
                    <a:pt x="5602" y="534"/>
                  </a:lnTo>
                  <a:lnTo>
                    <a:pt x="5446" y="601"/>
                  </a:lnTo>
                  <a:lnTo>
                    <a:pt x="5291" y="668"/>
                  </a:lnTo>
                  <a:lnTo>
                    <a:pt x="5135" y="779"/>
                  </a:lnTo>
                  <a:lnTo>
                    <a:pt x="4957" y="934"/>
                  </a:lnTo>
                  <a:lnTo>
                    <a:pt x="4779" y="1112"/>
                  </a:lnTo>
                  <a:lnTo>
                    <a:pt x="4379" y="1557"/>
                  </a:lnTo>
                  <a:lnTo>
                    <a:pt x="3935" y="2090"/>
                  </a:lnTo>
                  <a:lnTo>
                    <a:pt x="3468" y="2690"/>
                  </a:lnTo>
                  <a:lnTo>
                    <a:pt x="2979" y="3379"/>
                  </a:lnTo>
                  <a:lnTo>
                    <a:pt x="2490" y="4090"/>
                  </a:lnTo>
                  <a:lnTo>
                    <a:pt x="2023" y="4824"/>
                  </a:lnTo>
                  <a:lnTo>
                    <a:pt x="1579" y="5580"/>
                  </a:lnTo>
                  <a:lnTo>
                    <a:pt x="1157" y="6313"/>
                  </a:lnTo>
                  <a:lnTo>
                    <a:pt x="779" y="7024"/>
                  </a:lnTo>
                  <a:lnTo>
                    <a:pt x="468" y="7691"/>
                  </a:lnTo>
                  <a:lnTo>
                    <a:pt x="223" y="8313"/>
                  </a:lnTo>
                  <a:lnTo>
                    <a:pt x="134" y="8580"/>
                  </a:lnTo>
                  <a:lnTo>
                    <a:pt x="67" y="8825"/>
                  </a:lnTo>
                  <a:lnTo>
                    <a:pt x="23" y="9069"/>
                  </a:lnTo>
                  <a:lnTo>
                    <a:pt x="1" y="9269"/>
                  </a:lnTo>
                  <a:lnTo>
                    <a:pt x="1" y="9447"/>
                  </a:lnTo>
                  <a:lnTo>
                    <a:pt x="23" y="9603"/>
                  </a:lnTo>
                  <a:lnTo>
                    <a:pt x="112" y="9847"/>
                  </a:lnTo>
                  <a:lnTo>
                    <a:pt x="245" y="10069"/>
                  </a:lnTo>
                  <a:lnTo>
                    <a:pt x="401" y="10314"/>
                  </a:lnTo>
                  <a:lnTo>
                    <a:pt x="556" y="10536"/>
                  </a:lnTo>
                  <a:lnTo>
                    <a:pt x="756" y="10758"/>
                  </a:lnTo>
                  <a:lnTo>
                    <a:pt x="956" y="10958"/>
                  </a:lnTo>
                  <a:lnTo>
                    <a:pt x="1179" y="11158"/>
                  </a:lnTo>
                  <a:lnTo>
                    <a:pt x="1401" y="11336"/>
                  </a:lnTo>
                  <a:lnTo>
                    <a:pt x="1668" y="11492"/>
                  </a:lnTo>
                  <a:lnTo>
                    <a:pt x="1912" y="11647"/>
                  </a:lnTo>
                  <a:lnTo>
                    <a:pt x="2179" y="11759"/>
                  </a:lnTo>
                  <a:lnTo>
                    <a:pt x="2446" y="11870"/>
                  </a:lnTo>
                  <a:lnTo>
                    <a:pt x="2712" y="11959"/>
                  </a:lnTo>
                  <a:lnTo>
                    <a:pt x="2979" y="12025"/>
                  </a:lnTo>
                  <a:lnTo>
                    <a:pt x="3246" y="12070"/>
                  </a:lnTo>
                  <a:lnTo>
                    <a:pt x="3713" y="12070"/>
                  </a:lnTo>
                  <a:lnTo>
                    <a:pt x="3735" y="12047"/>
                  </a:lnTo>
                  <a:lnTo>
                    <a:pt x="3757" y="12003"/>
                  </a:lnTo>
                  <a:lnTo>
                    <a:pt x="3757" y="11959"/>
                  </a:lnTo>
                  <a:lnTo>
                    <a:pt x="3757" y="11936"/>
                  </a:lnTo>
                  <a:lnTo>
                    <a:pt x="3735" y="11892"/>
                  </a:lnTo>
                  <a:lnTo>
                    <a:pt x="3713" y="11892"/>
                  </a:lnTo>
                  <a:lnTo>
                    <a:pt x="3668" y="11870"/>
                  </a:lnTo>
                  <a:lnTo>
                    <a:pt x="3401" y="11870"/>
                  </a:lnTo>
                  <a:lnTo>
                    <a:pt x="3135" y="11847"/>
                  </a:lnTo>
                  <a:lnTo>
                    <a:pt x="2890" y="11803"/>
                  </a:lnTo>
                  <a:lnTo>
                    <a:pt x="2623" y="11736"/>
                  </a:lnTo>
                  <a:lnTo>
                    <a:pt x="2357" y="11625"/>
                  </a:lnTo>
                  <a:lnTo>
                    <a:pt x="2090" y="11514"/>
                  </a:lnTo>
                  <a:lnTo>
                    <a:pt x="1846" y="11381"/>
                  </a:lnTo>
                  <a:lnTo>
                    <a:pt x="1601" y="11225"/>
                  </a:lnTo>
                  <a:lnTo>
                    <a:pt x="1357" y="11047"/>
                  </a:lnTo>
                  <a:lnTo>
                    <a:pt x="1134" y="10869"/>
                  </a:lnTo>
                  <a:lnTo>
                    <a:pt x="934" y="10669"/>
                  </a:lnTo>
                  <a:lnTo>
                    <a:pt x="734" y="10447"/>
                  </a:lnTo>
                  <a:lnTo>
                    <a:pt x="579" y="10247"/>
                  </a:lnTo>
                  <a:lnTo>
                    <a:pt x="423" y="10003"/>
                  </a:lnTo>
                  <a:lnTo>
                    <a:pt x="312" y="9780"/>
                  </a:lnTo>
                  <a:lnTo>
                    <a:pt x="201" y="9536"/>
                  </a:lnTo>
                  <a:lnTo>
                    <a:pt x="179" y="9403"/>
                  </a:lnTo>
                  <a:lnTo>
                    <a:pt x="179" y="9225"/>
                  </a:lnTo>
                  <a:lnTo>
                    <a:pt x="201" y="9025"/>
                  </a:lnTo>
                  <a:lnTo>
                    <a:pt x="267" y="8802"/>
                  </a:lnTo>
                  <a:lnTo>
                    <a:pt x="334" y="8558"/>
                  </a:lnTo>
                  <a:lnTo>
                    <a:pt x="423" y="8291"/>
                  </a:lnTo>
                  <a:lnTo>
                    <a:pt x="668" y="7713"/>
                  </a:lnTo>
                  <a:lnTo>
                    <a:pt x="979" y="7047"/>
                  </a:lnTo>
                  <a:lnTo>
                    <a:pt x="1357" y="6358"/>
                  </a:lnTo>
                  <a:lnTo>
                    <a:pt x="1757" y="5624"/>
                  </a:lnTo>
                  <a:lnTo>
                    <a:pt x="2201" y="4913"/>
                  </a:lnTo>
                  <a:lnTo>
                    <a:pt x="2668" y="4179"/>
                  </a:lnTo>
                  <a:lnTo>
                    <a:pt x="3135" y="3490"/>
                  </a:lnTo>
                  <a:lnTo>
                    <a:pt x="3601" y="2824"/>
                  </a:lnTo>
                  <a:lnTo>
                    <a:pt x="4068" y="2223"/>
                  </a:lnTo>
                  <a:lnTo>
                    <a:pt x="4490" y="1712"/>
                  </a:lnTo>
                  <a:lnTo>
                    <a:pt x="4891" y="1268"/>
                  </a:lnTo>
                  <a:lnTo>
                    <a:pt x="5246" y="957"/>
                  </a:lnTo>
                  <a:lnTo>
                    <a:pt x="5402" y="845"/>
                  </a:lnTo>
                  <a:lnTo>
                    <a:pt x="5535" y="779"/>
                  </a:lnTo>
                  <a:lnTo>
                    <a:pt x="5668" y="712"/>
                  </a:lnTo>
                  <a:lnTo>
                    <a:pt x="5846" y="645"/>
                  </a:lnTo>
                  <a:lnTo>
                    <a:pt x="6291" y="556"/>
                  </a:lnTo>
                  <a:lnTo>
                    <a:pt x="6802" y="468"/>
                  </a:lnTo>
                  <a:lnTo>
                    <a:pt x="7424" y="401"/>
                  </a:lnTo>
                  <a:lnTo>
                    <a:pt x="8091" y="356"/>
                  </a:lnTo>
                  <a:lnTo>
                    <a:pt x="8780" y="312"/>
                  </a:lnTo>
                  <a:lnTo>
                    <a:pt x="10247" y="245"/>
                  </a:lnTo>
                  <a:lnTo>
                    <a:pt x="11647" y="201"/>
                  </a:lnTo>
                  <a:lnTo>
                    <a:pt x="14003" y="201"/>
                  </a:lnTo>
                  <a:lnTo>
                    <a:pt x="14070" y="156"/>
                  </a:lnTo>
                  <a:lnTo>
                    <a:pt x="14092" y="134"/>
                  </a:lnTo>
                  <a:lnTo>
                    <a:pt x="14092" y="90"/>
                  </a:lnTo>
                  <a:lnTo>
                    <a:pt x="14092" y="67"/>
                  </a:lnTo>
                  <a:lnTo>
                    <a:pt x="14070" y="23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-3814748" y="-565546"/>
              <a:ext cx="267027" cy="207836"/>
            </a:xfrm>
            <a:custGeom>
              <a:avLst/>
              <a:gdLst/>
              <a:ahLst/>
              <a:cxnLst/>
              <a:rect l="l" t="t" r="r" b="b"/>
              <a:pathLst>
                <a:path w="14337" h="11159" extrusionOk="0">
                  <a:moveTo>
                    <a:pt x="11380" y="0"/>
                  </a:moveTo>
                  <a:lnTo>
                    <a:pt x="10202" y="134"/>
                  </a:lnTo>
                  <a:lnTo>
                    <a:pt x="9247" y="267"/>
                  </a:lnTo>
                  <a:lnTo>
                    <a:pt x="8158" y="445"/>
                  </a:lnTo>
                  <a:lnTo>
                    <a:pt x="7091" y="623"/>
                  </a:lnTo>
                  <a:lnTo>
                    <a:pt x="6135" y="823"/>
                  </a:lnTo>
                  <a:lnTo>
                    <a:pt x="5735" y="912"/>
                  </a:lnTo>
                  <a:lnTo>
                    <a:pt x="5402" y="1023"/>
                  </a:lnTo>
                  <a:lnTo>
                    <a:pt x="5157" y="1112"/>
                  </a:lnTo>
                  <a:lnTo>
                    <a:pt x="5068" y="1178"/>
                  </a:lnTo>
                  <a:lnTo>
                    <a:pt x="5002" y="1223"/>
                  </a:lnTo>
                  <a:lnTo>
                    <a:pt x="4668" y="1623"/>
                  </a:lnTo>
                  <a:lnTo>
                    <a:pt x="4024" y="2445"/>
                  </a:lnTo>
                  <a:lnTo>
                    <a:pt x="3179" y="3579"/>
                  </a:lnTo>
                  <a:lnTo>
                    <a:pt x="2245" y="4868"/>
                  </a:lnTo>
                  <a:lnTo>
                    <a:pt x="1334" y="6179"/>
                  </a:lnTo>
                  <a:lnTo>
                    <a:pt x="934" y="6779"/>
                  </a:lnTo>
                  <a:lnTo>
                    <a:pt x="601" y="7357"/>
                  </a:lnTo>
                  <a:lnTo>
                    <a:pt x="312" y="7846"/>
                  </a:lnTo>
                  <a:lnTo>
                    <a:pt x="112" y="8269"/>
                  </a:lnTo>
                  <a:lnTo>
                    <a:pt x="45" y="8424"/>
                  </a:lnTo>
                  <a:lnTo>
                    <a:pt x="23" y="8580"/>
                  </a:lnTo>
                  <a:lnTo>
                    <a:pt x="1" y="8691"/>
                  </a:lnTo>
                  <a:lnTo>
                    <a:pt x="23" y="8758"/>
                  </a:lnTo>
                  <a:lnTo>
                    <a:pt x="90" y="8891"/>
                  </a:lnTo>
                  <a:lnTo>
                    <a:pt x="290" y="9180"/>
                  </a:lnTo>
                  <a:lnTo>
                    <a:pt x="556" y="9580"/>
                  </a:lnTo>
                  <a:lnTo>
                    <a:pt x="734" y="9780"/>
                  </a:lnTo>
                  <a:lnTo>
                    <a:pt x="934" y="10002"/>
                  </a:lnTo>
                  <a:lnTo>
                    <a:pt x="1134" y="10225"/>
                  </a:lnTo>
                  <a:lnTo>
                    <a:pt x="1356" y="10425"/>
                  </a:lnTo>
                  <a:lnTo>
                    <a:pt x="1623" y="10625"/>
                  </a:lnTo>
                  <a:lnTo>
                    <a:pt x="1868" y="10802"/>
                  </a:lnTo>
                  <a:lnTo>
                    <a:pt x="2157" y="10936"/>
                  </a:lnTo>
                  <a:lnTo>
                    <a:pt x="2446" y="11069"/>
                  </a:lnTo>
                  <a:lnTo>
                    <a:pt x="2757" y="11136"/>
                  </a:lnTo>
                  <a:lnTo>
                    <a:pt x="3068" y="11158"/>
                  </a:lnTo>
                  <a:lnTo>
                    <a:pt x="3246" y="11136"/>
                  </a:lnTo>
                  <a:lnTo>
                    <a:pt x="3446" y="11114"/>
                  </a:lnTo>
                  <a:lnTo>
                    <a:pt x="3646" y="11069"/>
                  </a:lnTo>
                  <a:lnTo>
                    <a:pt x="3868" y="10980"/>
                  </a:lnTo>
                  <a:lnTo>
                    <a:pt x="3890" y="10958"/>
                  </a:lnTo>
                  <a:lnTo>
                    <a:pt x="4979" y="9447"/>
                  </a:lnTo>
                  <a:lnTo>
                    <a:pt x="5668" y="8535"/>
                  </a:lnTo>
                  <a:lnTo>
                    <a:pt x="6380" y="7602"/>
                  </a:lnTo>
                  <a:lnTo>
                    <a:pt x="7091" y="6735"/>
                  </a:lnTo>
                  <a:lnTo>
                    <a:pt x="7735" y="6002"/>
                  </a:lnTo>
                  <a:lnTo>
                    <a:pt x="8024" y="5713"/>
                  </a:lnTo>
                  <a:lnTo>
                    <a:pt x="8269" y="5468"/>
                  </a:lnTo>
                  <a:lnTo>
                    <a:pt x="8491" y="5313"/>
                  </a:lnTo>
                  <a:lnTo>
                    <a:pt x="8580" y="5246"/>
                  </a:lnTo>
                  <a:lnTo>
                    <a:pt x="8647" y="5224"/>
                  </a:lnTo>
                  <a:lnTo>
                    <a:pt x="8847" y="5179"/>
                  </a:lnTo>
                  <a:lnTo>
                    <a:pt x="9091" y="5135"/>
                  </a:lnTo>
                  <a:lnTo>
                    <a:pt x="9736" y="5090"/>
                  </a:lnTo>
                  <a:lnTo>
                    <a:pt x="10491" y="5046"/>
                  </a:lnTo>
                  <a:lnTo>
                    <a:pt x="11336" y="5001"/>
                  </a:lnTo>
                  <a:lnTo>
                    <a:pt x="12936" y="4979"/>
                  </a:lnTo>
                  <a:lnTo>
                    <a:pt x="14048" y="4957"/>
                  </a:lnTo>
                  <a:lnTo>
                    <a:pt x="14292" y="4957"/>
                  </a:lnTo>
                  <a:lnTo>
                    <a:pt x="14314" y="4935"/>
                  </a:lnTo>
                  <a:lnTo>
                    <a:pt x="14337" y="4912"/>
                  </a:lnTo>
                  <a:lnTo>
                    <a:pt x="14337" y="4868"/>
                  </a:lnTo>
                  <a:lnTo>
                    <a:pt x="14337" y="4824"/>
                  </a:lnTo>
                  <a:lnTo>
                    <a:pt x="14314" y="4801"/>
                  </a:lnTo>
                  <a:lnTo>
                    <a:pt x="14292" y="4779"/>
                  </a:lnTo>
                  <a:lnTo>
                    <a:pt x="13425" y="4779"/>
                  </a:lnTo>
                  <a:lnTo>
                    <a:pt x="11714" y="4801"/>
                  </a:lnTo>
                  <a:lnTo>
                    <a:pt x="10758" y="4824"/>
                  </a:lnTo>
                  <a:lnTo>
                    <a:pt x="9869" y="4868"/>
                  </a:lnTo>
                  <a:lnTo>
                    <a:pt x="9113" y="4935"/>
                  </a:lnTo>
                  <a:lnTo>
                    <a:pt x="8824" y="4979"/>
                  </a:lnTo>
                  <a:lnTo>
                    <a:pt x="8602" y="5024"/>
                  </a:lnTo>
                  <a:lnTo>
                    <a:pt x="8513" y="5068"/>
                  </a:lnTo>
                  <a:lnTo>
                    <a:pt x="8402" y="5135"/>
                  </a:lnTo>
                  <a:lnTo>
                    <a:pt x="8135" y="5335"/>
                  </a:lnTo>
                  <a:lnTo>
                    <a:pt x="7824" y="5624"/>
                  </a:lnTo>
                  <a:lnTo>
                    <a:pt x="7491" y="6002"/>
                  </a:lnTo>
                  <a:lnTo>
                    <a:pt x="7113" y="6402"/>
                  </a:lnTo>
                  <a:lnTo>
                    <a:pt x="6735" y="6868"/>
                  </a:lnTo>
                  <a:lnTo>
                    <a:pt x="5935" y="7869"/>
                  </a:lnTo>
                  <a:lnTo>
                    <a:pt x="5179" y="8869"/>
                  </a:lnTo>
                  <a:lnTo>
                    <a:pt x="4513" y="9758"/>
                  </a:lnTo>
                  <a:lnTo>
                    <a:pt x="3757" y="10825"/>
                  </a:lnTo>
                  <a:lnTo>
                    <a:pt x="3579" y="10891"/>
                  </a:lnTo>
                  <a:lnTo>
                    <a:pt x="3401" y="10936"/>
                  </a:lnTo>
                  <a:lnTo>
                    <a:pt x="3223" y="10958"/>
                  </a:lnTo>
                  <a:lnTo>
                    <a:pt x="2890" y="10958"/>
                  </a:lnTo>
                  <a:lnTo>
                    <a:pt x="2712" y="10936"/>
                  </a:lnTo>
                  <a:lnTo>
                    <a:pt x="2557" y="10891"/>
                  </a:lnTo>
                  <a:lnTo>
                    <a:pt x="2401" y="10825"/>
                  </a:lnTo>
                  <a:lnTo>
                    <a:pt x="2090" y="10691"/>
                  </a:lnTo>
                  <a:lnTo>
                    <a:pt x="1801" y="10514"/>
                  </a:lnTo>
                  <a:lnTo>
                    <a:pt x="1534" y="10313"/>
                  </a:lnTo>
                  <a:lnTo>
                    <a:pt x="1290" y="10091"/>
                  </a:lnTo>
                  <a:lnTo>
                    <a:pt x="1045" y="9847"/>
                  </a:lnTo>
                  <a:lnTo>
                    <a:pt x="845" y="9602"/>
                  </a:lnTo>
                  <a:lnTo>
                    <a:pt x="512" y="9180"/>
                  </a:lnTo>
                  <a:lnTo>
                    <a:pt x="290" y="8824"/>
                  </a:lnTo>
                  <a:lnTo>
                    <a:pt x="201" y="8669"/>
                  </a:lnTo>
                  <a:lnTo>
                    <a:pt x="178" y="8602"/>
                  </a:lnTo>
                  <a:lnTo>
                    <a:pt x="201" y="8513"/>
                  </a:lnTo>
                  <a:lnTo>
                    <a:pt x="312" y="8246"/>
                  </a:lnTo>
                  <a:lnTo>
                    <a:pt x="512" y="7891"/>
                  </a:lnTo>
                  <a:lnTo>
                    <a:pt x="779" y="7446"/>
                  </a:lnTo>
                  <a:lnTo>
                    <a:pt x="1468" y="6357"/>
                  </a:lnTo>
                  <a:lnTo>
                    <a:pt x="2290" y="5135"/>
                  </a:lnTo>
                  <a:lnTo>
                    <a:pt x="3157" y="3890"/>
                  </a:lnTo>
                  <a:lnTo>
                    <a:pt x="4001" y="2779"/>
                  </a:lnTo>
                  <a:lnTo>
                    <a:pt x="4690" y="1890"/>
                  </a:lnTo>
                  <a:lnTo>
                    <a:pt x="4957" y="1556"/>
                  </a:lnTo>
                  <a:lnTo>
                    <a:pt x="5135" y="1356"/>
                  </a:lnTo>
                  <a:lnTo>
                    <a:pt x="5246" y="1290"/>
                  </a:lnTo>
                  <a:lnTo>
                    <a:pt x="5424" y="1223"/>
                  </a:lnTo>
                  <a:lnTo>
                    <a:pt x="5668" y="1134"/>
                  </a:lnTo>
                  <a:lnTo>
                    <a:pt x="5957" y="1067"/>
                  </a:lnTo>
                  <a:lnTo>
                    <a:pt x="6669" y="912"/>
                  </a:lnTo>
                  <a:lnTo>
                    <a:pt x="7535" y="734"/>
                  </a:lnTo>
                  <a:lnTo>
                    <a:pt x="8491" y="578"/>
                  </a:lnTo>
                  <a:lnTo>
                    <a:pt x="9491" y="445"/>
                  </a:lnTo>
                  <a:lnTo>
                    <a:pt x="11403" y="178"/>
                  </a:lnTo>
                  <a:lnTo>
                    <a:pt x="11425" y="178"/>
                  </a:lnTo>
                  <a:lnTo>
                    <a:pt x="11469" y="156"/>
                  </a:lnTo>
                  <a:lnTo>
                    <a:pt x="11469" y="112"/>
                  </a:lnTo>
                  <a:lnTo>
                    <a:pt x="11492" y="67"/>
                  </a:lnTo>
                  <a:lnTo>
                    <a:pt x="11469" y="45"/>
                  </a:lnTo>
                  <a:lnTo>
                    <a:pt x="1144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-3745612" y="-398313"/>
              <a:ext cx="196233" cy="66268"/>
            </a:xfrm>
            <a:custGeom>
              <a:avLst/>
              <a:gdLst/>
              <a:ahLst/>
              <a:cxnLst/>
              <a:rect l="l" t="t" r="r" b="b"/>
              <a:pathLst>
                <a:path w="10536" h="3558" extrusionOk="0">
                  <a:moveTo>
                    <a:pt x="10402" y="1"/>
                  </a:moveTo>
                  <a:lnTo>
                    <a:pt x="6757" y="912"/>
                  </a:lnTo>
                  <a:lnTo>
                    <a:pt x="6713" y="934"/>
                  </a:lnTo>
                  <a:lnTo>
                    <a:pt x="6335" y="1246"/>
                  </a:lnTo>
                  <a:lnTo>
                    <a:pt x="5913" y="1557"/>
                  </a:lnTo>
                  <a:lnTo>
                    <a:pt x="5357" y="1935"/>
                  </a:lnTo>
                  <a:lnTo>
                    <a:pt x="4712" y="2335"/>
                  </a:lnTo>
                  <a:lnTo>
                    <a:pt x="4357" y="2535"/>
                  </a:lnTo>
                  <a:lnTo>
                    <a:pt x="4001" y="2713"/>
                  </a:lnTo>
                  <a:lnTo>
                    <a:pt x="3623" y="2890"/>
                  </a:lnTo>
                  <a:lnTo>
                    <a:pt x="3223" y="3046"/>
                  </a:lnTo>
                  <a:lnTo>
                    <a:pt x="2845" y="3179"/>
                  </a:lnTo>
                  <a:lnTo>
                    <a:pt x="2445" y="3290"/>
                  </a:lnTo>
                  <a:lnTo>
                    <a:pt x="2201" y="3335"/>
                  </a:lnTo>
                  <a:lnTo>
                    <a:pt x="1979" y="3357"/>
                  </a:lnTo>
                  <a:lnTo>
                    <a:pt x="1756" y="3357"/>
                  </a:lnTo>
                  <a:lnTo>
                    <a:pt x="1556" y="3335"/>
                  </a:lnTo>
                  <a:lnTo>
                    <a:pt x="1378" y="3313"/>
                  </a:lnTo>
                  <a:lnTo>
                    <a:pt x="1201" y="3246"/>
                  </a:lnTo>
                  <a:lnTo>
                    <a:pt x="1023" y="3179"/>
                  </a:lnTo>
                  <a:lnTo>
                    <a:pt x="867" y="3090"/>
                  </a:lnTo>
                  <a:lnTo>
                    <a:pt x="667" y="2913"/>
                  </a:lnTo>
                  <a:lnTo>
                    <a:pt x="512" y="2735"/>
                  </a:lnTo>
                  <a:lnTo>
                    <a:pt x="400" y="2535"/>
                  </a:lnTo>
                  <a:lnTo>
                    <a:pt x="312" y="2335"/>
                  </a:lnTo>
                  <a:lnTo>
                    <a:pt x="267" y="2179"/>
                  </a:lnTo>
                  <a:lnTo>
                    <a:pt x="223" y="2046"/>
                  </a:lnTo>
                  <a:lnTo>
                    <a:pt x="200" y="1912"/>
                  </a:lnTo>
                  <a:lnTo>
                    <a:pt x="200" y="1868"/>
                  </a:lnTo>
                  <a:lnTo>
                    <a:pt x="178" y="1846"/>
                  </a:lnTo>
                  <a:lnTo>
                    <a:pt x="134" y="1823"/>
                  </a:lnTo>
                  <a:lnTo>
                    <a:pt x="67" y="1823"/>
                  </a:lnTo>
                  <a:lnTo>
                    <a:pt x="23" y="1846"/>
                  </a:lnTo>
                  <a:lnTo>
                    <a:pt x="23" y="1890"/>
                  </a:lnTo>
                  <a:lnTo>
                    <a:pt x="0" y="1935"/>
                  </a:lnTo>
                  <a:lnTo>
                    <a:pt x="45" y="2090"/>
                  </a:lnTo>
                  <a:lnTo>
                    <a:pt x="67" y="2246"/>
                  </a:lnTo>
                  <a:lnTo>
                    <a:pt x="134" y="2424"/>
                  </a:lnTo>
                  <a:lnTo>
                    <a:pt x="223" y="2624"/>
                  </a:lnTo>
                  <a:lnTo>
                    <a:pt x="356" y="2846"/>
                  </a:lnTo>
                  <a:lnTo>
                    <a:pt x="534" y="3046"/>
                  </a:lnTo>
                  <a:lnTo>
                    <a:pt x="645" y="3157"/>
                  </a:lnTo>
                  <a:lnTo>
                    <a:pt x="756" y="3246"/>
                  </a:lnTo>
                  <a:lnTo>
                    <a:pt x="978" y="3379"/>
                  </a:lnTo>
                  <a:lnTo>
                    <a:pt x="1245" y="3468"/>
                  </a:lnTo>
                  <a:lnTo>
                    <a:pt x="1512" y="3535"/>
                  </a:lnTo>
                  <a:lnTo>
                    <a:pt x="1801" y="3557"/>
                  </a:lnTo>
                  <a:lnTo>
                    <a:pt x="2134" y="3535"/>
                  </a:lnTo>
                  <a:lnTo>
                    <a:pt x="2490" y="3468"/>
                  </a:lnTo>
                  <a:lnTo>
                    <a:pt x="2868" y="3379"/>
                  </a:lnTo>
                  <a:lnTo>
                    <a:pt x="3245" y="3246"/>
                  </a:lnTo>
                  <a:lnTo>
                    <a:pt x="3623" y="3090"/>
                  </a:lnTo>
                  <a:lnTo>
                    <a:pt x="4001" y="2935"/>
                  </a:lnTo>
                  <a:lnTo>
                    <a:pt x="4357" y="2757"/>
                  </a:lnTo>
                  <a:lnTo>
                    <a:pt x="4690" y="2557"/>
                  </a:lnTo>
                  <a:lnTo>
                    <a:pt x="5335" y="2179"/>
                  </a:lnTo>
                  <a:lnTo>
                    <a:pt x="5890" y="1801"/>
                  </a:lnTo>
                  <a:lnTo>
                    <a:pt x="6335" y="1490"/>
                  </a:lnTo>
                  <a:lnTo>
                    <a:pt x="6824" y="1090"/>
                  </a:lnTo>
                  <a:lnTo>
                    <a:pt x="10447" y="179"/>
                  </a:lnTo>
                  <a:lnTo>
                    <a:pt x="10491" y="179"/>
                  </a:lnTo>
                  <a:lnTo>
                    <a:pt x="10513" y="134"/>
                  </a:lnTo>
                  <a:lnTo>
                    <a:pt x="10536" y="112"/>
                  </a:lnTo>
                  <a:lnTo>
                    <a:pt x="10513" y="68"/>
                  </a:lnTo>
                  <a:lnTo>
                    <a:pt x="10513" y="23"/>
                  </a:lnTo>
                  <a:lnTo>
                    <a:pt x="1046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-4829363" y="208564"/>
              <a:ext cx="311727" cy="164775"/>
            </a:xfrm>
            <a:custGeom>
              <a:avLst/>
              <a:gdLst/>
              <a:ahLst/>
              <a:cxnLst/>
              <a:rect l="l" t="t" r="r" b="b"/>
              <a:pathLst>
                <a:path w="16737" h="8847" extrusionOk="0">
                  <a:moveTo>
                    <a:pt x="16292" y="1"/>
                  </a:moveTo>
                  <a:lnTo>
                    <a:pt x="16159" y="23"/>
                  </a:lnTo>
                  <a:lnTo>
                    <a:pt x="12602" y="801"/>
                  </a:lnTo>
                  <a:lnTo>
                    <a:pt x="12247" y="890"/>
                  </a:lnTo>
                  <a:lnTo>
                    <a:pt x="9113" y="1579"/>
                  </a:lnTo>
                  <a:lnTo>
                    <a:pt x="8691" y="1668"/>
                  </a:lnTo>
                  <a:lnTo>
                    <a:pt x="8268" y="1779"/>
                  </a:lnTo>
                  <a:lnTo>
                    <a:pt x="7846" y="1912"/>
                  </a:lnTo>
                  <a:lnTo>
                    <a:pt x="7468" y="2090"/>
                  </a:lnTo>
                  <a:lnTo>
                    <a:pt x="7224" y="2223"/>
                  </a:lnTo>
                  <a:lnTo>
                    <a:pt x="7001" y="2357"/>
                  </a:lnTo>
                  <a:lnTo>
                    <a:pt x="6557" y="2690"/>
                  </a:lnTo>
                  <a:lnTo>
                    <a:pt x="6134" y="3046"/>
                  </a:lnTo>
                  <a:lnTo>
                    <a:pt x="5734" y="3424"/>
                  </a:lnTo>
                  <a:lnTo>
                    <a:pt x="5090" y="3935"/>
                  </a:lnTo>
                  <a:lnTo>
                    <a:pt x="4445" y="4402"/>
                  </a:lnTo>
                  <a:lnTo>
                    <a:pt x="3756" y="4846"/>
                  </a:lnTo>
                  <a:lnTo>
                    <a:pt x="3045" y="5246"/>
                  </a:lnTo>
                  <a:lnTo>
                    <a:pt x="2312" y="5602"/>
                  </a:lnTo>
                  <a:lnTo>
                    <a:pt x="1556" y="5891"/>
                  </a:lnTo>
                  <a:lnTo>
                    <a:pt x="778" y="6157"/>
                  </a:lnTo>
                  <a:lnTo>
                    <a:pt x="0" y="6380"/>
                  </a:lnTo>
                  <a:lnTo>
                    <a:pt x="1111" y="7491"/>
                  </a:lnTo>
                  <a:lnTo>
                    <a:pt x="1378" y="7691"/>
                  </a:lnTo>
                  <a:lnTo>
                    <a:pt x="1667" y="7891"/>
                  </a:lnTo>
                  <a:lnTo>
                    <a:pt x="1956" y="8047"/>
                  </a:lnTo>
                  <a:lnTo>
                    <a:pt x="2245" y="8202"/>
                  </a:lnTo>
                  <a:lnTo>
                    <a:pt x="2556" y="8336"/>
                  </a:lnTo>
                  <a:lnTo>
                    <a:pt x="2867" y="8447"/>
                  </a:lnTo>
                  <a:lnTo>
                    <a:pt x="3201" y="8558"/>
                  </a:lnTo>
                  <a:lnTo>
                    <a:pt x="3534" y="8647"/>
                  </a:lnTo>
                  <a:lnTo>
                    <a:pt x="3867" y="8713"/>
                  </a:lnTo>
                  <a:lnTo>
                    <a:pt x="4201" y="8780"/>
                  </a:lnTo>
                  <a:lnTo>
                    <a:pt x="4534" y="8825"/>
                  </a:lnTo>
                  <a:lnTo>
                    <a:pt x="4868" y="8847"/>
                  </a:lnTo>
                  <a:lnTo>
                    <a:pt x="5557" y="8847"/>
                  </a:lnTo>
                  <a:lnTo>
                    <a:pt x="5890" y="8825"/>
                  </a:lnTo>
                  <a:lnTo>
                    <a:pt x="6223" y="8780"/>
                  </a:lnTo>
                  <a:lnTo>
                    <a:pt x="6890" y="8691"/>
                  </a:lnTo>
                  <a:lnTo>
                    <a:pt x="7557" y="8513"/>
                  </a:lnTo>
                  <a:lnTo>
                    <a:pt x="8202" y="8313"/>
                  </a:lnTo>
                  <a:lnTo>
                    <a:pt x="8824" y="8069"/>
                  </a:lnTo>
                  <a:lnTo>
                    <a:pt x="9446" y="7780"/>
                  </a:lnTo>
                  <a:lnTo>
                    <a:pt x="10046" y="7469"/>
                  </a:lnTo>
                  <a:lnTo>
                    <a:pt x="10624" y="7113"/>
                  </a:lnTo>
                  <a:lnTo>
                    <a:pt x="11202" y="6758"/>
                  </a:lnTo>
                  <a:lnTo>
                    <a:pt x="11758" y="6357"/>
                  </a:lnTo>
                  <a:lnTo>
                    <a:pt x="12291" y="5935"/>
                  </a:lnTo>
                  <a:lnTo>
                    <a:pt x="12802" y="5491"/>
                  </a:lnTo>
                  <a:lnTo>
                    <a:pt x="13314" y="5046"/>
                  </a:lnTo>
                  <a:lnTo>
                    <a:pt x="14314" y="4113"/>
                  </a:lnTo>
                  <a:lnTo>
                    <a:pt x="15269" y="3179"/>
                  </a:lnTo>
                  <a:lnTo>
                    <a:pt x="15558" y="2890"/>
                  </a:lnTo>
                  <a:lnTo>
                    <a:pt x="15825" y="2579"/>
                  </a:lnTo>
                  <a:lnTo>
                    <a:pt x="16092" y="2268"/>
                  </a:lnTo>
                  <a:lnTo>
                    <a:pt x="16314" y="1934"/>
                  </a:lnTo>
                  <a:lnTo>
                    <a:pt x="16514" y="1579"/>
                  </a:lnTo>
                  <a:lnTo>
                    <a:pt x="16581" y="1401"/>
                  </a:lnTo>
                  <a:lnTo>
                    <a:pt x="16648" y="1223"/>
                  </a:lnTo>
                  <a:lnTo>
                    <a:pt x="16692" y="1045"/>
                  </a:lnTo>
                  <a:lnTo>
                    <a:pt x="16736" y="845"/>
                  </a:lnTo>
                  <a:lnTo>
                    <a:pt x="16736" y="668"/>
                  </a:lnTo>
                  <a:lnTo>
                    <a:pt x="16736" y="467"/>
                  </a:lnTo>
                  <a:lnTo>
                    <a:pt x="16714" y="356"/>
                  </a:lnTo>
                  <a:lnTo>
                    <a:pt x="16692" y="267"/>
                  </a:lnTo>
                  <a:lnTo>
                    <a:pt x="16670" y="179"/>
                  </a:lnTo>
                  <a:lnTo>
                    <a:pt x="16603" y="90"/>
                  </a:lnTo>
                  <a:lnTo>
                    <a:pt x="16559" y="45"/>
                  </a:lnTo>
                  <a:lnTo>
                    <a:pt x="16492" y="23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-4601281" y="208564"/>
              <a:ext cx="81168" cy="21139"/>
            </a:xfrm>
            <a:custGeom>
              <a:avLst/>
              <a:gdLst/>
              <a:ahLst/>
              <a:cxnLst/>
              <a:rect l="l" t="t" r="r" b="b"/>
              <a:pathLst>
                <a:path w="4358" h="1135" extrusionOk="0">
                  <a:moveTo>
                    <a:pt x="4179" y="1"/>
                  </a:moveTo>
                  <a:lnTo>
                    <a:pt x="4001" y="134"/>
                  </a:lnTo>
                  <a:lnTo>
                    <a:pt x="3824" y="267"/>
                  </a:lnTo>
                  <a:lnTo>
                    <a:pt x="3646" y="379"/>
                  </a:lnTo>
                  <a:lnTo>
                    <a:pt x="3424" y="490"/>
                  </a:lnTo>
                  <a:lnTo>
                    <a:pt x="3201" y="579"/>
                  </a:lnTo>
                  <a:lnTo>
                    <a:pt x="2957" y="668"/>
                  </a:lnTo>
                  <a:lnTo>
                    <a:pt x="2690" y="756"/>
                  </a:lnTo>
                  <a:lnTo>
                    <a:pt x="2401" y="823"/>
                  </a:lnTo>
                  <a:lnTo>
                    <a:pt x="2112" y="868"/>
                  </a:lnTo>
                  <a:lnTo>
                    <a:pt x="1823" y="912"/>
                  </a:lnTo>
                  <a:lnTo>
                    <a:pt x="1557" y="934"/>
                  </a:lnTo>
                  <a:lnTo>
                    <a:pt x="1290" y="956"/>
                  </a:lnTo>
                  <a:lnTo>
                    <a:pt x="1045" y="934"/>
                  </a:lnTo>
                  <a:lnTo>
                    <a:pt x="801" y="912"/>
                  </a:lnTo>
                  <a:lnTo>
                    <a:pt x="579" y="868"/>
                  </a:lnTo>
                  <a:lnTo>
                    <a:pt x="356" y="801"/>
                  </a:lnTo>
                  <a:lnTo>
                    <a:pt x="1" y="890"/>
                  </a:lnTo>
                  <a:lnTo>
                    <a:pt x="312" y="1001"/>
                  </a:lnTo>
                  <a:lnTo>
                    <a:pt x="623" y="1090"/>
                  </a:lnTo>
                  <a:lnTo>
                    <a:pt x="956" y="1134"/>
                  </a:lnTo>
                  <a:lnTo>
                    <a:pt x="1601" y="1134"/>
                  </a:lnTo>
                  <a:lnTo>
                    <a:pt x="1868" y="1112"/>
                  </a:lnTo>
                  <a:lnTo>
                    <a:pt x="2157" y="1068"/>
                  </a:lnTo>
                  <a:lnTo>
                    <a:pt x="2446" y="1023"/>
                  </a:lnTo>
                  <a:lnTo>
                    <a:pt x="2757" y="934"/>
                  </a:lnTo>
                  <a:lnTo>
                    <a:pt x="3046" y="845"/>
                  </a:lnTo>
                  <a:lnTo>
                    <a:pt x="3312" y="756"/>
                  </a:lnTo>
                  <a:lnTo>
                    <a:pt x="3557" y="645"/>
                  </a:lnTo>
                  <a:lnTo>
                    <a:pt x="3779" y="534"/>
                  </a:lnTo>
                  <a:lnTo>
                    <a:pt x="4001" y="401"/>
                  </a:lnTo>
                  <a:lnTo>
                    <a:pt x="4179" y="245"/>
                  </a:lnTo>
                  <a:lnTo>
                    <a:pt x="4357" y="90"/>
                  </a:lnTo>
                  <a:lnTo>
                    <a:pt x="4313" y="45"/>
                  </a:lnTo>
                  <a:lnTo>
                    <a:pt x="4246" y="23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-4744917" y="353039"/>
              <a:ext cx="299304" cy="367620"/>
            </a:xfrm>
            <a:custGeom>
              <a:avLst/>
              <a:gdLst/>
              <a:ahLst/>
              <a:cxnLst/>
              <a:rect l="l" t="t" r="r" b="b"/>
              <a:pathLst>
                <a:path w="16070" h="19738" extrusionOk="0">
                  <a:moveTo>
                    <a:pt x="6179" y="1"/>
                  </a:moveTo>
                  <a:lnTo>
                    <a:pt x="5690" y="23"/>
                  </a:lnTo>
                  <a:lnTo>
                    <a:pt x="5201" y="67"/>
                  </a:lnTo>
                  <a:lnTo>
                    <a:pt x="4712" y="179"/>
                  </a:lnTo>
                  <a:lnTo>
                    <a:pt x="4245" y="312"/>
                  </a:lnTo>
                  <a:lnTo>
                    <a:pt x="3801" y="512"/>
                  </a:lnTo>
                  <a:lnTo>
                    <a:pt x="3356" y="734"/>
                  </a:lnTo>
                  <a:lnTo>
                    <a:pt x="2956" y="979"/>
                  </a:lnTo>
                  <a:lnTo>
                    <a:pt x="2578" y="1245"/>
                  </a:lnTo>
                  <a:lnTo>
                    <a:pt x="2223" y="1557"/>
                  </a:lnTo>
                  <a:lnTo>
                    <a:pt x="1889" y="1912"/>
                  </a:lnTo>
                  <a:lnTo>
                    <a:pt x="1578" y="2268"/>
                  </a:lnTo>
                  <a:lnTo>
                    <a:pt x="1312" y="2668"/>
                  </a:lnTo>
                  <a:lnTo>
                    <a:pt x="1045" y="3068"/>
                  </a:lnTo>
                  <a:lnTo>
                    <a:pt x="800" y="3512"/>
                  </a:lnTo>
                  <a:lnTo>
                    <a:pt x="600" y="3957"/>
                  </a:lnTo>
                  <a:lnTo>
                    <a:pt x="423" y="4424"/>
                  </a:lnTo>
                  <a:lnTo>
                    <a:pt x="289" y="4913"/>
                  </a:lnTo>
                  <a:lnTo>
                    <a:pt x="156" y="5424"/>
                  </a:lnTo>
                  <a:lnTo>
                    <a:pt x="67" y="5913"/>
                  </a:lnTo>
                  <a:lnTo>
                    <a:pt x="22" y="6446"/>
                  </a:lnTo>
                  <a:lnTo>
                    <a:pt x="0" y="6958"/>
                  </a:lnTo>
                  <a:lnTo>
                    <a:pt x="22" y="7491"/>
                  </a:lnTo>
                  <a:lnTo>
                    <a:pt x="45" y="7913"/>
                  </a:lnTo>
                  <a:lnTo>
                    <a:pt x="111" y="8336"/>
                  </a:lnTo>
                  <a:lnTo>
                    <a:pt x="178" y="8780"/>
                  </a:lnTo>
                  <a:lnTo>
                    <a:pt x="289" y="9202"/>
                  </a:lnTo>
                  <a:lnTo>
                    <a:pt x="400" y="9647"/>
                  </a:lnTo>
                  <a:lnTo>
                    <a:pt x="556" y="10069"/>
                  </a:lnTo>
                  <a:lnTo>
                    <a:pt x="711" y="10514"/>
                  </a:lnTo>
                  <a:lnTo>
                    <a:pt x="889" y="10936"/>
                  </a:lnTo>
                  <a:lnTo>
                    <a:pt x="1089" y="11381"/>
                  </a:lnTo>
                  <a:lnTo>
                    <a:pt x="1312" y="11803"/>
                  </a:lnTo>
                  <a:lnTo>
                    <a:pt x="1556" y="12247"/>
                  </a:lnTo>
                  <a:lnTo>
                    <a:pt x="1823" y="12670"/>
                  </a:lnTo>
                  <a:lnTo>
                    <a:pt x="2089" y="13114"/>
                  </a:lnTo>
                  <a:lnTo>
                    <a:pt x="2401" y="13537"/>
                  </a:lnTo>
                  <a:lnTo>
                    <a:pt x="2712" y="13959"/>
                  </a:lnTo>
                  <a:lnTo>
                    <a:pt x="3045" y="14381"/>
                  </a:lnTo>
                  <a:lnTo>
                    <a:pt x="3690" y="15115"/>
                  </a:lnTo>
                  <a:lnTo>
                    <a:pt x="4357" y="15781"/>
                  </a:lnTo>
                  <a:lnTo>
                    <a:pt x="5046" y="16426"/>
                  </a:lnTo>
                  <a:lnTo>
                    <a:pt x="5401" y="16737"/>
                  </a:lnTo>
                  <a:lnTo>
                    <a:pt x="5757" y="17026"/>
                  </a:lnTo>
                  <a:lnTo>
                    <a:pt x="6112" y="17293"/>
                  </a:lnTo>
                  <a:lnTo>
                    <a:pt x="6490" y="17537"/>
                  </a:lnTo>
                  <a:lnTo>
                    <a:pt x="6868" y="17804"/>
                  </a:lnTo>
                  <a:lnTo>
                    <a:pt x="7246" y="18026"/>
                  </a:lnTo>
                  <a:lnTo>
                    <a:pt x="7624" y="18249"/>
                  </a:lnTo>
                  <a:lnTo>
                    <a:pt x="8002" y="18449"/>
                  </a:lnTo>
                  <a:lnTo>
                    <a:pt x="8402" y="18626"/>
                  </a:lnTo>
                  <a:lnTo>
                    <a:pt x="8780" y="18804"/>
                  </a:lnTo>
                  <a:lnTo>
                    <a:pt x="9380" y="19026"/>
                  </a:lnTo>
                  <a:lnTo>
                    <a:pt x="9958" y="19226"/>
                  </a:lnTo>
                  <a:lnTo>
                    <a:pt x="10558" y="19404"/>
                  </a:lnTo>
                  <a:lnTo>
                    <a:pt x="11136" y="19538"/>
                  </a:lnTo>
                  <a:lnTo>
                    <a:pt x="11669" y="19627"/>
                  </a:lnTo>
                  <a:lnTo>
                    <a:pt x="12180" y="19693"/>
                  </a:lnTo>
                  <a:lnTo>
                    <a:pt x="12714" y="19715"/>
                  </a:lnTo>
                  <a:lnTo>
                    <a:pt x="13225" y="19738"/>
                  </a:lnTo>
                  <a:lnTo>
                    <a:pt x="13958" y="19715"/>
                  </a:lnTo>
                  <a:lnTo>
                    <a:pt x="14670" y="19627"/>
                  </a:lnTo>
                  <a:lnTo>
                    <a:pt x="15381" y="19493"/>
                  </a:lnTo>
                  <a:lnTo>
                    <a:pt x="15736" y="19427"/>
                  </a:lnTo>
                  <a:lnTo>
                    <a:pt x="16070" y="19315"/>
                  </a:lnTo>
                  <a:lnTo>
                    <a:pt x="15736" y="18182"/>
                  </a:lnTo>
                  <a:lnTo>
                    <a:pt x="15114" y="18337"/>
                  </a:lnTo>
                  <a:lnTo>
                    <a:pt x="14492" y="18449"/>
                  </a:lnTo>
                  <a:lnTo>
                    <a:pt x="13869" y="18515"/>
                  </a:lnTo>
                  <a:lnTo>
                    <a:pt x="13225" y="18537"/>
                  </a:lnTo>
                  <a:lnTo>
                    <a:pt x="12580" y="18515"/>
                  </a:lnTo>
                  <a:lnTo>
                    <a:pt x="11936" y="18449"/>
                  </a:lnTo>
                  <a:lnTo>
                    <a:pt x="11269" y="18337"/>
                  </a:lnTo>
                  <a:lnTo>
                    <a:pt x="10624" y="18182"/>
                  </a:lnTo>
                  <a:lnTo>
                    <a:pt x="9935" y="17960"/>
                  </a:lnTo>
                  <a:lnTo>
                    <a:pt x="9246" y="17715"/>
                  </a:lnTo>
                  <a:lnTo>
                    <a:pt x="8891" y="17560"/>
                  </a:lnTo>
                  <a:lnTo>
                    <a:pt x="8535" y="17382"/>
                  </a:lnTo>
                  <a:lnTo>
                    <a:pt x="7824" y="16982"/>
                  </a:lnTo>
                  <a:lnTo>
                    <a:pt x="7135" y="16559"/>
                  </a:lnTo>
                  <a:lnTo>
                    <a:pt x="6468" y="16048"/>
                  </a:lnTo>
                  <a:lnTo>
                    <a:pt x="5801" y="15515"/>
                  </a:lnTo>
                  <a:lnTo>
                    <a:pt x="5179" y="14937"/>
                  </a:lnTo>
                  <a:lnTo>
                    <a:pt x="4557" y="14292"/>
                  </a:lnTo>
                  <a:lnTo>
                    <a:pt x="3956" y="13625"/>
                  </a:lnTo>
                  <a:lnTo>
                    <a:pt x="3645" y="13225"/>
                  </a:lnTo>
                  <a:lnTo>
                    <a:pt x="3356" y="12848"/>
                  </a:lnTo>
                  <a:lnTo>
                    <a:pt x="3090" y="12470"/>
                  </a:lnTo>
                  <a:lnTo>
                    <a:pt x="2845" y="12070"/>
                  </a:lnTo>
                  <a:lnTo>
                    <a:pt x="2601" y="11670"/>
                  </a:lnTo>
                  <a:lnTo>
                    <a:pt x="2378" y="11292"/>
                  </a:lnTo>
                  <a:lnTo>
                    <a:pt x="2178" y="10892"/>
                  </a:lnTo>
                  <a:lnTo>
                    <a:pt x="2001" y="10514"/>
                  </a:lnTo>
                  <a:lnTo>
                    <a:pt x="1823" y="10114"/>
                  </a:lnTo>
                  <a:lnTo>
                    <a:pt x="1689" y="9736"/>
                  </a:lnTo>
                  <a:lnTo>
                    <a:pt x="1556" y="9336"/>
                  </a:lnTo>
                  <a:lnTo>
                    <a:pt x="1445" y="8958"/>
                  </a:lnTo>
                  <a:lnTo>
                    <a:pt x="1356" y="8558"/>
                  </a:lnTo>
                  <a:lnTo>
                    <a:pt x="1289" y="8180"/>
                  </a:lnTo>
                  <a:lnTo>
                    <a:pt x="1245" y="7802"/>
                  </a:lnTo>
                  <a:lnTo>
                    <a:pt x="1200" y="7402"/>
                  </a:lnTo>
                  <a:lnTo>
                    <a:pt x="1200" y="6980"/>
                  </a:lnTo>
                  <a:lnTo>
                    <a:pt x="1200" y="6535"/>
                  </a:lnTo>
                  <a:lnTo>
                    <a:pt x="1245" y="6091"/>
                  </a:lnTo>
                  <a:lnTo>
                    <a:pt x="1334" y="5668"/>
                  </a:lnTo>
                  <a:lnTo>
                    <a:pt x="1423" y="5246"/>
                  </a:lnTo>
                  <a:lnTo>
                    <a:pt x="1534" y="4846"/>
                  </a:lnTo>
                  <a:lnTo>
                    <a:pt x="1689" y="4468"/>
                  </a:lnTo>
                  <a:lnTo>
                    <a:pt x="1845" y="4090"/>
                  </a:lnTo>
                  <a:lnTo>
                    <a:pt x="2045" y="3713"/>
                  </a:lnTo>
                  <a:lnTo>
                    <a:pt x="2267" y="3379"/>
                  </a:lnTo>
                  <a:lnTo>
                    <a:pt x="2490" y="3046"/>
                  </a:lnTo>
                  <a:lnTo>
                    <a:pt x="2734" y="2735"/>
                  </a:lnTo>
                  <a:lnTo>
                    <a:pt x="3023" y="2468"/>
                  </a:lnTo>
                  <a:lnTo>
                    <a:pt x="3312" y="2201"/>
                  </a:lnTo>
                  <a:lnTo>
                    <a:pt x="3623" y="1979"/>
                  </a:lnTo>
                  <a:lnTo>
                    <a:pt x="3956" y="1757"/>
                  </a:lnTo>
                  <a:lnTo>
                    <a:pt x="4312" y="1579"/>
                  </a:lnTo>
                  <a:lnTo>
                    <a:pt x="4712" y="1423"/>
                  </a:lnTo>
                  <a:lnTo>
                    <a:pt x="5112" y="1312"/>
                  </a:lnTo>
                  <a:lnTo>
                    <a:pt x="5512" y="1245"/>
                  </a:lnTo>
                  <a:lnTo>
                    <a:pt x="5935" y="1201"/>
                  </a:lnTo>
                  <a:lnTo>
                    <a:pt x="6357" y="1201"/>
                  </a:lnTo>
                  <a:lnTo>
                    <a:pt x="6779" y="1223"/>
                  </a:lnTo>
                  <a:lnTo>
                    <a:pt x="7202" y="1290"/>
                  </a:lnTo>
                  <a:lnTo>
                    <a:pt x="7668" y="1401"/>
                  </a:lnTo>
                  <a:lnTo>
                    <a:pt x="8113" y="1534"/>
                  </a:lnTo>
                  <a:lnTo>
                    <a:pt x="8535" y="1734"/>
                  </a:lnTo>
                  <a:lnTo>
                    <a:pt x="8957" y="1957"/>
                  </a:lnTo>
                  <a:lnTo>
                    <a:pt x="9335" y="2201"/>
                  </a:lnTo>
                  <a:lnTo>
                    <a:pt x="9691" y="2490"/>
                  </a:lnTo>
                  <a:lnTo>
                    <a:pt x="10024" y="2823"/>
                  </a:lnTo>
                  <a:lnTo>
                    <a:pt x="10335" y="3179"/>
                  </a:lnTo>
                  <a:lnTo>
                    <a:pt x="11291" y="2468"/>
                  </a:lnTo>
                  <a:lnTo>
                    <a:pt x="11091" y="2223"/>
                  </a:lnTo>
                  <a:lnTo>
                    <a:pt x="10891" y="2001"/>
                  </a:lnTo>
                  <a:lnTo>
                    <a:pt x="10669" y="1779"/>
                  </a:lnTo>
                  <a:lnTo>
                    <a:pt x="10447" y="1557"/>
                  </a:lnTo>
                  <a:lnTo>
                    <a:pt x="10202" y="1357"/>
                  </a:lnTo>
                  <a:lnTo>
                    <a:pt x="9958" y="1179"/>
                  </a:lnTo>
                  <a:lnTo>
                    <a:pt x="9713" y="1001"/>
                  </a:lnTo>
                  <a:lnTo>
                    <a:pt x="9446" y="845"/>
                  </a:lnTo>
                  <a:lnTo>
                    <a:pt x="9180" y="712"/>
                  </a:lnTo>
                  <a:lnTo>
                    <a:pt x="8913" y="579"/>
                  </a:lnTo>
                  <a:lnTo>
                    <a:pt x="8624" y="445"/>
                  </a:lnTo>
                  <a:lnTo>
                    <a:pt x="8335" y="334"/>
                  </a:lnTo>
                  <a:lnTo>
                    <a:pt x="8046" y="245"/>
                  </a:lnTo>
                  <a:lnTo>
                    <a:pt x="7757" y="179"/>
                  </a:lnTo>
                  <a:lnTo>
                    <a:pt x="7446" y="112"/>
                  </a:lnTo>
                  <a:lnTo>
                    <a:pt x="7157" y="67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-4611618" y="354286"/>
              <a:ext cx="77014" cy="57980"/>
            </a:xfrm>
            <a:custGeom>
              <a:avLst/>
              <a:gdLst/>
              <a:ahLst/>
              <a:cxnLst/>
              <a:rect l="l" t="t" r="r" b="b"/>
              <a:pathLst>
                <a:path w="4135" h="3113" extrusionOk="0">
                  <a:moveTo>
                    <a:pt x="0" y="0"/>
                  </a:moveTo>
                  <a:lnTo>
                    <a:pt x="0" y="600"/>
                  </a:lnTo>
                  <a:lnTo>
                    <a:pt x="45" y="1223"/>
                  </a:lnTo>
                  <a:lnTo>
                    <a:pt x="511" y="1334"/>
                  </a:lnTo>
                  <a:lnTo>
                    <a:pt x="956" y="1467"/>
                  </a:lnTo>
                  <a:lnTo>
                    <a:pt x="1378" y="1667"/>
                  </a:lnTo>
                  <a:lnTo>
                    <a:pt x="1800" y="1890"/>
                  </a:lnTo>
                  <a:lnTo>
                    <a:pt x="2178" y="2134"/>
                  </a:lnTo>
                  <a:lnTo>
                    <a:pt x="2534" y="2423"/>
                  </a:lnTo>
                  <a:lnTo>
                    <a:pt x="2867" y="2756"/>
                  </a:lnTo>
                  <a:lnTo>
                    <a:pt x="3178" y="3112"/>
                  </a:lnTo>
                  <a:lnTo>
                    <a:pt x="4134" y="2401"/>
                  </a:lnTo>
                  <a:lnTo>
                    <a:pt x="3934" y="2156"/>
                  </a:lnTo>
                  <a:lnTo>
                    <a:pt x="3734" y="1934"/>
                  </a:lnTo>
                  <a:lnTo>
                    <a:pt x="3512" y="1712"/>
                  </a:lnTo>
                  <a:lnTo>
                    <a:pt x="3290" y="1490"/>
                  </a:lnTo>
                  <a:lnTo>
                    <a:pt x="3045" y="1290"/>
                  </a:lnTo>
                  <a:lnTo>
                    <a:pt x="2801" y="1112"/>
                  </a:lnTo>
                  <a:lnTo>
                    <a:pt x="2556" y="934"/>
                  </a:lnTo>
                  <a:lnTo>
                    <a:pt x="2289" y="778"/>
                  </a:lnTo>
                  <a:lnTo>
                    <a:pt x="2023" y="645"/>
                  </a:lnTo>
                  <a:lnTo>
                    <a:pt x="1756" y="512"/>
                  </a:lnTo>
                  <a:lnTo>
                    <a:pt x="1467" y="378"/>
                  </a:lnTo>
                  <a:lnTo>
                    <a:pt x="1178" y="267"/>
                  </a:lnTo>
                  <a:lnTo>
                    <a:pt x="889" y="178"/>
                  </a:lnTo>
                  <a:lnTo>
                    <a:pt x="600" y="112"/>
                  </a:lnTo>
                  <a:lnTo>
                    <a:pt x="28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-4547045" y="691660"/>
              <a:ext cx="101432" cy="28999"/>
            </a:xfrm>
            <a:custGeom>
              <a:avLst/>
              <a:gdLst/>
              <a:ahLst/>
              <a:cxnLst/>
              <a:rect l="l" t="t" r="r" b="b"/>
              <a:pathLst>
                <a:path w="5446" h="1557" extrusionOk="0">
                  <a:moveTo>
                    <a:pt x="0" y="1"/>
                  </a:moveTo>
                  <a:lnTo>
                    <a:pt x="178" y="490"/>
                  </a:lnTo>
                  <a:lnTo>
                    <a:pt x="334" y="912"/>
                  </a:lnTo>
                  <a:lnTo>
                    <a:pt x="512" y="1357"/>
                  </a:lnTo>
                  <a:lnTo>
                    <a:pt x="1045" y="1446"/>
                  </a:lnTo>
                  <a:lnTo>
                    <a:pt x="1556" y="1512"/>
                  </a:lnTo>
                  <a:lnTo>
                    <a:pt x="2090" y="1534"/>
                  </a:lnTo>
                  <a:lnTo>
                    <a:pt x="2601" y="1557"/>
                  </a:lnTo>
                  <a:lnTo>
                    <a:pt x="3334" y="1534"/>
                  </a:lnTo>
                  <a:lnTo>
                    <a:pt x="4046" y="1446"/>
                  </a:lnTo>
                  <a:lnTo>
                    <a:pt x="4757" y="1312"/>
                  </a:lnTo>
                  <a:lnTo>
                    <a:pt x="5112" y="1246"/>
                  </a:lnTo>
                  <a:lnTo>
                    <a:pt x="5446" y="1134"/>
                  </a:lnTo>
                  <a:lnTo>
                    <a:pt x="5112" y="1"/>
                  </a:lnTo>
                  <a:lnTo>
                    <a:pt x="4490" y="156"/>
                  </a:lnTo>
                  <a:lnTo>
                    <a:pt x="3868" y="268"/>
                  </a:lnTo>
                  <a:lnTo>
                    <a:pt x="3245" y="334"/>
                  </a:lnTo>
                  <a:lnTo>
                    <a:pt x="2601" y="356"/>
                  </a:lnTo>
                  <a:lnTo>
                    <a:pt x="1956" y="334"/>
                  </a:lnTo>
                  <a:lnTo>
                    <a:pt x="1312" y="268"/>
                  </a:lnTo>
                  <a:lnTo>
                    <a:pt x="645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-4612047" y="204020"/>
              <a:ext cx="532377" cy="650348"/>
            </a:xfrm>
            <a:custGeom>
              <a:avLst/>
              <a:gdLst/>
              <a:ahLst/>
              <a:cxnLst/>
              <a:rect l="l" t="t" r="r" b="b"/>
              <a:pathLst>
                <a:path w="28584" h="34918" extrusionOk="0">
                  <a:moveTo>
                    <a:pt x="28584" y="0"/>
                  </a:moveTo>
                  <a:lnTo>
                    <a:pt x="26939" y="134"/>
                  </a:lnTo>
                  <a:lnTo>
                    <a:pt x="26739" y="134"/>
                  </a:lnTo>
                  <a:lnTo>
                    <a:pt x="26495" y="156"/>
                  </a:lnTo>
                  <a:lnTo>
                    <a:pt x="26272" y="178"/>
                  </a:lnTo>
                  <a:lnTo>
                    <a:pt x="22160" y="489"/>
                  </a:lnTo>
                  <a:lnTo>
                    <a:pt x="21960" y="511"/>
                  </a:lnTo>
                  <a:lnTo>
                    <a:pt x="21471" y="556"/>
                  </a:lnTo>
                  <a:lnTo>
                    <a:pt x="21249" y="578"/>
                  </a:lnTo>
                  <a:lnTo>
                    <a:pt x="15937" y="978"/>
                  </a:lnTo>
                  <a:lnTo>
                    <a:pt x="15737" y="1000"/>
                  </a:lnTo>
                  <a:lnTo>
                    <a:pt x="15404" y="1023"/>
                  </a:lnTo>
                  <a:lnTo>
                    <a:pt x="15204" y="1045"/>
                  </a:lnTo>
                  <a:lnTo>
                    <a:pt x="10625" y="1400"/>
                  </a:lnTo>
                  <a:lnTo>
                    <a:pt x="10403" y="1423"/>
                  </a:lnTo>
                  <a:lnTo>
                    <a:pt x="9958" y="1445"/>
                  </a:lnTo>
                  <a:lnTo>
                    <a:pt x="9758" y="1467"/>
                  </a:lnTo>
                  <a:lnTo>
                    <a:pt x="4068" y="1912"/>
                  </a:lnTo>
                  <a:lnTo>
                    <a:pt x="3868" y="1912"/>
                  </a:lnTo>
                  <a:lnTo>
                    <a:pt x="3579" y="1956"/>
                  </a:lnTo>
                  <a:lnTo>
                    <a:pt x="3379" y="1956"/>
                  </a:lnTo>
                  <a:lnTo>
                    <a:pt x="1" y="2223"/>
                  </a:lnTo>
                  <a:lnTo>
                    <a:pt x="534" y="4357"/>
                  </a:lnTo>
                  <a:lnTo>
                    <a:pt x="601" y="4579"/>
                  </a:lnTo>
                  <a:lnTo>
                    <a:pt x="8202" y="34051"/>
                  </a:lnTo>
                  <a:lnTo>
                    <a:pt x="9091" y="34251"/>
                  </a:lnTo>
                  <a:lnTo>
                    <a:pt x="9958" y="34407"/>
                  </a:lnTo>
                  <a:lnTo>
                    <a:pt x="10825" y="34540"/>
                  </a:lnTo>
                  <a:lnTo>
                    <a:pt x="11692" y="34651"/>
                  </a:lnTo>
                  <a:lnTo>
                    <a:pt x="12514" y="34740"/>
                  </a:lnTo>
                  <a:lnTo>
                    <a:pt x="13337" y="34807"/>
                  </a:lnTo>
                  <a:lnTo>
                    <a:pt x="14137" y="34851"/>
                  </a:lnTo>
                  <a:lnTo>
                    <a:pt x="14937" y="34896"/>
                  </a:lnTo>
                  <a:lnTo>
                    <a:pt x="15693" y="34918"/>
                  </a:lnTo>
                  <a:lnTo>
                    <a:pt x="16448" y="34918"/>
                  </a:lnTo>
                  <a:lnTo>
                    <a:pt x="17182" y="34896"/>
                  </a:lnTo>
                  <a:lnTo>
                    <a:pt x="17871" y="34873"/>
                  </a:lnTo>
                  <a:lnTo>
                    <a:pt x="19204" y="34784"/>
                  </a:lnTo>
                  <a:lnTo>
                    <a:pt x="20449" y="34651"/>
                  </a:lnTo>
                  <a:lnTo>
                    <a:pt x="21560" y="34496"/>
                  </a:lnTo>
                  <a:lnTo>
                    <a:pt x="22561" y="34340"/>
                  </a:lnTo>
                  <a:lnTo>
                    <a:pt x="23427" y="34184"/>
                  </a:lnTo>
                  <a:lnTo>
                    <a:pt x="24161" y="34007"/>
                  </a:lnTo>
                  <a:lnTo>
                    <a:pt x="24761" y="33873"/>
                  </a:lnTo>
                  <a:lnTo>
                    <a:pt x="25183" y="33762"/>
                  </a:lnTo>
                  <a:lnTo>
                    <a:pt x="25539" y="33651"/>
                  </a:lnTo>
                  <a:lnTo>
                    <a:pt x="28362" y="2401"/>
                  </a:lnTo>
                  <a:lnTo>
                    <a:pt x="28384" y="2178"/>
                  </a:lnTo>
                  <a:lnTo>
                    <a:pt x="28584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-4602101" y="240450"/>
              <a:ext cx="56732" cy="50921"/>
            </a:xfrm>
            <a:custGeom>
              <a:avLst/>
              <a:gdLst/>
              <a:ahLst/>
              <a:cxnLst/>
              <a:rect l="l" t="t" r="r" b="b"/>
              <a:pathLst>
                <a:path w="3046" h="2734" extrusionOk="0">
                  <a:moveTo>
                    <a:pt x="2845" y="0"/>
                  </a:moveTo>
                  <a:lnTo>
                    <a:pt x="2779" y="378"/>
                  </a:lnTo>
                  <a:lnTo>
                    <a:pt x="2667" y="734"/>
                  </a:lnTo>
                  <a:lnTo>
                    <a:pt x="2534" y="1089"/>
                  </a:lnTo>
                  <a:lnTo>
                    <a:pt x="2356" y="1400"/>
                  </a:lnTo>
                  <a:lnTo>
                    <a:pt x="2201" y="1667"/>
                  </a:lnTo>
                  <a:lnTo>
                    <a:pt x="1978" y="1889"/>
                  </a:lnTo>
                  <a:lnTo>
                    <a:pt x="1756" y="2112"/>
                  </a:lnTo>
                  <a:lnTo>
                    <a:pt x="1489" y="2289"/>
                  </a:lnTo>
                  <a:lnTo>
                    <a:pt x="1200" y="2423"/>
                  </a:lnTo>
                  <a:lnTo>
                    <a:pt x="1067" y="2467"/>
                  </a:lnTo>
                  <a:lnTo>
                    <a:pt x="912" y="2489"/>
                  </a:lnTo>
                  <a:lnTo>
                    <a:pt x="756" y="2512"/>
                  </a:lnTo>
                  <a:lnTo>
                    <a:pt x="600" y="2534"/>
                  </a:lnTo>
                  <a:lnTo>
                    <a:pt x="445" y="2512"/>
                  </a:lnTo>
                  <a:lnTo>
                    <a:pt x="289" y="2489"/>
                  </a:lnTo>
                  <a:lnTo>
                    <a:pt x="156" y="2445"/>
                  </a:lnTo>
                  <a:lnTo>
                    <a:pt x="0" y="2401"/>
                  </a:lnTo>
                  <a:lnTo>
                    <a:pt x="0" y="2401"/>
                  </a:lnTo>
                  <a:lnTo>
                    <a:pt x="67" y="2623"/>
                  </a:lnTo>
                  <a:lnTo>
                    <a:pt x="245" y="2690"/>
                  </a:lnTo>
                  <a:lnTo>
                    <a:pt x="423" y="2712"/>
                  </a:lnTo>
                  <a:lnTo>
                    <a:pt x="600" y="2734"/>
                  </a:lnTo>
                  <a:lnTo>
                    <a:pt x="778" y="2712"/>
                  </a:lnTo>
                  <a:lnTo>
                    <a:pt x="956" y="2690"/>
                  </a:lnTo>
                  <a:lnTo>
                    <a:pt x="1112" y="2645"/>
                  </a:lnTo>
                  <a:lnTo>
                    <a:pt x="1289" y="2601"/>
                  </a:lnTo>
                  <a:lnTo>
                    <a:pt x="1445" y="2534"/>
                  </a:lnTo>
                  <a:lnTo>
                    <a:pt x="1601" y="2445"/>
                  </a:lnTo>
                  <a:lnTo>
                    <a:pt x="1867" y="2267"/>
                  </a:lnTo>
                  <a:lnTo>
                    <a:pt x="2134" y="2023"/>
                  </a:lnTo>
                  <a:lnTo>
                    <a:pt x="2356" y="1778"/>
                  </a:lnTo>
                  <a:lnTo>
                    <a:pt x="2534" y="1512"/>
                  </a:lnTo>
                  <a:lnTo>
                    <a:pt x="2712" y="1156"/>
                  </a:lnTo>
                  <a:lnTo>
                    <a:pt x="2867" y="778"/>
                  </a:lnTo>
                  <a:lnTo>
                    <a:pt x="2956" y="378"/>
                  </a:lnTo>
                  <a:lnTo>
                    <a:pt x="3045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-4540005" y="230914"/>
              <a:ext cx="113445" cy="60885"/>
            </a:xfrm>
            <a:custGeom>
              <a:avLst/>
              <a:gdLst/>
              <a:ahLst/>
              <a:cxnLst/>
              <a:rect l="l" t="t" r="r" b="b"/>
              <a:pathLst>
                <a:path w="6091" h="3269" extrusionOk="0">
                  <a:moveTo>
                    <a:pt x="6090" y="1"/>
                  </a:moveTo>
                  <a:lnTo>
                    <a:pt x="5890" y="23"/>
                  </a:lnTo>
                  <a:lnTo>
                    <a:pt x="5801" y="401"/>
                  </a:lnTo>
                  <a:lnTo>
                    <a:pt x="5668" y="779"/>
                  </a:lnTo>
                  <a:lnTo>
                    <a:pt x="5512" y="1157"/>
                  </a:lnTo>
                  <a:lnTo>
                    <a:pt x="5335" y="1512"/>
                  </a:lnTo>
                  <a:lnTo>
                    <a:pt x="5112" y="1868"/>
                  </a:lnTo>
                  <a:lnTo>
                    <a:pt x="4868" y="2157"/>
                  </a:lnTo>
                  <a:lnTo>
                    <a:pt x="4601" y="2424"/>
                  </a:lnTo>
                  <a:lnTo>
                    <a:pt x="4312" y="2646"/>
                  </a:lnTo>
                  <a:lnTo>
                    <a:pt x="4001" y="2824"/>
                  </a:lnTo>
                  <a:lnTo>
                    <a:pt x="3668" y="2957"/>
                  </a:lnTo>
                  <a:lnTo>
                    <a:pt x="3512" y="3001"/>
                  </a:lnTo>
                  <a:lnTo>
                    <a:pt x="3334" y="3046"/>
                  </a:lnTo>
                  <a:lnTo>
                    <a:pt x="3179" y="3068"/>
                  </a:lnTo>
                  <a:lnTo>
                    <a:pt x="3001" y="3068"/>
                  </a:lnTo>
                  <a:lnTo>
                    <a:pt x="2712" y="3046"/>
                  </a:lnTo>
                  <a:lnTo>
                    <a:pt x="2423" y="2979"/>
                  </a:lnTo>
                  <a:lnTo>
                    <a:pt x="2134" y="2868"/>
                  </a:lnTo>
                  <a:lnTo>
                    <a:pt x="1867" y="2713"/>
                  </a:lnTo>
                  <a:lnTo>
                    <a:pt x="1600" y="2535"/>
                  </a:lnTo>
                  <a:lnTo>
                    <a:pt x="1356" y="2335"/>
                  </a:lnTo>
                  <a:lnTo>
                    <a:pt x="1112" y="2090"/>
                  </a:lnTo>
                  <a:lnTo>
                    <a:pt x="889" y="1801"/>
                  </a:lnTo>
                  <a:lnTo>
                    <a:pt x="689" y="1490"/>
                  </a:lnTo>
                  <a:lnTo>
                    <a:pt x="511" y="1157"/>
                  </a:lnTo>
                  <a:lnTo>
                    <a:pt x="334" y="801"/>
                  </a:lnTo>
                  <a:lnTo>
                    <a:pt x="200" y="468"/>
                  </a:lnTo>
                  <a:lnTo>
                    <a:pt x="0" y="468"/>
                  </a:lnTo>
                  <a:lnTo>
                    <a:pt x="134" y="846"/>
                  </a:lnTo>
                  <a:lnTo>
                    <a:pt x="311" y="1223"/>
                  </a:lnTo>
                  <a:lnTo>
                    <a:pt x="511" y="1579"/>
                  </a:lnTo>
                  <a:lnTo>
                    <a:pt x="734" y="1912"/>
                  </a:lnTo>
                  <a:lnTo>
                    <a:pt x="956" y="2224"/>
                  </a:lnTo>
                  <a:lnTo>
                    <a:pt x="1223" y="2468"/>
                  </a:lnTo>
                  <a:lnTo>
                    <a:pt x="1489" y="2713"/>
                  </a:lnTo>
                  <a:lnTo>
                    <a:pt x="1778" y="2890"/>
                  </a:lnTo>
                  <a:lnTo>
                    <a:pt x="2067" y="3046"/>
                  </a:lnTo>
                  <a:lnTo>
                    <a:pt x="2378" y="3157"/>
                  </a:lnTo>
                  <a:lnTo>
                    <a:pt x="2690" y="3224"/>
                  </a:lnTo>
                  <a:lnTo>
                    <a:pt x="3001" y="3268"/>
                  </a:lnTo>
                  <a:lnTo>
                    <a:pt x="3023" y="3268"/>
                  </a:lnTo>
                  <a:lnTo>
                    <a:pt x="3201" y="3246"/>
                  </a:lnTo>
                  <a:lnTo>
                    <a:pt x="3379" y="3224"/>
                  </a:lnTo>
                  <a:lnTo>
                    <a:pt x="3556" y="3202"/>
                  </a:lnTo>
                  <a:lnTo>
                    <a:pt x="3734" y="3135"/>
                  </a:lnTo>
                  <a:lnTo>
                    <a:pt x="4090" y="3001"/>
                  </a:lnTo>
                  <a:lnTo>
                    <a:pt x="4423" y="2824"/>
                  </a:lnTo>
                  <a:lnTo>
                    <a:pt x="4734" y="2579"/>
                  </a:lnTo>
                  <a:lnTo>
                    <a:pt x="5023" y="2290"/>
                  </a:lnTo>
                  <a:lnTo>
                    <a:pt x="5290" y="1979"/>
                  </a:lnTo>
                  <a:lnTo>
                    <a:pt x="5512" y="1623"/>
                  </a:lnTo>
                  <a:lnTo>
                    <a:pt x="5712" y="1223"/>
                  </a:lnTo>
                  <a:lnTo>
                    <a:pt x="5868" y="823"/>
                  </a:lnTo>
                  <a:lnTo>
                    <a:pt x="6001" y="423"/>
                  </a:lnTo>
                  <a:lnTo>
                    <a:pt x="60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-4418309" y="223055"/>
              <a:ext cx="93162" cy="53007"/>
            </a:xfrm>
            <a:custGeom>
              <a:avLst/>
              <a:gdLst/>
              <a:ahLst/>
              <a:cxnLst/>
              <a:rect l="l" t="t" r="r" b="b"/>
              <a:pathLst>
                <a:path w="5002" h="2846" extrusionOk="0">
                  <a:moveTo>
                    <a:pt x="5002" y="1"/>
                  </a:moveTo>
                  <a:lnTo>
                    <a:pt x="4802" y="23"/>
                  </a:lnTo>
                  <a:lnTo>
                    <a:pt x="4735" y="401"/>
                  </a:lnTo>
                  <a:lnTo>
                    <a:pt x="4624" y="756"/>
                  </a:lnTo>
                  <a:lnTo>
                    <a:pt x="4490" y="1112"/>
                  </a:lnTo>
                  <a:lnTo>
                    <a:pt x="4313" y="1445"/>
                  </a:lnTo>
                  <a:lnTo>
                    <a:pt x="4135" y="1734"/>
                  </a:lnTo>
                  <a:lnTo>
                    <a:pt x="3913" y="1979"/>
                  </a:lnTo>
                  <a:lnTo>
                    <a:pt x="3646" y="2223"/>
                  </a:lnTo>
                  <a:lnTo>
                    <a:pt x="3357" y="2401"/>
                  </a:lnTo>
                  <a:lnTo>
                    <a:pt x="3201" y="2490"/>
                  </a:lnTo>
                  <a:lnTo>
                    <a:pt x="3046" y="2557"/>
                  </a:lnTo>
                  <a:lnTo>
                    <a:pt x="2868" y="2601"/>
                  </a:lnTo>
                  <a:lnTo>
                    <a:pt x="2712" y="2623"/>
                  </a:lnTo>
                  <a:lnTo>
                    <a:pt x="2535" y="2646"/>
                  </a:lnTo>
                  <a:lnTo>
                    <a:pt x="2379" y="2646"/>
                  </a:lnTo>
                  <a:lnTo>
                    <a:pt x="2201" y="2623"/>
                  </a:lnTo>
                  <a:lnTo>
                    <a:pt x="2023" y="2579"/>
                  </a:lnTo>
                  <a:lnTo>
                    <a:pt x="1846" y="2512"/>
                  </a:lnTo>
                  <a:lnTo>
                    <a:pt x="1645" y="2423"/>
                  </a:lnTo>
                  <a:lnTo>
                    <a:pt x="1468" y="2290"/>
                  </a:lnTo>
                  <a:lnTo>
                    <a:pt x="1290" y="2134"/>
                  </a:lnTo>
                  <a:lnTo>
                    <a:pt x="1134" y="1957"/>
                  </a:lnTo>
                  <a:lnTo>
                    <a:pt x="956" y="1757"/>
                  </a:lnTo>
                  <a:lnTo>
                    <a:pt x="801" y="1512"/>
                  </a:lnTo>
                  <a:lnTo>
                    <a:pt x="645" y="1245"/>
                  </a:lnTo>
                  <a:lnTo>
                    <a:pt x="423" y="823"/>
                  </a:lnTo>
                  <a:lnTo>
                    <a:pt x="223" y="378"/>
                  </a:lnTo>
                  <a:lnTo>
                    <a:pt x="1" y="401"/>
                  </a:lnTo>
                  <a:lnTo>
                    <a:pt x="223" y="890"/>
                  </a:lnTo>
                  <a:lnTo>
                    <a:pt x="467" y="1356"/>
                  </a:lnTo>
                  <a:lnTo>
                    <a:pt x="645" y="1623"/>
                  </a:lnTo>
                  <a:lnTo>
                    <a:pt x="823" y="1890"/>
                  </a:lnTo>
                  <a:lnTo>
                    <a:pt x="1001" y="2112"/>
                  </a:lnTo>
                  <a:lnTo>
                    <a:pt x="1179" y="2290"/>
                  </a:lnTo>
                  <a:lnTo>
                    <a:pt x="1357" y="2446"/>
                  </a:lnTo>
                  <a:lnTo>
                    <a:pt x="1557" y="2579"/>
                  </a:lnTo>
                  <a:lnTo>
                    <a:pt x="1757" y="2690"/>
                  </a:lnTo>
                  <a:lnTo>
                    <a:pt x="1979" y="2779"/>
                  </a:lnTo>
                  <a:lnTo>
                    <a:pt x="2157" y="2823"/>
                  </a:lnTo>
                  <a:lnTo>
                    <a:pt x="2357" y="2846"/>
                  </a:lnTo>
                  <a:lnTo>
                    <a:pt x="2535" y="2846"/>
                  </a:lnTo>
                  <a:lnTo>
                    <a:pt x="2735" y="2823"/>
                  </a:lnTo>
                  <a:lnTo>
                    <a:pt x="2912" y="2801"/>
                  </a:lnTo>
                  <a:lnTo>
                    <a:pt x="3090" y="2734"/>
                  </a:lnTo>
                  <a:lnTo>
                    <a:pt x="3268" y="2668"/>
                  </a:lnTo>
                  <a:lnTo>
                    <a:pt x="3446" y="2579"/>
                  </a:lnTo>
                  <a:lnTo>
                    <a:pt x="3601" y="2490"/>
                  </a:lnTo>
                  <a:lnTo>
                    <a:pt x="3757" y="2379"/>
                  </a:lnTo>
                  <a:lnTo>
                    <a:pt x="4046" y="2134"/>
                  </a:lnTo>
                  <a:lnTo>
                    <a:pt x="4290" y="1845"/>
                  </a:lnTo>
                  <a:lnTo>
                    <a:pt x="4490" y="1556"/>
                  </a:lnTo>
                  <a:lnTo>
                    <a:pt x="4690" y="1179"/>
                  </a:lnTo>
                  <a:lnTo>
                    <a:pt x="4824" y="801"/>
                  </a:lnTo>
                  <a:lnTo>
                    <a:pt x="4935" y="401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-4318945" y="214357"/>
              <a:ext cx="106814" cy="53435"/>
            </a:xfrm>
            <a:custGeom>
              <a:avLst/>
              <a:gdLst/>
              <a:ahLst/>
              <a:cxnLst/>
              <a:rect l="l" t="t" r="r" b="b"/>
              <a:pathLst>
                <a:path w="5735" h="2869" extrusionOk="0">
                  <a:moveTo>
                    <a:pt x="5734" y="1"/>
                  </a:moveTo>
                  <a:lnTo>
                    <a:pt x="5512" y="23"/>
                  </a:lnTo>
                  <a:lnTo>
                    <a:pt x="5423" y="334"/>
                  </a:lnTo>
                  <a:lnTo>
                    <a:pt x="5290" y="645"/>
                  </a:lnTo>
                  <a:lnTo>
                    <a:pt x="5157" y="934"/>
                  </a:lnTo>
                  <a:lnTo>
                    <a:pt x="5001" y="1223"/>
                  </a:lnTo>
                  <a:lnTo>
                    <a:pt x="4801" y="1557"/>
                  </a:lnTo>
                  <a:lnTo>
                    <a:pt x="4556" y="1846"/>
                  </a:lnTo>
                  <a:lnTo>
                    <a:pt x="4267" y="2090"/>
                  </a:lnTo>
                  <a:lnTo>
                    <a:pt x="3979" y="2290"/>
                  </a:lnTo>
                  <a:lnTo>
                    <a:pt x="3690" y="2468"/>
                  </a:lnTo>
                  <a:lnTo>
                    <a:pt x="3378" y="2579"/>
                  </a:lnTo>
                  <a:lnTo>
                    <a:pt x="3045" y="2646"/>
                  </a:lnTo>
                  <a:lnTo>
                    <a:pt x="2889" y="2668"/>
                  </a:lnTo>
                  <a:lnTo>
                    <a:pt x="2734" y="2668"/>
                  </a:lnTo>
                  <a:lnTo>
                    <a:pt x="2467" y="2646"/>
                  </a:lnTo>
                  <a:lnTo>
                    <a:pt x="2178" y="2579"/>
                  </a:lnTo>
                  <a:lnTo>
                    <a:pt x="1911" y="2468"/>
                  </a:lnTo>
                  <a:lnTo>
                    <a:pt x="1645" y="2335"/>
                  </a:lnTo>
                  <a:lnTo>
                    <a:pt x="1400" y="2157"/>
                  </a:lnTo>
                  <a:lnTo>
                    <a:pt x="1156" y="1957"/>
                  </a:lnTo>
                  <a:lnTo>
                    <a:pt x="934" y="1712"/>
                  </a:lnTo>
                  <a:lnTo>
                    <a:pt x="734" y="1446"/>
                  </a:lnTo>
                  <a:lnTo>
                    <a:pt x="578" y="1201"/>
                  </a:lnTo>
                  <a:lnTo>
                    <a:pt x="445" y="957"/>
                  </a:lnTo>
                  <a:lnTo>
                    <a:pt x="311" y="690"/>
                  </a:lnTo>
                  <a:lnTo>
                    <a:pt x="200" y="423"/>
                  </a:lnTo>
                  <a:lnTo>
                    <a:pt x="0" y="445"/>
                  </a:lnTo>
                  <a:lnTo>
                    <a:pt x="111" y="734"/>
                  </a:lnTo>
                  <a:lnTo>
                    <a:pt x="245" y="1023"/>
                  </a:lnTo>
                  <a:lnTo>
                    <a:pt x="400" y="1290"/>
                  </a:lnTo>
                  <a:lnTo>
                    <a:pt x="578" y="1557"/>
                  </a:lnTo>
                  <a:lnTo>
                    <a:pt x="800" y="1846"/>
                  </a:lnTo>
                  <a:lnTo>
                    <a:pt x="1022" y="2090"/>
                  </a:lnTo>
                  <a:lnTo>
                    <a:pt x="1289" y="2312"/>
                  </a:lnTo>
                  <a:lnTo>
                    <a:pt x="1556" y="2512"/>
                  </a:lnTo>
                  <a:lnTo>
                    <a:pt x="1845" y="2646"/>
                  </a:lnTo>
                  <a:lnTo>
                    <a:pt x="2134" y="2779"/>
                  </a:lnTo>
                  <a:lnTo>
                    <a:pt x="2423" y="2846"/>
                  </a:lnTo>
                  <a:lnTo>
                    <a:pt x="2734" y="2868"/>
                  </a:lnTo>
                  <a:lnTo>
                    <a:pt x="2912" y="2868"/>
                  </a:lnTo>
                  <a:lnTo>
                    <a:pt x="3067" y="2846"/>
                  </a:lnTo>
                  <a:lnTo>
                    <a:pt x="3245" y="2824"/>
                  </a:lnTo>
                  <a:lnTo>
                    <a:pt x="3423" y="2779"/>
                  </a:lnTo>
                  <a:lnTo>
                    <a:pt x="3756" y="2646"/>
                  </a:lnTo>
                  <a:lnTo>
                    <a:pt x="4090" y="2468"/>
                  </a:lnTo>
                  <a:lnTo>
                    <a:pt x="4401" y="2246"/>
                  </a:lnTo>
                  <a:lnTo>
                    <a:pt x="4690" y="1979"/>
                  </a:lnTo>
                  <a:lnTo>
                    <a:pt x="4956" y="1668"/>
                  </a:lnTo>
                  <a:lnTo>
                    <a:pt x="5179" y="1334"/>
                  </a:lnTo>
                  <a:lnTo>
                    <a:pt x="5357" y="1023"/>
                  </a:lnTo>
                  <a:lnTo>
                    <a:pt x="5490" y="690"/>
                  </a:lnTo>
                  <a:lnTo>
                    <a:pt x="5623" y="334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-4203042" y="206907"/>
              <a:ext cx="84464" cy="53007"/>
            </a:xfrm>
            <a:custGeom>
              <a:avLst/>
              <a:gdLst/>
              <a:ahLst/>
              <a:cxnLst/>
              <a:rect l="l" t="t" r="r" b="b"/>
              <a:pathLst>
                <a:path w="4535" h="2846" extrusionOk="0">
                  <a:moveTo>
                    <a:pt x="4535" y="1"/>
                  </a:moveTo>
                  <a:lnTo>
                    <a:pt x="4312" y="23"/>
                  </a:lnTo>
                  <a:lnTo>
                    <a:pt x="4246" y="268"/>
                  </a:lnTo>
                  <a:lnTo>
                    <a:pt x="4157" y="534"/>
                  </a:lnTo>
                  <a:lnTo>
                    <a:pt x="4068" y="779"/>
                  </a:lnTo>
                  <a:lnTo>
                    <a:pt x="3957" y="1001"/>
                  </a:lnTo>
                  <a:lnTo>
                    <a:pt x="3823" y="1245"/>
                  </a:lnTo>
                  <a:lnTo>
                    <a:pt x="3690" y="1468"/>
                  </a:lnTo>
                  <a:lnTo>
                    <a:pt x="3534" y="1690"/>
                  </a:lnTo>
                  <a:lnTo>
                    <a:pt x="3379" y="1912"/>
                  </a:lnTo>
                  <a:lnTo>
                    <a:pt x="3112" y="2179"/>
                  </a:lnTo>
                  <a:lnTo>
                    <a:pt x="2979" y="2312"/>
                  </a:lnTo>
                  <a:lnTo>
                    <a:pt x="2801" y="2423"/>
                  </a:lnTo>
                  <a:lnTo>
                    <a:pt x="2623" y="2535"/>
                  </a:lnTo>
                  <a:lnTo>
                    <a:pt x="2445" y="2601"/>
                  </a:lnTo>
                  <a:lnTo>
                    <a:pt x="2245" y="2646"/>
                  </a:lnTo>
                  <a:lnTo>
                    <a:pt x="2045" y="2646"/>
                  </a:lnTo>
                  <a:lnTo>
                    <a:pt x="1890" y="2624"/>
                  </a:lnTo>
                  <a:lnTo>
                    <a:pt x="1712" y="2579"/>
                  </a:lnTo>
                  <a:lnTo>
                    <a:pt x="1556" y="2490"/>
                  </a:lnTo>
                  <a:lnTo>
                    <a:pt x="1401" y="2379"/>
                  </a:lnTo>
                  <a:lnTo>
                    <a:pt x="1245" y="2223"/>
                  </a:lnTo>
                  <a:lnTo>
                    <a:pt x="1089" y="2046"/>
                  </a:lnTo>
                  <a:lnTo>
                    <a:pt x="934" y="1846"/>
                  </a:lnTo>
                  <a:lnTo>
                    <a:pt x="801" y="1623"/>
                  </a:lnTo>
                  <a:lnTo>
                    <a:pt x="623" y="1312"/>
                  </a:lnTo>
                  <a:lnTo>
                    <a:pt x="467" y="1001"/>
                  </a:lnTo>
                  <a:lnTo>
                    <a:pt x="334" y="668"/>
                  </a:lnTo>
                  <a:lnTo>
                    <a:pt x="200" y="334"/>
                  </a:lnTo>
                  <a:lnTo>
                    <a:pt x="0" y="356"/>
                  </a:lnTo>
                  <a:lnTo>
                    <a:pt x="134" y="712"/>
                  </a:lnTo>
                  <a:lnTo>
                    <a:pt x="267" y="1045"/>
                  </a:lnTo>
                  <a:lnTo>
                    <a:pt x="445" y="1379"/>
                  </a:lnTo>
                  <a:lnTo>
                    <a:pt x="623" y="1712"/>
                  </a:lnTo>
                  <a:lnTo>
                    <a:pt x="778" y="1979"/>
                  </a:lnTo>
                  <a:lnTo>
                    <a:pt x="956" y="2201"/>
                  </a:lnTo>
                  <a:lnTo>
                    <a:pt x="1112" y="2379"/>
                  </a:lnTo>
                  <a:lnTo>
                    <a:pt x="1290" y="2535"/>
                  </a:lnTo>
                  <a:lnTo>
                    <a:pt x="1467" y="2668"/>
                  </a:lnTo>
                  <a:lnTo>
                    <a:pt x="1645" y="2757"/>
                  </a:lnTo>
                  <a:lnTo>
                    <a:pt x="1845" y="2824"/>
                  </a:lnTo>
                  <a:lnTo>
                    <a:pt x="2023" y="2846"/>
                  </a:lnTo>
                  <a:lnTo>
                    <a:pt x="2267" y="2846"/>
                  </a:lnTo>
                  <a:lnTo>
                    <a:pt x="2490" y="2801"/>
                  </a:lnTo>
                  <a:lnTo>
                    <a:pt x="2690" y="2735"/>
                  </a:lnTo>
                  <a:lnTo>
                    <a:pt x="2890" y="2624"/>
                  </a:lnTo>
                  <a:lnTo>
                    <a:pt x="3068" y="2490"/>
                  </a:lnTo>
                  <a:lnTo>
                    <a:pt x="3245" y="2335"/>
                  </a:lnTo>
                  <a:lnTo>
                    <a:pt x="3401" y="2179"/>
                  </a:lnTo>
                  <a:lnTo>
                    <a:pt x="3534" y="2023"/>
                  </a:lnTo>
                  <a:lnTo>
                    <a:pt x="3690" y="1801"/>
                  </a:lnTo>
                  <a:lnTo>
                    <a:pt x="3868" y="1557"/>
                  </a:lnTo>
                  <a:lnTo>
                    <a:pt x="4001" y="1312"/>
                  </a:lnTo>
                  <a:lnTo>
                    <a:pt x="4134" y="1068"/>
                  </a:lnTo>
                  <a:lnTo>
                    <a:pt x="4246" y="823"/>
                  </a:lnTo>
                  <a:lnTo>
                    <a:pt x="4357" y="556"/>
                  </a:lnTo>
                  <a:lnTo>
                    <a:pt x="4446" y="268"/>
                  </a:lnTo>
                  <a:lnTo>
                    <a:pt x="4535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-4114033" y="206497"/>
              <a:ext cx="30638" cy="42241"/>
            </a:xfrm>
            <a:custGeom>
              <a:avLst/>
              <a:gdLst/>
              <a:ahLst/>
              <a:cxnLst/>
              <a:rect l="l" t="t" r="r" b="b"/>
              <a:pathLst>
                <a:path w="1645" h="2268" extrusionOk="0">
                  <a:moveTo>
                    <a:pt x="0" y="1"/>
                  </a:moveTo>
                  <a:lnTo>
                    <a:pt x="133" y="401"/>
                  </a:lnTo>
                  <a:lnTo>
                    <a:pt x="289" y="779"/>
                  </a:lnTo>
                  <a:lnTo>
                    <a:pt x="489" y="1134"/>
                  </a:lnTo>
                  <a:lnTo>
                    <a:pt x="711" y="1468"/>
                  </a:lnTo>
                  <a:lnTo>
                    <a:pt x="911" y="1690"/>
                  </a:lnTo>
                  <a:lnTo>
                    <a:pt x="1111" y="1912"/>
                  </a:lnTo>
                  <a:lnTo>
                    <a:pt x="1356" y="2090"/>
                  </a:lnTo>
                  <a:lnTo>
                    <a:pt x="1623" y="2268"/>
                  </a:lnTo>
                  <a:lnTo>
                    <a:pt x="1645" y="2045"/>
                  </a:lnTo>
                  <a:lnTo>
                    <a:pt x="1423" y="1890"/>
                  </a:lnTo>
                  <a:lnTo>
                    <a:pt x="1222" y="1734"/>
                  </a:lnTo>
                  <a:lnTo>
                    <a:pt x="1045" y="1556"/>
                  </a:lnTo>
                  <a:lnTo>
                    <a:pt x="867" y="1356"/>
                  </a:lnTo>
                  <a:lnTo>
                    <a:pt x="667" y="1045"/>
                  </a:lnTo>
                  <a:lnTo>
                    <a:pt x="489" y="712"/>
                  </a:lnTo>
                  <a:lnTo>
                    <a:pt x="333" y="356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-4934930" y="322829"/>
              <a:ext cx="408595" cy="402393"/>
            </a:xfrm>
            <a:custGeom>
              <a:avLst/>
              <a:gdLst/>
              <a:ahLst/>
              <a:cxnLst/>
              <a:rect l="l" t="t" r="r" b="b"/>
              <a:pathLst>
                <a:path w="21938" h="21605" extrusionOk="0">
                  <a:moveTo>
                    <a:pt x="8380" y="0"/>
                  </a:moveTo>
                  <a:lnTo>
                    <a:pt x="7780" y="22"/>
                  </a:lnTo>
                  <a:lnTo>
                    <a:pt x="7002" y="89"/>
                  </a:lnTo>
                  <a:lnTo>
                    <a:pt x="6602" y="134"/>
                  </a:lnTo>
                  <a:lnTo>
                    <a:pt x="6179" y="200"/>
                  </a:lnTo>
                  <a:lnTo>
                    <a:pt x="5757" y="267"/>
                  </a:lnTo>
                  <a:lnTo>
                    <a:pt x="5335" y="356"/>
                  </a:lnTo>
                  <a:lnTo>
                    <a:pt x="4912" y="489"/>
                  </a:lnTo>
                  <a:lnTo>
                    <a:pt x="4535" y="623"/>
                  </a:lnTo>
                  <a:lnTo>
                    <a:pt x="4157" y="778"/>
                  </a:lnTo>
                  <a:lnTo>
                    <a:pt x="3845" y="956"/>
                  </a:lnTo>
                  <a:lnTo>
                    <a:pt x="3557" y="1178"/>
                  </a:lnTo>
                  <a:lnTo>
                    <a:pt x="3312" y="1378"/>
                  </a:lnTo>
                  <a:lnTo>
                    <a:pt x="3112" y="1600"/>
                  </a:lnTo>
                  <a:lnTo>
                    <a:pt x="2934" y="1823"/>
                  </a:lnTo>
                  <a:lnTo>
                    <a:pt x="2779" y="2045"/>
                  </a:lnTo>
                  <a:lnTo>
                    <a:pt x="2645" y="2267"/>
                  </a:lnTo>
                  <a:lnTo>
                    <a:pt x="2556" y="2490"/>
                  </a:lnTo>
                  <a:lnTo>
                    <a:pt x="2467" y="2734"/>
                  </a:lnTo>
                  <a:lnTo>
                    <a:pt x="2356" y="3179"/>
                  </a:lnTo>
                  <a:lnTo>
                    <a:pt x="2267" y="3623"/>
                  </a:lnTo>
                  <a:lnTo>
                    <a:pt x="2201" y="4023"/>
                  </a:lnTo>
                  <a:lnTo>
                    <a:pt x="2112" y="4423"/>
                  </a:lnTo>
                  <a:lnTo>
                    <a:pt x="2067" y="4579"/>
                  </a:lnTo>
                  <a:lnTo>
                    <a:pt x="2001" y="4734"/>
                  </a:lnTo>
                  <a:lnTo>
                    <a:pt x="1912" y="4890"/>
                  </a:lnTo>
                  <a:lnTo>
                    <a:pt x="1823" y="5046"/>
                  </a:lnTo>
                  <a:lnTo>
                    <a:pt x="1601" y="5335"/>
                  </a:lnTo>
                  <a:lnTo>
                    <a:pt x="1334" y="5646"/>
                  </a:lnTo>
                  <a:lnTo>
                    <a:pt x="1067" y="6001"/>
                  </a:lnTo>
                  <a:lnTo>
                    <a:pt x="778" y="6424"/>
                  </a:lnTo>
                  <a:lnTo>
                    <a:pt x="623" y="6690"/>
                  </a:lnTo>
                  <a:lnTo>
                    <a:pt x="489" y="6979"/>
                  </a:lnTo>
                  <a:lnTo>
                    <a:pt x="334" y="7290"/>
                  </a:lnTo>
                  <a:lnTo>
                    <a:pt x="200" y="7646"/>
                  </a:lnTo>
                  <a:lnTo>
                    <a:pt x="67" y="8024"/>
                  </a:lnTo>
                  <a:lnTo>
                    <a:pt x="0" y="8402"/>
                  </a:lnTo>
                  <a:lnTo>
                    <a:pt x="0" y="8757"/>
                  </a:lnTo>
                  <a:lnTo>
                    <a:pt x="0" y="9113"/>
                  </a:lnTo>
                  <a:lnTo>
                    <a:pt x="67" y="9469"/>
                  </a:lnTo>
                  <a:lnTo>
                    <a:pt x="134" y="9802"/>
                  </a:lnTo>
                  <a:lnTo>
                    <a:pt x="245" y="10113"/>
                  </a:lnTo>
                  <a:lnTo>
                    <a:pt x="378" y="10402"/>
                  </a:lnTo>
                  <a:lnTo>
                    <a:pt x="512" y="10691"/>
                  </a:lnTo>
                  <a:lnTo>
                    <a:pt x="645" y="10958"/>
                  </a:lnTo>
                  <a:lnTo>
                    <a:pt x="912" y="11402"/>
                  </a:lnTo>
                  <a:lnTo>
                    <a:pt x="1156" y="11758"/>
                  </a:lnTo>
                  <a:lnTo>
                    <a:pt x="1312" y="12025"/>
                  </a:lnTo>
                  <a:lnTo>
                    <a:pt x="1356" y="12114"/>
                  </a:lnTo>
                  <a:lnTo>
                    <a:pt x="1356" y="12225"/>
                  </a:lnTo>
                  <a:lnTo>
                    <a:pt x="1378" y="12336"/>
                  </a:lnTo>
                  <a:lnTo>
                    <a:pt x="1356" y="12469"/>
                  </a:lnTo>
                  <a:lnTo>
                    <a:pt x="1312" y="12780"/>
                  </a:lnTo>
                  <a:lnTo>
                    <a:pt x="1245" y="13158"/>
                  </a:lnTo>
                  <a:lnTo>
                    <a:pt x="1156" y="13669"/>
                  </a:lnTo>
                  <a:lnTo>
                    <a:pt x="1089" y="14270"/>
                  </a:lnTo>
                  <a:lnTo>
                    <a:pt x="1023" y="15025"/>
                  </a:lnTo>
                  <a:lnTo>
                    <a:pt x="1001" y="15914"/>
                  </a:lnTo>
                  <a:lnTo>
                    <a:pt x="1001" y="16159"/>
                  </a:lnTo>
                  <a:lnTo>
                    <a:pt x="1023" y="16381"/>
                  </a:lnTo>
                  <a:lnTo>
                    <a:pt x="1067" y="16603"/>
                  </a:lnTo>
                  <a:lnTo>
                    <a:pt x="1112" y="16781"/>
                  </a:lnTo>
                  <a:lnTo>
                    <a:pt x="1178" y="16981"/>
                  </a:lnTo>
                  <a:lnTo>
                    <a:pt x="1245" y="17137"/>
                  </a:lnTo>
                  <a:lnTo>
                    <a:pt x="1334" y="17315"/>
                  </a:lnTo>
                  <a:lnTo>
                    <a:pt x="1423" y="17448"/>
                  </a:lnTo>
                  <a:lnTo>
                    <a:pt x="1623" y="17715"/>
                  </a:lnTo>
                  <a:lnTo>
                    <a:pt x="1845" y="17937"/>
                  </a:lnTo>
                  <a:lnTo>
                    <a:pt x="2067" y="18115"/>
                  </a:lnTo>
                  <a:lnTo>
                    <a:pt x="2312" y="18248"/>
                  </a:lnTo>
                  <a:lnTo>
                    <a:pt x="2556" y="18359"/>
                  </a:lnTo>
                  <a:lnTo>
                    <a:pt x="2801" y="18448"/>
                  </a:lnTo>
                  <a:lnTo>
                    <a:pt x="3023" y="18515"/>
                  </a:lnTo>
                  <a:lnTo>
                    <a:pt x="3223" y="18559"/>
                  </a:lnTo>
                  <a:lnTo>
                    <a:pt x="3534" y="18604"/>
                  </a:lnTo>
                  <a:lnTo>
                    <a:pt x="3645" y="18604"/>
                  </a:lnTo>
                  <a:lnTo>
                    <a:pt x="3690" y="18715"/>
                  </a:lnTo>
                  <a:lnTo>
                    <a:pt x="3934" y="19070"/>
                  </a:lnTo>
                  <a:lnTo>
                    <a:pt x="4401" y="19737"/>
                  </a:lnTo>
                  <a:lnTo>
                    <a:pt x="5201" y="20782"/>
                  </a:lnTo>
                  <a:lnTo>
                    <a:pt x="5335" y="20937"/>
                  </a:lnTo>
                  <a:lnTo>
                    <a:pt x="5490" y="21071"/>
                  </a:lnTo>
                  <a:lnTo>
                    <a:pt x="5646" y="21182"/>
                  </a:lnTo>
                  <a:lnTo>
                    <a:pt x="5824" y="21271"/>
                  </a:lnTo>
                  <a:lnTo>
                    <a:pt x="6024" y="21360"/>
                  </a:lnTo>
                  <a:lnTo>
                    <a:pt x="6224" y="21426"/>
                  </a:lnTo>
                  <a:lnTo>
                    <a:pt x="6446" y="21493"/>
                  </a:lnTo>
                  <a:lnTo>
                    <a:pt x="6668" y="21538"/>
                  </a:lnTo>
                  <a:lnTo>
                    <a:pt x="7157" y="21582"/>
                  </a:lnTo>
                  <a:lnTo>
                    <a:pt x="7691" y="21604"/>
                  </a:lnTo>
                  <a:lnTo>
                    <a:pt x="8246" y="21582"/>
                  </a:lnTo>
                  <a:lnTo>
                    <a:pt x="8824" y="21538"/>
                  </a:lnTo>
                  <a:lnTo>
                    <a:pt x="9424" y="21449"/>
                  </a:lnTo>
                  <a:lnTo>
                    <a:pt x="10047" y="21360"/>
                  </a:lnTo>
                  <a:lnTo>
                    <a:pt x="11314" y="21160"/>
                  </a:lnTo>
                  <a:lnTo>
                    <a:pt x="12580" y="20937"/>
                  </a:lnTo>
                  <a:lnTo>
                    <a:pt x="13181" y="20848"/>
                  </a:lnTo>
                  <a:lnTo>
                    <a:pt x="13781" y="20782"/>
                  </a:lnTo>
                  <a:lnTo>
                    <a:pt x="15003" y="20648"/>
                  </a:lnTo>
                  <a:lnTo>
                    <a:pt x="16270" y="20493"/>
                  </a:lnTo>
                  <a:lnTo>
                    <a:pt x="17559" y="20315"/>
                  </a:lnTo>
                  <a:lnTo>
                    <a:pt x="18181" y="20204"/>
                  </a:lnTo>
                  <a:lnTo>
                    <a:pt x="18804" y="20071"/>
                  </a:lnTo>
                  <a:lnTo>
                    <a:pt x="19359" y="19937"/>
                  </a:lnTo>
                  <a:lnTo>
                    <a:pt x="19893" y="19804"/>
                  </a:lnTo>
                  <a:lnTo>
                    <a:pt x="20382" y="19671"/>
                  </a:lnTo>
                  <a:lnTo>
                    <a:pt x="20826" y="19493"/>
                  </a:lnTo>
                  <a:lnTo>
                    <a:pt x="21182" y="19337"/>
                  </a:lnTo>
                  <a:lnTo>
                    <a:pt x="21493" y="19159"/>
                  </a:lnTo>
                  <a:lnTo>
                    <a:pt x="21604" y="19048"/>
                  </a:lnTo>
                  <a:lnTo>
                    <a:pt x="21715" y="18959"/>
                  </a:lnTo>
                  <a:lnTo>
                    <a:pt x="21782" y="18870"/>
                  </a:lnTo>
                  <a:lnTo>
                    <a:pt x="21827" y="18759"/>
                  </a:lnTo>
                  <a:lnTo>
                    <a:pt x="21893" y="18559"/>
                  </a:lnTo>
                  <a:lnTo>
                    <a:pt x="21938" y="18359"/>
                  </a:lnTo>
                  <a:lnTo>
                    <a:pt x="21938" y="18159"/>
                  </a:lnTo>
                  <a:lnTo>
                    <a:pt x="21893" y="17981"/>
                  </a:lnTo>
                  <a:lnTo>
                    <a:pt x="21849" y="17803"/>
                  </a:lnTo>
                  <a:lnTo>
                    <a:pt x="21760" y="17626"/>
                  </a:lnTo>
                  <a:lnTo>
                    <a:pt x="21671" y="17470"/>
                  </a:lnTo>
                  <a:lnTo>
                    <a:pt x="21582" y="17337"/>
                  </a:lnTo>
                  <a:lnTo>
                    <a:pt x="21360" y="17070"/>
                  </a:lnTo>
                  <a:lnTo>
                    <a:pt x="21182" y="16892"/>
                  </a:lnTo>
                  <a:lnTo>
                    <a:pt x="20982" y="16737"/>
                  </a:lnTo>
                  <a:lnTo>
                    <a:pt x="21115" y="16514"/>
                  </a:lnTo>
                  <a:lnTo>
                    <a:pt x="21249" y="16270"/>
                  </a:lnTo>
                  <a:lnTo>
                    <a:pt x="21382" y="15959"/>
                  </a:lnTo>
                  <a:lnTo>
                    <a:pt x="21515" y="15581"/>
                  </a:lnTo>
                  <a:lnTo>
                    <a:pt x="21560" y="15359"/>
                  </a:lnTo>
                  <a:lnTo>
                    <a:pt x="21604" y="15159"/>
                  </a:lnTo>
                  <a:lnTo>
                    <a:pt x="21604" y="14914"/>
                  </a:lnTo>
                  <a:lnTo>
                    <a:pt x="21604" y="14692"/>
                  </a:lnTo>
                  <a:lnTo>
                    <a:pt x="21582" y="14447"/>
                  </a:lnTo>
                  <a:lnTo>
                    <a:pt x="21538" y="14203"/>
                  </a:lnTo>
                  <a:lnTo>
                    <a:pt x="21471" y="13958"/>
                  </a:lnTo>
                  <a:lnTo>
                    <a:pt x="21382" y="13758"/>
                  </a:lnTo>
                  <a:lnTo>
                    <a:pt x="21293" y="13580"/>
                  </a:lnTo>
                  <a:lnTo>
                    <a:pt x="21204" y="13447"/>
                  </a:lnTo>
                  <a:lnTo>
                    <a:pt x="21093" y="13314"/>
                  </a:lnTo>
                  <a:lnTo>
                    <a:pt x="20982" y="13225"/>
                  </a:lnTo>
                  <a:lnTo>
                    <a:pt x="20893" y="13136"/>
                  </a:lnTo>
                  <a:lnTo>
                    <a:pt x="20782" y="13069"/>
                  </a:lnTo>
                  <a:lnTo>
                    <a:pt x="20604" y="12980"/>
                  </a:lnTo>
                  <a:lnTo>
                    <a:pt x="20449" y="12936"/>
                  </a:lnTo>
                  <a:lnTo>
                    <a:pt x="20315" y="12936"/>
                  </a:lnTo>
                  <a:lnTo>
                    <a:pt x="20449" y="12803"/>
                  </a:lnTo>
                  <a:lnTo>
                    <a:pt x="20582" y="12647"/>
                  </a:lnTo>
                  <a:lnTo>
                    <a:pt x="20693" y="12469"/>
                  </a:lnTo>
                  <a:lnTo>
                    <a:pt x="20782" y="12291"/>
                  </a:lnTo>
                  <a:lnTo>
                    <a:pt x="20849" y="12069"/>
                  </a:lnTo>
                  <a:lnTo>
                    <a:pt x="20893" y="11847"/>
                  </a:lnTo>
                  <a:lnTo>
                    <a:pt x="20937" y="11602"/>
                  </a:lnTo>
                  <a:lnTo>
                    <a:pt x="20960" y="11358"/>
                  </a:lnTo>
                  <a:lnTo>
                    <a:pt x="20960" y="11091"/>
                  </a:lnTo>
                  <a:lnTo>
                    <a:pt x="20937" y="10847"/>
                  </a:lnTo>
                  <a:lnTo>
                    <a:pt x="20915" y="10558"/>
                  </a:lnTo>
                  <a:lnTo>
                    <a:pt x="20849" y="10291"/>
                  </a:lnTo>
                  <a:lnTo>
                    <a:pt x="20804" y="10024"/>
                  </a:lnTo>
                  <a:lnTo>
                    <a:pt x="20715" y="9758"/>
                  </a:lnTo>
                  <a:lnTo>
                    <a:pt x="20626" y="9491"/>
                  </a:lnTo>
                  <a:lnTo>
                    <a:pt x="20515" y="9224"/>
                  </a:lnTo>
                  <a:lnTo>
                    <a:pt x="20426" y="9046"/>
                  </a:lnTo>
                  <a:lnTo>
                    <a:pt x="20271" y="8891"/>
                  </a:lnTo>
                  <a:lnTo>
                    <a:pt x="20093" y="8735"/>
                  </a:lnTo>
                  <a:lnTo>
                    <a:pt x="19871" y="8580"/>
                  </a:lnTo>
                  <a:lnTo>
                    <a:pt x="19626" y="8424"/>
                  </a:lnTo>
                  <a:lnTo>
                    <a:pt x="19337" y="8291"/>
                  </a:lnTo>
                  <a:lnTo>
                    <a:pt x="19048" y="8135"/>
                  </a:lnTo>
                  <a:lnTo>
                    <a:pt x="18715" y="8002"/>
                  </a:lnTo>
                  <a:lnTo>
                    <a:pt x="17981" y="7757"/>
                  </a:lnTo>
                  <a:lnTo>
                    <a:pt x="17181" y="7535"/>
                  </a:lnTo>
                  <a:lnTo>
                    <a:pt x="16359" y="7313"/>
                  </a:lnTo>
                  <a:lnTo>
                    <a:pt x="15514" y="7135"/>
                  </a:lnTo>
                  <a:lnTo>
                    <a:pt x="14692" y="6979"/>
                  </a:lnTo>
                  <a:lnTo>
                    <a:pt x="13892" y="6824"/>
                  </a:lnTo>
                  <a:lnTo>
                    <a:pt x="12492" y="6624"/>
                  </a:lnTo>
                  <a:lnTo>
                    <a:pt x="11514" y="6490"/>
                  </a:lnTo>
                  <a:lnTo>
                    <a:pt x="11136" y="6446"/>
                  </a:lnTo>
                  <a:lnTo>
                    <a:pt x="11447" y="6335"/>
                  </a:lnTo>
                  <a:lnTo>
                    <a:pt x="11802" y="6224"/>
                  </a:lnTo>
                  <a:lnTo>
                    <a:pt x="12336" y="6090"/>
                  </a:lnTo>
                  <a:lnTo>
                    <a:pt x="13003" y="5957"/>
                  </a:lnTo>
                  <a:lnTo>
                    <a:pt x="13825" y="5846"/>
                  </a:lnTo>
                  <a:lnTo>
                    <a:pt x="14781" y="5735"/>
                  </a:lnTo>
                  <a:lnTo>
                    <a:pt x="15336" y="5712"/>
                  </a:lnTo>
                  <a:lnTo>
                    <a:pt x="15914" y="5690"/>
                  </a:lnTo>
                  <a:lnTo>
                    <a:pt x="16470" y="5646"/>
                  </a:lnTo>
                  <a:lnTo>
                    <a:pt x="16959" y="5557"/>
                  </a:lnTo>
                  <a:lnTo>
                    <a:pt x="17381" y="5446"/>
                  </a:lnTo>
                  <a:lnTo>
                    <a:pt x="17581" y="5379"/>
                  </a:lnTo>
                  <a:lnTo>
                    <a:pt x="17737" y="5290"/>
                  </a:lnTo>
                  <a:lnTo>
                    <a:pt x="17915" y="5223"/>
                  </a:lnTo>
                  <a:lnTo>
                    <a:pt x="18048" y="5112"/>
                  </a:lnTo>
                  <a:lnTo>
                    <a:pt x="18181" y="5023"/>
                  </a:lnTo>
                  <a:lnTo>
                    <a:pt x="18293" y="4912"/>
                  </a:lnTo>
                  <a:lnTo>
                    <a:pt x="18404" y="4801"/>
                  </a:lnTo>
                  <a:lnTo>
                    <a:pt x="18493" y="4668"/>
                  </a:lnTo>
                  <a:lnTo>
                    <a:pt x="18648" y="4423"/>
                  </a:lnTo>
                  <a:lnTo>
                    <a:pt x="18759" y="4134"/>
                  </a:lnTo>
                  <a:lnTo>
                    <a:pt x="18826" y="3845"/>
                  </a:lnTo>
                  <a:lnTo>
                    <a:pt x="18848" y="3534"/>
                  </a:lnTo>
                  <a:lnTo>
                    <a:pt x="18848" y="3201"/>
                  </a:lnTo>
                  <a:lnTo>
                    <a:pt x="18826" y="2867"/>
                  </a:lnTo>
                  <a:lnTo>
                    <a:pt x="18782" y="2534"/>
                  </a:lnTo>
                  <a:lnTo>
                    <a:pt x="18715" y="2178"/>
                  </a:lnTo>
                  <a:lnTo>
                    <a:pt x="18648" y="1823"/>
                  </a:lnTo>
                  <a:lnTo>
                    <a:pt x="18582" y="1667"/>
                  </a:lnTo>
                  <a:lnTo>
                    <a:pt x="18470" y="1489"/>
                  </a:lnTo>
                  <a:lnTo>
                    <a:pt x="18293" y="1356"/>
                  </a:lnTo>
                  <a:lnTo>
                    <a:pt x="18093" y="1200"/>
                  </a:lnTo>
                  <a:lnTo>
                    <a:pt x="17848" y="1089"/>
                  </a:lnTo>
                  <a:lnTo>
                    <a:pt x="17581" y="956"/>
                  </a:lnTo>
                  <a:lnTo>
                    <a:pt x="17270" y="845"/>
                  </a:lnTo>
                  <a:lnTo>
                    <a:pt x="16937" y="756"/>
                  </a:lnTo>
                  <a:lnTo>
                    <a:pt x="16203" y="578"/>
                  </a:lnTo>
                  <a:lnTo>
                    <a:pt x="15381" y="422"/>
                  </a:lnTo>
                  <a:lnTo>
                    <a:pt x="14514" y="311"/>
                  </a:lnTo>
                  <a:lnTo>
                    <a:pt x="13625" y="200"/>
                  </a:lnTo>
                  <a:lnTo>
                    <a:pt x="12758" y="134"/>
                  </a:lnTo>
                  <a:lnTo>
                    <a:pt x="11914" y="89"/>
                  </a:lnTo>
                  <a:lnTo>
                    <a:pt x="10402" y="22"/>
                  </a:lnTo>
                  <a:lnTo>
                    <a:pt x="9358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-4795428" y="319514"/>
              <a:ext cx="212791" cy="123372"/>
            </a:xfrm>
            <a:custGeom>
              <a:avLst/>
              <a:gdLst/>
              <a:ahLst/>
              <a:cxnLst/>
              <a:rect l="l" t="t" r="r" b="b"/>
              <a:pathLst>
                <a:path w="11425" h="6624" extrusionOk="0">
                  <a:moveTo>
                    <a:pt x="1112" y="0"/>
                  </a:moveTo>
                  <a:lnTo>
                    <a:pt x="201" y="23"/>
                  </a:lnTo>
                  <a:lnTo>
                    <a:pt x="156" y="23"/>
                  </a:lnTo>
                  <a:lnTo>
                    <a:pt x="134" y="45"/>
                  </a:lnTo>
                  <a:lnTo>
                    <a:pt x="112" y="67"/>
                  </a:lnTo>
                  <a:lnTo>
                    <a:pt x="112" y="112"/>
                  </a:lnTo>
                  <a:lnTo>
                    <a:pt x="112" y="156"/>
                  </a:lnTo>
                  <a:lnTo>
                    <a:pt x="134" y="178"/>
                  </a:lnTo>
                  <a:lnTo>
                    <a:pt x="156" y="200"/>
                  </a:lnTo>
                  <a:lnTo>
                    <a:pt x="201" y="223"/>
                  </a:lnTo>
                  <a:lnTo>
                    <a:pt x="1112" y="200"/>
                  </a:lnTo>
                  <a:lnTo>
                    <a:pt x="2045" y="200"/>
                  </a:lnTo>
                  <a:lnTo>
                    <a:pt x="3223" y="223"/>
                  </a:lnTo>
                  <a:lnTo>
                    <a:pt x="4513" y="289"/>
                  </a:lnTo>
                  <a:lnTo>
                    <a:pt x="5824" y="378"/>
                  </a:lnTo>
                  <a:lnTo>
                    <a:pt x="6468" y="445"/>
                  </a:lnTo>
                  <a:lnTo>
                    <a:pt x="7091" y="512"/>
                  </a:lnTo>
                  <a:lnTo>
                    <a:pt x="7669" y="600"/>
                  </a:lnTo>
                  <a:lnTo>
                    <a:pt x="8180" y="712"/>
                  </a:lnTo>
                  <a:lnTo>
                    <a:pt x="9091" y="956"/>
                  </a:lnTo>
                  <a:lnTo>
                    <a:pt x="9780" y="1156"/>
                  </a:lnTo>
                  <a:lnTo>
                    <a:pt x="10069" y="1267"/>
                  </a:lnTo>
                  <a:lnTo>
                    <a:pt x="10291" y="1378"/>
                  </a:lnTo>
                  <a:lnTo>
                    <a:pt x="10491" y="1467"/>
                  </a:lnTo>
                  <a:lnTo>
                    <a:pt x="10647" y="1578"/>
                  </a:lnTo>
                  <a:lnTo>
                    <a:pt x="10758" y="1690"/>
                  </a:lnTo>
                  <a:lnTo>
                    <a:pt x="10869" y="1778"/>
                  </a:lnTo>
                  <a:lnTo>
                    <a:pt x="10936" y="1890"/>
                  </a:lnTo>
                  <a:lnTo>
                    <a:pt x="11003" y="2001"/>
                  </a:lnTo>
                  <a:lnTo>
                    <a:pt x="11069" y="2245"/>
                  </a:lnTo>
                  <a:lnTo>
                    <a:pt x="11114" y="2490"/>
                  </a:lnTo>
                  <a:lnTo>
                    <a:pt x="11180" y="2956"/>
                  </a:lnTo>
                  <a:lnTo>
                    <a:pt x="11225" y="3423"/>
                  </a:lnTo>
                  <a:lnTo>
                    <a:pt x="11225" y="3890"/>
                  </a:lnTo>
                  <a:lnTo>
                    <a:pt x="11203" y="4112"/>
                  </a:lnTo>
                  <a:lnTo>
                    <a:pt x="11158" y="4335"/>
                  </a:lnTo>
                  <a:lnTo>
                    <a:pt x="11114" y="4535"/>
                  </a:lnTo>
                  <a:lnTo>
                    <a:pt x="11047" y="4735"/>
                  </a:lnTo>
                  <a:lnTo>
                    <a:pt x="10958" y="4912"/>
                  </a:lnTo>
                  <a:lnTo>
                    <a:pt x="10847" y="5068"/>
                  </a:lnTo>
                  <a:lnTo>
                    <a:pt x="10714" y="5201"/>
                  </a:lnTo>
                  <a:lnTo>
                    <a:pt x="10558" y="5312"/>
                  </a:lnTo>
                  <a:lnTo>
                    <a:pt x="10380" y="5401"/>
                  </a:lnTo>
                  <a:lnTo>
                    <a:pt x="10180" y="5446"/>
                  </a:lnTo>
                  <a:lnTo>
                    <a:pt x="9625" y="5557"/>
                  </a:lnTo>
                  <a:lnTo>
                    <a:pt x="9024" y="5646"/>
                  </a:lnTo>
                  <a:lnTo>
                    <a:pt x="7824" y="5757"/>
                  </a:lnTo>
                  <a:lnTo>
                    <a:pt x="6780" y="5868"/>
                  </a:lnTo>
                  <a:lnTo>
                    <a:pt x="6291" y="5935"/>
                  </a:lnTo>
                  <a:lnTo>
                    <a:pt x="5802" y="6024"/>
                  </a:lnTo>
                  <a:lnTo>
                    <a:pt x="5446" y="6068"/>
                  </a:lnTo>
                  <a:lnTo>
                    <a:pt x="5135" y="6135"/>
                  </a:lnTo>
                  <a:lnTo>
                    <a:pt x="4846" y="6179"/>
                  </a:lnTo>
                  <a:lnTo>
                    <a:pt x="4468" y="6268"/>
                  </a:lnTo>
                  <a:lnTo>
                    <a:pt x="4090" y="6335"/>
                  </a:lnTo>
                  <a:lnTo>
                    <a:pt x="3690" y="6379"/>
                  </a:lnTo>
                  <a:lnTo>
                    <a:pt x="3290" y="6402"/>
                  </a:lnTo>
                  <a:lnTo>
                    <a:pt x="2868" y="6424"/>
                  </a:lnTo>
                  <a:lnTo>
                    <a:pt x="2423" y="6424"/>
                  </a:lnTo>
                  <a:lnTo>
                    <a:pt x="1979" y="6402"/>
                  </a:lnTo>
                  <a:lnTo>
                    <a:pt x="1490" y="6379"/>
                  </a:lnTo>
                  <a:lnTo>
                    <a:pt x="112" y="6268"/>
                  </a:lnTo>
                  <a:lnTo>
                    <a:pt x="67" y="6268"/>
                  </a:lnTo>
                  <a:lnTo>
                    <a:pt x="45" y="6290"/>
                  </a:lnTo>
                  <a:lnTo>
                    <a:pt x="23" y="6313"/>
                  </a:lnTo>
                  <a:lnTo>
                    <a:pt x="1" y="6357"/>
                  </a:lnTo>
                  <a:lnTo>
                    <a:pt x="1" y="6402"/>
                  </a:lnTo>
                  <a:lnTo>
                    <a:pt x="23" y="6424"/>
                  </a:lnTo>
                  <a:lnTo>
                    <a:pt x="67" y="6446"/>
                  </a:lnTo>
                  <a:lnTo>
                    <a:pt x="90" y="6468"/>
                  </a:lnTo>
                  <a:lnTo>
                    <a:pt x="1468" y="6579"/>
                  </a:lnTo>
                  <a:lnTo>
                    <a:pt x="2090" y="6624"/>
                  </a:lnTo>
                  <a:lnTo>
                    <a:pt x="2668" y="6624"/>
                  </a:lnTo>
                  <a:lnTo>
                    <a:pt x="3246" y="6602"/>
                  </a:lnTo>
                  <a:lnTo>
                    <a:pt x="3824" y="6557"/>
                  </a:lnTo>
                  <a:lnTo>
                    <a:pt x="4357" y="6490"/>
                  </a:lnTo>
                  <a:lnTo>
                    <a:pt x="4890" y="6379"/>
                  </a:lnTo>
                  <a:lnTo>
                    <a:pt x="5157" y="6313"/>
                  </a:lnTo>
                  <a:lnTo>
                    <a:pt x="5468" y="6268"/>
                  </a:lnTo>
                  <a:lnTo>
                    <a:pt x="5846" y="6202"/>
                  </a:lnTo>
                  <a:lnTo>
                    <a:pt x="6313" y="6135"/>
                  </a:lnTo>
                  <a:lnTo>
                    <a:pt x="6802" y="6068"/>
                  </a:lnTo>
                  <a:lnTo>
                    <a:pt x="7846" y="5957"/>
                  </a:lnTo>
                  <a:lnTo>
                    <a:pt x="9047" y="5846"/>
                  </a:lnTo>
                  <a:lnTo>
                    <a:pt x="9647" y="5757"/>
                  </a:lnTo>
                  <a:lnTo>
                    <a:pt x="10225" y="5646"/>
                  </a:lnTo>
                  <a:lnTo>
                    <a:pt x="10358" y="5624"/>
                  </a:lnTo>
                  <a:lnTo>
                    <a:pt x="10491" y="5557"/>
                  </a:lnTo>
                  <a:lnTo>
                    <a:pt x="10625" y="5490"/>
                  </a:lnTo>
                  <a:lnTo>
                    <a:pt x="10758" y="5424"/>
                  </a:lnTo>
                  <a:lnTo>
                    <a:pt x="10869" y="5312"/>
                  </a:lnTo>
                  <a:lnTo>
                    <a:pt x="10980" y="5201"/>
                  </a:lnTo>
                  <a:lnTo>
                    <a:pt x="11092" y="5046"/>
                  </a:lnTo>
                  <a:lnTo>
                    <a:pt x="11180" y="4890"/>
                  </a:lnTo>
                  <a:lnTo>
                    <a:pt x="11269" y="4690"/>
                  </a:lnTo>
                  <a:lnTo>
                    <a:pt x="11336" y="4468"/>
                  </a:lnTo>
                  <a:lnTo>
                    <a:pt x="11380" y="4201"/>
                  </a:lnTo>
                  <a:lnTo>
                    <a:pt x="11425" y="3934"/>
                  </a:lnTo>
                  <a:lnTo>
                    <a:pt x="11425" y="3623"/>
                  </a:lnTo>
                  <a:lnTo>
                    <a:pt x="11425" y="3268"/>
                  </a:lnTo>
                  <a:lnTo>
                    <a:pt x="11380" y="2890"/>
                  </a:lnTo>
                  <a:lnTo>
                    <a:pt x="11314" y="2467"/>
                  </a:lnTo>
                  <a:lnTo>
                    <a:pt x="11269" y="2156"/>
                  </a:lnTo>
                  <a:lnTo>
                    <a:pt x="11225" y="2023"/>
                  </a:lnTo>
                  <a:lnTo>
                    <a:pt x="11158" y="1890"/>
                  </a:lnTo>
                  <a:lnTo>
                    <a:pt x="11092" y="1778"/>
                  </a:lnTo>
                  <a:lnTo>
                    <a:pt x="11003" y="1645"/>
                  </a:lnTo>
                  <a:lnTo>
                    <a:pt x="10891" y="1534"/>
                  </a:lnTo>
                  <a:lnTo>
                    <a:pt x="10758" y="1423"/>
                  </a:lnTo>
                  <a:lnTo>
                    <a:pt x="10580" y="1312"/>
                  </a:lnTo>
                  <a:lnTo>
                    <a:pt x="10380" y="1201"/>
                  </a:lnTo>
                  <a:lnTo>
                    <a:pt x="10136" y="1089"/>
                  </a:lnTo>
                  <a:lnTo>
                    <a:pt x="9869" y="978"/>
                  </a:lnTo>
                  <a:lnTo>
                    <a:pt x="9158" y="756"/>
                  </a:lnTo>
                  <a:lnTo>
                    <a:pt x="8247" y="534"/>
                  </a:lnTo>
                  <a:lnTo>
                    <a:pt x="7713" y="423"/>
                  </a:lnTo>
                  <a:lnTo>
                    <a:pt x="7113" y="312"/>
                  </a:lnTo>
                  <a:lnTo>
                    <a:pt x="6513" y="245"/>
                  </a:lnTo>
                  <a:lnTo>
                    <a:pt x="5846" y="178"/>
                  </a:lnTo>
                  <a:lnTo>
                    <a:pt x="4535" y="89"/>
                  </a:lnTo>
                  <a:lnTo>
                    <a:pt x="3223" y="23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-4740783" y="438732"/>
              <a:ext cx="196643" cy="123800"/>
            </a:xfrm>
            <a:custGeom>
              <a:avLst/>
              <a:gdLst/>
              <a:ahLst/>
              <a:cxnLst/>
              <a:rect l="l" t="t" r="r" b="b"/>
              <a:pathLst>
                <a:path w="10558" h="6647" extrusionOk="0">
                  <a:moveTo>
                    <a:pt x="67" y="1"/>
                  </a:moveTo>
                  <a:lnTo>
                    <a:pt x="23" y="23"/>
                  </a:lnTo>
                  <a:lnTo>
                    <a:pt x="0" y="67"/>
                  </a:lnTo>
                  <a:lnTo>
                    <a:pt x="0" y="112"/>
                  </a:lnTo>
                  <a:lnTo>
                    <a:pt x="23" y="134"/>
                  </a:lnTo>
                  <a:lnTo>
                    <a:pt x="45" y="156"/>
                  </a:lnTo>
                  <a:lnTo>
                    <a:pt x="112" y="178"/>
                  </a:lnTo>
                  <a:lnTo>
                    <a:pt x="178" y="201"/>
                  </a:lnTo>
                  <a:lnTo>
                    <a:pt x="623" y="290"/>
                  </a:lnTo>
                  <a:lnTo>
                    <a:pt x="1467" y="445"/>
                  </a:lnTo>
                  <a:lnTo>
                    <a:pt x="3646" y="845"/>
                  </a:lnTo>
                  <a:lnTo>
                    <a:pt x="5601" y="1201"/>
                  </a:lnTo>
                  <a:lnTo>
                    <a:pt x="6202" y="1334"/>
                  </a:lnTo>
                  <a:lnTo>
                    <a:pt x="7002" y="1490"/>
                  </a:lnTo>
                  <a:lnTo>
                    <a:pt x="7402" y="1579"/>
                  </a:lnTo>
                  <a:lnTo>
                    <a:pt x="7780" y="1690"/>
                  </a:lnTo>
                  <a:lnTo>
                    <a:pt x="8180" y="1823"/>
                  </a:lnTo>
                  <a:lnTo>
                    <a:pt x="8535" y="1979"/>
                  </a:lnTo>
                  <a:lnTo>
                    <a:pt x="8913" y="2134"/>
                  </a:lnTo>
                  <a:lnTo>
                    <a:pt x="9247" y="2357"/>
                  </a:lnTo>
                  <a:lnTo>
                    <a:pt x="9491" y="2534"/>
                  </a:lnTo>
                  <a:lnTo>
                    <a:pt x="9691" y="2734"/>
                  </a:lnTo>
                  <a:lnTo>
                    <a:pt x="9869" y="2957"/>
                  </a:lnTo>
                  <a:lnTo>
                    <a:pt x="10025" y="3201"/>
                  </a:lnTo>
                  <a:lnTo>
                    <a:pt x="10158" y="3468"/>
                  </a:lnTo>
                  <a:lnTo>
                    <a:pt x="10247" y="3735"/>
                  </a:lnTo>
                  <a:lnTo>
                    <a:pt x="10313" y="4001"/>
                  </a:lnTo>
                  <a:lnTo>
                    <a:pt x="10358" y="4290"/>
                  </a:lnTo>
                  <a:lnTo>
                    <a:pt x="10358" y="4579"/>
                  </a:lnTo>
                  <a:lnTo>
                    <a:pt x="10358" y="4868"/>
                  </a:lnTo>
                  <a:lnTo>
                    <a:pt x="10313" y="5135"/>
                  </a:lnTo>
                  <a:lnTo>
                    <a:pt x="10269" y="5424"/>
                  </a:lnTo>
                  <a:lnTo>
                    <a:pt x="10202" y="5713"/>
                  </a:lnTo>
                  <a:lnTo>
                    <a:pt x="10091" y="5979"/>
                  </a:lnTo>
                  <a:lnTo>
                    <a:pt x="9980" y="6246"/>
                  </a:lnTo>
                  <a:lnTo>
                    <a:pt x="9847" y="6513"/>
                  </a:lnTo>
                  <a:lnTo>
                    <a:pt x="9847" y="6535"/>
                  </a:lnTo>
                  <a:lnTo>
                    <a:pt x="9847" y="6580"/>
                  </a:lnTo>
                  <a:lnTo>
                    <a:pt x="9869" y="6624"/>
                  </a:lnTo>
                  <a:lnTo>
                    <a:pt x="9891" y="6646"/>
                  </a:lnTo>
                  <a:lnTo>
                    <a:pt x="10002" y="6646"/>
                  </a:lnTo>
                  <a:lnTo>
                    <a:pt x="10025" y="6602"/>
                  </a:lnTo>
                  <a:lnTo>
                    <a:pt x="10158" y="6335"/>
                  </a:lnTo>
                  <a:lnTo>
                    <a:pt x="10291" y="6046"/>
                  </a:lnTo>
                  <a:lnTo>
                    <a:pt x="10380" y="5757"/>
                  </a:lnTo>
                  <a:lnTo>
                    <a:pt x="10469" y="5468"/>
                  </a:lnTo>
                  <a:lnTo>
                    <a:pt x="10513" y="5157"/>
                  </a:lnTo>
                  <a:lnTo>
                    <a:pt x="10558" y="4846"/>
                  </a:lnTo>
                  <a:lnTo>
                    <a:pt x="10558" y="4557"/>
                  </a:lnTo>
                  <a:lnTo>
                    <a:pt x="10536" y="4246"/>
                  </a:lnTo>
                  <a:lnTo>
                    <a:pt x="10491" y="3957"/>
                  </a:lnTo>
                  <a:lnTo>
                    <a:pt x="10425" y="3646"/>
                  </a:lnTo>
                  <a:lnTo>
                    <a:pt x="10336" y="3379"/>
                  </a:lnTo>
                  <a:lnTo>
                    <a:pt x="10202" y="3112"/>
                  </a:lnTo>
                  <a:lnTo>
                    <a:pt x="10047" y="2846"/>
                  </a:lnTo>
                  <a:lnTo>
                    <a:pt x="9847" y="2601"/>
                  </a:lnTo>
                  <a:lnTo>
                    <a:pt x="9624" y="2379"/>
                  </a:lnTo>
                  <a:lnTo>
                    <a:pt x="9358" y="2179"/>
                  </a:lnTo>
                  <a:lnTo>
                    <a:pt x="9002" y="1979"/>
                  </a:lnTo>
                  <a:lnTo>
                    <a:pt x="8624" y="1801"/>
                  </a:lnTo>
                  <a:lnTo>
                    <a:pt x="8246" y="1645"/>
                  </a:lnTo>
                  <a:lnTo>
                    <a:pt x="7869" y="1512"/>
                  </a:lnTo>
                  <a:lnTo>
                    <a:pt x="7468" y="1401"/>
                  </a:lnTo>
                  <a:lnTo>
                    <a:pt x="7046" y="1312"/>
                  </a:lnTo>
                  <a:lnTo>
                    <a:pt x="6246" y="1134"/>
                  </a:lnTo>
                  <a:lnTo>
                    <a:pt x="5646" y="1023"/>
                  </a:lnTo>
                  <a:lnTo>
                    <a:pt x="4757" y="845"/>
                  </a:lnTo>
                  <a:lnTo>
                    <a:pt x="3690" y="645"/>
                  </a:lnTo>
                  <a:lnTo>
                    <a:pt x="1512" y="245"/>
                  </a:lnTo>
                  <a:lnTo>
                    <a:pt x="245" y="23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-4803698" y="545528"/>
              <a:ext cx="272819" cy="90685"/>
            </a:xfrm>
            <a:custGeom>
              <a:avLst/>
              <a:gdLst/>
              <a:ahLst/>
              <a:cxnLst/>
              <a:rect l="l" t="t" r="r" b="b"/>
              <a:pathLst>
                <a:path w="14648" h="4869" extrusionOk="0">
                  <a:moveTo>
                    <a:pt x="111" y="1"/>
                  </a:moveTo>
                  <a:lnTo>
                    <a:pt x="67" y="23"/>
                  </a:lnTo>
                  <a:lnTo>
                    <a:pt x="45" y="45"/>
                  </a:lnTo>
                  <a:lnTo>
                    <a:pt x="22" y="68"/>
                  </a:lnTo>
                  <a:lnTo>
                    <a:pt x="0" y="112"/>
                  </a:lnTo>
                  <a:lnTo>
                    <a:pt x="22" y="157"/>
                  </a:lnTo>
                  <a:lnTo>
                    <a:pt x="45" y="179"/>
                  </a:lnTo>
                  <a:lnTo>
                    <a:pt x="67" y="201"/>
                  </a:lnTo>
                  <a:lnTo>
                    <a:pt x="111" y="201"/>
                  </a:lnTo>
                  <a:lnTo>
                    <a:pt x="1889" y="245"/>
                  </a:lnTo>
                  <a:lnTo>
                    <a:pt x="3912" y="312"/>
                  </a:lnTo>
                  <a:lnTo>
                    <a:pt x="6046" y="401"/>
                  </a:lnTo>
                  <a:lnTo>
                    <a:pt x="8135" y="512"/>
                  </a:lnTo>
                  <a:lnTo>
                    <a:pt x="10091" y="646"/>
                  </a:lnTo>
                  <a:lnTo>
                    <a:pt x="10958" y="734"/>
                  </a:lnTo>
                  <a:lnTo>
                    <a:pt x="11736" y="801"/>
                  </a:lnTo>
                  <a:lnTo>
                    <a:pt x="12402" y="890"/>
                  </a:lnTo>
                  <a:lnTo>
                    <a:pt x="12958" y="979"/>
                  </a:lnTo>
                  <a:lnTo>
                    <a:pt x="13358" y="1068"/>
                  </a:lnTo>
                  <a:lnTo>
                    <a:pt x="13514" y="1112"/>
                  </a:lnTo>
                  <a:lnTo>
                    <a:pt x="13603" y="1179"/>
                  </a:lnTo>
                  <a:lnTo>
                    <a:pt x="13780" y="1312"/>
                  </a:lnTo>
                  <a:lnTo>
                    <a:pt x="13936" y="1446"/>
                  </a:lnTo>
                  <a:lnTo>
                    <a:pt x="14069" y="1579"/>
                  </a:lnTo>
                  <a:lnTo>
                    <a:pt x="14180" y="1735"/>
                  </a:lnTo>
                  <a:lnTo>
                    <a:pt x="14269" y="1890"/>
                  </a:lnTo>
                  <a:lnTo>
                    <a:pt x="14336" y="2046"/>
                  </a:lnTo>
                  <a:lnTo>
                    <a:pt x="14380" y="2201"/>
                  </a:lnTo>
                  <a:lnTo>
                    <a:pt x="14425" y="2357"/>
                  </a:lnTo>
                  <a:lnTo>
                    <a:pt x="14447" y="2668"/>
                  </a:lnTo>
                  <a:lnTo>
                    <a:pt x="14447" y="2957"/>
                  </a:lnTo>
                  <a:lnTo>
                    <a:pt x="14425" y="3202"/>
                  </a:lnTo>
                  <a:lnTo>
                    <a:pt x="14380" y="3402"/>
                  </a:lnTo>
                  <a:lnTo>
                    <a:pt x="14247" y="3779"/>
                  </a:lnTo>
                  <a:lnTo>
                    <a:pt x="14069" y="4202"/>
                  </a:lnTo>
                  <a:lnTo>
                    <a:pt x="13847" y="4735"/>
                  </a:lnTo>
                  <a:lnTo>
                    <a:pt x="13825" y="4780"/>
                  </a:lnTo>
                  <a:lnTo>
                    <a:pt x="13847" y="4802"/>
                  </a:lnTo>
                  <a:lnTo>
                    <a:pt x="13847" y="4846"/>
                  </a:lnTo>
                  <a:lnTo>
                    <a:pt x="13891" y="4869"/>
                  </a:lnTo>
                  <a:lnTo>
                    <a:pt x="13980" y="4869"/>
                  </a:lnTo>
                  <a:lnTo>
                    <a:pt x="14025" y="4824"/>
                  </a:lnTo>
                  <a:lnTo>
                    <a:pt x="14269" y="4268"/>
                  </a:lnTo>
                  <a:lnTo>
                    <a:pt x="14447" y="3824"/>
                  </a:lnTo>
                  <a:lnTo>
                    <a:pt x="14558" y="3446"/>
                  </a:lnTo>
                  <a:lnTo>
                    <a:pt x="14603" y="3224"/>
                  </a:lnTo>
                  <a:lnTo>
                    <a:pt x="14647" y="2957"/>
                  </a:lnTo>
                  <a:lnTo>
                    <a:pt x="14647" y="2646"/>
                  </a:lnTo>
                  <a:lnTo>
                    <a:pt x="14603" y="2313"/>
                  </a:lnTo>
                  <a:lnTo>
                    <a:pt x="14581" y="2135"/>
                  </a:lnTo>
                  <a:lnTo>
                    <a:pt x="14514" y="1957"/>
                  </a:lnTo>
                  <a:lnTo>
                    <a:pt x="14447" y="1801"/>
                  </a:lnTo>
                  <a:lnTo>
                    <a:pt x="14336" y="1623"/>
                  </a:lnTo>
                  <a:lnTo>
                    <a:pt x="14225" y="1468"/>
                  </a:lnTo>
                  <a:lnTo>
                    <a:pt x="14092" y="1290"/>
                  </a:lnTo>
                  <a:lnTo>
                    <a:pt x="13914" y="1157"/>
                  </a:lnTo>
                  <a:lnTo>
                    <a:pt x="13714" y="1001"/>
                  </a:lnTo>
                  <a:lnTo>
                    <a:pt x="13580" y="934"/>
                  </a:lnTo>
                  <a:lnTo>
                    <a:pt x="13380" y="868"/>
                  </a:lnTo>
                  <a:lnTo>
                    <a:pt x="13136" y="823"/>
                  </a:lnTo>
                  <a:lnTo>
                    <a:pt x="12825" y="757"/>
                  </a:lnTo>
                  <a:lnTo>
                    <a:pt x="12091" y="646"/>
                  </a:lnTo>
                  <a:lnTo>
                    <a:pt x="11180" y="557"/>
                  </a:lnTo>
                  <a:lnTo>
                    <a:pt x="10157" y="468"/>
                  </a:lnTo>
                  <a:lnTo>
                    <a:pt x="9046" y="379"/>
                  </a:lnTo>
                  <a:lnTo>
                    <a:pt x="6690" y="245"/>
                  </a:lnTo>
                  <a:lnTo>
                    <a:pt x="4334" y="134"/>
                  </a:lnTo>
                  <a:lnTo>
                    <a:pt x="2289" y="68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-4714708" y="632060"/>
              <a:ext cx="188373" cy="59619"/>
            </a:xfrm>
            <a:custGeom>
              <a:avLst/>
              <a:gdLst/>
              <a:ahLst/>
              <a:cxnLst/>
              <a:rect l="l" t="t" r="r" b="b"/>
              <a:pathLst>
                <a:path w="10114" h="3201" extrusionOk="0">
                  <a:moveTo>
                    <a:pt x="9002" y="0"/>
                  </a:moveTo>
                  <a:lnTo>
                    <a:pt x="8358" y="45"/>
                  </a:lnTo>
                  <a:lnTo>
                    <a:pt x="7624" y="134"/>
                  </a:lnTo>
                  <a:lnTo>
                    <a:pt x="6713" y="267"/>
                  </a:lnTo>
                  <a:lnTo>
                    <a:pt x="5113" y="467"/>
                  </a:lnTo>
                  <a:lnTo>
                    <a:pt x="2912" y="734"/>
                  </a:lnTo>
                  <a:lnTo>
                    <a:pt x="90" y="1045"/>
                  </a:lnTo>
                  <a:lnTo>
                    <a:pt x="45" y="1045"/>
                  </a:lnTo>
                  <a:lnTo>
                    <a:pt x="23" y="1089"/>
                  </a:lnTo>
                  <a:lnTo>
                    <a:pt x="1" y="1112"/>
                  </a:lnTo>
                  <a:lnTo>
                    <a:pt x="1" y="1156"/>
                  </a:lnTo>
                  <a:lnTo>
                    <a:pt x="23" y="1200"/>
                  </a:lnTo>
                  <a:lnTo>
                    <a:pt x="45" y="1223"/>
                  </a:lnTo>
                  <a:lnTo>
                    <a:pt x="67" y="1245"/>
                  </a:lnTo>
                  <a:lnTo>
                    <a:pt x="112" y="1245"/>
                  </a:lnTo>
                  <a:lnTo>
                    <a:pt x="2935" y="912"/>
                  </a:lnTo>
                  <a:lnTo>
                    <a:pt x="5135" y="667"/>
                  </a:lnTo>
                  <a:lnTo>
                    <a:pt x="6735" y="445"/>
                  </a:lnTo>
                  <a:lnTo>
                    <a:pt x="7602" y="334"/>
                  </a:lnTo>
                  <a:lnTo>
                    <a:pt x="8269" y="267"/>
                  </a:lnTo>
                  <a:lnTo>
                    <a:pt x="8980" y="200"/>
                  </a:lnTo>
                  <a:lnTo>
                    <a:pt x="9113" y="245"/>
                  </a:lnTo>
                  <a:lnTo>
                    <a:pt x="9202" y="311"/>
                  </a:lnTo>
                  <a:lnTo>
                    <a:pt x="9314" y="378"/>
                  </a:lnTo>
                  <a:lnTo>
                    <a:pt x="9447" y="489"/>
                  </a:lnTo>
                  <a:lnTo>
                    <a:pt x="9558" y="623"/>
                  </a:lnTo>
                  <a:lnTo>
                    <a:pt x="9669" y="800"/>
                  </a:lnTo>
                  <a:lnTo>
                    <a:pt x="9758" y="1000"/>
                  </a:lnTo>
                  <a:lnTo>
                    <a:pt x="9825" y="1156"/>
                  </a:lnTo>
                  <a:lnTo>
                    <a:pt x="9869" y="1334"/>
                  </a:lnTo>
                  <a:lnTo>
                    <a:pt x="9891" y="1489"/>
                  </a:lnTo>
                  <a:lnTo>
                    <a:pt x="9914" y="1623"/>
                  </a:lnTo>
                  <a:lnTo>
                    <a:pt x="9891" y="1756"/>
                  </a:lnTo>
                  <a:lnTo>
                    <a:pt x="9869" y="1912"/>
                  </a:lnTo>
                  <a:lnTo>
                    <a:pt x="9847" y="2023"/>
                  </a:lnTo>
                  <a:lnTo>
                    <a:pt x="9780" y="2156"/>
                  </a:lnTo>
                  <a:lnTo>
                    <a:pt x="9691" y="2290"/>
                  </a:lnTo>
                  <a:lnTo>
                    <a:pt x="9580" y="2423"/>
                  </a:lnTo>
                  <a:lnTo>
                    <a:pt x="9425" y="2556"/>
                  </a:lnTo>
                  <a:lnTo>
                    <a:pt x="9269" y="2667"/>
                  </a:lnTo>
                  <a:lnTo>
                    <a:pt x="9069" y="2756"/>
                  </a:lnTo>
                  <a:lnTo>
                    <a:pt x="8847" y="2845"/>
                  </a:lnTo>
                  <a:lnTo>
                    <a:pt x="8602" y="2934"/>
                  </a:lnTo>
                  <a:lnTo>
                    <a:pt x="8313" y="3001"/>
                  </a:lnTo>
                  <a:lnTo>
                    <a:pt x="8291" y="3001"/>
                  </a:lnTo>
                  <a:lnTo>
                    <a:pt x="8247" y="3045"/>
                  </a:lnTo>
                  <a:lnTo>
                    <a:pt x="8247" y="3068"/>
                  </a:lnTo>
                  <a:lnTo>
                    <a:pt x="8247" y="3112"/>
                  </a:lnTo>
                  <a:lnTo>
                    <a:pt x="8269" y="3179"/>
                  </a:lnTo>
                  <a:lnTo>
                    <a:pt x="8336" y="3201"/>
                  </a:lnTo>
                  <a:lnTo>
                    <a:pt x="8358" y="3201"/>
                  </a:lnTo>
                  <a:lnTo>
                    <a:pt x="8647" y="3112"/>
                  </a:lnTo>
                  <a:lnTo>
                    <a:pt x="8913" y="3023"/>
                  </a:lnTo>
                  <a:lnTo>
                    <a:pt x="9158" y="2934"/>
                  </a:lnTo>
                  <a:lnTo>
                    <a:pt x="9380" y="2823"/>
                  </a:lnTo>
                  <a:lnTo>
                    <a:pt x="9558" y="2690"/>
                  </a:lnTo>
                  <a:lnTo>
                    <a:pt x="9736" y="2556"/>
                  </a:lnTo>
                  <a:lnTo>
                    <a:pt x="9847" y="2401"/>
                  </a:lnTo>
                  <a:lnTo>
                    <a:pt x="9958" y="2245"/>
                  </a:lnTo>
                  <a:lnTo>
                    <a:pt x="10025" y="2112"/>
                  </a:lnTo>
                  <a:lnTo>
                    <a:pt x="10069" y="1956"/>
                  </a:lnTo>
                  <a:lnTo>
                    <a:pt x="10091" y="1801"/>
                  </a:lnTo>
                  <a:lnTo>
                    <a:pt x="10114" y="1645"/>
                  </a:lnTo>
                  <a:lnTo>
                    <a:pt x="10091" y="1467"/>
                  </a:lnTo>
                  <a:lnTo>
                    <a:pt x="10069" y="1289"/>
                  </a:lnTo>
                  <a:lnTo>
                    <a:pt x="10025" y="1112"/>
                  </a:lnTo>
                  <a:lnTo>
                    <a:pt x="9958" y="934"/>
                  </a:lnTo>
                  <a:lnTo>
                    <a:pt x="9825" y="667"/>
                  </a:lnTo>
                  <a:lnTo>
                    <a:pt x="9691" y="467"/>
                  </a:lnTo>
                  <a:lnTo>
                    <a:pt x="9536" y="311"/>
                  </a:lnTo>
                  <a:lnTo>
                    <a:pt x="9380" y="178"/>
                  </a:lnTo>
                  <a:lnTo>
                    <a:pt x="9247" y="111"/>
                  </a:lnTo>
                  <a:lnTo>
                    <a:pt x="9136" y="45"/>
                  </a:lnTo>
                  <a:lnTo>
                    <a:pt x="902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-3716631" y="218510"/>
              <a:ext cx="127935" cy="127507"/>
            </a:xfrm>
            <a:custGeom>
              <a:avLst/>
              <a:gdLst/>
              <a:ahLst/>
              <a:cxnLst/>
              <a:rect l="l" t="t" r="r" b="b"/>
              <a:pathLst>
                <a:path w="6869" h="6846" extrusionOk="0">
                  <a:moveTo>
                    <a:pt x="3379" y="0"/>
                  </a:moveTo>
                  <a:lnTo>
                    <a:pt x="3334" y="22"/>
                  </a:lnTo>
                  <a:lnTo>
                    <a:pt x="3245" y="89"/>
                  </a:lnTo>
                  <a:lnTo>
                    <a:pt x="3179" y="222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778"/>
                  </a:lnTo>
                  <a:lnTo>
                    <a:pt x="3067" y="1267"/>
                  </a:lnTo>
                  <a:lnTo>
                    <a:pt x="3045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56" y="2601"/>
                  </a:lnTo>
                  <a:lnTo>
                    <a:pt x="2890" y="2734"/>
                  </a:lnTo>
                  <a:lnTo>
                    <a:pt x="2845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8"/>
                  </a:lnTo>
                  <a:lnTo>
                    <a:pt x="2223" y="3001"/>
                  </a:lnTo>
                  <a:lnTo>
                    <a:pt x="1778" y="3023"/>
                  </a:lnTo>
                  <a:lnTo>
                    <a:pt x="1267" y="3045"/>
                  </a:lnTo>
                  <a:lnTo>
                    <a:pt x="800" y="3067"/>
                  </a:lnTo>
                  <a:lnTo>
                    <a:pt x="578" y="3090"/>
                  </a:lnTo>
                  <a:lnTo>
                    <a:pt x="400" y="3134"/>
                  </a:lnTo>
                  <a:lnTo>
                    <a:pt x="223" y="3179"/>
                  </a:lnTo>
                  <a:lnTo>
                    <a:pt x="111" y="3245"/>
                  </a:lnTo>
                  <a:lnTo>
                    <a:pt x="22" y="3312"/>
                  </a:lnTo>
                  <a:lnTo>
                    <a:pt x="0" y="3379"/>
                  </a:lnTo>
                  <a:lnTo>
                    <a:pt x="0" y="3423"/>
                  </a:lnTo>
                  <a:lnTo>
                    <a:pt x="0" y="3467"/>
                  </a:lnTo>
                  <a:lnTo>
                    <a:pt x="22" y="3512"/>
                  </a:lnTo>
                  <a:lnTo>
                    <a:pt x="111" y="3601"/>
                  </a:lnTo>
                  <a:lnTo>
                    <a:pt x="223" y="3667"/>
                  </a:lnTo>
                  <a:lnTo>
                    <a:pt x="400" y="3712"/>
                  </a:lnTo>
                  <a:lnTo>
                    <a:pt x="578" y="3734"/>
                  </a:lnTo>
                  <a:lnTo>
                    <a:pt x="800" y="3756"/>
                  </a:lnTo>
                  <a:lnTo>
                    <a:pt x="1267" y="3801"/>
                  </a:lnTo>
                  <a:lnTo>
                    <a:pt x="1778" y="3823"/>
                  </a:lnTo>
                  <a:lnTo>
                    <a:pt x="2223" y="3845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6"/>
                  </a:lnTo>
                  <a:lnTo>
                    <a:pt x="2845" y="4023"/>
                  </a:lnTo>
                  <a:lnTo>
                    <a:pt x="2890" y="4112"/>
                  </a:lnTo>
                  <a:lnTo>
                    <a:pt x="2956" y="4245"/>
                  </a:lnTo>
                  <a:lnTo>
                    <a:pt x="2979" y="4423"/>
                  </a:lnTo>
                  <a:lnTo>
                    <a:pt x="3001" y="4623"/>
                  </a:lnTo>
                  <a:lnTo>
                    <a:pt x="3045" y="5090"/>
                  </a:lnTo>
                  <a:lnTo>
                    <a:pt x="3067" y="5579"/>
                  </a:lnTo>
                  <a:lnTo>
                    <a:pt x="3090" y="6046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5" y="6735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35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6" y="6268"/>
                  </a:lnTo>
                  <a:lnTo>
                    <a:pt x="3779" y="6046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5" y="4623"/>
                  </a:lnTo>
                  <a:lnTo>
                    <a:pt x="3868" y="4423"/>
                  </a:lnTo>
                  <a:lnTo>
                    <a:pt x="3912" y="4245"/>
                  </a:lnTo>
                  <a:lnTo>
                    <a:pt x="3957" y="4112"/>
                  </a:lnTo>
                  <a:lnTo>
                    <a:pt x="4023" y="4023"/>
                  </a:lnTo>
                  <a:lnTo>
                    <a:pt x="4112" y="3956"/>
                  </a:lnTo>
                  <a:lnTo>
                    <a:pt x="4268" y="3912"/>
                  </a:lnTo>
                  <a:lnTo>
                    <a:pt x="4423" y="3868"/>
                  </a:lnTo>
                  <a:lnTo>
                    <a:pt x="4623" y="3845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56"/>
                  </a:lnTo>
                  <a:lnTo>
                    <a:pt x="6290" y="3734"/>
                  </a:lnTo>
                  <a:lnTo>
                    <a:pt x="6468" y="3712"/>
                  </a:lnTo>
                  <a:lnTo>
                    <a:pt x="6624" y="3667"/>
                  </a:lnTo>
                  <a:lnTo>
                    <a:pt x="6757" y="3601"/>
                  </a:lnTo>
                  <a:lnTo>
                    <a:pt x="6824" y="3512"/>
                  </a:lnTo>
                  <a:lnTo>
                    <a:pt x="6846" y="3467"/>
                  </a:lnTo>
                  <a:lnTo>
                    <a:pt x="6868" y="3423"/>
                  </a:lnTo>
                  <a:lnTo>
                    <a:pt x="6846" y="3379"/>
                  </a:lnTo>
                  <a:lnTo>
                    <a:pt x="6824" y="3312"/>
                  </a:lnTo>
                  <a:lnTo>
                    <a:pt x="6757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90" y="3090"/>
                  </a:lnTo>
                  <a:lnTo>
                    <a:pt x="6068" y="3067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3" y="3001"/>
                  </a:lnTo>
                  <a:lnTo>
                    <a:pt x="4423" y="2978"/>
                  </a:lnTo>
                  <a:lnTo>
                    <a:pt x="4268" y="2934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5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778"/>
                  </a:lnTo>
                  <a:lnTo>
                    <a:pt x="3756" y="578"/>
                  </a:lnTo>
                  <a:lnTo>
                    <a:pt x="3712" y="378"/>
                  </a:lnTo>
                  <a:lnTo>
                    <a:pt x="3668" y="222"/>
                  </a:lnTo>
                  <a:lnTo>
                    <a:pt x="3601" y="89"/>
                  </a:lnTo>
                  <a:lnTo>
                    <a:pt x="3534" y="22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-4655499" y="-564727"/>
              <a:ext cx="127507" cy="127935"/>
            </a:xfrm>
            <a:custGeom>
              <a:avLst/>
              <a:gdLst/>
              <a:ahLst/>
              <a:cxnLst/>
              <a:rect l="l" t="t" r="r" b="b"/>
              <a:pathLst>
                <a:path w="6846" h="6869" extrusionOk="0">
                  <a:moveTo>
                    <a:pt x="3356" y="1"/>
                  </a:moveTo>
                  <a:lnTo>
                    <a:pt x="3312" y="23"/>
                  </a:lnTo>
                  <a:lnTo>
                    <a:pt x="3245" y="112"/>
                  </a:lnTo>
                  <a:lnTo>
                    <a:pt x="3178" y="223"/>
                  </a:lnTo>
                  <a:lnTo>
                    <a:pt x="3134" y="401"/>
                  </a:lnTo>
                  <a:lnTo>
                    <a:pt x="3090" y="579"/>
                  </a:lnTo>
                  <a:lnTo>
                    <a:pt x="3067" y="801"/>
                  </a:lnTo>
                  <a:lnTo>
                    <a:pt x="3045" y="1268"/>
                  </a:lnTo>
                  <a:lnTo>
                    <a:pt x="3023" y="1779"/>
                  </a:lnTo>
                  <a:lnTo>
                    <a:pt x="3001" y="2224"/>
                  </a:lnTo>
                  <a:lnTo>
                    <a:pt x="2978" y="2424"/>
                  </a:lnTo>
                  <a:lnTo>
                    <a:pt x="2934" y="2601"/>
                  </a:lnTo>
                  <a:lnTo>
                    <a:pt x="2889" y="2735"/>
                  </a:lnTo>
                  <a:lnTo>
                    <a:pt x="2823" y="2846"/>
                  </a:lnTo>
                  <a:lnTo>
                    <a:pt x="2734" y="2913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3"/>
                  </a:lnTo>
                  <a:lnTo>
                    <a:pt x="378" y="3135"/>
                  </a:lnTo>
                  <a:lnTo>
                    <a:pt x="222" y="3201"/>
                  </a:lnTo>
                  <a:lnTo>
                    <a:pt x="89" y="3246"/>
                  </a:lnTo>
                  <a:lnTo>
                    <a:pt x="22" y="3335"/>
                  </a:lnTo>
                  <a:lnTo>
                    <a:pt x="0" y="3379"/>
                  </a:lnTo>
                  <a:lnTo>
                    <a:pt x="0" y="3424"/>
                  </a:lnTo>
                  <a:lnTo>
                    <a:pt x="0" y="3490"/>
                  </a:lnTo>
                  <a:lnTo>
                    <a:pt x="22" y="3535"/>
                  </a:lnTo>
                  <a:lnTo>
                    <a:pt x="89" y="3602"/>
                  </a:lnTo>
                  <a:lnTo>
                    <a:pt x="222" y="3668"/>
                  </a:lnTo>
                  <a:lnTo>
                    <a:pt x="378" y="3713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02"/>
                  </a:lnTo>
                  <a:lnTo>
                    <a:pt x="1756" y="3824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3"/>
                  </a:lnTo>
                  <a:lnTo>
                    <a:pt x="2734" y="3957"/>
                  </a:lnTo>
                  <a:lnTo>
                    <a:pt x="2823" y="4024"/>
                  </a:lnTo>
                  <a:lnTo>
                    <a:pt x="2889" y="4113"/>
                  </a:lnTo>
                  <a:lnTo>
                    <a:pt x="2934" y="4268"/>
                  </a:lnTo>
                  <a:lnTo>
                    <a:pt x="2978" y="4424"/>
                  </a:lnTo>
                  <a:lnTo>
                    <a:pt x="3001" y="4624"/>
                  </a:lnTo>
                  <a:lnTo>
                    <a:pt x="3023" y="5091"/>
                  </a:lnTo>
                  <a:lnTo>
                    <a:pt x="3045" y="5580"/>
                  </a:lnTo>
                  <a:lnTo>
                    <a:pt x="3067" y="6069"/>
                  </a:lnTo>
                  <a:lnTo>
                    <a:pt x="3090" y="6291"/>
                  </a:lnTo>
                  <a:lnTo>
                    <a:pt x="3134" y="6469"/>
                  </a:lnTo>
                  <a:lnTo>
                    <a:pt x="3178" y="6624"/>
                  </a:lnTo>
                  <a:lnTo>
                    <a:pt x="3245" y="6758"/>
                  </a:lnTo>
                  <a:lnTo>
                    <a:pt x="3312" y="6824"/>
                  </a:lnTo>
                  <a:lnTo>
                    <a:pt x="3356" y="6847"/>
                  </a:lnTo>
                  <a:lnTo>
                    <a:pt x="3423" y="6869"/>
                  </a:lnTo>
                  <a:lnTo>
                    <a:pt x="3467" y="6847"/>
                  </a:lnTo>
                  <a:lnTo>
                    <a:pt x="3512" y="6824"/>
                  </a:lnTo>
                  <a:lnTo>
                    <a:pt x="3601" y="6758"/>
                  </a:lnTo>
                  <a:lnTo>
                    <a:pt x="3667" y="6624"/>
                  </a:lnTo>
                  <a:lnTo>
                    <a:pt x="3712" y="6469"/>
                  </a:lnTo>
                  <a:lnTo>
                    <a:pt x="3734" y="6291"/>
                  </a:lnTo>
                  <a:lnTo>
                    <a:pt x="3756" y="6069"/>
                  </a:lnTo>
                  <a:lnTo>
                    <a:pt x="3801" y="5580"/>
                  </a:lnTo>
                  <a:lnTo>
                    <a:pt x="3801" y="5091"/>
                  </a:lnTo>
                  <a:lnTo>
                    <a:pt x="3845" y="4624"/>
                  </a:lnTo>
                  <a:lnTo>
                    <a:pt x="3867" y="4424"/>
                  </a:lnTo>
                  <a:lnTo>
                    <a:pt x="3890" y="4268"/>
                  </a:lnTo>
                  <a:lnTo>
                    <a:pt x="3956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5" y="3913"/>
                  </a:lnTo>
                  <a:lnTo>
                    <a:pt x="4423" y="3868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2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3"/>
                  </a:lnTo>
                  <a:lnTo>
                    <a:pt x="6624" y="3668"/>
                  </a:lnTo>
                  <a:lnTo>
                    <a:pt x="6735" y="3602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24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46"/>
                  </a:lnTo>
                  <a:lnTo>
                    <a:pt x="6624" y="3201"/>
                  </a:lnTo>
                  <a:lnTo>
                    <a:pt x="6468" y="3135"/>
                  </a:lnTo>
                  <a:lnTo>
                    <a:pt x="6268" y="3113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5" y="2957"/>
                  </a:lnTo>
                  <a:lnTo>
                    <a:pt x="4112" y="2913"/>
                  </a:lnTo>
                  <a:lnTo>
                    <a:pt x="4023" y="2846"/>
                  </a:lnTo>
                  <a:lnTo>
                    <a:pt x="3956" y="2735"/>
                  </a:lnTo>
                  <a:lnTo>
                    <a:pt x="3890" y="2601"/>
                  </a:lnTo>
                  <a:lnTo>
                    <a:pt x="3867" y="2424"/>
                  </a:lnTo>
                  <a:lnTo>
                    <a:pt x="3845" y="2224"/>
                  </a:lnTo>
                  <a:lnTo>
                    <a:pt x="3801" y="1779"/>
                  </a:lnTo>
                  <a:lnTo>
                    <a:pt x="3801" y="1268"/>
                  </a:lnTo>
                  <a:lnTo>
                    <a:pt x="3756" y="801"/>
                  </a:lnTo>
                  <a:lnTo>
                    <a:pt x="3734" y="579"/>
                  </a:lnTo>
                  <a:lnTo>
                    <a:pt x="3712" y="401"/>
                  </a:lnTo>
                  <a:lnTo>
                    <a:pt x="3667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-4859591" y="635785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4" y="23"/>
                  </a:lnTo>
                  <a:lnTo>
                    <a:pt x="3246" y="111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800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56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5"/>
                  </a:lnTo>
                  <a:lnTo>
                    <a:pt x="1267" y="3045"/>
                  </a:lnTo>
                  <a:lnTo>
                    <a:pt x="801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112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801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5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3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35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7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6" y="4623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3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5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4"/>
                  </a:lnTo>
                  <a:lnTo>
                    <a:pt x="6846" y="3490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57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68" y="3090"/>
                  </a:lnTo>
                  <a:lnTo>
                    <a:pt x="5579" y="3045"/>
                  </a:lnTo>
                  <a:lnTo>
                    <a:pt x="5090" y="3045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56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1"/>
                  </a:lnTo>
                  <a:lnTo>
                    <a:pt x="3535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-4477090" y="-91149"/>
              <a:ext cx="127935" cy="127525"/>
            </a:xfrm>
            <a:custGeom>
              <a:avLst/>
              <a:gdLst/>
              <a:ahLst/>
              <a:cxnLst/>
              <a:rect l="l" t="t" r="r" b="b"/>
              <a:pathLst>
                <a:path w="6869" h="6847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90"/>
                  </a:lnTo>
                  <a:lnTo>
                    <a:pt x="3201" y="223"/>
                  </a:lnTo>
                  <a:lnTo>
                    <a:pt x="3157" y="379"/>
                  </a:lnTo>
                  <a:lnTo>
                    <a:pt x="3112" y="579"/>
                  </a:lnTo>
                  <a:lnTo>
                    <a:pt x="3090" y="779"/>
                  </a:lnTo>
                  <a:lnTo>
                    <a:pt x="3068" y="1268"/>
                  </a:lnTo>
                  <a:lnTo>
                    <a:pt x="3046" y="1757"/>
                  </a:lnTo>
                  <a:lnTo>
                    <a:pt x="3023" y="2223"/>
                  </a:lnTo>
                  <a:lnTo>
                    <a:pt x="2979" y="2424"/>
                  </a:lnTo>
                  <a:lnTo>
                    <a:pt x="2957" y="2601"/>
                  </a:lnTo>
                  <a:lnTo>
                    <a:pt x="2912" y="2735"/>
                  </a:lnTo>
                  <a:lnTo>
                    <a:pt x="2846" y="2824"/>
                  </a:lnTo>
                  <a:lnTo>
                    <a:pt x="2757" y="2890"/>
                  </a:lnTo>
                  <a:lnTo>
                    <a:pt x="2601" y="2935"/>
                  </a:lnTo>
                  <a:lnTo>
                    <a:pt x="2445" y="2979"/>
                  </a:lnTo>
                  <a:lnTo>
                    <a:pt x="2245" y="3001"/>
                  </a:lnTo>
                  <a:lnTo>
                    <a:pt x="1779" y="3024"/>
                  </a:lnTo>
                  <a:lnTo>
                    <a:pt x="1290" y="3046"/>
                  </a:lnTo>
                  <a:lnTo>
                    <a:pt x="801" y="3068"/>
                  </a:lnTo>
                  <a:lnTo>
                    <a:pt x="578" y="3090"/>
                  </a:lnTo>
                  <a:lnTo>
                    <a:pt x="401" y="3135"/>
                  </a:lnTo>
                  <a:lnTo>
                    <a:pt x="245" y="3179"/>
                  </a:lnTo>
                  <a:lnTo>
                    <a:pt x="112" y="3246"/>
                  </a:lnTo>
                  <a:lnTo>
                    <a:pt x="45" y="3313"/>
                  </a:lnTo>
                  <a:lnTo>
                    <a:pt x="23" y="3357"/>
                  </a:lnTo>
                  <a:lnTo>
                    <a:pt x="1" y="3424"/>
                  </a:lnTo>
                  <a:lnTo>
                    <a:pt x="23" y="3468"/>
                  </a:lnTo>
                  <a:lnTo>
                    <a:pt x="45" y="3513"/>
                  </a:lnTo>
                  <a:lnTo>
                    <a:pt x="112" y="3602"/>
                  </a:lnTo>
                  <a:lnTo>
                    <a:pt x="245" y="3668"/>
                  </a:lnTo>
                  <a:lnTo>
                    <a:pt x="401" y="3713"/>
                  </a:lnTo>
                  <a:lnTo>
                    <a:pt x="578" y="3735"/>
                  </a:lnTo>
                  <a:lnTo>
                    <a:pt x="801" y="3757"/>
                  </a:lnTo>
                  <a:lnTo>
                    <a:pt x="1290" y="3802"/>
                  </a:lnTo>
                  <a:lnTo>
                    <a:pt x="1779" y="3802"/>
                  </a:lnTo>
                  <a:lnTo>
                    <a:pt x="2245" y="3846"/>
                  </a:lnTo>
                  <a:lnTo>
                    <a:pt x="2445" y="3868"/>
                  </a:lnTo>
                  <a:lnTo>
                    <a:pt x="2601" y="3890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3"/>
                  </a:lnTo>
                  <a:lnTo>
                    <a:pt x="2957" y="4246"/>
                  </a:lnTo>
                  <a:lnTo>
                    <a:pt x="2979" y="4424"/>
                  </a:lnTo>
                  <a:lnTo>
                    <a:pt x="3023" y="4624"/>
                  </a:lnTo>
                  <a:lnTo>
                    <a:pt x="3046" y="5091"/>
                  </a:lnTo>
                  <a:lnTo>
                    <a:pt x="3068" y="5580"/>
                  </a:lnTo>
                  <a:lnTo>
                    <a:pt x="3090" y="6046"/>
                  </a:lnTo>
                  <a:lnTo>
                    <a:pt x="3112" y="6269"/>
                  </a:lnTo>
                  <a:lnTo>
                    <a:pt x="3157" y="6469"/>
                  </a:lnTo>
                  <a:lnTo>
                    <a:pt x="3201" y="6624"/>
                  </a:lnTo>
                  <a:lnTo>
                    <a:pt x="3268" y="6735"/>
                  </a:lnTo>
                  <a:lnTo>
                    <a:pt x="3335" y="6824"/>
                  </a:lnTo>
                  <a:lnTo>
                    <a:pt x="3379" y="6847"/>
                  </a:lnTo>
                  <a:lnTo>
                    <a:pt x="3490" y="6847"/>
                  </a:lnTo>
                  <a:lnTo>
                    <a:pt x="3535" y="6824"/>
                  </a:lnTo>
                  <a:lnTo>
                    <a:pt x="3623" y="6735"/>
                  </a:lnTo>
                  <a:lnTo>
                    <a:pt x="3668" y="6624"/>
                  </a:lnTo>
                  <a:lnTo>
                    <a:pt x="3735" y="6469"/>
                  </a:lnTo>
                  <a:lnTo>
                    <a:pt x="3757" y="6269"/>
                  </a:lnTo>
                  <a:lnTo>
                    <a:pt x="3779" y="6046"/>
                  </a:lnTo>
                  <a:lnTo>
                    <a:pt x="3801" y="5580"/>
                  </a:lnTo>
                  <a:lnTo>
                    <a:pt x="3824" y="5091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2" y="4246"/>
                  </a:lnTo>
                  <a:lnTo>
                    <a:pt x="3957" y="4113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890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0" y="3802"/>
                  </a:lnTo>
                  <a:lnTo>
                    <a:pt x="5602" y="3802"/>
                  </a:lnTo>
                  <a:lnTo>
                    <a:pt x="6068" y="3757"/>
                  </a:lnTo>
                  <a:lnTo>
                    <a:pt x="6291" y="3735"/>
                  </a:lnTo>
                  <a:lnTo>
                    <a:pt x="6468" y="3713"/>
                  </a:lnTo>
                  <a:lnTo>
                    <a:pt x="6646" y="3668"/>
                  </a:lnTo>
                  <a:lnTo>
                    <a:pt x="6757" y="3602"/>
                  </a:lnTo>
                  <a:lnTo>
                    <a:pt x="6846" y="3513"/>
                  </a:lnTo>
                  <a:lnTo>
                    <a:pt x="6869" y="3468"/>
                  </a:lnTo>
                  <a:lnTo>
                    <a:pt x="6869" y="3424"/>
                  </a:lnTo>
                  <a:lnTo>
                    <a:pt x="6869" y="3357"/>
                  </a:lnTo>
                  <a:lnTo>
                    <a:pt x="6846" y="3313"/>
                  </a:lnTo>
                  <a:lnTo>
                    <a:pt x="6757" y="3246"/>
                  </a:lnTo>
                  <a:lnTo>
                    <a:pt x="6646" y="3179"/>
                  </a:lnTo>
                  <a:lnTo>
                    <a:pt x="6468" y="3135"/>
                  </a:lnTo>
                  <a:lnTo>
                    <a:pt x="6291" y="3090"/>
                  </a:lnTo>
                  <a:lnTo>
                    <a:pt x="6068" y="3068"/>
                  </a:lnTo>
                  <a:lnTo>
                    <a:pt x="5602" y="3046"/>
                  </a:lnTo>
                  <a:lnTo>
                    <a:pt x="5090" y="3024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35"/>
                  </a:lnTo>
                  <a:lnTo>
                    <a:pt x="4135" y="2890"/>
                  </a:lnTo>
                  <a:lnTo>
                    <a:pt x="4024" y="2824"/>
                  </a:lnTo>
                  <a:lnTo>
                    <a:pt x="3957" y="2735"/>
                  </a:lnTo>
                  <a:lnTo>
                    <a:pt x="3912" y="2601"/>
                  </a:lnTo>
                  <a:lnTo>
                    <a:pt x="3890" y="2424"/>
                  </a:lnTo>
                  <a:lnTo>
                    <a:pt x="3868" y="2223"/>
                  </a:lnTo>
                  <a:lnTo>
                    <a:pt x="3824" y="1757"/>
                  </a:lnTo>
                  <a:lnTo>
                    <a:pt x="3801" y="1268"/>
                  </a:lnTo>
                  <a:lnTo>
                    <a:pt x="3779" y="779"/>
                  </a:lnTo>
                  <a:lnTo>
                    <a:pt x="3757" y="579"/>
                  </a:lnTo>
                  <a:lnTo>
                    <a:pt x="3735" y="379"/>
                  </a:lnTo>
                  <a:lnTo>
                    <a:pt x="3668" y="223"/>
                  </a:lnTo>
                  <a:lnTo>
                    <a:pt x="3623" y="90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-4211739" y="622114"/>
              <a:ext cx="127935" cy="127935"/>
            </a:xfrm>
            <a:custGeom>
              <a:avLst/>
              <a:gdLst/>
              <a:ahLst/>
              <a:cxnLst/>
              <a:rect l="l" t="t" r="r" b="b"/>
              <a:pathLst>
                <a:path w="6869" h="6869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112"/>
                  </a:lnTo>
                  <a:lnTo>
                    <a:pt x="3201" y="223"/>
                  </a:lnTo>
                  <a:lnTo>
                    <a:pt x="3157" y="401"/>
                  </a:lnTo>
                  <a:lnTo>
                    <a:pt x="3112" y="579"/>
                  </a:lnTo>
                  <a:lnTo>
                    <a:pt x="3090" y="801"/>
                  </a:lnTo>
                  <a:lnTo>
                    <a:pt x="3068" y="1268"/>
                  </a:lnTo>
                  <a:lnTo>
                    <a:pt x="3046" y="1779"/>
                  </a:lnTo>
                  <a:lnTo>
                    <a:pt x="3023" y="2223"/>
                  </a:lnTo>
                  <a:lnTo>
                    <a:pt x="3001" y="2424"/>
                  </a:lnTo>
                  <a:lnTo>
                    <a:pt x="2957" y="2601"/>
                  </a:lnTo>
                  <a:lnTo>
                    <a:pt x="2912" y="2735"/>
                  </a:lnTo>
                  <a:lnTo>
                    <a:pt x="2846" y="2846"/>
                  </a:lnTo>
                  <a:lnTo>
                    <a:pt x="2757" y="2912"/>
                  </a:lnTo>
                  <a:lnTo>
                    <a:pt x="2601" y="2957"/>
                  </a:lnTo>
                  <a:lnTo>
                    <a:pt x="2446" y="2979"/>
                  </a:lnTo>
                  <a:lnTo>
                    <a:pt x="2245" y="3001"/>
                  </a:lnTo>
                  <a:lnTo>
                    <a:pt x="1779" y="3046"/>
                  </a:lnTo>
                  <a:lnTo>
                    <a:pt x="1290" y="3068"/>
                  </a:lnTo>
                  <a:lnTo>
                    <a:pt x="801" y="3090"/>
                  </a:lnTo>
                  <a:lnTo>
                    <a:pt x="579" y="3113"/>
                  </a:lnTo>
                  <a:lnTo>
                    <a:pt x="401" y="3135"/>
                  </a:lnTo>
                  <a:lnTo>
                    <a:pt x="245" y="3201"/>
                  </a:lnTo>
                  <a:lnTo>
                    <a:pt x="112" y="3246"/>
                  </a:lnTo>
                  <a:lnTo>
                    <a:pt x="45" y="3335"/>
                  </a:lnTo>
                  <a:lnTo>
                    <a:pt x="23" y="3379"/>
                  </a:lnTo>
                  <a:lnTo>
                    <a:pt x="1" y="3424"/>
                  </a:lnTo>
                  <a:lnTo>
                    <a:pt x="23" y="3490"/>
                  </a:lnTo>
                  <a:lnTo>
                    <a:pt x="45" y="3535"/>
                  </a:lnTo>
                  <a:lnTo>
                    <a:pt x="112" y="3602"/>
                  </a:lnTo>
                  <a:lnTo>
                    <a:pt x="245" y="3668"/>
                  </a:lnTo>
                  <a:lnTo>
                    <a:pt x="401" y="3713"/>
                  </a:lnTo>
                  <a:lnTo>
                    <a:pt x="579" y="3757"/>
                  </a:lnTo>
                  <a:lnTo>
                    <a:pt x="801" y="3779"/>
                  </a:lnTo>
                  <a:lnTo>
                    <a:pt x="1290" y="3802"/>
                  </a:lnTo>
                  <a:lnTo>
                    <a:pt x="1779" y="3824"/>
                  </a:lnTo>
                  <a:lnTo>
                    <a:pt x="2245" y="3846"/>
                  </a:lnTo>
                  <a:lnTo>
                    <a:pt x="2446" y="3868"/>
                  </a:lnTo>
                  <a:lnTo>
                    <a:pt x="2601" y="3913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3"/>
                  </a:lnTo>
                  <a:lnTo>
                    <a:pt x="2957" y="4268"/>
                  </a:lnTo>
                  <a:lnTo>
                    <a:pt x="3001" y="4424"/>
                  </a:lnTo>
                  <a:lnTo>
                    <a:pt x="3023" y="4624"/>
                  </a:lnTo>
                  <a:lnTo>
                    <a:pt x="3046" y="5091"/>
                  </a:lnTo>
                  <a:lnTo>
                    <a:pt x="3068" y="5580"/>
                  </a:lnTo>
                  <a:lnTo>
                    <a:pt x="3090" y="6069"/>
                  </a:lnTo>
                  <a:lnTo>
                    <a:pt x="3112" y="6291"/>
                  </a:lnTo>
                  <a:lnTo>
                    <a:pt x="3157" y="6469"/>
                  </a:lnTo>
                  <a:lnTo>
                    <a:pt x="3201" y="6624"/>
                  </a:lnTo>
                  <a:lnTo>
                    <a:pt x="3268" y="6758"/>
                  </a:lnTo>
                  <a:lnTo>
                    <a:pt x="3335" y="6824"/>
                  </a:lnTo>
                  <a:lnTo>
                    <a:pt x="3379" y="6847"/>
                  </a:lnTo>
                  <a:lnTo>
                    <a:pt x="3446" y="6869"/>
                  </a:lnTo>
                  <a:lnTo>
                    <a:pt x="3490" y="6847"/>
                  </a:lnTo>
                  <a:lnTo>
                    <a:pt x="3535" y="6824"/>
                  </a:lnTo>
                  <a:lnTo>
                    <a:pt x="3624" y="6758"/>
                  </a:lnTo>
                  <a:lnTo>
                    <a:pt x="3668" y="6624"/>
                  </a:lnTo>
                  <a:lnTo>
                    <a:pt x="3735" y="6469"/>
                  </a:lnTo>
                  <a:lnTo>
                    <a:pt x="3757" y="6291"/>
                  </a:lnTo>
                  <a:lnTo>
                    <a:pt x="3779" y="6069"/>
                  </a:lnTo>
                  <a:lnTo>
                    <a:pt x="3801" y="5580"/>
                  </a:lnTo>
                  <a:lnTo>
                    <a:pt x="3824" y="5091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2" y="4268"/>
                  </a:lnTo>
                  <a:lnTo>
                    <a:pt x="3957" y="4113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913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0" y="3824"/>
                  </a:lnTo>
                  <a:lnTo>
                    <a:pt x="5602" y="3802"/>
                  </a:lnTo>
                  <a:lnTo>
                    <a:pt x="6068" y="3779"/>
                  </a:lnTo>
                  <a:lnTo>
                    <a:pt x="6291" y="3757"/>
                  </a:lnTo>
                  <a:lnTo>
                    <a:pt x="6468" y="3713"/>
                  </a:lnTo>
                  <a:lnTo>
                    <a:pt x="6646" y="3668"/>
                  </a:lnTo>
                  <a:lnTo>
                    <a:pt x="6757" y="3602"/>
                  </a:lnTo>
                  <a:lnTo>
                    <a:pt x="6846" y="3535"/>
                  </a:lnTo>
                  <a:lnTo>
                    <a:pt x="6869" y="3490"/>
                  </a:lnTo>
                  <a:lnTo>
                    <a:pt x="6869" y="3424"/>
                  </a:lnTo>
                  <a:lnTo>
                    <a:pt x="6869" y="3379"/>
                  </a:lnTo>
                  <a:lnTo>
                    <a:pt x="6846" y="3335"/>
                  </a:lnTo>
                  <a:lnTo>
                    <a:pt x="6757" y="3246"/>
                  </a:lnTo>
                  <a:lnTo>
                    <a:pt x="6646" y="3201"/>
                  </a:lnTo>
                  <a:lnTo>
                    <a:pt x="6468" y="3135"/>
                  </a:lnTo>
                  <a:lnTo>
                    <a:pt x="6291" y="3113"/>
                  </a:lnTo>
                  <a:lnTo>
                    <a:pt x="6068" y="3090"/>
                  </a:lnTo>
                  <a:lnTo>
                    <a:pt x="5602" y="3068"/>
                  </a:lnTo>
                  <a:lnTo>
                    <a:pt x="5090" y="3046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57"/>
                  </a:lnTo>
                  <a:lnTo>
                    <a:pt x="4135" y="2912"/>
                  </a:lnTo>
                  <a:lnTo>
                    <a:pt x="4024" y="2846"/>
                  </a:lnTo>
                  <a:lnTo>
                    <a:pt x="3957" y="2735"/>
                  </a:lnTo>
                  <a:lnTo>
                    <a:pt x="3912" y="2601"/>
                  </a:lnTo>
                  <a:lnTo>
                    <a:pt x="3890" y="2424"/>
                  </a:lnTo>
                  <a:lnTo>
                    <a:pt x="3868" y="2223"/>
                  </a:lnTo>
                  <a:lnTo>
                    <a:pt x="3824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7" y="579"/>
                  </a:lnTo>
                  <a:lnTo>
                    <a:pt x="3735" y="401"/>
                  </a:lnTo>
                  <a:lnTo>
                    <a:pt x="3668" y="223"/>
                  </a:lnTo>
                  <a:lnTo>
                    <a:pt x="3624" y="112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80" name="Google Shape;1580;p17"/>
          <p:cNvSpPr/>
          <p:nvPr/>
        </p:nvSpPr>
        <p:spPr>
          <a:xfrm rot="294481">
            <a:off x="236453" y="169877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1" name="Google Shape;1581;p17"/>
          <p:cNvSpPr/>
          <p:nvPr/>
        </p:nvSpPr>
        <p:spPr>
          <a:xfrm rot="294481">
            <a:off x="224336" y="667977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82" name="Google Shape;1582;p17"/>
          <p:cNvGrpSpPr/>
          <p:nvPr/>
        </p:nvGrpSpPr>
        <p:grpSpPr>
          <a:xfrm>
            <a:off x="233824" y="6393063"/>
            <a:ext cx="354368" cy="306247"/>
            <a:chOff x="-711450" y="730125"/>
            <a:chExt cx="350350" cy="302775"/>
          </a:xfrm>
        </p:grpSpPr>
        <p:sp>
          <p:nvSpPr>
            <p:cNvPr id="1583" name="Google Shape;1583;p17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5" name="Google Shape;1585;p17"/>
          <p:cNvGrpSpPr/>
          <p:nvPr/>
        </p:nvGrpSpPr>
        <p:grpSpPr>
          <a:xfrm>
            <a:off x="635173" y="5898932"/>
            <a:ext cx="168257" cy="252133"/>
            <a:chOff x="-682500" y="-141275"/>
            <a:chExt cx="166350" cy="249275"/>
          </a:xfrm>
        </p:grpSpPr>
        <p:sp>
          <p:nvSpPr>
            <p:cNvPr id="1586" name="Google Shape;1586;p17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7"/>
          <p:cNvGrpSpPr/>
          <p:nvPr/>
        </p:nvGrpSpPr>
        <p:grpSpPr>
          <a:xfrm>
            <a:off x="282751" y="5937704"/>
            <a:ext cx="232283" cy="261085"/>
            <a:chOff x="-1062750" y="-633900"/>
            <a:chExt cx="229650" cy="258125"/>
          </a:xfrm>
        </p:grpSpPr>
        <p:sp>
          <p:nvSpPr>
            <p:cNvPr id="1589" name="Google Shape;1589;p17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17"/>
          <p:cNvGrpSpPr/>
          <p:nvPr/>
        </p:nvGrpSpPr>
        <p:grpSpPr>
          <a:xfrm flipH="1">
            <a:off x="11553061" y="3301863"/>
            <a:ext cx="354368" cy="306247"/>
            <a:chOff x="-711450" y="730125"/>
            <a:chExt cx="350350" cy="302775"/>
          </a:xfrm>
        </p:grpSpPr>
        <p:sp>
          <p:nvSpPr>
            <p:cNvPr id="1592" name="Google Shape;1592;p17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4" name="Google Shape;1594;p17"/>
          <p:cNvGrpSpPr/>
          <p:nvPr/>
        </p:nvGrpSpPr>
        <p:grpSpPr>
          <a:xfrm flipH="1">
            <a:off x="11337825" y="2807732"/>
            <a:ext cx="168257" cy="252133"/>
            <a:chOff x="-682500" y="-141275"/>
            <a:chExt cx="166350" cy="249275"/>
          </a:xfrm>
        </p:grpSpPr>
        <p:sp>
          <p:nvSpPr>
            <p:cNvPr id="1595" name="Google Shape;1595;p17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7" name="Google Shape;1597;p17"/>
          <p:cNvGrpSpPr/>
          <p:nvPr/>
        </p:nvGrpSpPr>
        <p:grpSpPr>
          <a:xfrm flipH="1">
            <a:off x="11626219" y="2846504"/>
            <a:ext cx="232283" cy="261085"/>
            <a:chOff x="-1062750" y="-633900"/>
            <a:chExt cx="229650" cy="258125"/>
          </a:xfrm>
        </p:grpSpPr>
        <p:sp>
          <p:nvSpPr>
            <p:cNvPr id="1598" name="Google Shape;1598;p17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00" name="Google Shape;1600;p17"/>
          <p:cNvSpPr/>
          <p:nvPr/>
        </p:nvSpPr>
        <p:spPr>
          <a:xfrm flipH="1">
            <a:off x="9631151" y="4706467"/>
            <a:ext cx="2560871" cy="2151564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1" name="Google Shape;1601;p17"/>
          <p:cNvSpPr/>
          <p:nvPr/>
        </p:nvSpPr>
        <p:spPr>
          <a:xfrm rot="-5400000">
            <a:off x="-1555823" y="1454283"/>
            <a:ext cx="4566817" cy="145508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2" name="Google Shape;1602;p17"/>
          <p:cNvSpPr/>
          <p:nvPr/>
        </p:nvSpPr>
        <p:spPr>
          <a:xfrm rot="10357306" flipH="1">
            <a:off x="1368993" y="60158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03" name="Google Shape;1603;p17"/>
          <p:cNvGrpSpPr/>
          <p:nvPr/>
        </p:nvGrpSpPr>
        <p:grpSpPr>
          <a:xfrm>
            <a:off x="8199413" y="5798566"/>
            <a:ext cx="1312239" cy="1150015"/>
            <a:chOff x="5748659" y="5679224"/>
            <a:chExt cx="984179" cy="862511"/>
          </a:xfrm>
        </p:grpSpPr>
        <p:sp>
          <p:nvSpPr>
            <p:cNvPr id="1604" name="Google Shape;1604;p17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13" name="Google Shape;1613;p17"/>
          <p:cNvSpPr/>
          <p:nvPr/>
        </p:nvSpPr>
        <p:spPr>
          <a:xfrm rot="294481">
            <a:off x="10173103" y="50391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4" name="Google Shape;1614;p17"/>
          <p:cNvSpPr/>
          <p:nvPr/>
        </p:nvSpPr>
        <p:spPr>
          <a:xfrm rot="294481">
            <a:off x="2033403" y="16860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15" name="Google Shape;1615;p17"/>
          <p:cNvGrpSpPr/>
          <p:nvPr/>
        </p:nvGrpSpPr>
        <p:grpSpPr>
          <a:xfrm rot="-1817197" flipH="1">
            <a:off x="370501" y="5006042"/>
            <a:ext cx="377588" cy="812829"/>
            <a:chOff x="-4310950" y="-1390575"/>
            <a:chExt cx="481850" cy="1037275"/>
          </a:xfrm>
        </p:grpSpPr>
        <p:sp>
          <p:nvSpPr>
            <p:cNvPr id="1616" name="Google Shape;1616;p17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23" name="Google Shape;1623;p17"/>
          <p:cNvSpPr/>
          <p:nvPr/>
        </p:nvSpPr>
        <p:spPr>
          <a:xfrm>
            <a:off x="5360567" y="-6383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57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18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6" name="Google Shape;1626;p18"/>
          <p:cNvSpPr/>
          <p:nvPr/>
        </p:nvSpPr>
        <p:spPr>
          <a:xfrm>
            <a:off x="7975268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7" name="Google Shape;1627;p18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8" name="Google Shape;1628;p18"/>
          <p:cNvSpPr/>
          <p:nvPr/>
        </p:nvSpPr>
        <p:spPr>
          <a:xfrm>
            <a:off x="975667" y="1968400"/>
            <a:ext cx="5020800" cy="3581600"/>
          </a:xfrm>
          <a:prstGeom prst="roundRect">
            <a:avLst>
              <a:gd name="adj" fmla="val 9887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9" name="Google Shape;1629;p18"/>
          <p:cNvSpPr txBox="1">
            <a:spLocks noGrp="1"/>
          </p:cNvSpPr>
          <p:nvPr>
            <p:ph type="subTitle" idx="1"/>
          </p:nvPr>
        </p:nvSpPr>
        <p:spPr>
          <a:xfrm>
            <a:off x="1170267" y="2844800"/>
            <a:ext cx="46316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630" name="Google Shape;1630;p18"/>
          <p:cNvSpPr txBox="1">
            <a:spLocks noGrp="1"/>
          </p:cNvSpPr>
          <p:nvPr>
            <p:ph type="title"/>
          </p:nvPr>
        </p:nvSpPr>
        <p:spPr>
          <a:xfrm>
            <a:off x="950976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1" name="Google Shape;1631;p18"/>
          <p:cNvSpPr/>
          <p:nvPr/>
        </p:nvSpPr>
        <p:spPr>
          <a:xfrm>
            <a:off x="0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2" name="Google Shape;1632;p18"/>
          <p:cNvSpPr/>
          <p:nvPr/>
        </p:nvSpPr>
        <p:spPr>
          <a:xfrm rot="10357306" flipH="1">
            <a:off x="8196626" y="5821481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33" name="Google Shape;1633;p18"/>
          <p:cNvGrpSpPr/>
          <p:nvPr/>
        </p:nvGrpSpPr>
        <p:grpSpPr>
          <a:xfrm>
            <a:off x="-391608" y="985931"/>
            <a:ext cx="1240483" cy="1358263"/>
            <a:chOff x="3459100" y="395775"/>
            <a:chExt cx="803075" cy="879324"/>
          </a:xfrm>
        </p:grpSpPr>
        <p:sp>
          <p:nvSpPr>
            <p:cNvPr id="1634" name="Google Shape;1634;p18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18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18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18"/>
          <p:cNvGrpSpPr/>
          <p:nvPr/>
        </p:nvGrpSpPr>
        <p:grpSpPr>
          <a:xfrm>
            <a:off x="11457925" y="2885380"/>
            <a:ext cx="784932" cy="2581144"/>
            <a:chOff x="8669643" y="2164035"/>
            <a:chExt cx="588699" cy="1935858"/>
          </a:xfrm>
        </p:grpSpPr>
        <p:sp>
          <p:nvSpPr>
            <p:cNvPr id="1647" name="Google Shape;1647;p18"/>
            <p:cNvSpPr/>
            <p:nvPr/>
          </p:nvSpPr>
          <p:spPr>
            <a:xfrm>
              <a:off x="8669644" y="3260007"/>
              <a:ext cx="51143" cy="79922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8914467" y="3081198"/>
              <a:ext cx="68172" cy="109665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8880409" y="3384549"/>
              <a:ext cx="68172" cy="10972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9062394" y="3220612"/>
              <a:ext cx="51143" cy="78843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9087938" y="3552742"/>
              <a:ext cx="51143" cy="7986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8669644" y="3552742"/>
              <a:ext cx="51143" cy="7986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8880409" y="3732629"/>
              <a:ext cx="68172" cy="11074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8771818" y="2164035"/>
              <a:ext cx="69250" cy="110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8669643" y="2667537"/>
              <a:ext cx="68172" cy="11074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9207143" y="4020029"/>
              <a:ext cx="51200" cy="7986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8960218" y="2472721"/>
              <a:ext cx="51143" cy="78843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8985762" y="2899591"/>
              <a:ext cx="51143" cy="7986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59" name="Google Shape;1659;p18"/>
          <p:cNvGrpSpPr/>
          <p:nvPr/>
        </p:nvGrpSpPr>
        <p:grpSpPr>
          <a:xfrm>
            <a:off x="2841562" y="1828968"/>
            <a:ext cx="1445145" cy="515249"/>
            <a:chOff x="4030071" y="192575"/>
            <a:chExt cx="1083859" cy="386437"/>
          </a:xfrm>
        </p:grpSpPr>
        <p:sp>
          <p:nvSpPr>
            <p:cNvPr id="1660" name="Google Shape;1660;p18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6" name="Google Shape;1666;p18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7" name="Google Shape;1667;p18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1" name="Google Shape;1671;p18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2" name="Google Shape;1672;p18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3" name="Google Shape;1673;p18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4" name="Google Shape;1674;p18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5" name="Google Shape;1675;p18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2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9"/>
          <p:cNvSpPr/>
          <p:nvPr/>
        </p:nvSpPr>
        <p:spPr>
          <a:xfrm flipH="1">
            <a:off x="-86539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8" name="Google Shape;1678;p19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9" name="Google Shape;1679;p19"/>
          <p:cNvSpPr/>
          <p:nvPr/>
        </p:nvSpPr>
        <p:spPr>
          <a:xfrm rot="10800000" flipH="1">
            <a:off x="7752817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0" name="Google Shape;1680;p19"/>
          <p:cNvSpPr/>
          <p:nvPr/>
        </p:nvSpPr>
        <p:spPr>
          <a:xfrm>
            <a:off x="6244860" y="1968400"/>
            <a:ext cx="5020800" cy="3581600"/>
          </a:xfrm>
          <a:prstGeom prst="roundRect">
            <a:avLst>
              <a:gd name="adj" fmla="val 9887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1" name="Google Shape;1681;p19"/>
          <p:cNvSpPr txBox="1">
            <a:spLocks noGrp="1"/>
          </p:cNvSpPr>
          <p:nvPr>
            <p:ph type="subTitle" idx="1"/>
          </p:nvPr>
        </p:nvSpPr>
        <p:spPr>
          <a:xfrm>
            <a:off x="6438860" y="2844800"/>
            <a:ext cx="4632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682" name="Google Shape;1682;p19"/>
          <p:cNvSpPr txBox="1">
            <a:spLocks noGrp="1"/>
          </p:cNvSpPr>
          <p:nvPr>
            <p:ph type="title"/>
          </p:nvPr>
        </p:nvSpPr>
        <p:spPr>
          <a:xfrm>
            <a:off x="950976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3" name="Google Shape;1683;p19"/>
          <p:cNvSpPr/>
          <p:nvPr/>
        </p:nvSpPr>
        <p:spPr>
          <a:xfrm rot="-10357306">
            <a:off x="-307845" y="5821481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4" name="Google Shape;1684;p19"/>
          <p:cNvSpPr/>
          <p:nvPr/>
        </p:nvSpPr>
        <p:spPr>
          <a:xfrm flipH="1">
            <a:off x="8468385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5" name="Google Shape;1685;p19"/>
          <p:cNvGrpSpPr/>
          <p:nvPr/>
        </p:nvGrpSpPr>
        <p:grpSpPr>
          <a:xfrm>
            <a:off x="10724559" y="1037931"/>
            <a:ext cx="1240483" cy="1358263"/>
            <a:chOff x="3459100" y="395775"/>
            <a:chExt cx="803075" cy="879324"/>
          </a:xfrm>
        </p:grpSpPr>
        <p:sp>
          <p:nvSpPr>
            <p:cNvPr id="1686" name="Google Shape;1686;p19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7" name="Google Shape;1687;p19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8" name="Google Shape;1688;p19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9" name="Google Shape;1689;p19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0" name="Google Shape;1690;p19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1" name="Google Shape;1691;p19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2" name="Google Shape;1692;p19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3" name="Google Shape;1693;p19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4" name="Google Shape;1694;p19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5" name="Google Shape;1695;p19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6" name="Google Shape;1696;p19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7" name="Google Shape;1697;p19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98" name="Google Shape;1698;p19"/>
          <p:cNvGrpSpPr/>
          <p:nvPr/>
        </p:nvGrpSpPr>
        <p:grpSpPr>
          <a:xfrm flipH="1">
            <a:off x="11356061" y="685463"/>
            <a:ext cx="354368" cy="306247"/>
            <a:chOff x="-711450" y="730125"/>
            <a:chExt cx="350350" cy="302775"/>
          </a:xfrm>
        </p:grpSpPr>
        <p:sp>
          <p:nvSpPr>
            <p:cNvPr id="1699" name="Google Shape;1699;p19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0" name="Google Shape;1700;p19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1" name="Google Shape;1701;p19"/>
          <p:cNvGrpSpPr/>
          <p:nvPr/>
        </p:nvGrpSpPr>
        <p:grpSpPr>
          <a:xfrm flipH="1">
            <a:off x="11140825" y="191332"/>
            <a:ext cx="168257" cy="252133"/>
            <a:chOff x="-682500" y="-141275"/>
            <a:chExt cx="166350" cy="249275"/>
          </a:xfrm>
        </p:grpSpPr>
        <p:sp>
          <p:nvSpPr>
            <p:cNvPr id="1702" name="Google Shape;1702;p19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3" name="Google Shape;1703;p19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4" name="Google Shape;1704;p19"/>
          <p:cNvGrpSpPr/>
          <p:nvPr/>
        </p:nvGrpSpPr>
        <p:grpSpPr>
          <a:xfrm flipH="1">
            <a:off x="11429219" y="230104"/>
            <a:ext cx="232283" cy="261085"/>
            <a:chOff x="-1062750" y="-633900"/>
            <a:chExt cx="229650" cy="258125"/>
          </a:xfrm>
        </p:grpSpPr>
        <p:sp>
          <p:nvSpPr>
            <p:cNvPr id="1705" name="Google Shape;1705;p19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6" name="Google Shape;1706;p19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7" name="Google Shape;1707;p19"/>
          <p:cNvGrpSpPr/>
          <p:nvPr/>
        </p:nvGrpSpPr>
        <p:grpSpPr>
          <a:xfrm>
            <a:off x="10615707" y="1659020"/>
            <a:ext cx="923531" cy="800377"/>
            <a:chOff x="-3340700" y="1114250"/>
            <a:chExt cx="1318325" cy="1142525"/>
          </a:xfrm>
        </p:grpSpPr>
        <p:sp>
          <p:nvSpPr>
            <p:cNvPr id="1708" name="Google Shape;1708;p19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9" name="Google Shape;1709;p19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0" name="Google Shape;1710;p19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1" name="Google Shape;1711;p19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2" name="Google Shape;1712;p19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3" name="Google Shape;1713;p19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4" name="Google Shape;1714;p19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5" name="Google Shape;1715;p19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6" name="Google Shape;1716;p19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7" name="Google Shape;1717;p19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8" name="Google Shape;1718;p19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9" name="Google Shape;1719;p19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0" name="Google Shape;1720;p19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1" name="Google Shape;1721;p19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2" name="Google Shape;1722;p19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3" name="Google Shape;1723;p19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4" name="Google Shape;1724;p19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5" name="Google Shape;1725;p19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6" name="Google Shape;1726;p19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7" name="Google Shape;1727;p19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8" name="Google Shape;1728;p19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9" name="Google Shape;1729;p19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0" name="Google Shape;1730;p19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2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20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3" name="Google Shape;1733;p20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4" name="Google Shape;1734;p20"/>
          <p:cNvSpPr txBox="1">
            <a:spLocks noGrp="1"/>
          </p:cNvSpPr>
          <p:nvPr>
            <p:ph type="subTitle" idx="1"/>
          </p:nvPr>
        </p:nvSpPr>
        <p:spPr>
          <a:xfrm>
            <a:off x="950967" y="1452067"/>
            <a:ext cx="5145200" cy="4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35" name="Google Shape;1735;p20"/>
          <p:cNvSpPr txBox="1">
            <a:spLocks noGrp="1"/>
          </p:cNvSpPr>
          <p:nvPr>
            <p:ph type="subTitle" idx="2"/>
          </p:nvPr>
        </p:nvSpPr>
        <p:spPr>
          <a:xfrm>
            <a:off x="6096033" y="1452067"/>
            <a:ext cx="5145200" cy="4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36" name="Google Shape;1736;p20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7" name="Google Shape;1737;p20"/>
          <p:cNvSpPr/>
          <p:nvPr/>
        </p:nvSpPr>
        <p:spPr>
          <a:xfrm rot="-5400000">
            <a:off x="-2264056" y="14446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8" name="Google Shape;1738;p20"/>
          <p:cNvSpPr/>
          <p:nvPr/>
        </p:nvSpPr>
        <p:spPr>
          <a:xfrm>
            <a:off x="9160403" y="-342170"/>
            <a:ext cx="3331589" cy="1061515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9" name="Google Shape;1739;p20"/>
          <p:cNvSpPr/>
          <p:nvPr/>
        </p:nvSpPr>
        <p:spPr>
          <a:xfrm rot="5675870">
            <a:off x="10200146" y="2957724"/>
            <a:ext cx="3742761" cy="1078301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0" name="Google Shape;1740;p20"/>
          <p:cNvSpPr/>
          <p:nvPr/>
        </p:nvSpPr>
        <p:spPr>
          <a:xfrm rot="10357306" flipH="1">
            <a:off x="-1121508" y="6246681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1" name="Google Shape;1741;p20"/>
          <p:cNvSpPr/>
          <p:nvPr/>
        </p:nvSpPr>
        <p:spPr>
          <a:xfrm>
            <a:off x="5228926" y="-69424"/>
            <a:ext cx="68191" cy="106563"/>
          </a:xfrm>
          <a:custGeom>
            <a:avLst/>
            <a:gdLst/>
            <a:ahLst/>
            <a:cxnLst/>
            <a:rect l="l" t="t" r="r" b="b"/>
            <a:pathLst>
              <a:path w="901" h="1408" extrusionOk="0">
                <a:moveTo>
                  <a:pt x="450" y="1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694"/>
                </a:lnTo>
                <a:lnTo>
                  <a:pt x="0" y="844"/>
                </a:lnTo>
                <a:lnTo>
                  <a:pt x="19" y="976"/>
                </a:lnTo>
                <a:lnTo>
                  <a:pt x="75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1"/>
                </a:lnTo>
                <a:lnTo>
                  <a:pt x="694" y="1276"/>
                </a:lnTo>
                <a:lnTo>
                  <a:pt x="769" y="1201"/>
                </a:lnTo>
                <a:lnTo>
                  <a:pt x="825" y="1088"/>
                </a:lnTo>
                <a:lnTo>
                  <a:pt x="863" y="976"/>
                </a:lnTo>
                <a:lnTo>
                  <a:pt x="882" y="844"/>
                </a:lnTo>
                <a:lnTo>
                  <a:pt x="900" y="694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2" name="Google Shape;1742;p20"/>
          <p:cNvSpPr/>
          <p:nvPr/>
        </p:nvSpPr>
        <p:spPr>
          <a:xfrm>
            <a:off x="5555356" y="-307835"/>
            <a:ext cx="90896" cy="146220"/>
          </a:xfrm>
          <a:custGeom>
            <a:avLst/>
            <a:gdLst/>
            <a:ahLst/>
            <a:cxnLst/>
            <a:rect l="l" t="t" r="r" b="b"/>
            <a:pathLst>
              <a:path w="1201" h="1932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50"/>
                </a:lnTo>
                <a:lnTo>
                  <a:pt x="169" y="282"/>
                </a:lnTo>
                <a:lnTo>
                  <a:pt x="94" y="413"/>
                </a:lnTo>
                <a:lnTo>
                  <a:pt x="38" y="582"/>
                </a:lnTo>
                <a:lnTo>
                  <a:pt x="0" y="769"/>
                </a:lnTo>
                <a:lnTo>
                  <a:pt x="0" y="957"/>
                </a:lnTo>
                <a:lnTo>
                  <a:pt x="0" y="1163"/>
                </a:lnTo>
                <a:lnTo>
                  <a:pt x="38" y="1350"/>
                </a:lnTo>
                <a:lnTo>
                  <a:pt x="94" y="1500"/>
                </a:lnTo>
                <a:lnTo>
                  <a:pt x="169" y="1651"/>
                </a:lnTo>
                <a:lnTo>
                  <a:pt x="263" y="1763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63"/>
                </a:lnTo>
                <a:lnTo>
                  <a:pt x="1032" y="1651"/>
                </a:lnTo>
                <a:lnTo>
                  <a:pt x="1107" y="1500"/>
                </a:lnTo>
                <a:lnTo>
                  <a:pt x="1163" y="1350"/>
                </a:lnTo>
                <a:lnTo>
                  <a:pt x="1182" y="1163"/>
                </a:lnTo>
                <a:lnTo>
                  <a:pt x="1200" y="957"/>
                </a:lnTo>
                <a:lnTo>
                  <a:pt x="1182" y="769"/>
                </a:lnTo>
                <a:lnTo>
                  <a:pt x="1163" y="582"/>
                </a:lnTo>
                <a:lnTo>
                  <a:pt x="1107" y="413"/>
                </a:lnTo>
                <a:lnTo>
                  <a:pt x="1032" y="282"/>
                </a:lnTo>
                <a:lnTo>
                  <a:pt x="938" y="150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3" name="Google Shape;1743;p20"/>
          <p:cNvSpPr/>
          <p:nvPr/>
        </p:nvSpPr>
        <p:spPr>
          <a:xfrm>
            <a:off x="5509945" y="96632"/>
            <a:ext cx="90896" cy="146296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4" name="Google Shape;1744;p20"/>
          <p:cNvSpPr/>
          <p:nvPr/>
        </p:nvSpPr>
        <p:spPr>
          <a:xfrm>
            <a:off x="5752593" y="-121950"/>
            <a:ext cx="68191" cy="1051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451" y="1"/>
                </a:moveTo>
                <a:lnTo>
                  <a:pt x="357" y="20"/>
                </a:lnTo>
                <a:lnTo>
                  <a:pt x="263" y="57"/>
                </a:lnTo>
                <a:lnTo>
                  <a:pt x="188" y="113"/>
                </a:lnTo>
                <a:lnTo>
                  <a:pt x="132" y="207"/>
                </a:lnTo>
                <a:lnTo>
                  <a:pt x="76" y="301"/>
                </a:lnTo>
                <a:lnTo>
                  <a:pt x="38" y="432"/>
                </a:lnTo>
                <a:lnTo>
                  <a:pt x="1" y="563"/>
                </a:lnTo>
                <a:lnTo>
                  <a:pt x="1" y="695"/>
                </a:lnTo>
                <a:lnTo>
                  <a:pt x="1" y="845"/>
                </a:lnTo>
                <a:lnTo>
                  <a:pt x="38" y="976"/>
                </a:lnTo>
                <a:lnTo>
                  <a:pt x="76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545" y="1388"/>
                </a:lnTo>
                <a:lnTo>
                  <a:pt x="620" y="1351"/>
                </a:lnTo>
                <a:lnTo>
                  <a:pt x="695" y="1276"/>
                </a:lnTo>
                <a:lnTo>
                  <a:pt x="770" y="1201"/>
                </a:lnTo>
                <a:lnTo>
                  <a:pt x="826" y="1088"/>
                </a:lnTo>
                <a:lnTo>
                  <a:pt x="863" y="976"/>
                </a:lnTo>
                <a:lnTo>
                  <a:pt x="882" y="845"/>
                </a:lnTo>
                <a:lnTo>
                  <a:pt x="901" y="695"/>
                </a:lnTo>
                <a:lnTo>
                  <a:pt x="882" y="563"/>
                </a:lnTo>
                <a:lnTo>
                  <a:pt x="863" y="432"/>
                </a:lnTo>
                <a:lnTo>
                  <a:pt x="826" y="301"/>
                </a:lnTo>
                <a:lnTo>
                  <a:pt x="770" y="207"/>
                </a:lnTo>
                <a:lnTo>
                  <a:pt x="695" y="113"/>
                </a:lnTo>
                <a:lnTo>
                  <a:pt x="620" y="57"/>
                </a:lnTo>
                <a:lnTo>
                  <a:pt x="545" y="20"/>
                </a:lnTo>
                <a:lnTo>
                  <a:pt x="4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5" name="Google Shape;1745;p20"/>
          <p:cNvSpPr/>
          <p:nvPr/>
        </p:nvSpPr>
        <p:spPr>
          <a:xfrm>
            <a:off x="5786651" y="320890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1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1" y="563"/>
                </a:lnTo>
                <a:lnTo>
                  <a:pt x="1" y="713"/>
                </a:lnTo>
                <a:lnTo>
                  <a:pt x="1" y="844"/>
                </a:lnTo>
                <a:lnTo>
                  <a:pt x="38" y="975"/>
                </a:lnTo>
                <a:lnTo>
                  <a:pt x="76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20" y="1350"/>
                </a:lnTo>
                <a:lnTo>
                  <a:pt x="695" y="1294"/>
                </a:lnTo>
                <a:lnTo>
                  <a:pt x="770" y="1200"/>
                </a:lnTo>
                <a:lnTo>
                  <a:pt x="826" y="1107"/>
                </a:lnTo>
                <a:lnTo>
                  <a:pt x="863" y="975"/>
                </a:lnTo>
                <a:lnTo>
                  <a:pt x="882" y="844"/>
                </a:lnTo>
                <a:lnTo>
                  <a:pt x="901" y="713"/>
                </a:lnTo>
                <a:lnTo>
                  <a:pt x="882" y="563"/>
                </a:lnTo>
                <a:lnTo>
                  <a:pt x="863" y="432"/>
                </a:lnTo>
                <a:lnTo>
                  <a:pt x="826" y="319"/>
                </a:lnTo>
                <a:lnTo>
                  <a:pt x="770" y="207"/>
                </a:lnTo>
                <a:lnTo>
                  <a:pt x="695" y="132"/>
                </a:lnTo>
                <a:lnTo>
                  <a:pt x="620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6" name="Google Shape;1746;p20"/>
          <p:cNvSpPr/>
          <p:nvPr/>
        </p:nvSpPr>
        <p:spPr>
          <a:xfrm>
            <a:off x="5228926" y="320890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7" name="Google Shape;1747;p20"/>
          <p:cNvSpPr/>
          <p:nvPr/>
        </p:nvSpPr>
        <p:spPr>
          <a:xfrm>
            <a:off x="6814245" y="-61595"/>
            <a:ext cx="90896" cy="147659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8" name="Google Shape;1748;p20"/>
          <p:cNvSpPr/>
          <p:nvPr/>
        </p:nvSpPr>
        <p:spPr>
          <a:xfrm>
            <a:off x="6115958" y="-36803"/>
            <a:ext cx="92333" cy="147733"/>
          </a:xfrm>
          <a:custGeom>
            <a:avLst/>
            <a:gdLst/>
            <a:ahLst/>
            <a:cxnLst/>
            <a:rect l="l" t="t" r="r" b="b"/>
            <a:pathLst>
              <a:path w="1220" h="1952" extrusionOk="0">
                <a:moveTo>
                  <a:pt x="619" y="1"/>
                </a:moveTo>
                <a:lnTo>
                  <a:pt x="488" y="20"/>
                </a:lnTo>
                <a:lnTo>
                  <a:pt x="375" y="76"/>
                </a:lnTo>
                <a:lnTo>
                  <a:pt x="281" y="170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70"/>
                </a:lnTo>
                <a:lnTo>
                  <a:pt x="0" y="976"/>
                </a:lnTo>
                <a:lnTo>
                  <a:pt x="19" y="1164"/>
                </a:lnTo>
                <a:lnTo>
                  <a:pt x="56" y="1351"/>
                </a:lnTo>
                <a:lnTo>
                  <a:pt x="113" y="1520"/>
                </a:lnTo>
                <a:lnTo>
                  <a:pt x="188" y="1651"/>
                </a:lnTo>
                <a:lnTo>
                  <a:pt x="281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19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57" y="1782"/>
                </a:lnTo>
                <a:lnTo>
                  <a:pt x="1032" y="1651"/>
                </a:lnTo>
                <a:lnTo>
                  <a:pt x="1107" y="1520"/>
                </a:lnTo>
                <a:lnTo>
                  <a:pt x="1163" y="1351"/>
                </a:lnTo>
                <a:lnTo>
                  <a:pt x="1200" y="1164"/>
                </a:lnTo>
                <a:lnTo>
                  <a:pt x="1219" y="976"/>
                </a:lnTo>
                <a:lnTo>
                  <a:pt x="1200" y="770"/>
                </a:lnTo>
                <a:lnTo>
                  <a:pt x="1163" y="601"/>
                </a:lnTo>
                <a:lnTo>
                  <a:pt x="1107" y="432"/>
                </a:lnTo>
                <a:lnTo>
                  <a:pt x="1032" y="282"/>
                </a:lnTo>
                <a:lnTo>
                  <a:pt x="957" y="170"/>
                </a:lnTo>
                <a:lnTo>
                  <a:pt x="844" y="76"/>
                </a:lnTo>
                <a:lnTo>
                  <a:pt x="731" y="20"/>
                </a:lnTo>
                <a:lnTo>
                  <a:pt x="6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9" name="Google Shape;1749;p20"/>
          <p:cNvSpPr/>
          <p:nvPr/>
        </p:nvSpPr>
        <p:spPr>
          <a:xfrm>
            <a:off x="7284024" y="12200"/>
            <a:ext cx="90896" cy="147659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88" y="19"/>
                </a:lnTo>
                <a:lnTo>
                  <a:pt x="375" y="75"/>
                </a:lnTo>
                <a:lnTo>
                  <a:pt x="263" y="169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88"/>
                </a:lnTo>
                <a:lnTo>
                  <a:pt x="0" y="976"/>
                </a:lnTo>
                <a:lnTo>
                  <a:pt x="19" y="1182"/>
                </a:lnTo>
                <a:lnTo>
                  <a:pt x="56" y="1351"/>
                </a:lnTo>
                <a:lnTo>
                  <a:pt x="113" y="1519"/>
                </a:lnTo>
                <a:lnTo>
                  <a:pt x="188" y="1669"/>
                </a:lnTo>
                <a:lnTo>
                  <a:pt x="263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00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38" y="1782"/>
                </a:lnTo>
                <a:lnTo>
                  <a:pt x="1031" y="1669"/>
                </a:lnTo>
                <a:lnTo>
                  <a:pt x="1106" y="1519"/>
                </a:lnTo>
                <a:lnTo>
                  <a:pt x="1163" y="1351"/>
                </a:lnTo>
                <a:lnTo>
                  <a:pt x="1200" y="1182"/>
                </a:lnTo>
                <a:lnTo>
                  <a:pt x="1200" y="976"/>
                </a:lnTo>
                <a:lnTo>
                  <a:pt x="1200" y="788"/>
                </a:lnTo>
                <a:lnTo>
                  <a:pt x="1163" y="601"/>
                </a:lnTo>
                <a:lnTo>
                  <a:pt x="1106" y="432"/>
                </a:lnTo>
                <a:lnTo>
                  <a:pt x="1031" y="282"/>
                </a:lnTo>
                <a:lnTo>
                  <a:pt x="938" y="169"/>
                </a:lnTo>
                <a:lnTo>
                  <a:pt x="844" y="75"/>
                </a:lnTo>
                <a:lnTo>
                  <a:pt x="731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0" name="Google Shape;1750;p20"/>
          <p:cNvSpPr/>
          <p:nvPr/>
        </p:nvSpPr>
        <p:spPr>
          <a:xfrm>
            <a:off x="7249891" y="321606"/>
            <a:ext cx="68267" cy="106487"/>
          </a:xfrm>
          <a:custGeom>
            <a:avLst/>
            <a:gdLst/>
            <a:ahLst/>
            <a:cxnLst/>
            <a:rect l="l" t="t" r="r" b="b"/>
            <a:pathLst>
              <a:path w="902" h="1407" extrusionOk="0">
                <a:moveTo>
                  <a:pt x="451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20" y="563"/>
                </a:lnTo>
                <a:lnTo>
                  <a:pt x="1" y="713"/>
                </a:lnTo>
                <a:lnTo>
                  <a:pt x="20" y="844"/>
                </a:lnTo>
                <a:lnTo>
                  <a:pt x="38" y="975"/>
                </a:lnTo>
                <a:lnTo>
                  <a:pt x="76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39" y="1350"/>
                </a:lnTo>
                <a:lnTo>
                  <a:pt x="714" y="1275"/>
                </a:lnTo>
                <a:lnTo>
                  <a:pt x="770" y="1200"/>
                </a:lnTo>
                <a:lnTo>
                  <a:pt x="826" y="1088"/>
                </a:lnTo>
                <a:lnTo>
                  <a:pt x="864" y="975"/>
                </a:lnTo>
                <a:lnTo>
                  <a:pt x="901" y="844"/>
                </a:lnTo>
                <a:lnTo>
                  <a:pt x="901" y="713"/>
                </a:lnTo>
                <a:lnTo>
                  <a:pt x="901" y="563"/>
                </a:lnTo>
                <a:lnTo>
                  <a:pt x="864" y="432"/>
                </a:lnTo>
                <a:lnTo>
                  <a:pt x="826" y="319"/>
                </a:lnTo>
                <a:lnTo>
                  <a:pt x="770" y="207"/>
                </a:lnTo>
                <a:lnTo>
                  <a:pt x="714" y="132"/>
                </a:lnTo>
                <a:lnTo>
                  <a:pt x="639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1" name="Google Shape;1751;p20"/>
          <p:cNvSpPr/>
          <p:nvPr/>
        </p:nvSpPr>
        <p:spPr>
          <a:xfrm>
            <a:off x="6367158" y="374779"/>
            <a:ext cx="68191" cy="1051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357" y="1"/>
                </a:moveTo>
                <a:lnTo>
                  <a:pt x="281" y="57"/>
                </a:lnTo>
                <a:lnTo>
                  <a:pt x="206" y="113"/>
                </a:lnTo>
                <a:lnTo>
                  <a:pt x="131" y="207"/>
                </a:lnTo>
                <a:lnTo>
                  <a:pt x="75" y="301"/>
                </a:lnTo>
                <a:lnTo>
                  <a:pt x="38" y="432"/>
                </a:lnTo>
                <a:lnTo>
                  <a:pt x="19" y="563"/>
                </a:lnTo>
                <a:lnTo>
                  <a:pt x="0" y="695"/>
                </a:lnTo>
                <a:lnTo>
                  <a:pt x="19" y="845"/>
                </a:lnTo>
                <a:lnTo>
                  <a:pt x="38" y="976"/>
                </a:lnTo>
                <a:lnTo>
                  <a:pt x="75" y="1089"/>
                </a:lnTo>
                <a:lnTo>
                  <a:pt x="131" y="1182"/>
                </a:lnTo>
                <a:lnTo>
                  <a:pt x="206" y="1276"/>
                </a:lnTo>
                <a:lnTo>
                  <a:pt x="281" y="1332"/>
                </a:lnTo>
                <a:lnTo>
                  <a:pt x="357" y="1389"/>
                </a:lnTo>
                <a:lnTo>
                  <a:pt x="544" y="1389"/>
                </a:lnTo>
                <a:lnTo>
                  <a:pt x="619" y="1332"/>
                </a:lnTo>
                <a:lnTo>
                  <a:pt x="713" y="1276"/>
                </a:lnTo>
                <a:lnTo>
                  <a:pt x="769" y="1182"/>
                </a:lnTo>
                <a:lnTo>
                  <a:pt x="825" y="1089"/>
                </a:lnTo>
                <a:lnTo>
                  <a:pt x="863" y="976"/>
                </a:lnTo>
                <a:lnTo>
                  <a:pt x="900" y="845"/>
                </a:lnTo>
                <a:lnTo>
                  <a:pt x="900" y="695"/>
                </a:lnTo>
                <a:lnTo>
                  <a:pt x="900" y="563"/>
                </a:lnTo>
                <a:lnTo>
                  <a:pt x="863" y="432"/>
                </a:lnTo>
                <a:lnTo>
                  <a:pt x="825" y="301"/>
                </a:lnTo>
                <a:lnTo>
                  <a:pt x="769" y="207"/>
                </a:lnTo>
                <a:lnTo>
                  <a:pt x="713" y="113"/>
                </a:lnTo>
                <a:lnTo>
                  <a:pt x="619" y="57"/>
                </a:lnTo>
                <a:lnTo>
                  <a:pt x="5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2" name="Google Shape;1752;p20"/>
          <p:cNvSpPr/>
          <p:nvPr/>
        </p:nvSpPr>
        <p:spPr>
          <a:xfrm>
            <a:off x="7705516" y="321606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5" y="319"/>
                </a:lnTo>
                <a:lnTo>
                  <a:pt x="38" y="432"/>
                </a:lnTo>
                <a:lnTo>
                  <a:pt x="19" y="563"/>
                </a:lnTo>
                <a:lnTo>
                  <a:pt x="0" y="713"/>
                </a:lnTo>
                <a:lnTo>
                  <a:pt x="19" y="844"/>
                </a:lnTo>
                <a:lnTo>
                  <a:pt x="38" y="975"/>
                </a:lnTo>
                <a:lnTo>
                  <a:pt x="75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38" y="1350"/>
                </a:lnTo>
                <a:lnTo>
                  <a:pt x="713" y="1275"/>
                </a:lnTo>
                <a:lnTo>
                  <a:pt x="769" y="1200"/>
                </a:lnTo>
                <a:lnTo>
                  <a:pt x="825" y="1088"/>
                </a:lnTo>
                <a:lnTo>
                  <a:pt x="863" y="975"/>
                </a:lnTo>
                <a:lnTo>
                  <a:pt x="900" y="844"/>
                </a:lnTo>
                <a:lnTo>
                  <a:pt x="900" y="713"/>
                </a:lnTo>
                <a:lnTo>
                  <a:pt x="900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713" y="132"/>
                </a:lnTo>
                <a:lnTo>
                  <a:pt x="638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3" name="Google Shape;1753;p20"/>
          <p:cNvGrpSpPr/>
          <p:nvPr/>
        </p:nvGrpSpPr>
        <p:grpSpPr>
          <a:xfrm>
            <a:off x="485524" y="685463"/>
            <a:ext cx="354368" cy="306247"/>
            <a:chOff x="-711450" y="730125"/>
            <a:chExt cx="350350" cy="302775"/>
          </a:xfrm>
        </p:grpSpPr>
        <p:sp>
          <p:nvSpPr>
            <p:cNvPr id="1754" name="Google Shape;1754;p20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56" name="Google Shape;1756;p20"/>
          <p:cNvGrpSpPr/>
          <p:nvPr/>
        </p:nvGrpSpPr>
        <p:grpSpPr>
          <a:xfrm>
            <a:off x="886873" y="191332"/>
            <a:ext cx="168257" cy="252133"/>
            <a:chOff x="-682500" y="-141275"/>
            <a:chExt cx="166350" cy="249275"/>
          </a:xfrm>
        </p:grpSpPr>
        <p:sp>
          <p:nvSpPr>
            <p:cNvPr id="1757" name="Google Shape;1757;p20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59" name="Google Shape;1759;p20"/>
          <p:cNvGrpSpPr/>
          <p:nvPr/>
        </p:nvGrpSpPr>
        <p:grpSpPr>
          <a:xfrm>
            <a:off x="534451" y="230104"/>
            <a:ext cx="232283" cy="261085"/>
            <a:chOff x="-1062750" y="-633900"/>
            <a:chExt cx="229650" cy="258125"/>
          </a:xfrm>
        </p:grpSpPr>
        <p:sp>
          <p:nvSpPr>
            <p:cNvPr id="1760" name="Google Shape;1760;p20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2" name="Google Shape;1762;p20"/>
          <p:cNvSpPr/>
          <p:nvPr/>
        </p:nvSpPr>
        <p:spPr>
          <a:xfrm rot="294481">
            <a:off x="11007269" y="9144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3" name="Google Shape;1763;p20"/>
          <p:cNvSpPr/>
          <p:nvPr/>
        </p:nvSpPr>
        <p:spPr>
          <a:xfrm rot="294481">
            <a:off x="776403" y="5958877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484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1"/>
          <p:cNvSpPr/>
          <p:nvPr/>
        </p:nvSpPr>
        <p:spPr>
          <a:xfrm>
            <a:off x="740000" y="994833"/>
            <a:ext cx="59624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6" name="Google Shape;1766;p21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7" name="Google Shape;1767;p21"/>
          <p:cNvSpPr txBox="1">
            <a:spLocks noGrp="1"/>
          </p:cNvSpPr>
          <p:nvPr>
            <p:ph type="subTitle" idx="1"/>
          </p:nvPr>
        </p:nvSpPr>
        <p:spPr>
          <a:xfrm>
            <a:off x="1365567" y="43730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8" name="Google Shape;1768;p21"/>
          <p:cNvSpPr txBox="1">
            <a:spLocks noGrp="1"/>
          </p:cNvSpPr>
          <p:nvPr>
            <p:ph type="subTitle" idx="2"/>
          </p:nvPr>
        </p:nvSpPr>
        <p:spPr>
          <a:xfrm>
            <a:off x="1144567" y="48421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1"/>
          <p:cNvSpPr txBox="1">
            <a:spLocks noGrp="1"/>
          </p:cNvSpPr>
          <p:nvPr>
            <p:ph type="subTitle" idx="3"/>
          </p:nvPr>
        </p:nvSpPr>
        <p:spPr>
          <a:xfrm>
            <a:off x="4121467" y="43730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70" name="Google Shape;1770;p21"/>
          <p:cNvSpPr txBox="1">
            <a:spLocks noGrp="1"/>
          </p:cNvSpPr>
          <p:nvPr>
            <p:ph type="subTitle" idx="4"/>
          </p:nvPr>
        </p:nvSpPr>
        <p:spPr>
          <a:xfrm>
            <a:off x="3900467" y="48421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21"/>
          <p:cNvSpPr txBox="1">
            <a:spLocks noGrp="1"/>
          </p:cNvSpPr>
          <p:nvPr>
            <p:ph type="subTitle" idx="5"/>
          </p:nvPr>
        </p:nvSpPr>
        <p:spPr>
          <a:xfrm>
            <a:off x="1152600" y="21611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2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3" name="Google Shape;1773;p21"/>
          <p:cNvSpPr/>
          <p:nvPr/>
        </p:nvSpPr>
        <p:spPr>
          <a:xfrm flipH="1">
            <a:off x="10918856" y="501699"/>
            <a:ext cx="1302872" cy="635634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4" name="Google Shape;1774;p21"/>
          <p:cNvSpPr/>
          <p:nvPr/>
        </p:nvSpPr>
        <p:spPr>
          <a:xfrm flipH="1">
            <a:off x="11608297" y="-2"/>
            <a:ext cx="510087" cy="484017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5" name="Google Shape;1775;p21"/>
          <p:cNvSpPr/>
          <p:nvPr/>
        </p:nvSpPr>
        <p:spPr>
          <a:xfrm rot="10800000" flipH="1">
            <a:off x="1" y="-52235"/>
            <a:ext cx="1746596" cy="1467436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6" name="Google Shape;1776;p21"/>
          <p:cNvSpPr/>
          <p:nvPr/>
        </p:nvSpPr>
        <p:spPr>
          <a:xfrm rot="-5983939" flipH="1">
            <a:off x="-1987512" y="3519005"/>
            <a:ext cx="4322227" cy="1245248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7" name="Google Shape;1777;p21"/>
          <p:cNvSpPr/>
          <p:nvPr/>
        </p:nvSpPr>
        <p:spPr>
          <a:xfrm rot="10090525" flipH="1">
            <a:off x="7510919" y="6115481"/>
            <a:ext cx="3742659" cy="1078272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78" name="Google Shape;1778;p21"/>
          <p:cNvGrpSpPr/>
          <p:nvPr/>
        </p:nvGrpSpPr>
        <p:grpSpPr>
          <a:xfrm>
            <a:off x="9716192" y="1135165"/>
            <a:ext cx="1240483" cy="1358263"/>
            <a:chOff x="3459100" y="395775"/>
            <a:chExt cx="803075" cy="879324"/>
          </a:xfrm>
        </p:grpSpPr>
        <p:sp>
          <p:nvSpPr>
            <p:cNvPr id="1779" name="Google Shape;1779;p21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0" name="Google Shape;1780;p21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1" name="Google Shape;1781;p21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2" name="Google Shape;1782;p21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3" name="Google Shape;1783;p21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4" name="Google Shape;1784;p21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5" name="Google Shape;1785;p21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6" name="Google Shape;1786;p21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7" name="Google Shape;1787;p21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8" name="Google Shape;1788;p21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9" name="Google Shape;1789;p21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0" name="Google Shape;1790;p21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91" name="Google Shape;1791;p21"/>
          <p:cNvGrpSpPr/>
          <p:nvPr/>
        </p:nvGrpSpPr>
        <p:grpSpPr>
          <a:xfrm>
            <a:off x="11108540" y="5897469"/>
            <a:ext cx="923531" cy="800377"/>
            <a:chOff x="-3340700" y="1114250"/>
            <a:chExt cx="1318325" cy="1142525"/>
          </a:xfrm>
        </p:grpSpPr>
        <p:sp>
          <p:nvSpPr>
            <p:cNvPr id="1792" name="Google Shape;1792;p21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3" name="Google Shape;1793;p21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4" name="Google Shape;1794;p21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5" name="Google Shape;1795;p21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6" name="Google Shape;1796;p21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7" name="Google Shape;1797;p21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8" name="Google Shape;1798;p21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9" name="Google Shape;1799;p21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0" name="Google Shape;1800;p21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1" name="Google Shape;1801;p21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2" name="Google Shape;1802;p21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3" name="Google Shape;1803;p21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4" name="Google Shape;1804;p21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5" name="Google Shape;1805;p21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6" name="Google Shape;1806;p21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7" name="Google Shape;1807;p21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8" name="Google Shape;1808;p21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9" name="Google Shape;1809;p21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0" name="Google Shape;1810;p21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1" name="Google Shape;1811;p21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2" name="Google Shape;1812;p21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3" name="Google Shape;1813;p21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4" name="Google Shape;1814;p21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5" name="Google Shape;1815;p21"/>
          <p:cNvGrpSpPr/>
          <p:nvPr/>
        </p:nvGrpSpPr>
        <p:grpSpPr>
          <a:xfrm flipH="1">
            <a:off x="11610061" y="813279"/>
            <a:ext cx="354368" cy="306247"/>
            <a:chOff x="-711450" y="730125"/>
            <a:chExt cx="350350" cy="302775"/>
          </a:xfrm>
        </p:grpSpPr>
        <p:sp>
          <p:nvSpPr>
            <p:cNvPr id="1816" name="Google Shape;1816;p21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7" name="Google Shape;1817;p21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8" name="Google Shape;1818;p21"/>
          <p:cNvGrpSpPr/>
          <p:nvPr/>
        </p:nvGrpSpPr>
        <p:grpSpPr>
          <a:xfrm flipH="1">
            <a:off x="11394825" y="319149"/>
            <a:ext cx="168257" cy="252133"/>
            <a:chOff x="-682500" y="-141275"/>
            <a:chExt cx="166350" cy="249275"/>
          </a:xfrm>
        </p:grpSpPr>
        <p:sp>
          <p:nvSpPr>
            <p:cNvPr id="1819" name="Google Shape;1819;p21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0" name="Google Shape;1820;p21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21" name="Google Shape;1821;p21"/>
          <p:cNvGrpSpPr/>
          <p:nvPr/>
        </p:nvGrpSpPr>
        <p:grpSpPr>
          <a:xfrm flipH="1">
            <a:off x="11683219" y="357921"/>
            <a:ext cx="232283" cy="261085"/>
            <a:chOff x="-1062750" y="-633900"/>
            <a:chExt cx="229650" cy="258125"/>
          </a:xfrm>
        </p:grpSpPr>
        <p:sp>
          <p:nvSpPr>
            <p:cNvPr id="1822" name="Google Shape;1822;p21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3" name="Google Shape;1823;p21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445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22"/>
          <p:cNvSpPr/>
          <p:nvPr/>
        </p:nvSpPr>
        <p:spPr>
          <a:xfrm flipH="1">
            <a:off x="10918856" y="501699"/>
            <a:ext cx="1302872" cy="635634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6" name="Google Shape;1826;p2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7" name="Google Shape;1827;p22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8" name="Google Shape;1828;p22"/>
          <p:cNvSpPr txBox="1">
            <a:spLocks noGrp="1"/>
          </p:cNvSpPr>
          <p:nvPr>
            <p:ph type="subTitle" idx="1"/>
          </p:nvPr>
        </p:nvSpPr>
        <p:spPr>
          <a:xfrm>
            <a:off x="4401200" y="2358367"/>
            <a:ext cx="4112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829" name="Google Shape;1829;p22"/>
          <p:cNvSpPr txBox="1">
            <a:spLocks noGrp="1"/>
          </p:cNvSpPr>
          <p:nvPr>
            <p:ph type="subTitle" idx="2"/>
          </p:nvPr>
        </p:nvSpPr>
        <p:spPr>
          <a:xfrm>
            <a:off x="4401200" y="2827495"/>
            <a:ext cx="504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30" name="Google Shape;1830;p22"/>
          <p:cNvSpPr txBox="1">
            <a:spLocks noGrp="1"/>
          </p:cNvSpPr>
          <p:nvPr>
            <p:ph type="subTitle" idx="3"/>
          </p:nvPr>
        </p:nvSpPr>
        <p:spPr>
          <a:xfrm>
            <a:off x="5828351" y="44284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831" name="Google Shape;1831;p22"/>
          <p:cNvSpPr txBox="1">
            <a:spLocks noGrp="1"/>
          </p:cNvSpPr>
          <p:nvPr>
            <p:ph type="subTitle" idx="4"/>
          </p:nvPr>
        </p:nvSpPr>
        <p:spPr>
          <a:xfrm>
            <a:off x="2731551" y="4897587"/>
            <a:ext cx="504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32" name="Google Shape;1832;p22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3" name="Google Shape;1833;p22"/>
          <p:cNvSpPr/>
          <p:nvPr/>
        </p:nvSpPr>
        <p:spPr>
          <a:xfrm flipH="1">
            <a:off x="11608297" y="-2"/>
            <a:ext cx="510087" cy="484017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4" name="Google Shape;1834;p22"/>
          <p:cNvSpPr/>
          <p:nvPr/>
        </p:nvSpPr>
        <p:spPr>
          <a:xfrm rot="10800000" flipH="1">
            <a:off x="1" y="-52235"/>
            <a:ext cx="1746596" cy="1467436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5" name="Google Shape;1835;p22"/>
          <p:cNvSpPr/>
          <p:nvPr/>
        </p:nvSpPr>
        <p:spPr>
          <a:xfrm rot="-5983939" flipH="1">
            <a:off x="-1987512" y="3519005"/>
            <a:ext cx="4322227" cy="1245248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6" name="Google Shape;1836;p22"/>
          <p:cNvSpPr/>
          <p:nvPr/>
        </p:nvSpPr>
        <p:spPr>
          <a:xfrm rot="10090525" flipH="1">
            <a:off x="7510919" y="6115481"/>
            <a:ext cx="3742659" cy="1078272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7" name="Google Shape;1837;p22"/>
          <p:cNvGrpSpPr/>
          <p:nvPr/>
        </p:nvGrpSpPr>
        <p:grpSpPr>
          <a:xfrm>
            <a:off x="9716192" y="-896836"/>
            <a:ext cx="1240483" cy="1358263"/>
            <a:chOff x="3459100" y="395775"/>
            <a:chExt cx="803075" cy="879324"/>
          </a:xfrm>
        </p:grpSpPr>
        <p:sp>
          <p:nvSpPr>
            <p:cNvPr id="1838" name="Google Shape;1838;p22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9" name="Google Shape;1839;p22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0" name="Google Shape;1840;p22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1" name="Google Shape;1841;p22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2" name="Google Shape;1842;p22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3" name="Google Shape;1843;p22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5" name="Google Shape;1845;p22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6" name="Google Shape;1846;p22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7" name="Google Shape;1847;p22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8" name="Google Shape;1848;p22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9" name="Google Shape;1849;p22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50" name="Google Shape;1850;p22"/>
          <p:cNvGrpSpPr/>
          <p:nvPr/>
        </p:nvGrpSpPr>
        <p:grpSpPr>
          <a:xfrm>
            <a:off x="288140" y="5795869"/>
            <a:ext cx="923531" cy="800377"/>
            <a:chOff x="-3340700" y="1114250"/>
            <a:chExt cx="1318325" cy="1142525"/>
          </a:xfrm>
        </p:grpSpPr>
        <p:sp>
          <p:nvSpPr>
            <p:cNvPr id="1851" name="Google Shape;1851;p2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2" name="Google Shape;1852;p2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3" name="Google Shape;1853;p2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4" name="Google Shape;1854;p2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5" name="Google Shape;1855;p2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6" name="Google Shape;1856;p2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7" name="Google Shape;1857;p2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8" name="Google Shape;1858;p2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9" name="Google Shape;1859;p2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0" name="Google Shape;1860;p2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1" name="Google Shape;1861;p2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2" name="Google Shape;1862;p2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3" name="Google Shape;1863;p2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4" name="Google Shape;1864;p2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5" name="Google Shape;1865;p2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6" name="Google Shape;1866;p2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7" name="Google Shape;1867;p2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8" name="Google Shape;1868;p2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9" name="Google Shape;1869;p2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0" name="Google Shape;1870;p2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1" name="Google Shape;1871;p2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2" name="Google Shape;1872;p2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3" name="Google Shape;1873;p2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74" name="Google Shape;1874;p22"/>
          <p:cNvGrpSpPr/>
          <p:nvPr/>
        </p:nvGrpSpPr>
        <p:grpSpPr>
          <a:xfrm flipH="1">
            <a:off x="11763995" y="5991646"/>
            <a:ext cx="354368" cy="306247"/>
            <a:chOff x="-711450" y="730125"/>
            <a:chExt cx="350350" cy="302775"/>
          </a:xfrm>
        </p:grpSpPr>
        <p:sp>
          <p:nvSpPr>
            <p:cNvPr id="1875" name="Google Shape;1875;p2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6" name="Google Shape;1876;p2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77" name="Google Shape;1877;p22"/>
          <p:cNvGrpSpPr/>
          <p:nvPr/>
        </p:nvGrpSpPr>
        <p:grpSpPr>
          <a:xfrm flipH="1">
            <a:off x="11608292" y="5543750"/>
            <a:ext cx="168257" cy="252133"/>
            <a:chOff x="-682500" y="-141275"/>
            <a:chExt cx="166350" cy="249275"/>
          </a:xfrm>
        </p:grpSpPr>
        <p:sp>
          <p:nvSpPr>
            <p:cNvPr id="1878" name="Google Shape;1878;p2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9" name="Google Shape;1879;p2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0" name="Google Shape;1880;p22"/>
          <p:cNvGrpSpPr/>
          <p:nvPr/>
        </p:nvGrpSpPr>
        <p:grpSpPr>
          <a:xfrm flipH="1">
            <a:off x="11886085" y="5482388"/>
            <a:ext cx="232283" cy="261085"/>
            <a:chOff x="-1062750" y="-633900"/>
            <a:chExt cx="229650" cy="258125"/>
          </a:xfrm>
        </p:grpSpPr>
        <p:sp>
          <p:nvSpPr>
            <p:cNvPr id="1881" name="Google Shape;1881;p2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2" name="Google Shape;1882;p2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7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2100600" y="3443403"/>
            <a:ext cx="7990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subTitle" idx="1"/>
          </p:nvPr>
        </p:nvSpPr>
        <p:spPr>
          <a:xfrm>
            <a:off x="3468567" y="4528659"/>
            <a:ext cx="518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70597" y="17826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7975268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3"/>
          <p:cNvSpPr/>
          <p:nvPr/>
        </p:nvSpPr>
        <p:spPr>
          <a:xfrm rot="4500037" flipH="1">
            <a:off x="9978283" y="2653256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3"/>
          <p:cNvSpPr/>
          <p:nvPr/>
        </p:nvSpPr>
        <p:spPr>
          <a:xfrm rot="-6299983" flipH="1">
            <a:off x="-1633449" y="2806381"/>
            <a:ext cx="4322220" cy="1245245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3;p3"/>
          <p:cNvSpPr/>
          <p:nvPr/>
        </p:nvSpPr>
        <p:spPr>
          <a:xfrm rot="5400000">
            <a:off x="1854795" y="-1864619"/>
            <a:ext cx="956404" cy="466598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 rot="5400000">
            <a:off x="4669388" y="75606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5" name="Google Shape;105;p3"/>
          <p:cNvGrpSpPr/>
          <p:nvPr/>
        </p:nvGrpSpPr>
        <p:grpSpPr>
          <a:xfrm>
            <a:off x="1578313" y="1183999"/>
            <a:ext cx="1312239" cy="1150015"/>
            <a:chOff x="5748659" y="5679224"/>
            <a:chExt cx="984179" cy="862511"/>
          </a:xfrm>
        </p:grpSpPr>
        <p:sp>
          <p:nvSpPr>
            <p:cNvPr id="106" name="Google Shape;106;p3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3"/>
          <p:cNvGrpSpPr/>
          <p:nvPr/>
        </p:nvGrpSpPr>
        <p:grpSpPr>
          <a:xfrm>
            <a:off x="10495546" y="5557566"/>
            <a:ext cx="1312239" cy="1150015"/>
            <a:chOff x="5748659" y="5679224"/>
            <a:chExt cx="984179" cy="862511"/>
          </a:xfrm>
        </p:grpSpPr>
        <p:sp>
          <p:nvSpPr>
            <p:cNvPr id="116" name="Google Shape;116;p3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242841" y="727597"/>
            <a:ext cx="354368" cy="306247"/>
            <a:chOff x="-711450" y="730125"/>
            <a:chExt cx="350350" cy="302775"/>
          </a:xfrm>
        </p:grpSpPr>
        <p:sp>
          <p:nvSpPr>
            <p:cNvPr id="126" name="Google Shape;126;p3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44189" y="233466"/>
            <a:ext cx="168257" cy="252133"/>
            <a:chOff x="-682500" y="-141275"/>
            <a:chExt cx="166350" cy="249275"/>
          </a:xfrm>
        </p:grpSpPr>
        <p:sp>
          <p:nvSpPr>
            <p:cNvPr id="129" name="Google Shape;129;p3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291768" y="272238"/>
            <a:ext cx="232283" cy="261085"/>
            <a:chOff x="-1062750" y="-633900"/>
            <a:chExt cx="229650" cy="258125"/>
          </a:xfrm>
        </p:grpSpPr>
        <p:sp>
          <p:nvSpPr>
            <p:cNvPr id="132" name="Google Shape;132;p3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3"/>
          <p:cNvGrpSpPr/>
          <p:nvPr/>
        </p:nvGrpSpPr>
        <p:grpSpPr>
          <a:xfrm rot="-1095368" flipH="1">
            <a:off x="11443103" y="110578"/>
            <a:ext cx="377565" cy="812781"/>
            <a:chOff x="-4310950" y="-1390575"/>
            <a:chExt cx="481850" cy="1037275"/>
          </a:xfrm>
        </p:grpSpPr>
        <p:sp>
          <p:nvSpPr>
            <p:cNvPr id="135" name="Google Shape;135;p3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3"/>
          <p:cNvGrpSpPr/>
          <p:nvPr/>
        </p:nvGrpSpPr>
        <p:grpSpPr>
          <a:xfrm rot="-549155" flipH="1">
            <a:off x="11088585" y="500663"/>
            <a:ext cx="240323" cy="517341"/>
            <a:chOff x="-4310950" y="-1390575"/>
            <a:chExt cx="481850" cy="1037275"/>
          </a:xfrm>
        </p:grpSpPr>
        <p:sp>
          <p:nvSpPr>
            <p:cNvPr id="143" name="Google Shape;143;p3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820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23"/>
          <p:cNvSpPr/>
          <p:nvPr/>
        </p:nvSpPr>
        <p:spPr>
          <a:xfrm>
            <a:off x="7755142" y="-8818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5" name="Google Shape;1885;p23"/>
          <p:cNvSpPr/>
          <p:nvPr/>
        </p:nvSpPr>
        <p:spPr>
          <a:xfrm rot="-5400000" flipH="1">
            <a:off x="-1472589" y="4096734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6" name="Google Shape;1886;p23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7" name="Google Shape;1887;p23"/>
          <p:cNvSpPr txBox="1">
            <a:spLocks noGrp="1"/>
          </p:cNvSpPr>
          <p:nvPr>
            <p:ph type="subTitle" idx="1"/>
          </p:nvPr>
        </p:nvSpPr>
        <p:spPr>
          <a:xfrm>
            <a:off x="1252200" y="390144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888" name="Google Shape;1888;p23"/>
          <p:cNvSpPr txBox="1">
            <a:spLocks noGrp="1"/>
          </p:cNvSpPr>
          <p:nvPr>
            <p:ph type="subTitle" idx="2"/>
          </p:nvPr>
        </p:nvSpPr>
        <p:spPr>
          <a:xfrm>
            <a:off x="1252200" y="442569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89" name="Google Shape;1889;p23"/>
          <p:cNvSpPr txBox="1">
            <a:spLocks noGrp="1"/>
          </p:cNvSpPr>
          <p:nvPr>
            <p:ph type="subTitle" idx="3"/>
          </p:nvPr>
        </p:nvSpPr>
        <p:spPr>
          <a:xfrm>
            <a:off x="4776840" y="390144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890" name="Google Shape;1890;p23"/>
          <p:cNvSpPr txBox="1">
            <a:spLocks noGrp="1"/>
          </p:cNvSpPr>
          <p:nvPr>
            <p:ph type="subTitle" idx="4"/>
          </p:nvPr>
        </p:nvSpPr>
        <p:spPr>
          <a:xfrm>
            <a:off x="4776840" y="442569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91" name="Google Shape;1891;p23"/>
          <p:cNvSpPr txBox="1">
            <a:spLocks noGrp="1"/>
          </p:cNvSpPr>
          <p:nvPr>
            <p:ph type="subTitle" idx="5"/>
          </p:nvPr>
        </p:nvSpPr>
        <p:spPr>
          <a:xfrm>
            <a:off x="8301480" y="390144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892" name="Google Shape;1892;p23"/>
          <p:cNvSpPr txBox="1">
            <a:spLocks noGrp="1"/>
          </p:cNvSpPr>
          <p:nvPr>
            <p:ph type="subTitle" idx="6"/>
          </p:nvPr>
        </p:nvSpPr>
        <p:spPr>
          <a:xfrm>
            <a:off x="8301480" y="442569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93" name="Google Shape;1893;p23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894" name="Google Shape;1894;p23"/>
          <p:cNvGrpSpPr/>
          <p:nvPr/>
        </p:nvGrpSpPr>
        <p:grpSpPr>
          <a:xfrm>
            <a:off x="10778146" y="5659166"/>
            <a:ext cx="1312239" cy="1150015"/>
            <a:chOff x="5748659" y="5679224"/>
            <a:chExt cx="984179" cy="862511"/>
          </a:xfrm>
        </p:grpSpPr>
        <p:sp>
          <p:nvSpPr>
            <p:cNvPr id="1895" name="Google Shape;1895;p23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0" name="Google Shape;1900;p23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4" name="Google Shape;1904;p23"/>
          <p:cNvSpPr/>
          <p:nvPr/>
        </p:nvSpPr>
        <p:spPr>
          <a:xfrm rot="10357306" flipH="1">
            <a:off x="3934854" y="60158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5" name="Google Shape;1905;p23"/>
          <p:cNvGrpSpPr/>
          <p:nvPr/>
        </p:nvGrpSpPr>
        <p:grpSpPr>
          <a:xfrm rot="771120">
            <a:off x="10495881" y="27288"/>
            <a:ext cx="1742651" cy="1867691"/>
            <a:chOff x="-2361737" y="-754721"/>
            <a:chExt cx="1471245" cy="1576811"/>
          </a:xfrm>
        </p:grpSpPr>
        <p:sp>
          <p:nvSpPr>
            <p:cNvPr id="1906" name="Google Shape;1906;p23"/>
            <p:cNvSpPr/>
            <p:nvPr/>
          </p:nvSpPr>
          <p:spPr>
            <a:xfrm>
              <a:off x="-2361737" y="-754721"/>
              <a:ext cx="1471245" cy="1576811"/>
            </a:xfrm>
            <a:custGeom>
              <a:avLst/>
              <a:gdLst/>
              <a:ahLst/>
              <a:cxnLst/>
              <a:rect l="l" t="t" r="r" b="b"/>
              <a:pathLst>
                <a:path w="78993" h="84661" extrusionOk="0">
                  <a:moveTo>
                    <a:pt x="39497" y="0"/>
                  </a:moveTo>
                  <a:lnTo>
                    <a:pt x="39430" y="22"/>
                  </a:lnTo>
                  <a:lnTo>
                    <a:pt x="38163" y="44"/>
                  </a:lnTo>
                  <a:lnTo>
                    <a:pt x="37786" y="44"/>
                  </a:lnTo>
                  <a:lnTo>
                    <a:pt x="36563" y="111"/>
                  </a:lnTo>
                  <a:lnTo>
                    <a:pt x="36430" y="133"/>
                  </a:lnTo>
                  <a:lnTo>
                    <a:pt x="35185" y="244"/>
                  </a:lnTo>
                  <a:lnTo>
                    <a:pt x="34785" y="289"/>
                  </a:lnTo>
                  <a:lnTo>
                    <a:pt x="33674" y="445"/>
                  </a:lnTo>
                  <a:lnTo>
                    <a:pt x="33451" y="467"/>
                  </a:lnTo>
                  <a:lnTo>
                    <a:pt x="32251" y="667"/>
                  </a:lnTo>
                  <a:lnTo>
                    <a:pt x="31851" y="756"/>
                  </a:lnTo>
                  <a:lnTo>
                    <a:pt x="30829" y="978"/>
                  </a:lnTo>
                  <a:lnTo>
                    <a:pt x="30540" y="1022"/>
                  </a:lnTo>
                  <a:lnTo>
                    <a:pt x="29406" y="1311"/>
                  </a:lnTo>
                  <a:lnTo>
                    <a:pt x="28984" y="1422"/>
                  </a:lnTo>
                  <a:lnTo>
                    <a:pt x="28028" y="1711"/>
                  </a:lnTo>
                  <a:lnTo>
                    <a:pt x="27739" y="1778"/>
                  </a:lnTo>
                  <a:lnTo>
                    <a:pt x="26628" y="2156"/>
                  </a:lnTo>
                  <a:lnTo>
                    <a:pt x="26206" y="2312"/>
                  </a:lnTo>
                  <a:lnTo>
                    <a:pt x="25294" y="2645"/>
                  </a:lnTo>
                  <a:lnTo>
                    <a:pt x="25028" y="2756"/>
                  </a:lnTo>
                  <a:lnTo>
                    <a:pt x="23916" y="3201"/>
                  </a:lnTo>
                  <a:lnTo>
                    <a:pt x="23561" y="3356"/>
                  </a:lnTo>
                  <a:lnTo>
                    <a:pt x="22627" y="3778"/>
                  </a:lnTo>
                  <a:lnTo>
                    <a:pt x="22405" y="3890"/>
                  </a:lnTo>
                  <a:lnTo>
                    <a:pt x="21316" y="4445"/>
                  </a:lnTo>
                  <a:lnTo>
                    <a:pt x="21005" y="4601"/>
                  </a:lnTo>
                  <a:lnTo>
                    <a:pt x="20049" y="5134"/>
                  </a:lnTo>
                  <a:lnTo>
                    <a:pt x="19893" y="5223"/>
                  </a:lnTo>
                  <a:lnTo>
                    <a:pt x="18804" y="5868"/>
                  </a:lnTo>
                  <a:lnTo>
                    <a:pt x="18582" y="6001"/>
                  </a:lnTo>
                  <a:lnTo>
                    <a:pt x="17560" y="6646"/>
                  </a:lnTo>
                  <a:lnTo>
                    <a:pt x="17493" y="6712"/>
                  </a:lnTo>
                  <a:lnTo>
                    <a:pt x="16559" y="7357"/>
                  </a:lnTo>
                  <a:lnTo>
                    <a:pt x="16404" y="7468"/>
                  </a:lnTo>
                  <a:lnTo>
                    <a:pt x="15693" y="8001"/>
                  </a:lnTo>
                  <a:lnTo>
                    <a:pt x="15404" y="8224"/>
                  </a:lnTo>
                  <a:lnTo>
                    <a:pt x="14826" y="8668"/>
                  </a:lnTo>
                  <a:lnTo>
                    <a:pt x="14515" y="8913"/>
                  </a:lnTo>
                  <a:lnTo>
                    <a:pt x="13914" y="9424"/>
                  </a:lnTo>
                  <a:lnTo>
                    <a:pt x="13670" y="9624"/>
                  </a:lnTo>
                  <a:lnTo>
                    <a:pt x="12892" y="10313"/>
                  </a:lnTo>
                  <a:lnTo>
                    <a:pt x="12559" y="10624"/>
                  </a:lnTo>
                  <a:lnTo>
                    <a:pt x="12114" y="11046"/>
                  </a:lnTo>
                  <a:lnTo>
                    <a:pt x="11736" y="11402"/>
                  </a:lnTo>
                  <a:lnTo>
                    <a:pt x="11336" y="11802"/>
                  </a:lnTo>
                  <a:lnTo>
                    <a:pt x="10981" y="12180"/>
                  </a:lnTo>
                  <a:lnTo>
                    <a:pt x="10647" y="12536"/>
                  </a:lnTo>
                  <a:lnTo>
                    <a:pt x="10625" y="12558"/>
                  </a:lnTo>
                  <a:lnTo>
                    <a:pt x="9914" y="13358"/>
                  </a:lnTo>
                  <a:lnTo>
                    <a:pt x="9625" y="13669"/>
                  </a:lnTo>
                  <a:lnTo>
                    <a:pt x="9203" y="14180"/>
                  </a:lnTo>
                  <a:lnTo>
                    <a:pt x="8936" y="14492"/>
                  </a:lnTo>
                  <a:lnTo>
                    <a:pt x="8536" y="15003"/>
                  </a:lnTo>
                  <a:lnTo>
                    <a:pt x="8291" y="15292"/>
                  </a:lnTo>
                  <a:lnTo>
                    <a:pt x="7869" y="15870"/>
                  </a:lnTo>
                  <a:lnTo>
                    <a:pt x="7758" y="15981"/>
                  </a:lnTo>
                  <a:lnTo>
                    <a:pt x="7002" y="17048"/>
                  </a:lnTo>
                  <a:lnTo>
                    <a:pt x="6291" y="18114"/>
                  </a:lnTo>
                  <a:lnTo>
                    <a:pt x="6202" y="18270"/>
                  </a:lnTo>
                  <a:lnTo>
                    <a:pt x="5735" y="18981"/>
                  </a:lnTo>
                  <a:lnTo>
                    <a:pt x="5691" y="19070"/>
                  </a:lnTo>
                  <a:lnTo>
                    <a:pt x="5202" y="19915"/>
                  </a:lnTo>
                  <a:lnTo>
                    <a:pt x="4757" y="20693"/>
                  </a:lnTo>
                  <a:lnTo>
                    <a:pt x="4713" y="20782"/>
                  </a:lnTo>
                  <a:lnTo>
                    <a:pt x="4068" y="22026"/>
                  </a:lnTo>
                  <a:lnTo>
                    <a:pt x="3468" y="23293"/>
                  </a:lnTo>
                  <a:lnTo>
                    <a:pt x="2912" y="24582"/>
                  </a:lnTo>
                  <a:lnTo>
                    <a:pt x="2401" y="25894"/>
                  </a:lnTo>
                  <a:lnTo>
                    <a:pt x="2401" y="25938"/>
                  </a:lnTo>
                  <a:lnTo>
                    <a:pt x="2112" y="26783"/>
                  </a:lnTo>
                  <a:lnTo>
                    <a:pt x="2068" y="26872"/>
                  </a:lnTo>
                  <a:lnTo>
                    <a:pt x="1801" y="27672"/>
                  </a:lnTo>
                  <a:lnTo>
                    <a:pt x="1757" y="27805"/>
                  </a:lnTo>
                  <a:lnTo>
                    <a:pt x="1534" y="28583"/>
                  </a:lnTo>
                  <a:lnTo>
                    <a:pt x="1490" y="28761"/>
                  </a:lnTo>
                  <a:lnTo>
                    <a:pt x="1268" y="29539"/>
                  </a:lnTo>
                  <a:lnTo>
                    <a:pt x="1223" y="29739"/>
                  </a:lnTo>
                  <a:lnTo>
                    <a:pt x="1045" y="30472"/>
                  </a:lnTo>
                  <a:lnTo>
                    <a:pt x="1001" y="30717"/>
                  </a:lnTo>
                  <a:lnTo>
                    <a:pt x="823" y="31450"/>
                  </a:lnTo>
                  <a:lnTo>
                    <a:pt x="779" y="31673"/>
                  </a:lnTo>
                  <a:lnTo>
                    <a:pt x="645" y="32428"/>
                  </a:lnTo>
                  <a:lnTo>
                    <a:pt x="601" y="32673"/>
                  </a:lnTo>
                  <a:lnTo>
                    <a:pt x="468" y="33428"/>
                  </a:lnTo>
                  <a:lnTo>
                    <a:pt x="445" y="33628"/>
                  </a:lnTo>
                  <a:lnTo>
                    <a:pt x="334" y="34406"/>
                  </a:lnTo>
                  <a:lnTo>
                    <a:pt x="312" y="34606"/>
                  </a:lnTo>
                  <a:lnTo>
                    <a:pt x="223" y="35429"/>
                  </a:lnTo>
                  <a:lnTo>
                    <a:pt x="201" y="35673"/>
                  </a:lnTo>
                  <a:lnTo>
                    <a:pt x="134" y="36273"/>
                  </a:lnTo>
                  <a:lnTo>
                    <a:pt x="134" y="36407"/>
                  </a:lnTo>
                  <a:lnTo>
                    <a:pt x="45" y="37696"/>
                  </a:lnTo>
                  <a:lnTo>
                    <a:pt x="45" y="38118"/>
                  </a:lnTo>
                  <a:lnTo>
                    <a:pt x="1" y="39274"/>
                  </a:lnTo>
                  <a:lnTo>
                    <a:pt x="1" y="39496"/>
                  </a:lnTo>
                  <a:lnTo>
                    <a:pt x="1" y="82282"/>
                  </a:lnTo>
                  <a:lnTo>
                    <a:pt x="23" y="82460"/>
                  </a:lnTo>
                  <a:lnTo>
                    <a:pt x="23" y="82638"/>
                  </a:lnTo>
                  <a:lnTo>
                    <a:pt x="112" y="82993"/>
                  </a:lnTo>
                  <a:lnTo>
                    <a:pt x="245" y="83304"/>
                  </a:lnTo>
                  <a:lnTo>
                    <a:pt x="423" y="83616"/>
                  </a:lnTo>
                  <a:lnTo>
                    <a:pt x="623" y="83882"/>
                  </a:lnTo>
                  <a:lnTo>
                    <a:pt x="890" y="84127"/>
                  </a:lnTo>
                  <a:lnTo>
                    <a:pt x="1179" y="84327"/>
                  </a:lnTo>
                  <a:lnTo>
                    <a:pt x="1334" y="84416"/>
                  </a:lnTo>
                  <a:lnTo>
                    <a:pt x="1490" y="84482"/>
                  </a:lnTo>
                  <a:lnTo>
                    <a:pt x="1712" y="84571"/>
                  </a:lnTo>
                  <a:lnTo>
                    <a:pt x="1935" y="84616"/>
                  </a:lnTo>
                  <a:lnTo>
                    <a:pt x="2157" y="84660"/>
                  </a:lnTo>
                  <a:lnTo>
                    <a:pt x="76837" y="84660"/>
                  </a:lnTo>
                  <a:lnTo>
                    <a:pt x="77082" y="84616"/>
                  </a:lnTo>
                  <a:lnTo>
                    <a:pt x="77304" y="84571"/>
                  </a:lnTo>
                  <a:lnTo>
                    <a:pt x="77526" y="84482"/>
                  </a:lnTo>
                  <a:lnTo>
                    <a:pt x="77726" y="84371"/>
                  </a:lnTo>
                  <a:lnTo>
                    <a:pt x="77948" y="84260"/>
                  </a:lnTo>
                  <a:lnTo>
                    <a:pt x="78126" y="84105"/>
                  </a:lnTo>
                  <a:lnTo>
                    <a:pt x="78304" y="83949"/>
                  </a:lnTo>
                  <a:lnTo>
                    <a:pt x="78460" y="83771"/>
                  </a:lnTo>
                  <a:lnTo>
                    <a:pt x="78593" y="83593"/>
                  </a:lnTo>
                  <a:lnTo>
                    <a:pt x="78704" y="83393"/>
                  </a:lnTo>
                  <a:lnTo>
                    <a:pt x="78815" y="83193"/>
                  </a:lnTo>
                  <a:lnTo>
                    <a:pt x="78882" y="82971"/>
                  </a:lnTo>
                  <a:lnTo>
                    <a:pt x="78949" y="82749"/>
                  </a:lnTo>
                  <a:lnTo>
                    <a:pt x="78971" y="82526"/>
                  </a:lnTo>
                  <a:lnTo>
                    <a:pt x="78993" y="82282"/>
                  </a:lnTo>
                  <a:lnTo>
                    <a:pt x="78993" y="39496"/>
                  </a:lnTo>
                  <a:lnTo>
                    <a:pt x="78993" y="39385"/>
                  </a:lnTo>
                  <a:lnTo>
                    <a:pt x="78949" y="38140"/>
                  </a:lnTo>
                  <a:lnTo>
                    <a:pt x="78949" y="37674"/>
                  </a:lnTo>
                  <a:lnTo>
                    <a:pt x="78860" y="36385"/>
                  </a:lnTo>
                  <a:lnTo>
                    <a:pt x="78860" y="36229"/>
                  </a:lnTo>
                  <a:lnTo>
                    <a:pt x="78793" y="35629"/>
                  </a:lnTo>
                  <a:lnTo>
                    <a:pt x="78704" y="34873"/>
                  </a:lnTo>
                  <a:lnTo>
                    <a:pt x="78615" y="34073"/>
                  </a:lnTo>
                  <a:lnTo>
                    <a:pt x="78571" y="33851"/>
                  </a:lnTo>
                  <a:lnTo>
                    <a:pt x="78460" y="33073"/>
                  </a:lnTo>
                  <a:lnTo>
                    <a:pt x="78326" y="32295"/>
                  </a:lnTo>
                  <a:lnTo>
                    <a:pt x="78282" y="32117"/>
                  </a:lnTo>
                  <a:lnTo>
                    <a:pt x="78126" y="31295"/>
                  </a:lnTo>
                  <a:lnTo>
                    <a:pt x="77948" y="30517"/>
                  </a:lnTo>
                  <a:lnTo>
                    <a:pt x="77948" y="30495"/>
                  </a:lnTo>
                  <a:lnTo>
                    <a:pt x="77771" y="29739"/>
                  </a:lnTo>
                  <a:lnTo>
                    <a:pt x="77548" y="28939"/>
                  </a:lnTo>
                  <a:lnTo>
                    <a:pt x="77526" y="28805"/>
                  </a:lnTo>
                  <a:lnTo>
                    <a:pt x="77304" y="28094"/>
                  </a:lnTo>
                  <a:lnTo>
                    <a:pt x="77082" y="27338"/>
                  </a:lnTo>
                  <a:lnTo>
                    <a:pt x="76993" y="27116"/>
                  </a:lnTo>
                  <a:lnTo>
                    <a:pt x="76748" y="26405"/>
                  </a:lnTo>
                  <a:lnTo>
                    <a:pt x="76504" y="25694"/>
                  </a:lnTo>
                  <a:lnTo>
                    <a:pt x="76415" y="25471"/>
                  </a:lnTo>
                  <a:lnTo>
                    <a:pt x="76126" y="24738"/>
                  </a:lnTo>
                  <a:lnTo>
                    <a:pt x="75859" y="24071"/>
                  </a:lnTo>
                  <a:lnTo>
                    <a:pt x="75792" y="23938"/>
                  </a:lnTo>
                  <a:lnTo>
                    <a:pt x="75503" y="23249"/>
                  </a:lnTo>
                  <a:lnTo>
                    <a:pt x="75192" y="22582"/>
                  </a:lnTo>
                  <a:lnTo>
                    <a:pt x="75126" y="22449"/>
                  </a:lnTo>
                  <a:lnTo>
                    <a:pt x="74814" y="21804"/>
                  </a:lnTo>
                  <a:lnTo>
                    <a:pt x="74437" y="21093"/>
                  </a:lnTo>
                  <a:lnTo>
                    <a:pt x="74325" y="20871"/>
                  </a:lnTo>
                  <a:lnTo>
                    <a:pt x="73614" y="19626"/>
                  </a:lnTo>
                  <a:lnTo>
                    <a:pt x="73459" y="19359"/>
                  </a:lnTo>
                  <a:lnTo>
                    <a:pt x="73103" y="18737"/>
                  </a:lnTo>
                  <a:lnTo>
                    <a:pt x="72703" y="18137"/>
                  </a:lnTo>
                  <a:lnTo>
                    <a:pt x="72592" y="17937"/>
                  </a:lnTo>
                  <a:lnTo>
                    <a:pt x="71814" y="16781"/>
                  </a:lnTo>
                  <a:lnTo>
                    <a:pt x="71703" y="16648"/>
                  </a:lnTo>
                  <a:lnTo>
                    <a:pt x="70858" y="15492"/>
                  </a:lnTo>
                  <a:lnTo>
                    <a:pt x="70658" y="15247"/>
                  </a:lnTo>
                  <a:lnTo>
                    <a:pt x="69791" y="14158"/>
                  </a:lnTo>
                  <a:lnTo>
                    <a:pt x="69569" y="13914"/>
                  </a:lnTo>
                  <a:lnTo>
                    <a:pt x="68636" y="12869"/>
                  </a:lnTo>
                  <a:lnTo>
                    <a:pt x="68436" y="12647"/>
                  </a:lnTo>
                  <a:lnTo>
                    <a:pt x="67502" y="11669"/>
                  </a:lnTo>
                  <a:lnTo>
                    <a:pt x="67413" y="11580"/>
                  </a:lnTo>
                  <a:lnTo>
                    <a:pt x="66724" y="10891"/>
                  </a:lnTo>
                  <a:lnTo>
                    <a:pt x="65991" y="10224"/>
                  </a:lnTo>
                  <a:lnTo>
                    <a:pt x="65257" y="9557"/>
                  </a:lnTo>
                  <a:lnTo>
                    <a:pt x="64501" y="8935"/>
                  </a:lnTo>
                  <a:lnTo>
                    <a:pt x="63746" y="8335"/>
                  </a:lnTo>
                  <a:lnTo>
                    <a:pt x="62968" y="7735"/>
                  </a:lnTo>
                  <a:lnTo>
                    <a:pt x="62190" y="7179"/>
                  </a:lnTo>
                  <a:lnTo>
                    <a:pt x="61390" y="6623"/>
                  </a:lnTo>
                  <a:lnTo>
                    <a:pt x="60590" y="6090"/>
                  </a:lnTo>
                  <a:lnTo>
                    <a:pt x="59767" y="5579"/>
                  </a:lnTo>
                  <a:lnTo>
                    <a:pt x="58923" y="5112"/>
                  </a:lnTo>
                  <a:lnTo>
                    <a:pt x="58078" y="4645"/>
                  </a:lnTo>
                  <a:lnTo>
                    <a:pt x="57233" y="4201"/>
                  </a:lnTo>
                  <a:lnTo>
                    <a:pt x="56367" y="3778"/>
                  </a:lnTo>
                  <a:lnTo>
                    <a:pt x="55500" y="3378"/>
                  </a:lnTo>
                  <a:lnTo>
                    <a:pt x="54611" y="3001"/>
                  </a:lnTo>
                  <a:lnTo>
                    <a:pt x="53722" y="2645"/>
                  </a:lnTo>
                  <a:lnTo>
                    <a:pt x="52833" y="2312"/>
                  </a:lnTo>
                  <a:lnTo>
                    <a:pt x="51921" y="2000"/>
                  </a:lnTo>
                  <a:lnTo>
                    <a:pt x="51010" y="1711"/>
                  </a:lnTo>
                  <a:lnTo>
                    <a:pt x="50077" y="1445"/>
                  </a:lnTo>
                  <a:lnTo>
                    <a:pt x="49143" y="1200"/>
                  </a:lnTo>
                  <a:lnTo>
                    <a:pt x="48210" y="978"/>
                  </a:lnTo>
                  <a:lnTo>
                    <a:pt x="47254" y="778"/>
                  </a:lnTo>
                  <a:lnTo>
                    <a:pt x="46298" y="600"/>
                  </a:lnTo>
                  <a:lnTo>
                    <a:pt x="45342" y="445"/>
                  </a:lnTo>
                  <a:lnTo>
                    <a:pt x="44387" y="311"/>
                  </a:lnTo>
                  <a:lnTo>
                    <a:pt x="43409" y="200"/>
                  </a:lnTo>
                  <a:lnTo>
                    <a:pt x="42453" y="111"/>
                  </a:lnTo>
                  <a:lnTo>
                    <a:pt x="41475" y="67"/>
                  </a:lnTo>
                  <a:lnTo>
                    <a:pt x="40475" y="22"/>
                  </a:lnTo>
                  <a:lnTo>
                    <a:pt x="394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7" name="Google Shape;1907;p23"/>
            <p:cNvSpPr/>
            <p:nvPr/>
          </p:nvSpPr>
          <p:spPr>
            <a:xfrm>
              <a:off x="-2361737" y="-754721"/>
              <a:ext cx="1471245" cy="1576811"/>
            </a:xfrm>
            <a:custGeom>
              <a:avLst/>
              <a:gdLst/>
              <a:ahLst/>
              <a:cxnLst/>
              <a:rect l="l" t="t" r="r" b="b"/>
              <a:pathLst>
                <a:path w="78993" h="84661" fill="none" extrusionOk="0">
                  <a:moveTo>
                    <a:pt x="2379" y="84660"/>
                  </a:moveTo>
                  <a:lnTo>
                    <a:pt x="2379" y="84660"/>
                  </a:lnTo>
                  <a:lnTo>
                    <a:pt x="2157" y="84660"/>
                  </a:lnTo>
                  <a:lnTo>
                    <a:pt x="1935" y="84616"/>
                  </a:lnTo>
                  <a:lnTo>
                    <a:pt x="1712" y="84571"/>
                  </a:lnTo>
                  <a:lnTo>
                    <a:pt x="1490" y="84482"/>
                  </a:lnTo>
                  <a:lnTo>
                    <a:pt x="1490" y="84482"/>
                  </a:lnTo>
                  <a:lnTo>
                    <a:pt x="1334" y="84416"/>
                  </a:lnTo>
                  <a:lnTo>
                    <a:pt x="1179" y="84327"/>
                  </a:lnTo>
                  <a:lnTo>
                    <a:pt x="890" y="84127"/>
                  </a:lnTo>
                  <a:lnTo>
                    <a:pt x="623" y="83882"/>
                  </a:lnTo>
                  <a:lnTo>
                    <a:pt x="423" y="83616"/>
                  </a:lnTo>
                  <a:lnTo>
                    <a:pt x="245" y="83304"/>
                  </a:lnTo>
                  <a:lnTo>
                    <a:pt x="112" y="82993"/>
                  </a:lnTo>
                  <a:lnTo>
                    <a:pt x="23" y="82638"/>
                  </a:lnTo>
                  <a:lnTo>
                    <a:pt x="23" y="82460"/>
                  </a:lnTo>
                  <a:lnTo>
                    <a:pt x="1" y="82282"/>
                  </a:lnTo>
                  <a:lnTo>
                    <a:pt x="1" y="39496"/>
                  </a:lnTo>
                  <a:lnTo>
                    <a:pt x="1" y="39496"/>
                  </a:lnTo>
                  <a:lnTo>
                    <a:pt x="1" y="39274"/>
                  </a:lnTo>
                  <a:lnTo>
                    <a:pt x="1" y="39274"/>
                  </a:lnTo>
                  <a:lnTo>
                    <a:pt x="45" y="38118"/>
                  </a:lnTo>
                  <a:lnTo>
                    <a:pt x="45" y="37696"/>
                  </a:lnTo>
                  <a:lnTo>
                    <a:pt x="45" y="37696"/>
                  </a:lnTo>
                  <a:lnTo>
                    <a:pt x="134" y="36407"/>
                  </a:lnTo>
                  <a:lnTo>
                    <a:pt x="134" y="36273"/>
                  </a:lnTo>
                  <a:lnTo>
                    <a:pt x="134" y="36273"/>
                  </a:lnTo>
                  <a:lnTo>
                    <a:pt x="201" y="35673"/>
                  </a:lnTo>
                  <a:lnTo>
                    <a:pt x="223" y="35429"/>
                  </a:lnTo>
                  <a:lnTo>
                    <a:pt x="223" y="35429"/>
                  </a:lnTo>
                  <a:lnTo>
                    <a:pt x="312" y="34606"/>
                  </a:lnTo>
                  <a:lnTo>
                    <a:pt x="334" y="34406"/>
                  </a:lnTo>
                  <a:lnTo>
                    <a:pt x="334" y="34406"/>
                  </a:lnTo>
                  <a:lnTo>
                    <a:pt x="445" y="33628"/>
                  </a:lnTo>
                  <a:lnTo>
                    <a:pt x="468" y="33428"/>
                  </a:lnTo>
                  <a:lnTo>
                    <a:pt x="468" y="33428"/>
                  </a:lnTo>
                  <a:lnTo>
                    <a:pt x="601" y="32673"/>
                  </a:lnTo>
                  <a:lnTo>
                    <a:pt x="645" y="32428"/>
                  </a:lnTo>
                  <a:lnTo>
                    <a:pt x="645" y="32428"/>
                  </a:lnTo>
                  <a:lnTo>
                    <a:pt x="779" y="31673"/>
                  </a:lnTo>
                  <a:lnTo>
                    <a:pt x="823" y="31450"/>
                  </a:lnTo>
                  <a:lnTo>
                    <a:pt x="823" y="31450"/>
                  </a:lnTo>
                  <a:lnTo>
                    <a:pt x="1001" y="30717"/>
                  </a:lnTo>
                  <a:lnTo>
                    <a:pt x="1045" y="30472"/>
                  </a:lnTo>
                  <a:lnTo>
                    <a:pt x="1045" y="30472"/>
                  </a:lnTo>
                  <a:lnTo>
                    <a:pt x="1223" y="29739"/>
                  </a:lnTo>
                  <a:lnTo>
                    <a:pt x="1268" y="29539"/>
                  </a:lnTo>
                  <a:lnTo>
                    <a:pt x="1268" y="29539"/>
                  </a:lnTo>
                  <a:lnTo>
                    <a:pt x="1490" y="28761"/>
                  </a:lnTo>
                  <a:lnTo>
                    <a:pt x="1534" y="28583"/>
                  </a:lnTo>
                  <a:lnTo>
                    <a:pt x="1534" y="28583"/>
                  </a:lnTo>
                  <a:lnTo>
                    <a:pt x="1757" y="27805"/>
                  </a:lnTo>
                  <a:lnTo>
                    <a:pt x="1801" y="27672"/>
                  </a:lnTo>
                  <a:lnTo>
                    <a:pt x="1801" y="27672"/>
                  </a:lnTo>
                  <a:lnTo>
                    <a:pt x="2068" y="26872"/>
                  </a:lnTo>
                  <a:lnTo>
                    <a:pt x="2112" y="26783"/>
                  </a:lnTo>
                  <a:lnTo>
                    <a:pt x="2112" y="26783"/>
                  </a:lnTo>
                  <a:lnTo>
                    <a:pt x="2401" y="25938"/>
                  </a:lnTo>
                  <a:lnTo>
                    <a:pt x="2401" y="25938"/>
                  </a:lnTo>
                  <a:lnTo>
                    <a:pt x="2401" y="25894"/>
                  </a:lnTo>
                  <a:lnTo>
                    <a:pt x="2401" y="25894"/>
                  </a:lnTo>
                  <a:lnTo>
                    <a:pt x="2912" y="24582"/>
                  </a:lnTo>
                  <a:lnTo>
                    <a:pt x="3468" y="23293"/>
                  </a:lnTo>
                  <a:lnTo>
                    <a:pt x="4068" y="22026"/>
                  </a:lnTo>
                  <a:lnTo>
                    <a:pt x="4713" y="20782"/>
                  </a:lnTo>
                  <a:lnTo>
                    <a:pt x="4713" y="20782"/>
                  </a:lnTo>
                  <a:lnTo>
                    <a:pt x="4757" y="20693"/>
                  </a:lnTo>
                  <a:lnTo>
                    <a:pt x="4757" y="20693"/>
                  </a:lnTo>
                  <a:lnTo>
                    <a:pt x="5202" y="19915"/>
                  </a:lnTo>
                  <a:lnTo>
                    <a:pt x="5691" y="19070"/>
                  </a:lnTo>
                  <a:lnTo>
                    <a:pt x="5735" y="18981"/>
                  </a:lnTo>
                  <a:lnTo>
                    <a:pt x="5735" y="18981"/>
                  </a:lnTo>
                  <a:lnTo>
                    <a:pt x="6202" y="18270"/>
                  </a:lnTo>
                  <a:lnTo>
                    <a:pt x="6291" y="18114"/>
                  </a:lnTo>
                  <a:lnTo>
                    <a:pt x="6291" y="18114"/>
                  </a:lnTo>
                  <a:lnTo>
                    <a:pt x="7002" y="17048"/>
                  </a:lnTo>
                  <a:lnTo>
                    <a:pt x="7758" y="15981"/>
                  </a:lnTo>
                  <a:lnTo>
                    <a:pt x="7869" y="15870"/>
                  </a:lnTo>
                  <a:lnTo>
                    <a:pt x="7869" y="15870"/>
                  </a:lnTo>
                  <a:lnTo>
                    <a:pt x="8291" y="15292"/>
                  </a:lnTo>
                  <a:lnTo>
                    <a:pt x="8536" y="15003"/>
                  </a:lnTo>
                  <a:lnTo>
                    <a:pt x="8536" y="15003"/>
                  </a:lnTo>
                  <a:lnTo>
                    <a:pt x="8936" y="14492"/>
                  </a:lnTo>
                  <a:lnTo>
                    <a:pt x="8936" y="14492"/>
                  </a:lnTo>
                  <a:lnTo>
                    <a:pt x="9203" y="14180"/>
                  </a:lnTo>
                  <a:lnTo>
                    <a:pt x="9203" y="14180"/>
                  </a:lnTo>
                  <a:lnTo>
                    <a:pt x="9625" y="13669"/>
                  </a:lnTo>
                  <a:lnTo>
                    <a:pt x="9625" y="13669"/>
                  </a:lnTo>
                  <a:lnTo>
                    <a:pt x="9914" y="13358"/>
                  </a:lnTo>
                  <a:lnTo>
                    <a:pt x="9914" y="13358"/>
                  </a:lnTo>
                  <a:lnTo>
                    <a:pt x="10625" y="12558"/>
                  </a:lnTo>
                  <a:lnTo>
                    <a:pt x="10647" y="12536"/>
                  </a:lnTo>
                  <a:lnTo>
                    <a:pt x="10647" y="12536"/>
                  </a:lnTo>
                  <a:lnTo>
                    <a:pt x="10981" y="12180"/>
                  </a:lnTo>
                  <a:lnTo>
                    <a:pt x="10981" y="12180"/>
                  </a:lnTo>
                  <a:lnTo>
                    <a:pt x="11336" y="11802"/>
                  </a:lnTo>
                  <a:lnTo>
                    <a:pt x="11336" y="11802"/>
                  </a:lnTo>
                  <a:lnTo>
                    <a:pt x="11736" y="11402"/>
                  </a:lnTo>
                  <a:lnTo>
                    <a:pt x="11736" y="11402"/>
                  </a:lnTo>
                  <a:lnTo>
                    <a:pt x="12114" y="11046"/>
                  </a:lnTo>
                  <a:lnTo>
                    <a:pt x="12114" y="11046"/>
                  </a:lnTo>
                  <a:lnTo>
                    <a:pt x="12559" y="10624"/>
                  </a:lnTo>
                  <a:lnTo>
                    <a:pt x="12559" y="10624"/>
                  </a:lnTo>
                  <a:lnTo>
                    <a:pt x="12892" y="10313"/>
                  </a:lnTo>
                  <a:lnTo>
                    <a:pt x="12892" y="10313"/>
                  </a:lnTo>
                  <a:lnTo>
                    <a:pt x="13670" y="9624"/>
                  </a:lnTo>
                  <a:lnTo>
                    <a:pt x="13670" y="9624"/>
                  </a:lnTo>
                  <a:lnTo>
                    <a:pt x="13914" y="9424"/>
                  </a:lnTo>
                  <a:lnTo>
                    <a:pt x="13914" y="9424"/>
                  </a:lnTo>
                  <a:lnTo>
                    <a:pt x="14515" y="8913"/>
                  </a:lnTo>
                  <a:lnTo>
                    <a:pt x="14826" y="8668"/>
                  </a:lnTo>
                  <a:lnTo>
                    <a:pt x="14826" y="8668"/>
                  </a:lnTo>
                  <a:lnTo>
                    <a:pt x="15404" y="8224"/>
                  </a:lnTo>
                  <a:lnTo>
                    <a:pt x="15404" y="8224"/>
                  </a:lnTo>
                  <a:lnTo>
                    <a:pt x="15693" y="8001"/>
                  </a:lnTo>
                  <a:lnTo>
                    <a:pt x="15693" y="8001"/>
                  </a:lnTo>
                  <a:lnTo>
                    <a:pt x="16404" y="7468"/>
                  </a:lnTo>
                  <a:lnTo>
                    <a:pt x="16559" y="7357"/>
                  </a:lnTo>
                  <a:lnTo>
                    <a:pt x="16559" y="7357"/>
                  </a:lnTo>
                  <a:lnTo>
                    <a:pt x="17493" y="6712"/>
                  </a:lnTo>
                  <a:lnTo>
                    <a:pt x="17493" y="6712"/>
                  </a:lnTo>
                  <a:lnTo>
                    <a:pt x="17560" y="6646"/>
                  </a:lnTo>
                  <a:lnTo>
                    <a:pt x="17560" y="6646"/>
                  </a:lnTo>
                  <a:lnTo>
                    <a:pt x="18582" y="6001"/>
                  </a:lnTo>
                  <a:lnTo>
                    <a:pt x="18804" y="5868"/>
                  </a:lnTo>
                  <a:lnTo>
                    <a:pt x="18804" y="5868"/>
                  </a:lnTo>
                  <a:lnTo>
                    <a:pt x="19893" y="5223"/>
                  </a:lnTo>
                  <a:lnTo>
                    <a:pt x="20049" y="5134"/>
                  </a:lnTo>
                  <a:lnTo>
                    <a:pt x="20049" y="5134"/>
                  </a:lnTo>
                  <a:lnTo>
                    <a:pt x="21005" y="4601"/>
                  </a:lnTo>
                  <a:lnTo>
                    <a:pt x="21316" y="4445"/>
                  </a:lnTo>
                  <a:lnTo>
                    <a:pt x="21316" y="4445"/>
                  </a:lnTo>
                  <a:lnTo>
                    <a:pt x="22405" y="3890"/>
                  </a:lnTo>
                  <a:lnTo>
                    <a:pt x="22627" y="3778"/>
                  </a:lnTo>
                  <a:lnTo>
                    <a:pt x="22627" y="3778"/>
                  </a:lnTo>
                  <a:lnTo>
                    <a:pt x="23561" y="3356"/>
                  </a:lnTo>
                  <a:lnTo>
                    <a:pt x="23561" y="3356"/>
                  </a:lnTo>
                  <a:lnTo>
                    <a:pt x="23916" y="3201"/>
                  </a:lnTo>
                  <a:lnTo>
                    <a:pt x="23916" y="3201"/>
                  </a:lnTo>
                  <a:lnTo>
                    <a:pt x="25028" y="2756"/>
                  </a:lnTo>
                  <a:lnTo>
                    <a:pt x="25294" y="2645"/>
                  </a:lnTo>
                  <a:lnTo>
                    <a:pt x="25294" y="2645"/>
                  </a:lnTo>
                  <a:lnTo>
                    <a:pt x="26206" y="2312"/>
                  </a:lnTo>
                  <a:lnTo>
                    <a:pt x="26206" y="2312"/>
                  </a:lnTo>
                  <a:lnTo>
                    <a:pt x="26628" y="2156"/>
                  </a:lnTo>
                  <a:lnTo>
                    <a:pt x="26628" y="2156"/>
                  </a:lnTo>
                  <a:lnTo>
                    <a:pt x="27739" y="1778"/>
                  </a:lnTo>
                  <a:lnTo>
                    <a:pt x="28028" y="1711"/>
                  </a:lnTo>
                  <a:lnTo>
                    <a:pt x="28028" y="1711"/>
                  </a:lnTo>
                  <a:lnTo>
                    <a:pt x="28984" y="1422"/>
                  </a:lnTo>
                  <a:lnTo>
                    <a:pt x="28984" y="1422"/>
                  </a:lnTo>
                  <a:lnTo>
                    <a:pt x="29406" y="1311"/>
                  </a:lnTo>
                  <a:lnTo>
                    <a:pt x="29406" y="1311"/>
                  </a:lnTo>
                  <a:lnTo>
                    <a:pt x="30540" y="1022"/>
                  </a:lnTo>
                  <a:lnTo>
                    <a:pt x="30829" y="978"/>
                  </a:lnTo>
                  <a:lnTo>
                    <a:pt x="30829" y="978"/>
                  </a:lnTo>
                  <a:lnTo>
                    <a:pt x="31851" y="756"/>
                  </a:lnTo>
                  <a:lnTo>
                    <a:pt x="32251" y="667"/>
                  </a:lnTo>
                  <a:lnTo>
                    <a:pt x="32251" y="667"/>
                  </a:lnTo>
                  <a:lnTo>
                    <a:pt x="33451" y="467"/>
                  </a:lnTo>
                  <a:lnTo>
                    <a:pt x="33674" y="445"/>
                  </a:lnTo>
                  <a:lnTo>
                    <a:pt x="33674" y="445"/>
                  </a:lnTo>
                  <a:lnTo>
                    <a:pt x="34785" y="289"/>
                  </a:lnTo>
                  <a:lnTo>
                    <a:pt x="34785" y="289"/>
                  </a:lnTo>
                  <a:lnTo>
                    <a:pt x="35185" y="244"/>
                  </a:lnTo>
                  <a:lnTo>
                    <a:pt x="35185" y="244"/>
                  </a:lnTo>
                  <a:lnTo>
                    <a:pt x="36430" y="133"/>
                  </a:lnTo>
                  <a:lnTo>
                    <a:pt x="36563" y="111"/>
                  </a:lnTo>
                  <a:lnTo>
                    <a:pt x="36563" y="111"/>
                  </a:lnTo>
                  <a:lnTo>
                    <a:pt x="37786" y="44"/>
                  </a:lnTo>
                  <a:lnTo>
                    <a:pt x="38163" y="44"/>
                  </a:lnTo>
                  <a:lnTo>
                    <a:pt x="38163" y="44"/>
                  </a:lnTo>
                  <a:lnTo>
                    <a:pt x="39430" y="22"/>
                  </a:lnTo>
                  <a:lnTo>
                    <a:pt x="39497" y="0"/>
                  </a:lnTo>
                  <a:lnTo>
                    <a:pt x="39497" y="0"/>
                  </a:lnTo>
                  <a:lnTo>
                    <a:pt x="40475" y="22"/>
                  </a:lnTo>
                  <a:lnTo>
                    <a:pt x="41475" y="67"/>
                  </a:lnTo>
                  <a:lnTo>
                    <a:pt x="42453" y="111"/>
                  </a:lnTo>
                  <a:lnTo>
                    <a:pt x="43409" y="200"/>
                  </a:lnTo>
                  <a:lnTo>
                    <a:pt x="44387" y="311"/>
                  </a:lnTo>
                  <a:lnTo>
                    <a:pt x="45342" y="445"/>
                  </a:lnTo>
                  <a:lnTo>
                    <a:pt x="46298" y="600"/>
                  </a:lnTo>
                  <a:lnTo>
                    <a:pt x="47254" y="778"/>
                  </a:lnTo>
                  <a:lnTo>
                    <a:pt x="48210" y="978"/>
                  </a:lnTo>
                  <a:lnTo>
                    <a:pt x="49143" y="1200"/>
                  </a:lnTo>
                  <a:lnTo>
                    <a:pt x="50077" y="1445"/>
                  </a:lnTo>
                  <a:lnTo>
                    <a:pt x="51010" y="1711"/>
                  </a:lnTo>
                  <a:lnTo>
                    <a:pt x="51921" y="2000"/>
                  </a:lnTo>
                  <a:lnTo>
                    <a:pt x="52833" y="2312"/>
                  </a:lnTo>
                  <a:lnTo>
                    <a:pt x="53722" y="2645"/>
                  </a:lnTo>
                  <a:lnTo>
                    <a:pt x="54611" y="3001"/>
                  </a:lnTo>
                  <a:lnTo>
                    <a:pt x="55500" y="3378"/>
                  </a:lnTo>
                  <a:lnTo>
                    <a:pt x="56367" y="3778"/>
                  </a:lnTo>
                  <a:lnTo>
                    <a:pt x="57233" y="4201"/>
                  </a:lnTo>
                  <a:lnTo>
                    <a:pt x="58078" y="4645"/>
                  </a:lnTo>
                  <a:lnTo>
                    <a:pt x="58923" y="5112"/>
                  </a:lnTo>
                  <a:lnTo>
                    <a:pt x="59767" y="5579"/>
                  </a:lnTo>
                  <a:lnTo>
                    <a:pt x="60590" y="6090"/>
                  </a:lnTo>
                  <a:lnTo>
                    <a:pt x="61390" y="6623"/>
                  </a:lnTo>
                  <a:lnTo>
                    <a:pt x="62190" y="7179"/>
                  </a:lnTo>
                  <a:lnTo>
                    <a:pt x="62968" y="7735"/>
                  </a:lnTo>
                  <a:lnTo>
                    <a:pt x="63746" y="8335"/>
                  </a:lnTo>
                  <a:lnTo>
                    <a:pt x="64501" y="8935"/>
                  </a:lnTo>
                  <a:lnTo>
                    <a:pt x="65257" y="9557"/>
                  </a:lnTo>
                  <a:lnTo>
                    <a:pt x="65991" y="10224"/>
                  </a:lnTo>
                  <a:lnTo>
                    <a:pt x="66724" y="10891"/>
                  </a:lnTo>
                  <a:lnTo>
                    <a:pt x="67413" y="11580"/>
                  </a:lnTo>
                  <a:lnTo>
                    <a:pt x="67502" y="11669"/>
                  </a:lnTo>
                  <a:lnTo>
                    <a:pt x="67502" y="11669"/>
                  </a:lnTo>
                  <a:lnTo>
                    <a:pt x="68436" y="12647"/>
                  </a:lnTo>
                  <a:lnTo>
                    <a:pt x="68636" y="12869"/>
                  </a:lnTo>
                  <a:lnTo>
                    <a:pt x="68636" y="12869"/>
                  </a:lnTo>
                  <a:lnTo>
                    <a:pt x="69569" y="13914"/>
                  </a:lnTo>
                  <a:lnTo>
                    <a:pt x="69791" y="14158"/>
                  </a:lnTo>
                  <a:lnTo>
                    <a:pt x="69791" y="14158"/>
                  </a:lnTo>
                  <a:lnTo>
                    <a:pt x="70658" y="15247"/>
                  </a:lnTo>
                  <a:lnTo>
                    <a:pt x="70858" y="15492"/>
                  </a:lnTo>
                  <a:lnTo>
                    <a:pt x="70858" y="15492"/>
                  </a:lnTo>
                  <a:lnTo>
                    <a:pt x="71703" y="16648"/>
                  </a:lnTo>
                  <a:lnTo>
                    <a:pt x="71814" y="16781"/>
                  </a:lnTo>
                  <a:lnTo>
                    <a:pt x="71814" y="16781"/>
                  </a:lnTo>
                  <a:lnTo>
                    <a:pt x="72592" y="17937"/>
                  </a:lnTo>
                  <a:lnTo>
                    <a:pt x="72703" y="18137"/>
                  </a:lnTo>
                  <a:lnTo>
                    <a:pt x="72703" y="18137"/>
                  </a:lnTo>
                  <a:lnTo>
                    <a:pt x="73103" y="18737"/>
                  </a:lnTo>
                  <a:lnTo>
                    <a:pt x="73459" y="19359"/>
                  </a:lnTo>
                  <a:lnTo>
                    <a:pt x="73614" y="19626"/>
                  </a:lnTo>
                  <a:lnTo>
                    <a:pt x="73614" y="19626"/>
                  </a:lnTo>
                  <a:lnTo>
                    <a:pt x="74325" y="20871"/>
                  </a:lnTo>
                  <a:lnTo>
                    <a:pt x="74437" y="21093"/>
                  </a:lnTo>
                  <a:lnTo>
                    <a:pt x="74437" y="21093"/>
                  </a:lnTo>
                  <a:lnTo>
                    <a:pt x="74814" y="21804"/>
                  </a:lnTo>
                  <a:lnTo>
                    <a:pt x="75126" y="22449"/>
                  </a:lnTo>
                  <a:lnTo>
                    <a:pt x="75192" y="22582"/>
                  </a:lnTo>
                  <a:lnTo>
                    <a:pt x="75192" y="22582"/>
                  </a:lnTo>
                  <a:lnTo>
                    <a:pt x="75503" y="23249"/>
                  </a:lnTo>
                  <a:lnTo>
                    <a:pt x="75792" y="23938"/>
                  </a:lnTo>
                  <a:lnTo>
                    <a:pt x="75859" y="24071"/>
                  </a:lnTo>
                  <a:lnTo>
                    <a:pt x="75859" y="24071"/>
                  </a:lnTo>
                  <a:lnTo>
                    <a:pt x="76126" y="24738"/>
                  </a:lnTo>
                  <a:lnTo>
                    <a:pt x="76415" y="25471"/>
                  </a:lnTo>
                  <a:lnTo>
                    <a:pt x="76504" y="25694"/>
                  </a:lnTo>
                  <a:lnTo>
                    <a:pt x="76504" y="25694"/>
                  </a:lnTo>
                  <a:lnTo>
                    <a:pt x="76748" y="26405"/>
                  </a:lnTo>
                  <a:lnTo>
                    <a:pt x="76993" y="27116"/>
                  </a:lnTo>
                  <a:lnTo>
                    <a:pt x="77082" y="27338"/>
                  </a:lnTo>
                  <a:lnTo>
                    <a:pt x="77082" y="27338"/>
                  </a:lnTo>
                  <a:lnTo>
                    <a:pt x="77304" y="28094"/>
                  </a:lnTo>
                  <a:lnTo>
                    <a:pt x="77526" y="28805"/>
                  </a:lnTo>
                  <a:lnTo>
                    <a:pt x="77548" y="28939"/>
                  </a:lnTo>
                  <a:lnTo>
                    <a:pt x="77548" y="28939"/>
                  </a:lnTo>
                  <a:lnTo>
                    <a:pt x="77771" y="29739"/>
                  </a:lnTo>
                  <a:lnTo>
                    <a:pt x="77948" y="30495"/>
                  </a:lnTo>
                  <a:lnTo>
                    <a:pt x="77948" y="30495"/>
                  </a:lnTo>
                  <a:lnTo>
                    <a:pt x="77948" y="30517"/>
                  </a:lnTo>
                  <a:lnTo>
                    <a:pt x="77948" y="30517"/>
                  </a:lnTo>
                  <a:lnTo>
                    <a:pt x="78126" y="31295"/>
                  </a:lnTo>
                  <a:lnTo>
                    <a:pt x="78282" y="32117"/>
                  </a:lnTo>
                  <a:lnTo>
                    <a:pt x="78326" y="32295"/>
                  </a:lnTo>
                  <a:lnTo>
                    <a:pt x="78326" y="32295"/>
                  </a:lnTo>
                  <a:lnTo>
                    <a:pt x="78460" y="33073"/>
                  </a:lnTo>
                  <a:lnTo>
                    <a:pt x="78571" y="33851"/>
                  </a:lnTo>
                  <a:lnTo>
                    <a:pt x="78615" y="34073"/>
                  </a:lnTo>
                  <a:lnTo>
                    <a:pt x="78615" y="34073"/>
                  </a:lnTo>
                  <a:lnTo>
                    <a:pt x="78704" y="34873"/>
                  </a:lnTo>
                  <a:lnTo>
                    <a:pt x="78793" y="35629"/>
                  </a:lnTo>
                  <a:lnTo>
                    <a:pt x="78860" y="36229"/>
                  </a:lnTo>
                  <a:lnTo>
                    <a:pt x="78860" y="36385"/>
                  </a:lnTo>
                  <a:lnTo>
                    <a:pt x="78860" y="36385"/>
                  </a:lnTo>
                  <a:lnTo>
                    <a:pt x="78949" y="37674"/>
                  </a:lnTo>
                  <a:lnTo>
                    <a:pt x="78949" y="37674"/>
                  </a:lnTo>
                  <a:lnTo>
                    <a:pt x="78949" y="38140"/>
                  </a:lnTo>
                  <a:lnTo>
                    <a:pt x="78949" y="38140"/>
                  </a:lnTo>
                  <a:lnTo>
                    <a:pt x="78993" y="39385"/>
                  </a:lnTo>
                  <a:lnTo>
                    <a:pt x="78993" y="39496"/>
                  </a:lnTo>
                  <a:lnTo>
                    <a:pt x="78993" y="82282"/>
                  </a:lnTo>
                  <a:lnTo>
                    <a:pt x="78993" y="82282"/>
                  </a:lnTo>
                  <a:lnTo>
                    <a:pt x="78971" y="82526"/>
                  </a:lnTo>
                  <a:lnTo>
                    <a:pt x="78949" y="82749"/>
                  </a:lnTo>
                  <a:lnTo>
                    <a:pt x="78882" y="82971"/>
                  </a:lnTo>
                  <a:lnTo>
                    <a:pt x="78815" y="83193"/>
                  </a:lnTo>
                  <a:lnTo>
                    <a:pt x="78704" y="83393"/>
                  </a:lnTo>
                  <a:lnTo>
                    <a:pt x="78593" y="83593"/>
                  </a:lnTo>
                  <a:lnTo>
                    <a:pt x="78460" y="83771"/>
                  </a:lnTo>
                  <a:lnTo>
                    <a:pt x="78304" y="83949"/>
                  </a:lnTo>
                  <a:lnTo>
                    <a:pt x="78304" y="83949"/>
                  </a:lnTo>
                  <a:lnTo>
                    <a:pt x="78126" y="84105"/>
                  </a:lnTo>
                  <a:lnTo>
                    <a:pt x="77948" y="84260"/>
                  </a:lnTo>
                  <a:lnTo>
                    <a:pt x="77726" y="84371"/>
                  </a:lnTo>
                  <a:lnTo>
                    <a:pt x="77526" y="84482"/>
                  </a:lnTo>
                  <a:lnTo>
                    <a:pt x="77304" y="84571"/>
                  </a:lnTo>
                  <a:lnTo>
                    <a:pt x="77082" y="84616"/>
                  </a:lnTo>
                  <a:lnTo>
                    <a:pt x="76837" y="84660"/>
                  </a:lnTo>
                  <a:lnTo>
                    <a:pt x="76593" y="84660"/>
                  </a:lnTo>
                  <a:lnTo>
                    <a:pt x="2379" y="846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23"/>
            <p:cNvSpPr/>
            <p:nvPr/>
          </p:nvSpPr>
          <p:spPr>
            <a:xfrm>
              <a:off x="-2317428" y="-710021"/>
              <a:ext cx="1382236" cy="1487802"/>
            </a:xfrm>
            <a:custGeom>
              <a:avLst/>
              <a:gdLst/>
              <a:ahLst/>
              <a:cxnLst/>
              <a:rect l="l" t="t" r="r" b="b"/>
              <a:pathLst>
                <a:path w="74214" h="79882" extrusionOk="0">
                  <a:moveTo>
                    <a:pt x="7557" y="0"/>
                  </a:moveTo>
                  <a:lnTo>
                    <a:pt x="7157" y="45"/>
                  </a:lnTo>
                  <a:lnTo>
                    <a:pt x="6757" y="89"/>
                  </a:lnTo>
                  <a:lnTo>
                    <a:pt x="6379" y="156"/>
                  </a:lnTo>
                  <a:lnTo>
                    <a:pt x="5979" y="245"/>
                  </a:lnTo>
                  <a:lnTo>
                    <a:pt x="5601" y="356"/>
                  </a:lnTo>
                  <a:lnTo>
                    <a:pt x="5245" y="467"/>
                  </a:lnTo>
                  <a:lnTo>
                    <a:pt x="4868" y="623"/>
                  </a:lnTo>
                  <a:lnTo>
                    <a:pt x="4512" y="778"/>
                  </a:lnTo>
                  <a:lnTo>
                    <a:pt x="4179" y="956"/>
                  </a:lnTo>
                  <a:lnTo>
                    <a:pt x="3845" y="1156"/>
                  </a:lnTo>
                  <a:lnTo>
                    <a:pt x="3512" y="1356"/>
                  </a:lnTo>
                  <a:lnTo>
                    <a:pt x="3201" y="1579"/>
                  </a:lnTo>
                  <a:lnTo>
                    <a:pt x="2912" y="1801"/>
                  </a:lnTo>
                  <a:lnTo>
                    <a:pt x="2623" y="2067"/>
                  </a:lnTo>
                  <a:lnTo>
                    <a:pt x="2334" y="2334"/>
                  </a:lnTo>
                  <a:lnTo>
                    <a:pt x="2089" y="2601"/>
                  </a:lnTo>
                  <a:lnTo>
                    <a:pt x="1823" y="2890"/>
                  </a:lnTo>
                  <a:lnTo>
                    <a:pt x="1600" y="3201"/>
                  </a:lnTo>
                  <a:lnTo>
                    <a:pt x="1378" y="3512"/>
                  </a:lnTo>
                  <a:lnTo>
                    <a:pt x="1156" y="3823"/>
                  </a:lnTo>
                  <a:lnTo>
                    <a:pt x="978" y="4157"/>
                  </a:lnTo>
                  <a:lnTo>
                    <a:pt x="800" y="4512"/>
                  </a:lnTo>
                  <a:lnTo>
                    <a:pt x="645" y="4846"/>
                  </a:lnTo>
                  <a:lnTo>
                    <a:pt x="489" y="5224"/>
                  </a:lnTo>
                  <a:lnTo>
                    <a:pt x="378" y="5579"/>
                  </a:lnTo>
                  <a:lnTo>
                    <a:pt x="267" y="5957"/>
                  </a:lnTo>
                  <a:lnTo>
                    <a:pt x="178" y="6357"/>
                  </a:lnTo>
                  <a:lnTo>
                    <a:pt x="111" y="6735"/>
                  </a:lnTo>
                  <a:lnTo>
                    <a:pt x="45" y="7135"/>
                  </a:lnTo>
                  <a:lnTo>
                    <a:pt x="22" y="7557"/>
                  </a:lnTo>
                  <a:lnTo>
                    <a:pt x="0" y="7957"/>
                  </a:lnTo>
                  <a:lnTo>
                    <a:pt x="0" y="79882"/>
                  </a:lnTo>
                  <a:lnTo>
                    <a:pt x="74214" y="79882"/>
                  </a:lnTo>
                  <a:lnTo>
                    <a:pt x="74214" y="7957"/>
                  </a:lnTo>
                  <a:lnTo>
                    <a:pt x="74214" y="7557"/>
                  </a:lnTo>
                  <a:lnTo>
                    <a:pt x="74191" y="7135"/>
                  </a:lnTo>
                  <a:lnTo>
                    <a:pt x="74125" y="6735"/>
                  </a:lnTo>
                  <a:lnTo>
                    <a:pt x="74058" y="6357"/>
                  </a:lnTo>
                  <a:lnTo>
                    <a:pt x="73969" y="5957"/>
                  </a:lnTo>
                  <a:lnTo>
                    <a:pt x="73858" y="5579"/>
                  </a:lnTo>
                  <a:lnTo>
                    <a:pt x="73747" y="5224"/>
                  </a:lnTo>
                  <a:lnTo>
                    <a:pt x="73591" y="4846"/>
                  </a:lnTo>
                  <a:lnTo>
                    <a:pt x="73436" y="4512"/>
                  </a:lnTo>
                  <a:lnTo>
                    <a:pt x="73258" y="4157"/>
                  </a:lnTo>
                  <a:lnTo>
                    <a:pt x="73080" y="3823"/>
                  </a:lnTo>
                  <a:lnTo>
                    <a:pt x="72858" y="3512"/>
                  </a:lnTo>
                  <a:lnTo>
                    <a:pt x="72636" y="3201"/>
                  </a:lnTo>
                  <a:lnTo>
                    <a:pt x="72413" y="2890"/>
                  </a:lnTo>
                  <a:lnTo>
                    <a:pt x="72147" y="2601"/>
                  </a:lnTo>
                  <a:lnTo>
                    <a:pt x="71902" y="2334"/>
                  </a:lnTo>
                  <a:lnTo>
                    <a:pt x="71613" y="2067"/>
                  </a:lnTo>
                  <a:lnTo>
                    <a:pt x="71324" y="1801"/>
                  </a:lnTo>
                  <a:lnTo>
                    <a:pt x="71035" y="1579"/>
                  </a:lnTo>
                  <a:lnTo>
                    <a:pt x="70724" y="1356"/>
                  </a:lnTo>
                  <a:lnTo>
                    <a:pt x="70391" y="1156"/>
                  </a:lnTo>
                  <a:lnTo>
                    <a:pt x="70057" y="956"/>
                  </a:lnTo>
                  <a:lnTo>
                    <a:pt x="69724" y="778"/>
                  </a:lnTo>
                  <a:lnTo>
                    <a:pt x="69368" y="623"/>
                  </a:lnTo>
                  <a:lnTo>
                    <a:pt x="68990" y="467"/>
                  </a:lnTo>
                  <a:lnTo>
                    <a:pt x="68635" y="356"/>
                  </a:lnTo>
                  <a:lnTo>
                    <a:pt x="68257" y="245"/>
                  </a:lnTo>
                  <a:lnTo>
                    <a:pt x="67857" y="156"/>
                  </a:lnTo>
                  <a:lnTo>
                    <a:pt x="67479" y="89"/>
                  </a:lnTo>
                  <a:lnTo>
                    <a:pt x="67079" y="45"/>
                  </a:lnTo>
                  <a:lnTo>
                    <a:pt x="66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23"/>
            <p:cNvSpPr/>
            <p:nvPr/>
          </p:nvSpPr>
          <p:spPr>
            <a:xfrm>
              <a:off x="-2317428" y="-710021"/>
              <a:ext cx="1382236" cy="1487802"/>
            </a:xfrm>
            <a:custGeom>
              <a:avLst/>
              <a:gdLst/>
              <a:ahLst/>
              <a:cxnLst/>
              <a:rect l="l" t="t" r="r" b="b"/>
              <a:pathLst>
                <a:path w="74214" h="79882" fill="none" extrusionOk="0">
                  <a:moveTo>
                    <a:pt x="74214" y="79882"/>
                  </a:moveTo>
                  <a:lnTo>
                    <a:pt x="0" y="79882"/>
                  </a:lnTo>
                  <a:lnTo>
                    <a:pt x="0" y="7957"/>
                  </a:lnTo>
                  <a:lnTo>
                    <a:pt x="0" y="7957"/>
                  </a:lnTo>
                  <a:lnTo>
                    <a:pt x="22" y="7557"/>
                  </a:lnTo>
                  <a:lnTo>
                    <a:pt x="45" y="7135"/>
                  </a:lnTo>
                  <a:lnTo>
                    <a:pt x="111" y="6735"/>
                  </a:lnTo>
                  <a:lnTo>
                    <a:pt x="178" y="6357"/>
                  </a:lnTo>
                  <a:lnTo>
                    <a:pt x="267" y="5957"/>
                  </a:lnTo>
                  <a:lnTo>
                    <a:pt x="378" y="5579"/>
                  </a:lnTo>
                  <a:lnTo>
                    <a:pt x="489" y="5224"/>
                  </a:lnTo>
                  <a:lnTo>
                    <a:pt x="645" y="4846"/>
                  </a:lnTo>
                  <a:lnTo>
                    <a:pt x="800" y="4512"/>
                  </a:lnTo>
                  <a:lnTo>
                    <a:pt x="978" y="4157"/>
                  </a:lnTo>
                  <a:lnTo>
                    <a:pt x="1156" y="3823"/>
                  </a:lnTo>
                  <a:lnTo>
                    <a:pt x="1378" y="3512"/>
                  </a:lnTo>
                  <a:lnTo>
                    <a:pt x="1600" y="3201"/>
                  </a:lnTo>
                  <a:lnTo>
                    <a:pt x="1823" y="2890"/>
                  </a:lnTo>
                  <a:lnTo>
                    <a:pt x="2089" y="2601"/>
                  </a:lnTo>
                  <a:lnTo>
                    <a:pt x="2334" y="2334"/>
                  </a:lnTo>
                  <a:lnTo>
                    <a:pt x="2623" y="2067"/>
                  </a:lnTo>
                  <a:lnTo>
                    <a:pt x="2912" y="1801"/>
                  </a:lnTo>
                  <a:lnTo>
                    <a:pt x="3201" y="1579"/>
                  </a:lnTo>
                  <a:lnTo>
                    <a:pt x="3512" y="1356"/>
                  </a:lnTo>
                  <a:lnTo>
                    <a:pt x="3845" y="1156"/>
                  </a:lnTo>
                  <a:lnTo>
                    <a:pt x="4179" y="956"/>
                  </a:lnTo>
                  <a:lnTo>
                    <a:pt x="4512" y="778"/>
                  </a:lnTo>
                  <a:lnTo>
                    <a:pt x="4868" y="623"/>
                  </a:lnTo>
                  <a:lnTo>
                    <a:pt x="5245" y="467"/>
                  </a:lnTo>
                  <a:lnTo>
                    <a:pt x="5601" y="356"/>
                  </a:lnTo>
                  <a:lnTo>
                    <a:pt x="5979" y="245"/>
                  </a:lnTo>
                  <a:lnTo>
                    <a:pt x="6379" y="156"/>
                  </a:lnTo>
                  <a:lnTo>
                    <a:pt x="6757" y="89"/>
                  </a:lnTo>
                  <a:lnTo>
                    <a:pt x="7157" y="45"/>
                  </a:lnTo>
                  <a:lnTo>
                    <a:pt x="7557" y="0"/>
                  </a:lnTo>
                  <a:lnTo>
                    <a:pt x="7979" y="0"/>
                  </a:lnTo>
                  <a:lnTo>
                    <a:pt x="66257" y="0"/>
                  </a:lnTo>
                  <a:lnTo>
                    <a:pt x="66257" y="0"/>
                  </a:lnTo>
                  <a:lnTo>
                    <a:pt x="66679" y="0"/>
                  </a:lnTo>
                  <a:lnTo>
                    <a:pt x="67079" y="45"/>
                  </a:lnTo>
                  <a:lnTo>
                    <a:pt x="67479" y="89"/>
                  </a:lnTo>
                  <a:lnTo>
                    <a:pt x="67857" y="156"/>
                  </a:lnTo>
                  <a:lnTo>
                    <a:pt x="68257" y="245"/>
                  </a:lnTo>
                  <a:lnTo>
                    <a:pt x="68635" y="356"/>
                  </a:lnTo>
                  <a:lnTo>
                    <a:pt x="68990" y="467"/>
                  </a:lnTo>
                  <a:lnTo>
                    <a:pt x="69368" y="623"/>
                  </a:lnTo>
                  <a:lnTo>
                    <a:pt x="69724" y="778"/>
                  </a:lnTo>
                  <a:lnTo>
                    <a:pt x="70057" y="956"/>
                  </a:lnTo>
                  <a:lnTo>
                    <a:pt x="70391" y="1156"/>
                  </a:lnTo>
                  <a:lnTo>
                    <a:pt x="70724" y="1356"/>
                  </a:lnTo>
                  <a:lnTo>
                    <a:pt x="71035" y="1579"/>
                  </a:lnTo>
                  <a:lnTo>
                    <a:pt x="71324" y="1801"/>
                  </a:lnTo>
                  <a:lnTo>
                    <a:pt x="71613" y="2067"/>
                  </a:lnTo>
                  <a:lnTo>
                    <a:pt x="71902" y="2334"/>
                  </a:lnTo>
                  <a:lnTo>
                    <a:pt x="72147" y="2601"/>
                  </a:lnTo>
                  <a:lnTo>
                    <a:pt x="72413" y="2890"/>
                  </a:lnTo>
                  <a:lnTo>
                    <a:pt x="72636" y="3201"/>
                  </a:lnTo>
                  <a:lnTo>
                    <a:pt x="72858" y="3512"/>
                  </a:lnTo>
                  <a:lnTo>
                    <a:pt x="73080" y="3823"/>
                  </a:lnTo>
                  <a:lnTo>
                    <a:pt x="73258" y="4157"/>
                  </a:lnTo>
                  <a:lnTo>
                    <a:pt x="73436" y="4512"/>
                  </a:lnTo>
                  <a:lnTo>
                    <a:pt x="73591" y="4846"/>
                  </a:lnTo>
                  <a:lnTo>
                    <a:pt x="73747" y="5224"/>
                  </a:lnTo>
                  <a:lnTo>
                    <a:pt x="73858" y="5579"/>
                  </a:lnTo>
                  <a:lnTo>
                    <a:pt x="73969" y="5957"/>
                  </a:lnTo>
                  <a:lnTo>
                    <a:pt x="74058" y="6357"/>
                  </a:lnTo>
                  <a:lnTo>
                    <a:pt x="74125" y="6735"/>
                  </a:lnTo>
                  <a:lnTo>
                    <a:pt x="74191" y="7135"/>
                  </a:lnTo>
                  <a:lnTo>
                    <a:pt x="74214" y="7557"/>
                  </a:lnTo>
                  <a:lnTo>
                    <a:pt x="74214" y="7957"/>
                  </a:lnTo>
                  <a:lnTo>
                    <a:pt x="74214" y="79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-2317428" y="-710021"/>
              <a:ext cx="1382646" cy="1487802"/>
            </a:xfrm>
            <a:custGeom>
              <a:avLst/>
              <a:gdLst/>
              <a:ahLst/>
              <a:cxnLst/>
              <a:rect l="l" t="t" r="r" b="b"/>
              <a:pathLst>
                <a:path w="74236" h="79882" extrusionOk="0">
                  <a:moveTo>
                    <a:pt x="36407" y="0"/>
                  </a:moveTo>
                  <a:lnTo>
                    <a:pt x="35695" y="23"/>
                  </a:lnTo>
                  <a:lnTo>
                    <a:pt x="34984" y="45"/>
                  </a:lnTo>
                  <a:lnTo>
                    <a:pt x="34273" y="89"/>
                  </a:lnTo>
                  <a:lnTo>
                    <a:pt x="32873" y="223"/>
                  </a:lnTo>
                  <a:lnTo>
                    <a:pt x="31495" y="423"/>
                  </a:lnTo>
                  <a:lnTo>
                    <a:pt x="30117" y="645"/>
                  </a:lnTo>
                  <a:lnTo>
                    <a:pt x="28783" y="934"/>
                  </a:lnTo>
                  <a:lnTo>
                    <a:pt x="27449" y="1267"/>
                  </a:lnTo>
                  <a:lnTo>
                    <a:pt x="26138" y="1645"/>
                  </a:lnTo>
                  <a:lnTo>
                    <a:pt x="24849" y="2067"/>
                  </a:lnTo>
                  <a:lnTo>
                    <a:pt x="23582" y="2534"/>
                  </a:lnTo>
                  <a:lnTo>
                    <a:pt x="22337" y="3068"/>
                  </a:lnTo>
                  <a:lnTo>
                    <a:pt x="21093" y="3623"/>
                  </a:lnTo>
                  <a:lnTo>
                    <a:pt x="19915" y="4223"/>
                  </a:lnTo>
                  <a:lnTo>
                    <a:pt x="18737" y="4868"/>
                  </a:lnTo>
                  <a:lnTo>
                    <a:pt x="17581" y="5557"/>
                  </a:lnTo>
                  <a:lnTo>
                    <a:pt x="16470" y="6268"/>
                  </a:lnTo>
                  <a:lnTo>
                    <a:pt x="15536" y="6913"/>
                  </a:lnTo>
                  <a:lnTo>
                    <a:pt x="14625" y="7580"/>
                  </a:lnTo>
                  <a:lnTo>
                    <a:pt x="13758" y="8269"/>
                  </a:lnTo>
                  <a:lnTo>
                    <a:pt x="12891" y="9002"/>
                  </a:lnTo>
                  <a:lnTo>
                    <a:pt x="12047" y="9736"/>
                  </a:lnTo>
                  <a:lnTo>
                    <a:pt x="11247" y="10514"/>
                  </a:lnTo>
                  <a:lnTo>
                    <a:pt x="10446" y="11291"/>
                  </a:lnTo>
                  <a:lnTo>
                    <a:pt x="9668" y="12114"/>
                  </a:lnTo>
                  <a:lnTo>
                    <a:pt x="8935" y="12958"/>
                  </a:lnTo>
                  <a:lnTo>
                    <a:pt x="8224" y="13825"/>
                  </a:lnTo>
                  <a:lnTo>
                    <a:pt x="7535" y="14714"/>
                  </a:lnTo>
                  <a:lnTo>
                    <a:pt x="6868" y="15603"/>
                  </a:lnTo>
                  <a:lnTo>
                    <a:pt x="6223" y="16537"/>
                  </a:lnTo>
                  <a:lnTo>
                    <a:pt x="5601" y="17493"/>
                  </a:lnTo>
                  <a:lnTo>
                    <a:pt x="5023" y="18448"/>
                  </a:lnTo>
                  <a:lnTo>
                    <a:pt x="4468" y="19426"/>
                  </a:lnTo>
                  <a:lnTo>
                    <a:pt x="4468" y="19449"/>
                  </a:lnTo>
                  <a:lnTo>
                    <a:pt x="4045" y="20271"/>
                  </a:lnTo>
                  <a:lnTo>
                    <a:pt x="3623" y="21115"/>
                  </a:lnTo>
                  <a:lnTo>
                    <a:pt x="3223" y="21982"/>
                  </a:lnTo>
                  <a:lnTo>
                    <a:pt x="2845" y="22849"/>
                  </a:lnTo>
                  <a:lnTo>
                    <a:pt x="2489" y="23716"/>
                  </a:lnTo>
                  <a:lnTo>
                    <a:pt x="2156" y="24605"/>
                  </a:lnTo>
                  <a:lnTo>
                    <a:pt x="1845" y="25516"/>
                  </a:lnTo>
                  <a:lnTo>
                    <a:pt x="1556" y="26428"/>
                  </a:lnTo>
                  <a:lnTo>
                    <a:pt x="1311" y="27339"/>
                  </a:lnTo>
                  <a:lnTo>
                    <a:pt x="1067" y="28272"/>
                  </a:lnTo>
                  <a:lnTo>
                    <a:pt x="845" y="29228"/>
                  </a:lnTo>
                  <a:lnTo>
                    <a:pt x="645" y="30162"/>
                  </a:lnTo>
                  <a:lnTo>
                    <a:pt x="489" y="31117"/>
                  </a:lnTo>
                  <a:lnTo>
                    <a:pt x="333" y="32095"/>
                  </a:lnTo>
                  <a:lnTo>
                    <a:pt x="222" y="33073"/>
                  </a:lnTo>
                  <a:lnTo>
                    <a:pt x="133" y="34051"/>
                  </a:lnTo>
                  <a:lnTo>
                    <a:pt x="89" y="34807"/>
                  </a:lnTo>
                  <a:lnTo>
                    <a:pt x="45" y="35563"/>
                  </a:lnTo>
                  <a:lnTo>
                    <a:pt x="22" y="36341"/>
                  </a:lnTo>
                  <a:lnTo>
                    <a:pt x="0" y="37096"/>
                  </a:lnTo>
                  <a:lnTo>
                    <a:pt x="0" y="79882"/>
                  </a:lnTo>
                  <a:lnTo>
                    <a:pt x="74236" y="79882"/>
                  </a:lnTo>
                  <a:lnTo>
                    <a:pt x="74236" y="37096"/>
                  </a:lnTo>
                  <a:lnTo>
                    <a:pt x="74214" y="36341"/>
                  </a:lnTo>
                  <a:lnTo>
                    <a:pt x="74191" y="35563"/>
                  </a:lnTo>
                  <a:lnTo>
                    <a:pt x="74147" y="34807"/>
                  </a:lnTo>
                  <a:lnTo>
                    <a:pt x="74102" y="34051"/>
                  </a:lnTo>
                  <a:lnTo>
                    <a:pt x="74080" y="33807"/>
                  </a:lnTo>
                  <a:lnTo>
                    <a:pt x="74058" y="33540"/>
                  </a:lnTo>
                  <a:lnTo>
                    <a:pt x="73969" y="32695"/>
                  </a:lnTo>
                  <a:lnTo>
                    <a:pt x="73858" y="31895"/>
                  </a:lnTo>
                  <a:lnTo>
                    <a:pt x="73747" y="31073"/>
                  </a:lnTo>
                  <a:lnTo>
                    <a:pt x="73591" y="30273"/>
                  </a:lnTo>
                  <a:lnTo>
                    <a:pt x="73436" y="29473"/>
                  </a:lnTo>
                  <a:lnTo>
                    <a:pt x="73258" y="28672"/>
                  </a:lnTo>
                  <a:lnTo>
                    <a:pt x="73080" y="27872"/>
                  </a:lnTo>
                  <a:lnTo>
                    <a:pt x="72858" y="27094"/>
                  </a:lnTo>
                  <a:lnTo>
                    <a:pt x="72636" y="26316"/>
                  </a:lnTo>
                  <a:lnTo>
                    <a:pt x="72391" y="25561"/>
                  </a:lnTo>
                  <a:lnTo>
                    <a:pt x="72124" y="24805"/>
                  </a:lnTo>
                  <a:lnTo>
                    <a:pt x="71858" y="24049"/>
                  </a:lnTo>
                  <a:lnTo>
                    <a:pt x="71569" y="23294"/>
                  </a:lnTo>
                  <a:lnTo>
                    <a:pt x="71257" y="22560"/>
                  </a:lnTo>
                  <a:lnTo>
                    <a:pt x="70946" y="21827"/>
                  </a:lnTo>
                  <a:lnTo>
                    <a:pt x="70613" y="21115"/>
                  </a:lnTo>
                  <a:lnTo>
                    <a:pt x="70257" y="20404"/>
                  </a:lnTo>
                  <a:lnTo>
                    <a:pt x="69902" y="19693"/>
                  </a:lnTo>
                  <a:lnTo>
                    <a:pt x="69524" y="19004"/>
                  </a:lnTo>
                  <a:lnTo>
                    <a:pt x="69124" y="18315"/>
                  </a:lnTo>
                  <a:lnTo>
                    <a:pt x="68724" y="17626"/>
                  </a:lnTo>
                  <a:lnTo>
                    <a:pt x="68301" y="16959"/>
                  </a:lnTo>
                  <a:lnTo>
                    <a:pt x="67857" y="16315"/>
                  </a:lnTo>
                  <a:lnTo>
                    <a:pt x="67412" y="15670"/>
                  </a:lnTo>
                  <a:lnTo>
                    <a:pt x="66946" y="15025"/>
                  </a:lnTo>
                  <a:lnTo>
                    <a:pt x="66479" y="14403"/>
                  </a:lnTo>
                  <a:lnTo>
                    <a:pt x="65990" y="13781"/>
                  </a:lnTo>
                  <a:lnTo>
                    <a:pt x="65479" y="13181"/>
                  </a:lnTo>
                  <a:lnTo>
                    <a:pt x="64967" y="12581"/>
                  </a:lnTo>
                  <a:lnTo>
                    <a:pt x="64434" y="12003"/>
                  </a:lnTo>
                  <a:lnTo>
                    <a:pt x="63901" y="11425"/>
                  </a:lnTo>
                  <a:lnTo>
                    <a:pt x="63367" y="10869"/>
                  </a:lnTo>
                  <a:lnTo>
                    <a:pt x="62723" y="10247"/>
                  </a:lnTo>
                  <a:lnTo>
                    <a:pt x="62078" y="9624"/>
                  </a:lnTo>
                  <a:lnTo>
                    <a:pt x="61411" y="9047"/>
                  </a:lnTo>
                  <a:lnTo>
                    <a:pt x="60722" y="8469"/>
                  </a:lnTo>
                  <a:lnTo>
                    <a:pt x="60033" y="7913"/>
                  </a:lnTo>
                  <a:lnTo>
                    <a:pt x="59322" y="7357"/>
                  </a:lnTo>
                  <a:lnTo>
                    <a:pt x="58589" y="6846"/>
                  </a:lnTo>
                  <a:lnTo>
                    <a:pt x="57855" y="6335"/>
                  </a:lnTo>
                  <a:lnTo>
                    <a:pt x="57122" y="5846"/>
                  </a:lnTo>
                  <a:lnTo>
                    <a:pt x="56366" y="5357"/>
                  </a:lnTo>
                  <a:lnTo>
                    <a:pt x="55588" y="4912"/>
                  </a:lnTo>
                  <a:lnTo>
                    <a:pt x="54810" y="4468"/>
                  </a:lnTo>
                  <a:lnTo>
                    <a:pt x="54010" y="4046"/>
                  </a:lnTo>
                  <a:lnTo>
                    <a:pt x="53210" y="3646"/>
                  </a:lnTo>
                  <a:lnTo>
                    <a:pt x="52387" y="3268"/>
                  </a:lnTo>
                  <a:lnTo>
                    <a:pt x="51565" y="2912"/>
                  </a:lnTo>
                  <a:lnTo>
                    <a:pt x="50720" y="2556"/>
                  </a:lnTo>
                  <a:lnTo>
                    <a:pt x="49876" y="2245"/>
                  </a:lnTo>
                  <a:lnTo>
                    <a:pt x="49009" y="1934"/>
                  </a:lnTo>
                  <a:lnTo>
                    <a:pt x="48142" y="1667"/>
                  </a:lnTo>
                  <a:lnTo>
                    <a:pt x="47275" y="1401"/>
                  </a:lnTo>
                  <a:lnTo>
                    <a:pt x="46386" y="1156"/>
                  </a:lnTo>
                  <a:lnTo>
                    <a:pt x="45497" y="934"/>
                  </a:lnTo>
                  <a:lnTo>
                    <a:pt x="44586" y="756"/>
                  </a:lnTo>
                  <a:lnTo>
                    <a:pt x="43697" y="578"/>
                  </a:lnTo>
                  <a:lnTo>
                    <a:pt x="42763" y="423"/>
                  </a:lnTo>
                  <a:lnTo>
                    <a:pt x="41852" y="289"/>
                  </a:lnTo>
                  <a:lnTo>
                    <a:pt x="40919" y="178"/>
                  </a:lnTo>
                  <a:lnTo>
                    <a:pt x="39963" y="112"/>
                  </a:lnTo>
                  <a:lnTo>
                    <a:pt x="39029" y="45"/>
                  </a:lnTo>
                  <a:lnTo>
                    <a:pt x="380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1" name="Google Shape;1911;p23"/>
            <p:cNvSpPr/>
            <p:nvPr/>
          </p:nvSpPr>
          <p:spPr>
            <a:xfrm>
              <a:off x="-2192007" y="-221543"/>
              <a:ext cx="330780" cy="127935"/>
            </a:xfrm>
            <a:custGeom>
              <a:avLst/>
              <a:gdLst/>
              <a:ahLst/>
              <a:cxnLst/>
              <a:rect l="l" t="t" r="r" b="b"/>
              <a:pathLst>
                <a:path w="17760" h="6869" extrusionOk="0">
                  <a:moveTo>
                    <a:pt x="16381" y="1"/>
                  </a:moveTo>
                  <a:lnTo>
                    <a:pt x="16159" y="23"/>
                  </a:lnTo>
                  <a:lnTo>
                    <a:pt x="15915" y="67"/>
                  </a:lnTo>
                  <a:lnTo>
                    <a:pt x="15670" y="112"/>
                  </a:lnTo>
                  <a:lnTo>
                    <a:pt x="15403" y="201"/>
                  </a:lnTo>
                  <a:lnTo>
                    <a:pt x="15137" y="312"/>
                  </a:lnTo>
                  <a:lnTo>
                    <a:pt x="14559" y="556"/>
                  </a:lnTo>
                  <a:lnTo>
                    <a:pt x="13981" y="845"/>
                  </a:lnTo>
                  <a:lnTo>
                    <a:pt x="13381" y="1201"/>
                  </a:lnTo>
                  <a:lnTo>
                    <a:pt x="12758" y="1579"/>
                  </a:lnTo>
                  <a:lnTo>
                    <a:pt x="12136" y="1979"/>
                  </a:lnTo>
                  <a:lnTo>
                    <a:pt x="10914" y="2779"/>
                  </a:lnTo>
                  <a:lnTo>
                    <a:pt x="9736" y="3512"/>
                  </a:lnTo>
                  <a:lnTo>
                    <a:pt x="9202" y="3846"/>
                  </a:lnTo>
                  <a:lnTo>
                    <a:pt x="8713" y="4112"/>
                  </a:lnTo>
                  <a:lnTo>
                    <a:pt x="8202" y="4357"/>
                  </a:lnTo>
                  <a:lnTo>
                    <a:pt x="7602" y="4601"/>
                  </a:lnTo>
                  <a:lnTo>
                    <a:pt x="6957" y="4846"/>
                  </a:lnTo>
                  <a:lnTo>
                    <a:pt x="6268" y="5090"/>
                  </a:lnTo>
                  <a:lnTo>
                    <a:pt x="4846" y="5557"/>
                  </a:lnTo>
                  <a:lnTo>
                    <a:pt x="3401" y="5979"/>
                  </a:lnTo>
                  <a:lnTo>
                    <a:pt x="2090" y="6335"/>
                  </a:lnTo>
                  <a:lnTo>
                    <a:pt x="1001" y="6624"/>
                  </a:lnTo>
                  <a:lnTo>
                    <a:pt x="1" y="6868"/>
                  </a:lnTo>
                  <a:lnTo>
                    <a:pt x="15848" y="6713"/>
                  </a:lnTo>
                  <a:lnTo>
                    <a:pt x="15981" y="6491"/>
                  </a:lnTo>
                  <a:lnTo>
                    <a:pt x="16292" y="5891"/>
                  </a:lnTo>
                  <a:lnTo>
                    <a:pt x="16715" y="5024"/>
                  </a:lnTo>
                  <a:lnTo>
                    <a:pt x="16937" y="4535"/>
                  </a:lnTo>
                  <a:lnTo>
                    <a:pt x="17159" y="4001"/>
                  </a:lnTo>
                  <a:lnTo>
                    <a:pt x="17359" y="3446"/>
                  </a:lnTo>
                  <a:lnTo>
                    <a:pt x="17537" y="2912"/>
                  </a:lnTo>
                  <a:lnTo>
                    <a:pt x="17670" y="2357"/>
                  </a:lnTo>
                  <a:lnTo>
                    <a:pt x="17715" y="2112"/>
                  </a:lnTo>
                  <a:lnTo>
                    <a:pt x="17737" y="1845"/>
                  </a:lnTo>
                  <a:lnTo>
                    <a:pt x="17759" y="1601"/>
                  </a:lnTo>
                  <a:lnTo>
                    <a:pt x="17759" y="1379"/>
                  </a:lnTo>
                  <a:lnTo>
                    <a:pt x="17737" y="1156"/>
                  </a:lnTo>
                  <a:lnTo>
                    <a:pt x="17693" y="934"/>
                  </a:lnTo>
                  <a:lnTo>
                    <a:pt x="17626" y="756"/>
                  </a:lnTo>
                  <a:lnTo>
                    <a:pt x="17559" y="578"/>
                  </a:lnTo>
                  <a:lnTo>
                    <a:pt x="17448" y="423"/>
                  </a:lnTo>
                  <a:lnTo>
                    <a:pt x="17315" y="267"/>
                  </a:lnTo>
                  <a:lnTo>
                    <a:pt x="17159" y="156"/>
                  </a:lnTo>
                  <a:lnTo>
                    <a:pt x="16981" y="89"/>
                  </a:lnTo>
                  <a:lnTo>
                    <a:pt x="16804" y="23"/>
                  </a:lnTo>
                  <a:lnTo>
                    <a:pt x="16581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2" name="Google Shape;1912;p23"/>
            <p:cNvSpPr/>
            <p:nvPr/>
          </p:nvSpPr>
          <p:spPr>
            <a:xfrm>
              <a:off x="-1690287" y="261553"/>
              <a:ext cx="286080" cy="95639"/>
            </a:xfrm>
            <a:custGeom>
              <a:avLst/>
              <a:gdLst/>
              <a:ahLst/>
              <a:cxnLst/>
              <a:rect l="l" t="t" r="r" b="b"/>
              <a:pathLst>
                <a:path w="15360" h="5135" extrusionOk="0">
                  <a:moveTo>
                    <a:pt x="12714" y="1"/>
                  </a:moveTo>
                  <a:lnTo>
                    <a:pt x="11447" y="67"/>
                  </a:lnTo>
                  <a:lnTo>
                    <a:pt x="10158" y="134"/>
                  </a:lnTo>
                  <a:lnTo>
                    <a:pt x="7513" y="290"/>
                  </a:lnTo>
                  <a:lnTo>
                    <a:pt x="4891" y="445"/>
                  </a:lnTo>
                  <a:lnTo>
                    <a:pt x="3602" y="512"/>
                  </a:lnTo>
                  <a:lnTo>
                    <a:pt x="2335" y="556"/>
                  </a:lnTo>
                  <a:lnTo>
                    <a:pt x="1912" y="1023"/>
                  </a:lnTo>
                  <a:lnTo>
                    <a:pt x="1512" y="1534"/>
                  </a:lnTo>
                  <a:lnTo>
                    <a:pt x="1112" y="2046"/>
                  </a:lnTo>
                  <a:lnTo>
                    <a:pt x="757" y="2579"/>
                  </a:lnTo>
                  <a:lnTo>
                    <a:pt x="356" y="3246"/>
                  </a:lnTo>
                  <a:lnTo>
                    <a:pt x="1" y="3935"/>
                  </a:lnTo>
                  <a:lnTo>
                    <a:pt x="379" y="4135"/>
                  </a:lnTo>
                  <a:lnTo>
                    <a:pt x="779" y="4290"/>
                  </a:lnTo>
                  <a:lnTo>
                    <a:pt x="1157" y="4446"/>
                  </a:lnTo>
                  <a:lnTo>
                    <a:pt x="1557" y="4579"/>
                  </a:lnTo>
                  <a:lnTo>
                    <a:pt x="1979" y="4690"/>
                  </a:lnTo>
                  <a:lnTo>
                    <a:pt x="2379" y="4779"/>
                  </a:lnTo>
                  <a:lnTo>
                    <a:pt x="2801" y="4868"/>
                  </a:lnTo>
                  <a:lnTo>
                    <a:pt x="3224" y="4935"/>
                  </a:lnTo>
                  <a:lnTo>
                    <a:pt x="3979" y="5002"/>
                  </a:lnTo>
                  <a:lnTo>
                    <a:pt x="4735" y="5068"/>
                  </a:lnTo>
                  <a:lnTo>
                    <a:pt x="5513" y="5113"/>
                  </a:lnTo>
                  <a:lnTo>
                    <a:pt x="6269" y="5135"/>
                  </a:lnTo>
                  <a:lnTo>
                    <a:pt x="7802" y="5135"/>
                  </a:lnTo>
                  <a:lnTo>
                    <a:pt x="8558" y="5113"/>
                  </a:lnTo>
                  <a:lnTo>
                    <a:pt x="9336" y="5046"/>
                  </a:lnTo>
                  <a:lnTo>
                    <a:pt x="10092" y="4979"/>
                  </a:lnTo>
                  <a:lnTo>
                    <a:pt x="10847" y="4913"/>
                  </a:lnTo>
                  <a:lnTo>
                    <a:pt x="11625" y="4802"/>
                  </a:lnTo>
                  <a:lnTo>
                    <a:pt x="12381" y="4668"/>
                  </a:lnTo>
                  <a:lnTo>
                    <a:pt x="13114" y="4535"/>
                  </a:lnTo>
                  <a:lnTo>
                    <a:pt x="13870" y="4379"/>
                  </a:lnTo>
                  <a:lnTo>
                    <a:pt x="14626" y="4201"/>
                  </a:lnTo>
                  <a:lnTo>
                    <a:pt x="15359" y="4024"/>
                  </a:lnTo>
                  <a:lnTo>
                    <a:pt x="14359" y="2512"/>
                  </a:lnTo>
                  <a:lnTo>
                    <a:pt x="13359" y="979"/>
                  </a:lnTo>
                  <a:lnTo>
                    <a:pt x="1271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23"/>
            <p:cNvSpPr/>
            <p:nvPr/>
          </p:nvSpPr>
          <p:spPr>
            <a:xfrm>
              <a:off x="-1676206" y="261553"/>
              <a:ext cx="234731" cy="55503"/>
            </a:xfrm>
            <a:custGeom>
              <a:avLst/>
              <a:gdLst/>
              <a:ahLst/>
              <a:cxnLst/>
              <a:rect l="l" t="t" r="r" b="b"/>
              <a:pathLst>
                <a:path w="12603" h="2980" extrusionOk="0">
                  <a:moveTo>
                    <a:pt x="11958" y="1"/>
                  </a:moveTo>
                  <a:lnTo>
                    <a:pt x="10691" y="67"/>
                  </a:lnTo>
                  <a:lnTo>
                    <a:pt x="9402" y="134"/>
                  </a:lnTo>
                  <a:lnTo>
                    <a:pt x="6757" y="290"/>
                  </a:lnTo>
                  <a:lnTo>
                    <a:pt x="4135" y="445"/>
                  </a:lnTo>
                  <a:lnTo>
                    <a:pt x="2846" y="512"/>
                  </a:lnTo>
                  <a:lnTo>
                    <a:pt x="1579" y="556"/>
                  </a:lnTo>
                  <a:lnTo>
                    <a:pt x="1156" y="1023"/>
                  </a:lnTo>
                  <a:lnTo>
                    <a:pt x="756" y="1534"/>
                  </a:lnTo>
                  <a:lnTo>
                    <a:pt x="356" y="2046"/>
                  </a:lnTo>
                  <a:lnTo>
                    <a:pt x="1" y="2579"/>
                  </a:lnTo>
                  <a:lnTo>
                    <a:pt x="223" y="2646"/>
                  </a:lnTo>
                  <a:lnTo>
                    <a:pt x="467" y="2690"/>
                  </a:lnTo>
                  <a:lnTo>
                    <a:pt x="934" y="2757"/>
                  </a:lnTo>
                  <a:lnTo>
                    <a:pt x="1912" y="2846"/>
                  </a:lnTo>
                  <a:lnTo>
                    <a:pt x="2734" y="2890"/>
                  </a:lnTo>
                  <a:lnTo>
                    <a:pt x="3579" y="2935"/>
                  </a:lnTo>
                  <a:lnTo>
                    <a:pt x="4424" y="2979"/>
                  </a:lnTo>
                  <a:lnTo>
                    <a:pt x="5246" y="2979"/>
                  </a:lnTo>
                  <a:lnTo>
                    <a:pt x="6091" y="2935"/>
                  </a:lnTo>
                  <a:lnTo>
                    <a:pt x="6913" y="2890"/>
                  </a:lnTo>
                  <a:lnTo>
                    <a:pt x="7758" y="2779"/>
                  </a:lnTo>
                  <a:lnTo>
                    <a:pt x="8580" y="2623"/>
                  </a:lnTo>
                  <a:lnTo>
                    <a:pt x="9113" y="2512"/>
                  </a:lnTo>
                  <a:lnTo>
                    <a:pt x="9647" y="2357"/>
                  </a:lnTo>
                  <a:lnTo>
                    <a:pt x="10158" y="2201"/>
                  </a:lnTo>
                  <a:lnTo>
                    <a:pt x="10669" y="2001"/>
                  </a:lnTo>
                  <a:lnTo>
                    <a:pt x="11180" y="1779"/>
                  </a:lnTo>
                  <a:lnTo>
                    <a:pt x="11669" y="1557"/>
                  </a:lnTo>
                  <a:lnTo>
                    <a:pt x="12136" y="1290"/>
                  </a:lnTo>
                  <a:lnTo>
                    <a:pt x="12603" y="979"/>
                  </a:lnTo>
                  <a:lnTo>
                    <a:pt x="11958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-2063681" y="-135439"/>
              <a:ext cx="294349" cy="312565"/>
            </a:xfrm>
            <a:custGeom>
              <a:avLst/>
              <a:gdLst/>
              <a:ahLst/>
              <a:cxnLst/>
              <a:rect l="l" t="t" r="r" b="b"/>
              <a:pathLst>
                <a:path w="15804" h="16782" extrusionOk="0">
                  <a:moveTo>
                    <a:pt x="7402" y="1"/>
                  </a:moveTo>
                  <a:lnTo>
                    <a:pt x="6980" y="45"/>
                  </a:lnTo>
                  <a:lnTo>
                    <a:pt x="6558" y="90"/>
                  </a:lnTo>
                  <a:lnTo>
                    <a:pt x="6046" y="201"/>
                  </a:lnTo>
                  <a:lnTo>
                    <a:pt x="5513" y="334"/>
                  </a:lnTo>
                  <a:lnTo>
                    <a:pt x="5024" y="490"/>
                  </a:lnTo>
                  <a:lnTo>
                    <a:pt x="4535" y="690"/>
                  </a:lnTo>
                  <a:lnTo>
                    <a:pt x="4046" y="934"/>
                  </a:lnTo>
                  <a:lnTo>
                    <a:pt x="3601" y="1179"/>
                  </a:lnTo>
                  <a:lnTo>
                    <a:pt x="3157" y="1468"/>
                  </a:lnTo>
                  <a:lnTo>
                    <a:pt x="2735" y="1801"/>
                  </a:lnTo>
                  <a:lnTo>
                    <a:pt x="2335" y="2134"/>
                  </a:lnTo>
                  <a:lnTo>
                    <a:pt x="1979" y="2490"/>
                  </a:lnTo>
                  <a:lnTo>
                    <a:pt x="1623" y="2890"/>
                  </a:lnTo>
                  <a:lnTo>
                    <a:pt x="1312" y="3290"/>
                  </a:lnTo>
                  <a:lnTo>
                    <a:pt x="1023" y="3712"/>
                  </a:lnTo>
                  <a:lnTo>
                    <a:pt x="779" y="4157"/>
                  </a:lnTo>
                  <a:lnTo>
                    <a:pt x="556" y="4601"/>
                  </a:lnTo>
                  <a:lnTo>
                    <a:pt x="379" y="5090"/>
                  </a:lnTo>
                  <a:lnTo>
                    <a:pt x="290" y="5357"/>
                  </a:lnTo>
                  <a:lnTo>
                    <a:pt x="201" y="5646"/>
                  </a:lnTo>
                  <a:lnTo>
                    <a:pt x="90" y="6224"/>
                  </a:lnTo>
                  <a:lnTo>
                    <a:pt x="23" y="6802"/>
                  </a:lnTo>
                  <a:lnTo>
                    <a:pt x="1" y="7402"/>
                  </a:lnTo>
                  <a:lnTo>
                    <a:pt x="45" y="8002"/>
                  </a:lnTo>
                  <a:lnTo>
                    <a:pt x="112" y="8580"/>
                  </a:lnTo>
                  <a:lnTo>
                    <a:pt x="245" y="9180"/>
                  </a:lnTo>
                  <a:lnTo>
                    <a:pt x="401" y="9758"/>
                  </a:lnTo>
                  <a:lnTo>
                    <a:pt x="623" y="10336"/>
                  </a:lnTo>
                  <a:lnTo>
                    <a:pt x="868" y="10892"/>
                  </a:lnTo>
                  <a:lnTo>
                    <a:pt x="1179" y="11425"/>
                  </a:lnTo>
                  <a:lnTo>
                    <a:pt x="1512" y="11936"/>
                  </a:lnTo>
                  <a:lnTo>
                    <a:pt x="1868" y="12447"/>
                  </a:lnTo>
                  <a:lnTo>
                    <a:pt x="2290" y="12914"/>
                  </a:lnTo>
                  <a:lnTo>
                    <a:pt x="2735" y="13336"/>
                  </a:lnTo>
                  <a:lnTo>
                    <a:pt x="3224" y="13736"/>
                  </a:lnTo>
                  <a:lnTo>
                    <a:pt x="3735" y="14114"/>
                  </a:lnTo>
                  <a:lnTo>
                    <a:pt x="4290" y="14448"/>
                  </a:lnTo>
                  <a:lnTo>
                    <a:pt x="4824" y="14759"/>
                  </a:lnTo>
                  <a:lnTo>
                    <a:pt x="5380" y="15003"/>
                  </a:lnTo>
                  <a:lnTo>
                    <a:pt x="5935" y="15248"/>
                  </a:lnTo>
                  <a:lnTo>
                    <a:pt x="6469" y="15448"/>
                  </a:lnTo>
                  <a:lnTo>
                    <a:pt x="6980" y="15626"/>
                  </a:lnTo>
                  <a:lnTo>
                    <a:pt x="7447" y="15781"/>
                  </a:lnTo>
                  <a:lnTo>
                    <a:pt x="8558" y="16115"/>
                  </a:lnTo>
                  <a:lnTo>
                    <a:pt x="9114" y="16248"/>
                  </a:lnTo>
                  <a:lnTo>
                    <a:pt x="9647" y="16359"/>
                  </a:lnTo>
                  <a:lnTo>
                    <a:pt x="10158" y="16470"/>
                  </a:lnTo>
                  <a:lnTo>
                    <a:pt x="10669" y="16559"/>
                  </a:lnTo>
                  <a:lnTo>
                    <a:pt x="11181" y="16626"/>
                  </a:lnTo>
                  <a:lnTo>
                    <a:pt x="11670" y="16693"/>
                  </a:lnTo>
                  <a:lnTo>
                    <a:pt x="12447" y="16759"/>
                  </a:lnTo>
                  <a:lnTo>
                    <a:pt x="13181" y="16782"/>
                  </a:lnTo>
                  <a:lnTo>
                    <a:pt x="13870" y="16759"/>
                  </a:lnTo>
                  <a:lnTo>
                    <a:pt x="14515" y="16715"/>
                  </a:lnTo>
                  <a:lnTo>
                    <a:pt x="15159" y="16626"/>
                  </a:lnTo>
                  <a:lnTo>
                    <a:pt x="15804" y="16515"/>
                  </a:lnTo>
                  <a:lnTo>
                    <a:pt x="15537" y="15270"/>
                  </a:lnTo>
                  <a:lnTo>
                    <a:pt x="15026" y="15359"/>
                  </a:lnTo>
                  <a:lnTo>
                    <a:pt x="14537" y="15426"/>
                  </a:lnTo>
                  <a:lnTo>
                    <a:pt x="14026" y="15470"/>
                  </a:lnTo>
                  <a:lnTo>
                    <a:pt x="13492" y="15492"/>
                  </a:lnTo>
                  <a:lnTo>
                    <a:pt x="12959" y="15492"/>
                  </a:lnTo>
                  <a:lnTo>
                    <a:pt x="12403" y="15470"/>
                  </a:lnTo>
                  <a:lnTo>
                    <a:pt x="11847" y="15426"/>
                  </a:lnTo>
                  <a:lnTo>
                    <a:pt x="11269" y="15359"/>
                  </a:lnTo>
                  <a:lnTo>
                    <a:pt x="10447" y="15226"/>
                  </a:lnTo>
                  <a:lnTo>
                    <a:pt x="9603" y="15048"/>
                  </a:lnTo>
                  <a:lnTo>
                    <a:pt x="8736" y="14848"/>
                  </a:lnTo>
                  <a:lnTo>
                    <a:pt x="7824" y="14581"/>
                  </a:lnTo>
                  <a:lnTo>
                    <a:pt x="6913" y="14270"/>
                  </a:lnTo>
                  <a:lnTo>
                    <a:pt x="6424" y="14070"/>
                  </a:lnTo>
                  <a:lnTo>
                    <a:pt x="5935" y="13870"/>
                  </a:lnTo>
                  <a:lnTo>
                    <a:pt x="5446" y="13625"/>
                  </a:lnTo>
                  <a:lnTo>
                    <a:pt x="4935" y="13359"/>
                  </a:lnTo>
                  <a:lnTo>
                    <a:pt x="4468" y="13070"/>
                  </a:lnTo>
                  <a:lnTo>
                    <a:pt x="4001" y="12736"/>
                  </a:lnTo>
                  <a:lnTo>
                    <a:pt x="3579" y="12403"/>
                  </a:lnTo>
                  <a:lnTo>
                    <a:pt x="3201" y="12025"/>
                  </a:lnTo>
                  <a:lnTo>
                    <a:pt x="2868" y="11647"/>
                  </a:lnTo>
                  <a:lnTo>
                    <a:pt x="2535" y="11225"/>
                  </a:lnTo>
                  <a:lnTo>
                    <a:pt x="2268" y="10803"/>
                  </a:lnTo>
                  <a:lnTo>
                    <a:pt x="2023" y="10336"/>
                  </a:lnTo>
                  <a:lnTo>
                    <a:pt x="1801" y="9869"/>
                  </a:lnTo>
                  <a:lnTo>
                    <a:pt x="1623" y="9402"/>
                  </a:lnTo>
                  <a:lnTo>
                    <a:pt x="1468" y="8913"/>
                  </a:lnTo>
                  <a:lnTo>
                    <a:pt x="1379" y="8424"/>
                  </a:lnTo>
                  <a:lnTo>
                    <a:pt x="1312" y="7913"/>
                  </a:lnTo>
                  <a:lnTo>
                    <a:pt x="1268" y="7424"/>
                  </a:lnTo>
                  <a:lnTo>
                    <a:pt x="1290" y="6935"/>
                  </a:lnTo>
                  <a:lnTo>
                    <a:pt x="1334" y="6446"/>
                  </a:lnTo>
                  <a:lnTo>
                    <a:pt x="1423" y="5957"/>
                  </a:lnTo>
                  <a:lnTo>
                    <a:pt x="1579" y="5491"/>
                  </a:lnTo>
                  <a:lnTo>
                    <a:pt x="1712" y="5090"/>
                  </a:lnTo>
                  <a:lnTo>
                    <a:pt x="1912" y="4713"/>
                  </a:lnTo>
                  <a:lnTo>
                    <a:pt x="2112" y="4357"/>
                  </a:lnTo>
                  <a:lnTo>
                    <a:pt x="2357" y="4001"/>
                  </a:lnTo>
                  <a:lnTo>
                    <a:pt x="2623" y="3668"/>
                  </a:lnTo>
                  <a:lnTo>
                    <a:pt x="2912" y="3357"/>
                  </a:lnTo>
                  <a:lnTo>
                    <a:pt x="3224" y="3046"/>
                  </a:lnTo>
                  <a:lnTo>
                    <a:pt x="3535" y="2757"/>
                  </a:lnTo>
                  <a:lnTo>
                    <a:pt x="3890" y="2490"/>
                  </a:lnTo>
                  <a:lnTo>
                    <a:pt x="4268" y="2268"/>
                  </a:lnTo>
                  <a:lnTo>
                    <a:pt x="4646" y="2045"/>
                  </a:lnTo>
                  <a:lnTo>
                    <a:pt x="5046" y="1845"/>
                  </a:lnTo>
                  <a:lnTo>
                    <a:pt x="5446" y="1690"/>
                  </a:lnTo>
                  <a:lnTo>
                    <a:pt x="5868" y="1534"/>
                  </a:lnTo>
                  <a:lnTo>
                    <a:pt x="6313" y="1423"/>
                  </a:lnTo>
                  <a:lnTo>
                    <a:pt x="6758" y="1356"/>
                  </a:lnTo>
                  <a:lnTo>
                    <a:pt x="7113" y="1312"/>
                  </a:lnTo>
                  <a:lnTo>
                    <a:pt x="7469" y="1268"/>
                  </a:lnTo>
                  <a:lnTo>
                    <a:pt x="8202" y="1268"/>
                  </a:lnTo>
                  <a:lnTo>
                    <a:pt x="8558" y="1312"/>
                  </a:lnTo>
                  <a:lnTo>
                    <a:pt x="8936" y="1356"/>
                  </a:lnTo>
                  <a:lnTo>
                    <a:pt x="9291" y="1401"/>
                  </a:lnTo>
                  <a:lnTo>
                    <a:pt x="9669" y="1490"/>
                  </a:lnTo>
                  <a:lnTo>
                    <a:pt x="10158" y="1623"/>
                  </a:lnTo>
                  <a:lnTo>
                    <a:pt x="10647" y="1779"/>
                  </a:lnTo>
                  <a:lnTo>
                    <a:pt x="11114" y="1979"/>
                  </a:lnTo>
                  <a:lnTo>
                    <a:pt x="11603" y="2201"/>
                  </a:lnTo>
                  <a:lnTo>
                    <a:pt x="12047" y="2468"/>
                  </a:lnTo>
                  <a:lnTo>
                    <a:pt x="12492" y="2734"/>
                  </a:lnTo>
                  <a:lnTo>
                    <a:pt x="12936" y="3046"/>
                  </a:lnTo>
                  <a:lnTo>
                    <a:pt x="13359" y="3401"/>
                  </a:lnTo>
                  <a:lnTo>
                    <a:pt x="14181" y="2423"/>
                  </a:lnTo>
                  <a:lnTo>
                    <a:pt x="13714" y="2045"/>
                  </a:lnTo>
                  <a:lnTo>
                    <a:pt x="13203" y="1690"/>
                  </a:lnTo>
                  <a:lnTo>
                    <a:pt x="12692" y="1356"/>
                  </a:lnTo>
                  <a:lnTo>
                    <a:pt x="12159" y="1067"/>
                  </a:lnTo>
                  <a:lnTo>
                    <a:pt x="11625" y="823"/>
                  </a:lnTo>
                  <a:lnTo>
                    <a:pt x="11069" y="601"/>
                  </a:lnTo>
                  <a:lnTo>
                    <a:pt x="10514" y="401"/>
                  </a:lnTo>
                  <a:lnTo>
                    <a:pt x="9936" y="245"/>
                  </a:lnTo>
                  <a:lnTo>
                    <a:pt x="9514" y="156"/>
                  </a:lnTo>
                  <a:lnTo>
                    <a:pt x="9091" y="90"/>
                  </a:lnTo>
                  <a:lnTo>
                    <a:pt x="8669" y="45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-1883596" y="-130876"/>
              <a:ext cx="84055" cy="58799"/>
            </a:xfrm>
            <a:custGeom>
              <a:avLst/>
              <a:gdLst/>
              <a:ahLst/>
              <a:cxnLst/>
              <a:rect l="l" t="t" r="r" b="b"/>
              <a:pathLst>
                <a:path w="4513" h="3157" extrusionOk="0">
                  <a:moveTo>
                    <a:pt x="267" y="0"/>
                  </a:moveTo>
                  <a:lnTo>
                    <a:pt x="156" y="289"/>
                  </a:lnTo>
                  <a:lnTo>
                    <a:pt x="89" y="600"/>
                  </a:lnTo>
                  <a:lnTo>
                    <a:pt x="22" y="934"/>
                  </a:lnTo>
                  <a:lnTo>
                    <a:pt x="0" y="1245"/>
                  </a:lnTo>
                  <a:lnTo>
                    <a:pt x="489" y="1378"/>
                  </a:lnTo>
                  <a:lnTo>
                    <a:pt x="978" y="1534"/>
                  </a:lnTo>
                  <a:lnTo>
                    <a:pt x="1445" y="1734"/>
                  </a:lnTo>
                  <a:lnTo>
                    <a:pt x="1934" y="1956"/>
                  </a:lnTo>
                  <a:lnTo>
                    <a:pt x="2378" y="2223"/>
                  </a:lnTo>
                  <a:lnTo>
                    <a:pt x="2823" y="2489"/>
                  </a:lnTo>
                  <a:lnTo>
                    <a:pt x="3267" y="2801"/>
                  </a:lnTo>
                  <a:lnTo>
                    <a:pt x="3690" y="3156"/>
                  </a:lnTo>
                  <a:lnTo>
                    <a:pt x="4512" y="2178"/>
                  </a:lnTo>
                  <a:lnTo>
                    <a:pt x="4045" y="1800"/>
                  </a:lnTo>
                  <a:lnTo>
                    <a:pt x="3534" y="1445"/>
                  </a:lnTo>
                  <a:lnTo>
                    <a:pt x="3023" y="1111"/>
                  </a:lnTo>
                  <a:lnTo>
                    <a:pt x="2490" y="822"/>
                  </a:lnTo>
                  <a:lnTo>
                    <a:pt x="1956" y="578"/>
                  </a:lnTo>
                  <a:lnTo>
                    <a:pt x="1400" y="356"/>
                  </a:lnTo>
                  <a:lnTo>
                    <a:pt x="845" y="156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-1853796" y="148964"/>
              <a:ext cx="84464" cy="28161"/>
            </a:xfrm>
            <a:custGeom>
              <a:avLst/>
              <a:gdLst/>
              <a:ahLst/>
              <a:cxnLst/>
              <a:rect l="l" t="t" r="r" b="b"/>
              <a:pathLst>
                <a:path w="4535" h="1512" extrusionOk="0">
                  <a:moveTo>
                    <a:pt x="4268" y="0"/>
                  </a:moveTo>
                  <a:lnTo>
                    <a:pt x="3757" y="89"/>
                  </a:lnTo>
                  <a:lnTo>
                    <a:pt x="3268" y="156"/>
                  </a:lnTo>
                  <a:lnTo>
                    <a:pt x="2757" y="200"/>
                  </a:lnTo>
                  <a:lnTo>
                    <a:pt x="2223" y="222"/>
                  </a:lnTo>
                  <a:lnTo>
                    <a:pt x="1690" y="222"/>
                  </a:lnTo>
                  <a:lnTo>
                    <a:pt x="1134" y="200"/>
                  </a:lnTo>
                  <a:lnTo>
                    <a:pt x="578" y="156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201" y="822"/>
                  </a:lnTo>
                  <a:lnTo>
                    <a:pt x="401" y="1423"/>
                  </a:lnTo>
                  <a:lnTo>
                    <a:pt x="1178" y="1489"/>
                  </a:lnTo>
                  <a:lnTo>
                    <a:pt x="1912" y="1512"/>
                  </a:lnTo>
                  <a:lnTo>
                    <a:pt x="2601" y="1489"/>
                  </a:lnTo>
                  <a:lnTo>
                    <a:pt x="3246" y="1445"/>
                  </a:lnTo>
                  <a:lnTo>
                    <a:pt x="3890" y="1356"/>
                  </a:lnTo>
                  <a:lnTo>
                    <a:pt x="4535" y="1245"/>
                  </a:lnTo>
                  <a:lnTo>
                    <a:pt x="42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-1869534" y="-212025"/>
              <a:ext cx="590748" cy="507140"/>
            </a:xfrm>
            <a:custGeom>
              <a:avLst/>
              <a:gdLst/>
              <a:ahLst/>
              <a:cxnLst/>
              <a:rect l="l" t="t" r="r" b="b"/>
              <a:pathLst>
                <a:path w="31718" h="27229" extrusionOk="0">
                  <a:moveTo>
                    <a:pt x="18271" y="1"/>
                  </a:moveTo>
                  <a:lnTo>
                    <a:pt x="16960" y="23"/>
                  </a:lnTo>
                  <a:lnTo>
                    <a:pt x="14381" y="90"/>
                  </a:lnTo>
                  <a:lnTo>
                    <a:pt x="14159" y="90"/>
                  </a:lnTo>
                  <a:lnTo>
                    <a:pt x="11714" y="223"/>
                  </a:lnTo>
                  <a:lnTo>
                    <a:pt x="9403" y="356"/>
                  </a:lnTo>
                  <a:lnTo>
                    <a:pt x="9180" y="379"/>
                  </a:lnTo>
                  <a:lnTo>
                    <a:pt x="6913" y="556"/>
                  </a:lnTo>
                  <a:lnTo>
                    <a:pt x="4891" y="734"/>
                  </a:lnTo>
                  <a:lnTo>
                    <a:pt x="4646" y="756"/>
                  </a:lnTo>
                  <a:lnTo>
                    <a:pt x="2735" y="956"/>
                  </a:lnTo>
                  <a:lnTo>
                    <a:pt x="1268" y="1112"/>
                  </a:lnTo>
                  <a:lnTo>
                    <a:pt x="1" y="1268"/>
                  </a:lnTo>
                  <a:lnTo>
                    <a:pt x="290" y="2157"/>
                  </a:lnTo>
                  <a:lnTo>
                    <a:pt x="601" y="3157"/>
                  </a:lnTo>
                  <a:lnTo>
                    <a:pt x="979" y="4490"/>
                  </a:lnTo>
                  <a:lnTo>
                    <a:pt x="1068" y="4824"/>
                  </a:lnTo>
                  <a:lnTo>
                    <a:pt x="1534" y="6580"/>
                  </a:lnTo>
                  <a:lnTo>
                    <a:pt x="2023" y="8558"/>
                  </a:lnTo>
                  <a:lnTo>
                    <a:pt x="2246" y="9625"/>
                  </a:lnTo>
                  <a:lnTo>
                    <a:pt x="2490" y="10714"/>
                  </a:lnTo>
                  <a:lnTo>
                    <a:pt x="2690" y="11825"/>
                  </a:lnTo>
                  <a:lnTo>
                    <a:pt x="2890" y="12959"/>
                  </a:lnTo>
                  <a:lnTo>
                    <a:pt x="3068" y="14114"/>
                  </a:lnTo>
                  <a:lnTo>
                    <a:pt x="3201" y="15292"/>
                  </a:lnTo>
                  <a:lnTo>
                    <a:pt x="3335" y="16515"/>
                  </a:lnTo>
                  <a:lnTo>
                    <a:pt x="3490" y="17715"/>
                  </a:lnTo>
                  <a:lnTo>
                    <a:pt x="3579" y="18315"/>
                  </a:lnTo>
                  <a:lnTo>
                    <a:pt x="3690" y="18915"/>
                  </a:lnTo>
                  <a:lnTo>
                    <a:pt x="3802" y="19515"/>
                  </a:lnTo>
                  <a:lnTo>
                    <a:pt x="3957" y="20093"/>
                  </a:lnTo>
                  <a:lnTo>
                    <a:pt x="4113" y="20671"/>
                  </a:lnTo>
                  <a:lnTo>
                    <a:pt x="4313" y="21227"/>
                  </a:lnTo>
                  <a:lnTo>
                    <a:pt x="4535" y="21783"/>
                  </a:lnTo>
                  <a:lnTo>
                    <a:pt x="4802" y="22316"/>
                  </a:lnTo>
                  <a:lnTo>
                    <a:pt x="5091" y="22827"/>
                  </a:lnTo>
                  <a:lnTo>
                    <a:pt x="5402" y="23316"/>
                  </a:lnTo>
                  <a:lnTo>
                    <a:pt x="5780" y="23805"/>
                  </a:lnTo>
                  <a:lnTo>
                    <a:pt x="6202" y="24250"/>
                  </a:lnTo>
                  <a:lnTo>
                    <a:pt x="6647" y="24672"/>
                  </a:lnTo>
                  <a:lnTo>
                    <a:pt x="6913" y="24894"/>
                  </a:lnTo>
                  <a:lnTo>
                    <a:pt x="7158" y="25072"/>
                  </a:lnTo>
                  <a:lnTo>
                    <a:pt x="7447" y="25272"/>
                  </a:lnTo>
                  <a:lnTo>
                    <a:pt x="7736" y="25450"/>
                  </a:lnTo>
                  <a:lnTo>
                    <a:pt x="8047" y="25628"/>
                  </a:lnTo>
                  <a:lnTo>
                    <a:pt x="8358" y="25806"/>
                  </a:lnTo>
                  <a:lnTo>
                    <a:pt x="8691" y="25961"/>
                  </a:lnTo>
                  <a:lnTo>
                    <a:pt x="9025" y="26117"/>
                  </a:lnTo>
                  <a:lnTo>
                    <a:pt x="9403" y="26250"/>
                  </a:lnTo>
                  <a:lnTo>
                    <a:pt x="9780" y="26383"/>
                  </a:lnTo>
                  <a:lnTo>
                    <a:pt x="10181" y="26517"/>
                  </a:lnTo>
                  <a:lnTo>
                    <a:pt x="10581" y="26628"/>
                  </a:lnTo>
                  <a:lnTo>
                    <a:pt x="11025" y="26739"/>
                  </a:lnTo>
                  <a:lnTo>
                    <a:pt x="11470" y="26828"/>
                  </a:lnTo>
                  <a:lnTo>
                    <a:pt x="12425" y="26984"/>
                  </a:lnTo>
                  <a:lnTo>
                    <a:pt x="13448" y="27117"/>
                  </a:lnTo>
                  <a:lnTo>
                    <a:pt x="14537" y="27184"/>
                  </a:lnTo>
                  <a:lnTo>
                    <a:pt x="15715" y="27228"/>
                  </a:lnTo>
                  <a:lnTo>
                    <a:pt x="16448" y="27228"/>
                  </a:lnTo>
                  <a:lnTo>
                    <a:pt x="17137" y="27184"/>
                  </a:lnTo>
                  <a:lnTo>
                    <a:pt x="17804" y="27139"/>
                  </a:lnTo>
                  <a:lnTo>
                    <a:pt x="18449" y="27072"/>
                  </a:lnTo>
                  <a:lnTo>
                    <a:pt x="19071" y="26984"/>
                  </a:lnTo>
                  <a:lnTo>
                    <a:pt x="19671" y="26872"/>
                  </a:lnTo>
                  <a:lnTo>
                    <a:pt x="20249" y="26761"/>
                  </a:lnTo>
                  <a:lnTo>
                    <a:pt x="20805" y="26606"/>
                  </a:lnTo>
                  <a:lnTo>
                    <a:pt x="21338" y="26450"/>
                  </a:lnTo>
                  <a:lnTo>
                    <a:pt x="21849" y="26272"/>
                  </a:lnTo>
                  <a:lnTo>
                    <a:pt x="22338" y="26072"/>
                  </a:lnTo>
                  <a:lnTo>
                    <a:pt x="22805" y="25872"/>
                  </a:lnTo>
                  <a:lnTo>
                    <a:pt x="23272" y="25650"/>
                  </a:lnTo>
                  <a:lnTo>
                    <a:pt x="23694" y="25405"/>
                  </a:lnTo>
                  <a:lnTo>
                    <a:pt x="24116" y="25139"/>
                  </a:lnTo>
                  <a:lnTo>
                    <a:pt x="24516" y="24872"/>
                  </a:lnTo>
                  <a:lnTo>
                    <a:pt x="24894" y="24605"/>
                  </a:lnTo>
                  <a:lnTo>
                    <a:pt x="25250" y="24316"/>
                  </a:lnTo>
                  <a:lnTo>
                    <a:pt x="25583" y="24005"/>
                  </a:lnTo>
                  <a:lnTo>
                    <a:pt x="25917" y="23694"/>
                  </a:lnTo>
                  <a:lnTo>
                    <a:pt x="26228" y="23383"/>
                  </a:lnTo>
                  <a:lnTo>
                    <a:pt x="26517" y="23049"/>
                  </a:lnTo>
                  <a:lnTo>
                    <a:pt x="26784" y="22694"/>
                  </a:lnTo>
                  <a:lnTo>
                    <a:pt x="27050" y="22360"/>
                  </a:lnTo>
                  <a:lnTo>
                    <a:pt x="27295" y="22005"/>
                  </a:lnTo>
                  <a:lnTo>
                    <a:pt x="27539" y="21627"/>
                  </a:lnTo>
                  <a:lnTo>
                    <a:pt x="27761" y="21271"/>
                  </a:lnTo>
                  <a:lnTo>
                    <a:pt x="27962" y="20894"/>
                  </a:lnTo>
                  <a:lnTo>
                    <a:pt x="28162" y="20516"/>
                  </a:lnTo>
                  <a:lnTo>
                    <a:pt x="28339" y="20138"/>
                  </a:lnTo>
                  <a:lnTo>
                    <a:pt x="28651" y="19360"/>
                  </a:lnTo>
                  <a:lnTo>
                    <a:pt x="28939" y="18560"/>
                  </a:lnTo>
                  <a:lnTo>
                    <a:pt x="29162" y="17760"/>
                  </a:lnTo>
                  <a:lnTo>
                    <a:pt x="29362" y="16982"/>
                  </a:lnTo>
                  <a:lnTo>
                    <a:pt x="29517" y="16182"/>
                  </a:lnTo>
                  <a:lnTo>
                    <a:pt x="29651" y="15426"/>
                  </a:lnTo>
                  <a:lnTo>
                    <a:pt x="29740" y="14648"/>
                  </a:lnTo>
                  <a:lnTo>
                    <a:pt x="29806" y="13914"/>
                  </a:lnTo>
                  <a:lnTo>
                    <a:pt x="29873" y="13203"/>
                  </a:lnTo>
                  <a:lnTo>
                    <a:pt x="29895" y="12514"/>
                  </a:lnTo>
                  <a:lnTo>
                    <a:pt x="29917" y="11870"/>
                  </a:lnTo>
                  <a:lnTo>
                    <a:pt x="29895" y="10692"/>
                  </a:lnTo>
                  <a:lnTo>
                    <a:pt x="29851" y="8980"/>
                  </a:lnTo>
                  <a:lnTo>
                    <a:pt x="29851" y="8513"/>
                  </a:lnTo>
                  <a:lnTo>
                    <a:pt x="29873" y="8047"/>
                  </a:lnTo>
                  <a:lnTo>
                    <a:pt x="29940" y="7535"/>
                  </a:lnTo>
                  <a:lnTo>
                    <a:pt x="30006" y="7024"/>
                  </a:lnTo>
                  <a:lnTo>
                    <a:pt x="30095" y="6513"/>
                  </a:lnTo>
                  <a:lnTo>
                    <a:pt x="30206" y="6002"/>
                  </a:lnTo>
                  <a:lnTo>
                    <a:pt x="30451" y="4979"/>
                  </a:lnTo>
                  <a:lnTo>
                    <a:pt x="30495" y="4757"/>
                  </a:lnTo>
                  <a:lnTo>
                    <a:pt x="30718" y="4024"/>
                  </a:lnTo>
                  <a:lnTo>
                    <a:pt x="30918" y="3312"/>
                  </a:lnTo>
                  <a:lnTo>
                    <a:pt x="31318" y="2157"/>
                  </a:lnTo>
                  <a:lnTo>
                    <a:pt x="31607" y="1357"/>
                  </a:lnTo>
                  <a:lnTo>
                    <a:pt x="31718" y="1068"/>
                  </a:lnTo>
                  <a:lnTo>
                    <a:pt x="30540" y="823"/>
                  </a:lnTo>
                  <a:lnTo>
                    <a:pt x="29295" y="623"/>
                  </a:lnTo>
                  <a:lnTo>
                    <a:pt x="29095" y="601"/>
                  </a:lnTo>
                  <a:lnTo>
                    <a:pt x="27962" y="445"/>
                  </a:lnTo>
                  <a:lnTo>
                    <a:pt x="26784" y="334"/>
                  </a:lnTo>
                  <a:lnTo>
                    <a:pt x="25606" y="223"/>
                  </a:lnTo>
                  <a:lnTo>
                    <a:pt x="24383" y="134"/>
                  </a:lnTo>
                  <a:lnTo>
                    <a:pt x="24139" y="134"/>
                  </a:lnTo>
                  <a:lnTo>
                    <a:pt x="23072" y="67"/>
                  </a:lnTo>
                  <a:lnTo>
                    <a:pt x="21983" y="45"/>
                  </a:lnTo>
                  <a:lnTo>
                    <a:pt x="1982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23"/>
            <p:cNvSpPr/>
            <p:nvPr/>
          </p:nvSpPr>
          <p:spPr>
            <a:xfrm>
              <a:off x="-1851319" y="-212025"/>
              <a:ext cx="549773" cy="98955"/>
            </a:xfrm>
            <a:custGeom>
              <a:avLst/>
              <a:gdLst/>
              <a:ahLst/>
              <a:cxnLst/>
              <a:rect l="l" t="t" r="r" b="b"/>
              <a:pathLst>
                <a:path w="29518" h="5313" extrusionOk="0">
                  <a:moveTo>
                    <a:pt x="18626" y="1"/>
                  </a:moveTo>
                  <a:lnTo>
                    <a:pt x="18626" y="423"/>
                  </a:lnTo>
                  <a:lnTo>
                    <a:pt x="18626" y="845"/>
                  </a:lnTo>
                  <a:lnTo>
                    <a:pt x="18582" y="1268"/>
                  </a:lnTo>
                  <a:lnTo>
                    <a:pt x="18538" y="1690"/>
                  </a:lnTo>
                  <a:lnTo>
                    <a:pt x="18449" y="2112"/>
                  </a:lnTo>
                  <a:lnTo>
                    <a:pt x="18338" y="2512"/>
                  </a:lnTo>
                  <a:lnTo>
                    <a:pt x="18226" y="2912"/>
                  </a:lnTo>
                  <a:lnTo>
                    <a:pt x="18071" y="3312"/>
                  </a:lnTo>
                  <a:lnTo>
                    <a:pt x="17960" y="3624"/>
                  </a:lnTo>
                  <a:lnTo>
                    <a:pt x="17826" y="3890"/>
                  </a:lnTo>
                  <a:lnTo>
                    <a:pt x="17671" y="4113"/>
                  </a:lnTo>
                  <a:lnTo>
                    <a:pt x="17515" y="4335"/>
                  </a:lnTo>
                  <a:lnTo>
                    <a:pt x="17360" y="4513"/>
                  </a:lnTo>
                  <a:lnTo>
                    <a:pt x="17182" y="4668"/>
                  </a:lnTo>
                  <a:lnTo>
                    <a:pt x="17004" y="4779"/>
                  </a:lnTo>
                  <a:lnTo>
                    <a:pt x="16804" y="4868"/>
                  </a:lnTo>
                  <a:lnTo>
                    <a:pt x="16604" y="4935"/>
                  </a:lnTo>
                  <a:lnTo>
                    <a:pt x="16404" y="4979"/>
                  </a:lnTo>
                  <a:lnTo>
                    <a:pt x="16004" y="4979"/>
                  </a:lnTo>
                  <a:lnTo>
                    <a:pt x="15804" y="4935"/>
                  </a:lnTo>
                  <a:lnTo>
                    <a:pt x="15626" y="4868"/>
                  </a:lnTo>
                  <a:lnTo>
                    <a:pt x="15426" y="4779"/>
                  </a:lnTo>
                  <a:lnTo>
                    <a:pt x="15248" y="4691"/>
                  </a:lnTo>
                  <a:lnTo>
                    <a:pt x="15070" y="4557"/>
                  </a:lnTo>
                  <a:lnTo>
                    <a:pt x="14892" y="4424"/>
                  </a:lnTo>
                  <a:lnTo>
                    <a:pt x="14737" y="4290"/>
                  </a:lnTo>
                  <a:lnTo>
                    <a:pt x="14581" y="4113"/>
                  </a:lnTo>
                  <a:lnTo>
                    <a:pt x="14448" y="3935"/>
                  </a:lnTo>
                  <a:lnTo>
                    <a:pt x="14315" y="3757"/>
                  </a:lnTo>
                  <a:lnTo>
                    <a:pt x="14203" y="3579"/>
                  </a:lnTo>
                  <a:lnTo>
                    <a:pt x="14115" y="3379"/>
                  </a:lnTo>
                  <a:lnTo>
                    <a:pt x="14003" y="3112"/>
                  </a:lnTo>
                  <a:lnTo>
                    <a:pt x="13914" y="2868"/>
                  </a:lnTo>
                  <a:lnTo>
                    <a:pt x="13781" y="2312"/>
                  </a:lnTo>
                  <a:lnTo>
                    <a:pt x="13670" y="1779"/>
                  </a:lnTo>
                  <a:lnTo>
                    <a:pt x="13581" y="1223"/>
                  </a:lnTo>
                  <a:lnTo>
                    <a:pt x="13514" y="668"/>
                  </a:lnTo>
                  <a:lnTo>
                    <a:pt x="13403" y="90"/>
                  </a:lnTo>
                  <a:lnTo>
                    <a:pt x="13181" y="90"/>
                  </a:lnTo>
                  <a:lnTo>
                    <a:pt x="13225" y="534"/>
                  </a:lnTo>
                  <a:lnTo>
                    <a:pt x="13248" y="979"/>
                  </a:lnTo>
                  <a:lnTo>
                    <a:pt x="13248" y="1423"/>
                  </a:lnTo>
                  <a:lnTo>
                    <a:pt x="13248" y="1868"/>
                  </a:lnTo>
                  <a:lnTo>
                    <a:pt x="13203" y="2312"/>
                  </a:lnTo>
                  <a:lnTo>
                    <a:pt x="13137" y="2735"/>
                  </a:lnTo>
                  <a:lnTo>
                    <a:pt x="13070" y="3179"/>
                  </a:lnTo>
                  <a:lnTo>
                    <a:pt x="12981" y="3601"/>
                  </a:lnTo>
                  <a:lnTo>
                    <a:pt x="12892" y="3868"/>
                  </a:lnTo>
                  <a:lnTo>
                    <a:pt x="12803" y="4157"/>
                  </a:lnTo>
                  <a:lnTo>
                    <a:pt x="12670" y="4424"/>
                  </a:lnTo>
                  <a:lnTo>
                    <a:pt x="12581" y="4535"/>
                  </a:lnTo>
                  <a:lnTo>
                    <a:pt x="12492" y="4646"/>
                  </a:lnTo>
                  <a:lnTo>
                    <a:pt x="12381" y="4757"/>
                  </a:lnTo>
                  <a:lnTo>
                    <a:pt x="12270" y="4846"/>
                  </a:lnTo>
                  <a:lnTo>
                    <a:pt x="12136" y="4913"/>
                  </a:lnTo>
                  <a:lnTo>
                    <a:pt x="12003" y="4979"/>
                  </a:lnTo>
                  <a:lnTo>
                    <a:pt x="11870" y="5024"/>
                  </a:lnTo>
                  <a:lnTo>
                    <a:pt x="11736" y="5068"/>
                  </a:lnTo>
                  <a:lnTo>
                    <a:pt x="11425" y="5091"/>
                  </a:lnTo>
                  <a:lnTo>
                    <a:pt x="11136" y="5091"/>
                  </a:lnTo>
                  <a:lnTo>
                    <a:pt x="10847" y="5024"/>
                  </a:lnTo>
                  <a:lnTo>
                    <a:pt x="10581" y="4935"/>
                  </a:lnTo>
                  <a:lnTo>
                    <a:pt x="10314" y="4802"/>
                  </a:lnTo>
                  <a:lnTo>
                    <a:pt x="10114" y="4646"/>
                  </a:lnTo>
                  <a:lnTo>
                    <a:pt x="9914" y="4446"/>
                  </a:lnTo>
                  <a:lnTo>
                    <a:pt x="9714" y="4246"/>
                  </a:lnTo>
                  <a:lnTo>
                    <a:pt x="9558" y="4001"/>
                  </a:lnTo>
                  <a:lnTo>
                    <a:pt x="9380" y="3735"/>
                  </a:lnTo>
                  <a:lnTo>
                    <a:pt x="9247" y="3446"/>
                  </a:lnTo>
                  <a:lnTo>
                    <a:pt x="9114" y="3135"/>
                  </a:lnTo>
                  <a:lnTo>
                    <a:pt x="9002" y="2779"/>
                  </a:lnTo>
                  <a:lnTo>
                    <a:pt x="8847" y="2201"/>
                  </a:lnTo>
                  <a:lnTo>
                    <a:pt x="8714" y="1601"/>
                  </a:lnTo>
                  <a:lnTo>
                    <a:pt x="8580" y="979"/>
                  </a:lnTo>
                  <a:lnTo>
                    <a:pt x="8425" y="356"/>
                  </a:lnTo>
                  <a:lnTo>
                    <a:pt x="8202" y="379"/>
                  </a:lnTo>
                  <a:lnTo>
                    <a:pt x="8247" y="734"/>
                  </a:lnTo>
                  <a:lnTo>
                    <a:pt x="8291" y="1068"/>
                  </a:lnTo>
                  <a:lnTo>
                    <a:pt x="8313" y="1423"/>
                  </a:lnTo>
                  <a:lnTo>
                    <a:pt x="8313" y="1779"/>
                  </a:lnTo>
                  <a:lnTo>
                    <a:pt x="8291" y="2112"/>
                  </a:lnTo>
                  <a:lnTo>
                    <a:pt x="8269" y="2468"/>
                  </a:lnTo>
                  <a:lnTo>
                    <a:pt x="8247" y="2823"/>
                  </a:lnTo>
                  <a:lnTo>
                    <a:pt x="8180" y="3157"/>
                  </a:lnTo>
                  <a:lnTo>
                    <a:pt x="8113" y="3513"/>
                  </a:lnTo>
                  <a:lnTo>
                    <a:pt x="8002" y="3890"/>
                  </a:lnTo>
                  <a:lnTo>
                    <a:pt x="7936" y="4068"/>
                  </a:lnTo>
                  <a:lnTo>
                    <a:pt x="7847" y="4246"/>
                  </a:lnTo>
                  <a:lnTo>
                    <a:pt x="7736" y="4402"/>
                  </a:lnTo>
                  <a:lnTo>
                    <a:pt x="7602" y="4557"/>
                  </a:lnTo>
                  <a:lnTo>
                    <a:pt x="7513" y="4646"/>
                  </a:lnTo>
                  <a:lnTo>
                    <a:pt x="7402" y="4735"/>
                  </a:lnTo>
                  <a:lnTo>
                    <a:pt x="7158" y="4868"/>
                  </a:lnTo>
                  <a:lnTo>
                    <a:pt x="6891" y="4957"/>
                  </a:lnTo>
                  <a:lnTo>
                    <a:pt x="6602" y="5002"/>
                  </a:lnTo>
                  <a:lnTo>
                    <a:pt x="6291" y="5024"/>
                  </a:lnTo>
                  <a:lnTo>
                    <a:pt x="6002" y="4979"/>
                  </a:lnTo>
                  <a:lnTo>
                    <a:pt x="5713" y="4891"/>
                  </a:lnTo>
                  <a:lnTo>
                    <a:pt x="5424" y="4757"/>
                  </a:lnTo>
                  <a:lnTo>
                    <a:pt x="5268" y="4668"/>
                  </a:lnTo>
                  <a:lnTo>
                    <a:pt x="5135" y="4557"/>
                  </a:lnTo>
                  <a:lnTo>
                    <a:pt x="4868" y="4313"/>
                  </a:lnTo>
                  <a:lnTo>
                    <a:pt x="4668" y="4068"/>
                  </a:lnTo>
                  <a:lnTo>
                    <a:pt x="4491" y="3801"/>
                  </a:lnTo>
                  <a:lnTo>
                    <a:pt x="4335" y="3535"/>
                  </a:lnTo>
                  <a:lnTo>
                    <a:pt x="4224" y="3268"/>
                  </a:lnTo>
                  <a:lnTo>
                    <a:pt x="4135" y="3046"/>
                  </a:lnTo>
                  <a:lnTo>
                    <a:pt x="4090" y="2823"/>
                  </a:lnTo>
                  <a:lnTo>
                    <a:pt x="3979" y="2357"/>
                  </a:lnTo>
                  <a:lnTo>
                    <a:pt x="3913" y="1890"/>
                  </a:lnTo>
                  <a:lnTo>
                    <a:pt x="3935" y="1312"/>
                  </a:lnTo>
                  <a:lnTo>
                    <a:pt x="3913" y="734"/>
                  </a:lnTo>
                  <a:lnTo>
                    <a:pt x="3668" y="756"/>
                  </a:lnTo>
                  <a:lnTo>
                    <a:pt x="3668" y="1334"/>
                  </a:lnTo>
                  <a:lnTo>
                    <a:pt x="3713" y="1912"/>
                  </a:lnTo>
                  <a:lnTo>
                    <a:pt x="3690" y="2223"/>
                  </a:lnTo>
                  <a:lnTo>
                    <a:pt x="3646" y="2557"/>
                  </a:lnTo>
                  <a:lnTo>
                    <a:pt x="3579" y="2890"/>
                  </a:lnTo>
                  <a:lnTo>
                    <a:pt x="3490" y="3201"/>
                  </a:lnTo>
                  <a:lnTo>
                    <a:pt x="3379" y="3513"/>
                  </a:lnTo>
                  <a:lnTo>
                    <a:pt x="3224" y="3801"/>
                  </a:lnTo>
                  <a:lnTo>
                    <a:pt x="3024" y="4090"/>
                  </a:lnTo>
                  <a:lnTo>
                    <a:pt x="2801" y="4357"/>
                  </a:lnTo>
                  <a:lnTo>
                    <a:pt x="2557" y="4602"/>
                  </a:lnTo>
                  <a:lnTo>
                    <a:pt x="2401" y="4691"/>
                  </a:lnTo>
                  <a:lnTo>
                    <a:pt x="2268" y="4779"/>
                  </a:lnTo>
                  <a:lnTo>
                    <a:pt x="2112" y="4868"/>
                  </a:lnTo>
                  <a:lnTo>
                    <a:pt x="1935" y="4913"/>
                  </a:lnTo>
                  <a:lnTo>
                    <a:pt x="1779" y="4979"/>
                  </a:lnTo>
                  <a:lnTo>
                    <a:pt x="1601" y="5002"/>
                  </a:lnTo>
                  <a:lnTo>
                    <a:pt x="1379" y="5024"/>
                  </a:lnTo>
                  <a:lnTo>
                    <a:pt x="1157" y="5002"/>
                  </a:lnTo>
                  <a:lnTo>
                    <a:pt x="957" y="4957"/>
                  </a:lnTo>
                  <a:lnTo>
                    <a:pt x="734" y="4913"/>
                  </a:lnTo>
                  <a:lnTo>
                    <a:pt x="534" y="4824"/>
                  </a:lnTo>
                  <a:lnTo>
                    <a:pt x="356" y="4735"/>
                  </a:lnTo>
                  <a:lnTo>
                    <a:pt x="156" y="4624"/>
                  </a:lnTo>
                  <a:lnTo>
                    <a:pt x="1" y="4490"/>
                  </a:lnTo>
                  <a:lnTo>
                    <a:pt x="90" y="4824"/>
                  </a:lnTo>
                  <a:lnTo>
                    <a:pt x="268" y="4913"/>
                  </a:lnTo>
                  <a:lnTo>
                    <a:pt x="445" y="5024"/>
                  </a:lnTo>
                  <a:lnTo>
                    <a:pt x="623" y="5091"/>
                  </a:lnTo>
                  <a:lnTo>
                    <a:pt x="801" y="5157"/>
                  </a:lnTo>
                  <a:lnTo>
                    <a:pt x="1001" y="5202"/>
                  </a:lnTo>
                  <a:lnTo>
                    <a:pt x="1201" y="5224"/>
                  </a:lnTo>
                  <a:lnTo>
                    <a:pt x="1423" y="5224"/>
                  </a:lnTo>
                  <a:lnTo>
                    <a:pt x="1623" y="5202"/>
                  </a:lnTo>
                  <a:lnTo>
                    <a:pt x="1801" y="5179"/>
                  </a:lnTo>
                  <a:lnTo>
                    <a:pt x="1957" y="5135"/>
                  </a:lnTo>
                  <a:lnTo>
                    <a:pt x="2135" y="5091"/>
                  </a:lnTo>
                  <a:lnTo>
                    <a:pt x="2290" y="5002"/>
                  </a:lnTo>
                  <a:lnTo>
                    <a:pt x="2446" y="4913"/>
                  </a:lnTo>
                  <a:lnTo>
                    <a:pt x="2601" y="4824"/>
                  </a:lnTo>
                  <a:lnTo>
                    <a:pt x="2868" y="4602"/>
                  </a:lnTo>
                  <a:lnTo>
                    <a:pt x="3135" y="4313"/>
                  </a:lnTo>
                  <a:lnTo>
                    <a:pt x="3357" y="4001"/>
                  </a:lnTo>
                  <a:lnTo>
                    <a:pt x="3557" y="3646"/>
                  </a:lnTo>
                  <a:lnTo>
                    <a:pt x="3690" y="3268"/>
                  </a:lnTo>
                  <a:lnTo>
                    <a:pt x="3779" y="2979"/>
                  </a:lnTo>
                  <a:lnTo>
                    <a:pt x="3824" y="2712"/>
                  </a:lnTo>
                  <a:lnTo>
                    <a:pt x="3890" y="2890"/>
                  </a:lnTo>
                  <a:lnTo>
                    <a:pt x="3979" y="3224"/>
                  </a:lnTo>
                  <a:lnTo>
                    <a:pt x="4113" y="3535"/>
                  </a:lnTo>
                  <a:lnTo>
                    <a:pt x="4268" y="3846"/>
                  </a:lnTo>
                  <a:lnTo>
                    <a:pt x="4446" y="4113"/>
                  </a:lnTo>
                  <a:lnTo>
                    <a:pt x="4624" y="4357"/>
                  </a:lnTo>
                  <a:lnTo>
                    <a:pt x="4846" y="4579"/>
                  </a:lnTo>
                  <a:lnTo>
                    <a:pt x="5068" y="4779"/>
                  </a:lnTo>
                  <a:lnTo>
                    <a:pt x="5313" y="4935"/>
                  </a:lnTo>
                  <a:lnTo>
                    <a:pt x="5468" y="5024"/>
                  </a:lnTo>
                  <a:lnTo>
                    <a:pt x="5624" y="5091"/>
                  </a:lnTo>
                  <a:lnTo>
                    <a:pt x="5957" y="5179"/>
                  </a:lnTo>
                  <a:lnTo>
                    <a:pt x="6291" y="5224"/>
                  </a:lnTo>
                  <a:lnTo>
                    <a:pt x="6624" y="5224"/>
                  </a:lnTo>
                  <a:lnTo>
                    <a:pt x="6935" y="5157"/>
                  </a:lnTo>
                  <a:lnTo>
                    <a:pt x="7091" y="5113"/>
                  </a:lnTo>
                  <a:lnTo>
                    <a:pt x="7247" y="5046"/>
                  </a:lnTo>
                  <a:lnTo>
                    <a:pt x="7380" y="4979"/>
                  </a:lnTo>
                  <a:lnTo>
                    <a:pt x="7513" y="4891"/>
                  </a:lnTo>
                  <a:lnTo>
                    <a:pt x="7647" y="4802"/>
                  </a:lnTo>
                  <a:lnTo>
                    <a:pt x="7758" y="4691"/>
                  </a:lnTo>
                  <a:lnTo>
                    <a:pt x="7891" y="4535"/>
                  </a:lnTo>
                  <a:lnTo>
                    <a:pt x="8025" y="4357"/>
                  </a:lnTo>
                  <a:lnTo>
                    <a:pt x="8113" y="4157"/>
                  </a:lnTo>
                  <a:lnTo>
                    <a:pt x="8202" y="3957"/>
                  </a:lnTo>
                  <a:lnTo>
                    <a:pt x="8269" y="3779"/>
                  </a:lnTo>
                  <a:lnTo>
                    <a:pt x="8313" y="3579"/>
                  </a:lnTo>
                  <a:lnTo>
                    <a:pt x="8402" y="3201"/>
                  </a:lnTo>
                  <a:lnTo>
                    <a:pt x="8447" y="2823"/>
                  </a:lnTo>
                  <a:lnTo>
                    <a:pt x="8491" y="2446"/>
                  </a:lnTo>
                  <a:lnTo>
                    <a:pt x="8513" y="2068"/>
                  </a:lnTo>
                  <a:lnTo>
                    <a:pt x="8513" y="1690"/>
                  </a:lnTo>
                  <a:lnTo>
                    <a:pt x="8647" y="2268"/>
                  </a:lnTo>
                  <a:lnTo>
                    <a:pt x="8802" y="2846"/>
                  </a:lnTo>
                  <a:lnTo>
                    <a:pt x="8914" y="3201"/>
                  </a:lnTo>
                  <a:lnTo>
                    <a:pt x="9047" y="3535"/>
                  </a:lnTo>
                  <a:lnTo>
                    <a:pt x="9203" y="3846"/>
                  </a:lnTo>
                  <a:lnTo>
                    <a:pt x="9380" y="4135"/>
                  </a:lnTo>
                  <a:lnTo>
                    <a:pt x="9558" y="4379"/>
                  </a:lnTo>
                  <a:lnTo>
                    <a:pt x="9758" y="4602"/>
                  </a:lnTo>
                  <a:lnTo>
                    <a:pt x="9980" y="4802"/>
                  </a:lnTo>
                  <a:lnTo>
                    <a:pt x="10203" y="4957"/>
                  </a:lnTo>
                  <a:lnTo>
                    <a:pt x="10492" y="5113"/>
                  </a:lnTo>
                  <a:lnTo>
                    <a:pt x="10803" y="5224"/>
                  </a:lnTo>
                  <a:lnTo>
                    <a:pt x="11136" y="5291"/>
                  </a:lnTo>
                  <a:lnTo>
                    <a:pt x="11470" y="5313"/>
                  </a:lnTo>
                  <a:lnTo>
                    <a:pt x="11625" y="5291"/>
                  </a:lnTo>
                  <a:lnTo>
                    <a:pt x="11781" y="5268"/>
                  </a:lnTo>
                  <a:lnTo>
                    <a:pt x="11959" y="5224"/>
                  </a:lnTo>
                  <a:lnTo>
                    <a:pt x="12114" y="5179"/>
                  </a:lnTo>
                  <a:lnTo>
                    <a:pt x="12248" y="5113"/>
                  </a:lnTo>
                  <a:lnTo>
                    <a:pt x="12403" y="5024"/>
                  </a:lnTo>
                  <a:lnTo>
                    <a:pt x="12536" y="4913"/>
                  </a:lnTo>
                  <a:lnTo>
                    <a:pt x="12648" y="4802"/>
                  </a:lnTo>
                  <a:lnTo>
                    <a:pt x="12759" y="4668"/>
                  </a:lnTo>
                  <a:lnTo>
                    <a:pt x="12848" y="4535"/>
                  </a:lnTo>
                  <a:lnTo>
                    <a:pt x="12981" y="4246"/>
                  </a:lnTo>
                  <a:lnTo>
                    <a:pt x="13092" y="3957"/>
                  </a:lnTo>
                  <a:lnTo>
                    <a:pt x="13181" y="3668"/>
                  </a:lnTo>
                  <a:lnTo>
                    <a:pt x="13292" y="3179"/>
                  </a:lnTo>
                  <a:lnTo>
                    <a:pt x="13359" y="2712"/>
                  </a:lnTo>
                  <a:lnTo>
                    <a:pt x="13426" y="2223"/>
                  </a:lnTo>
                  <a:lnTo>
                    <a:pt x="13448" y="1734"/>
                  </a:lnTo>
                  <a:lnTo>
                    <a:pt x="13537" y="2179"/>
                  </a:lnTo>
                  <a:lnTo>
                    <a:pt x="13626" y="2601"/>
                  </a:lnTo>
                  <a:lnTo>
                    <a:pt x="13759" y="3046"/>
                  </a:lnTo>
                  <a:lnTo>
                    <a:pt x="13914" y="3468"/>
                  </a:lnTo>
                  <a:lnTo>
                    <a:pt x="14026" y="3668"/>
                  </a:lnTo>
                  <a:lnTo>
                    <a:pt x="14137" y="3890"/>
                  </a:lnTo>
                  <a:lnTo>
                    <a:pt x="14270" y="4068"/>
                  </a:lnTo>
                  <a:lnTo>
                    <a:pt x="14426" y="4268"/>
                  </a:lnTo>
                  <a:lnTo>
                    <a:pt x="14603" y="4446"/>
                  </a:lnTo>
                  <a:lnTo>
                    <a:pt x="14781" y="4602"/>
                  </a:lnTo>
                  <a:lnTo>
                    <a:pt x="14959" y="4757"/>
                  </a:lnTo>
                  <a:lnTo>
                    <a:pt x="15159" y="4868"/>
                  </a:lnTo>
                  <a:lnTo>
                    <a:pt x="15359" y="4979"/>
                  </a:lnTo>
                  <a:lnTo>
                    <a:pt x="15581" y="5068"/>
                  </a:lnTo>
                  <a:lnTo>
                    <a:pt x="15781" y="5135"/>
                  </a:lnTo>
                  <a:lnTo>
                    <a:pt x="16004" y="5179"/>
                  </a:lnTo>
                  <a:lnTo>
                    <a:pt x="16226" y="5202"/>
                  </a:lnTo>
                  <a:lnTo>
                    <a:pt x="16448" y="5179"/>
                  </a:lnTo>
                  <a:lnTo>
                    <a:pt x="16671" y="5135"/>
                  </a:lnTo>
                  <a:lnTo>
                    <a:pt x="16893" y="5068"/>
                  </a:lnTo>
                  <a:lnTo>
                    <a:pt x="17093" y="4957"/>
                  </a:lnTo>
                  <a:lnTo>
                    <a:pt x="17293" y="4824"/>
                  </a:lnTo>
                  <a:lnTo>
                    <a:pt x="17493" y="4668"/>
                  </a:lnTo>
                  <a:lnTo>
                    <a:pt x="17671" y="4468"/>
                  </a:lnTo>
                  <a:lnTo>
                    <a:pt x="17826" y="4246"/>
                  </a:lnTo>
                  <a:lnTo>
                    <a:pt x="17982" y="4001"/>
                  </a:lnTo>
                  <a:lnTo>
                    <a:pt x="18137" y="3713"/>
                  </a:lnTo>
                  <a:lnTo>
                    <a:pt x="18271" y="3401"/>
                  </a:lnTo>
                  <a:lnTo>
                    <a:pt x="18449" y="2935"/>
                  </a:lnTo>
                  <a:lnTo>
                    <a:pt x="18582" y="2468"/>
                  </a:lnTo>
                  <a:lnTo>
                    <a:pt x="18693" y="1979"/>
                  </a:lnTo>
                  <a:lnTo>
                    <a:pt x="18760" y="1512"/>
                  </a:lnTo>
                  <a:lnTo>
                    <a:pt x="18849" y="1934"/>
                  </a:lnTo>
                  <a:lnTo>
                    <a:pt x="18938" y="2379"/>
                  </a:lnTo>
                  <a:lnTo>
                    <a:pt x="19049" y="2801"/>
                  </a:lnTo>
                  <a:lnTo>
                    <a:pt x="19182" y="3224"/>
                  </a:lnTo>
                  <a:lnTo>
                    <a:pt x="19271" y="3446"/>
                  </a:lnTo>
                  <a:lnTo>
                    <a:pt x="19382" y="3668"/>
                  </a:lnTo>
                  <a:lnTo>
                    <a:pt x="19493" y="3868"/>
                  </a:lnTo>
                  <a:lnTo>
                    <a:pt x="19627" y="4068"/>
                  </a:lnTo>
                  <a:lnTo>
                    <a:pt x="19738" y="4246"/>
                  </a:lnTo>
                  <a:lnTo>
                    <a:pt x="19893" y="4402"/>
                  </a:lnTo>
                  <a:lnTo>
                    <a:pt x="20027" y="4535"/>
                  </a:lnTo>
                  <a:lnTo>
                    <a:pt x="20182" y="4668"/>
                  </a:lnTo>
                  <a:lnTo>
                    <a:pt x="20382" y="4802"/>
                  </a:lnTo>
                  <a:lnTo>
                    <a:pt x="20582" y="4913"/>
                  </a:lnTo>
                  <a:lnTo>
                    <a:pt x="20805" y="4979"/>
                  </a:lnTo>
                  <a:lnTo>
                    <a:pt x="21027" y="5046"/>
                  </a:lnTo>
                  <a:lnTo>
                    <a:pt x="21249" y="5068"/>
                  </a:lnTo>
                  <a:lnTo>
                    <a:pt x="21471" y="5068"/>
                  </a:lnTo>
                  <a:lnTo>
                    <a:pt x="21694" y="5024"/>
                  </a:lnTo>
                  <a:lnTo>
                    <a:pt x="21894" y="4957"/>
                  </a:lnTo>
                  <a:lnTo>
                    <a:pt x="22094" y="4846"/>
                  </a:lnTo>
                  <a:lnTo>
                    <a:pt x="22294" y="4713"/>
                  </a:lnTo>
                  <a:lnTo>
                    <a:pt x="22472" y="4535"/>
                  </a:lnTo>
                  <a:lnTo>
                    <a:pt x="22627" y="4335"/>
                  </a:lnTo>
                  <a:lnTo>
                    <a:pt x="22783" y="4090"/>
                  </a:lnTo>
                  <a:lnTo>
                    <a:pt x="22916" y="3824"/>
                  </a:lnTo>
                  <a:lnTo>
                    <a:pt x="23027" y="3513"/>
                  </a:lnTo>
                  <a:lnTo>
                    <a:pt x="23116" y="3179"/>
                  </a:lnTo>
                  <a:lnTo>
                    <a:pt x="23227" y="2735"/>
                  </a:lnTo>
                  <a:lnTo>
                    <a:pt x="23316" y="2290"/>
                  </a:lnTo>
                  <a:lnTo>
                    <a:pt x="23361" y="1846"/>
                  </a:lnTo>
                  <a:lnTo>
                    <a:pt x="23405" y="1379"/>
                  </a:lnTo>
                  <a:lnTo>
                    <a:pt x="23427" y="1734"/>
                  </a:lnTo>
                  <a:lnTo>
                    <a:pt x="23494" y="2490"/>
                  </a:lnTo>
                  <a:lnTo>
                    <a:pt x="23561" y="2890"/>
                  </a:lnTo>
                  <a:lnTo>
                    <a:pt x="23650" y="3268"/>
                  </a:lnTo>
                  <a:lnTo>
                    <a:pt x="23716" y="3468"/>
                  </a:lnTo>
                  <a:lnTo>
                    <a:pt x="23783" y="3690"/>
                  </a:lnTo>
                  <a:lnTo>
                    <a:pt x="23894" y="3890"/>
                  </a:lnTo>
                  <a:lnTo>
                    <a:pt x="24005" y="4090"/>
                  </a:lnTo>
                  <a:lnTo>
                    <a:pt x="24116" y="4268"/>
                  </a:lnTo>
                  <a:lnTo>
                    <a:pt x="24250" y="4446"/>
                  </a:lnTo>
                  <a:lnTo>
                    <a:pt x="24405" y="4602"/>
                  </a:lnTo>
                  <a:lnTo>
                    <a:pt x="24561" y="4757"/>
                  </a:lnTo>
                  <a:lnTo>
                    <a:pt x="24716" y="4891"/>
                  </a:lnTo>
                  <a:lnTo>
                    <a:pt x="24894" y="5002"/>
                  </a:lnTo>
                  <a:lnTo>
                    <a:pt x="25072" y="5091"/>
                  </a:lnTo>
                  <a:lnTo>
                    <a:pt x="25272" y="5157"/>
                  </a:lnTo>
                  <a:lnTo>
                    <a:pt x="25472" y="5202"/>
                  </a:lnTo>
                  <a:lnTo>
                    <a:pt x="25672" y="5224"/>
                  </a:lnTo>
                  <a:lnTo>
                    <a:pt x="25872" y="5224"/>
                  </a:lnTo>
                  <a:lnTo>
                    <a:pt x="26072" y="5179"/>
                  </a:lnTo>
                  <a:lnTo>
                    <a:pt x="26295" y="5113"/>
                  </a:lnTo>
                  <a:lnTo>
                    <a:pt x="26495" y="5024"/>
                  </a:lnTo>
                  <a:lnTo>
                    <a:pt x="26672" y="4891"/>
                  </a:lnTo>
                  <a:lnTo>
                    <a:pt x="26872" y="4735"/>
                  </a:lnTo>
                  <a:lnTo>
                    <a:pt x="27050" y="4535"/>
                  </a:lnTo>
                  <a:lnTo>
                    <a:pt x="27206" y="4313"/>
                  </a:lnTo>
                  <a:lnTo>
                    <a:pt x="27384" y="4068"/>
                  </a:lnTo>
                  <a:lnTo>
                    <a:pt x="27539" y="3801"/>
                  </a:lnTo>
                  <a:lnTo>
                    <a:pt x="27739" y="3357"/>
                  </a:lnTo>
                  <a:lnTo>
                    <a:pt x="27917" y="2912"/>
                  </a:lnTo>
                  <a:lnTo>
                    <a:pt x="28050" y="2446"/>
                  </a:lnTo>
                  <a:lnTo>
                    <a:pt x="28184" y="1979"/>
                  </a:lnTo>
                  <a:lnTo>
                    <a:pt x="28250" y="2512"/>
                  </a:lnTo>
                  <a:lnTo>
                    <a:pt x="28317" y="2801"/>
                  </a:lnTo>
                  <a:lnTo>
                    <a:pt x="28384" y="3090"/>
                  </a:lnTo>
                  <a:lnTo>
                    <a:pt x="28473" y="3357"/>
                  </a:lnTo>
                  <a:lnTo>
                    <a:pt x="28584" y="3624"/>
                  </a:lnTo>
                  <a:lnTo>
                    <a:pt x="28695" y="3890"/>
                  </a:lnTo>
                  <a:lnTo>
                    <a:pt x="28828" y="4157"/>
                  </a:lnTo>
                  <a:lnTo>
                    <a:pt x="28984" y="4379"/>
                  </a:lnTo>
                  <a:lnTo>
                    <a:pt x="29117" y="4602"/>
                  </a:lnTo>
                  <a:lnTo>
                    <a:pt x="29295" y="4802"/>
                  </a:lnTo>
                  <a:lnTo>
                    <a:pt x="29473" y="4979"/>
                  </a:lnTo>
                  <a:lnTo>
                    <a:pt x="29517" y="4757"/>
                  </a:lnTo>
                  <a:lnTo>
                    <a:pt x="29251" y="4424"/>
                  </a:lnTo>
                  <a:lnTo>
                    <a:pt x="29028" y="4046"/>
                  </a:lnTo>
                  <a:lnTo>
                    <a:pt x="28806" y="3646"/>
                  </a:lnTo>
                  <a:lnTo>
                    <a:pt x="28650" y="3201"/>
                  </a:lnTo>
                  <a:lnTo>
                    <a:pt x="28517" y="2779"/>
                  </a:lnTo>
                  <a:lnTo>
                    <a:pt x="28450" y="2335"/>
                  </a:lnTo>
                  <a:lnTo>
                    <a:pt x="28384" y="1890"/>
                  </a:lnTo>
                  <a:lnTo>
                    <a:pt x="28339" y="1468"/>
                  </a:lnTo>
                  <a:lnTo>
                    <a:pt x="28339" y="1045"/>
                  </a:lnTo>
                  <a:lnTo>
                    <a:pt x="28317" y="645"/>
                  </a:lnTo>
                  <a:lnTo>
                    <a:pt x="28317" y="623"/>
                  </a:lnTo>
                  <a:lnTo>
                    <a:pt x="28117" y="601"/>
                  </a:lnTo>
                  <a:lnTo>
                    <a:pt x="28117" y="645"/>
                  </a:lnTo>
                  <a:lnTo>
                    <a:pt x="28095" y="1045"/>
                  </a:lnTo>
                  <a:lnTo>
                    <a:pt x="28050" y="1423"/>
                  </a:lnTo>
                  <a:lnTo>
                    <a:pt x="27984" y="1823"/>
                  </a:lnTo>
                  <a:lnTo>
                    <a:pt x="27895" y="2223"/>
                  </a:lnTo>
                  <a:lnTo>
                    <a:pt x="27784" y="2601"/>
                  </a:lnTo>
                  <a:lnTo>
                    <a:pt x="27673" y="2979"/>
                  </a:lnTo>
                  <a:lnTo>
                    <a:pt x="27517" y="3335"/>
                  </a:lnTo>
                  <a:lnTo>
                    <a:pt x="27339" y="3690"/>
                  </a:lnTo>
                  <a:lnTo>
                    <a:pt x="27206" y="3957"/>
                  </a:lnTo>
                  <a:lnTo>
                    <a:pt x="27050" y="4179"/>
                  </a:lnTo>
                  <a:lnTo>
                    <a:pt x="26895" y="4402"/>
                  </a:lnTo>
                  <a:lnTo>
                    <a:pt x="26739" y="4557"/>
                  </a:lnTo>
                  <a:lnTo>
                    <a:pt x="26561" y="4713"/>
                  </a:lnTo>
                  <a:lnTo>
                    <a:pt x="26383" y="4824"/>
                  </a:lnTo>
                  <a:lnTo>
                    <a:pt x="26206" y="4913"/>
                  </a:lnTo>
                  <a:lnTo>
                    <a:pt x="26028" y="4979"/>
                  </a:lnTo>
                  <a:lnTo>
                    <a:pt x="25850" y="5002"/>
                  </a:lnTo>
                  <a:lnTo>
                    <a:pt x="25672" y="5024"/>
                  </a:lnTo>
                  <a:lnTo>
                    <a:pt x="25494" y="5002"/>
                  </a:lnTo>
                  <a:lnTo>
                    <a:pt x="25317" y="4957"/>
                  </a:lnTo>
                  <a:lnTo>
                    <a:pt x="25139" y="4891"/>
                  </a:lnTo>
                  <a:lnTo>
                    <a:pt x="24983" y="4802"/>
                  </a:lnTo>
                  <a:lnTo>
                    <a:pt x="24828" y="4691"/>
                  </a:lnTo>
                  <a:lnTo>
                    <a:pt x="24672" y="4579"/>
                  </a:lnTo>
                  <a:lnTo>
                    <a:pt x="24539" y="4446"/>
                  </a:lnTo>
                  <a:lnTo>
                    <a:pt x="24405" y="4290"/>
                  </a:lnTo>
                  <a:lnTo>
                    <a:pt x="24272" y="4135"/>
                  </a:lnTo>
                  <a:lnTo>
                    <a:pt x="24161" y="3957"/>
                  </a:lnTo>
                  <a:lnTo>
                    <a:pt x="24072" y="3779"/>
                  </a:lnTo>
                  <a:lnTo>
                    <a:pt x="23983" y="3601"/>
                  </a:lnTo>
                  <a:lnTo>
                    <a:pt x="23916" y="3401"/>
                  </a:lnTo>
                  <a:lnTo>
                    <a:pt x="23850" y="3201"/>
                  </a:lnTo>
                  <a:lnTo>
                    <a:pt x="23761" y="2846"/>
                  </a:lnTo>
                  <a:lnTo>
                    <a:pt x="23716" y="2468"/>
                  </a:lnTo>
                  <a:lnTo>
                    <a:pt x="23650" y="1712"/>
                  </a:lnTo>
                  <a:lnTo>
                    <a:pt x="23561" y="934"/>
                  </a:lnTo>
                  <a:lnTo>
                    <a:pt x="23494" y="534"/>
                  </a:lnTo>
                  <a:lnTo>
                    <a:pt x="23405" y="134"/>
                  </a:lnTo>
                  <a:lnTo>
                    <a:pt x="23161" y="134"/>
                  </a:lnTo>
                  <a:lnTo>
                    <a:pt x="23183" y="512"/>
                  </a:lnTo>
                  <a:lnTo>
                    <a:pt x="23205" y="890"/>
                  </a:lnTo>
                  <a:lnTo>
                    <a:pt x="23205" y="1268"/>
                  </a:lnTo>
                  <a:lnTo>
                    <a:pt x="23183" y="1645"/>
                  </a:lnTo>
                  <a:lnTo>
                    <a:pt x="23138" y="2023"/>
                  </a:lnTo>
                  <a:lnTo>
                    <a:pt x="23072" y="2379"/>
                  </a:lnTo>
                  <a:lnTo>
                    <a:pt x="23005" y="2757"/>
                  </a:lnTo>
                  <a:lnTo>
                    <a:pt x="22916" y="3135"/>
                  </a:lnTo>
                  <a:lnTo>
                    <a:pt x="22827" y="3446"/>
                  </a:lnTo>
                  <a:lnTo>
                    <a:pt x="22716" y="3735"/>
                  </a:lnTo>
                  <a:lnTo>
                    <a:pt x="22605" y="3979"/>
                  </a:lnTo>
                  <a:lnTo>
                    <a:pt x="22472" y="4202"/>
                  </a:lnTo>
                  <a:lnTo>
                    <a:pt x="22316" y="4379"/>
                  </a:lnTo>
                  <a:lnTo>
                    <a:pt x="22160" y="4535"/>
                  </a:lnTo>
                  <a:lnTo>
                    <a:pt x="22005" y="4668"/>
                  </a:lnTo>
                  <a:lnTo>
                    <a:pt x="21805" y="4757"/>
                  </a:lnTo>
                  <a:lnTo>
                    <a:pt x="21627" y="4824"/>
                  </a:lnTo>
                  <a:lnTo>
                    <a:pt x="21449" y="4846"/>
                  </a:lnTo>
                  <a:lnTo>
                    <a:pt x="21249" y="4846"/>
                  </a:lnTo>
                  <a:lnTo>
                    <a:pt x="21071" y="4824"/>
                  </a:lnTo>
                  <a:lnTo>
                    <a:pt x="20871" y="4779"/>
                  </a:lnTo>
                  <a:lnTo>
                    <a:pt x="20671" y="4713"/>
                  </a:lnTo>
                  <a:lnTo>
                    <a:pt x="20493" y="4624"/>
                  </a:lnTo>
                  <a:lnTo>
                    <a:pt x="20316" y="4490"/>
                  </a:lnTo>
                  <a:lnTo>
                    <a:pt x="20160" y="4379"/>
                  </a:lnTo>
                  <a:lnTo>
                    <a:pt x="20027" y="4246"/>
                  </a:lnTo>
                  <a:lnTo>
                    <a:pt x="19916" y="4090"/>
                  </a:lnTo>
                  <a:lnTo>
                    <a:pt x="19782" y="3935"/>
                  </a:lnTo>
                  <a:lnTo>
                    <a:pt x="19671" y="3757"/>
                  </a:lnTo>
                  <a:lnTo>
                    <a:pt x="19582" y="3579"/>
                  </a:lnTo>
                  <a:lnTo>
                    <a:pt x="19382" y="3157"/>
                  </a:lnTo>
                  <a:lnTo>
                    <a:pt x="19249" y="2757"/>
                  </a:lnTo>
                  <a:lnTo>
                    <a:pt x="19138" y="2379"/>
                  </a:lnTo>
                  <a:lnTo>
                    <a:pt x="19071" y="1979"/>
                  </a:lnTo>
                  <a:lnTo>
                    <a:pt x="19004" y="1601"/>
                  </a:lnTo>
                  <a:lnTo>
                    <a:pt x="18893" y="801"/>
                  </a:lnTo>
                  <a:lnTo>
                    <a:pt x="18849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-1567325" y="-231898"/>
              <a:ext cx="80311" cy="262072"/>
            </a:xfrm>
            <a:custGeom>
              <a:avLst/>
              <a:gdLst/>
              <a:ahLst/>
              <a:cxnLst/>
              <a:rect l="l" t="t" r="r" b="b"/>
              <a:pathLst>
                <a:path w="4312" h="14071" extrusionOk="0">
                  <a:moveTo>
                    <a:pt x="1978" y="1"/>
                  </a:moveTo>
                  <a:lnTo>
                    <a:pt x="1667" y="23"/>
                  </a:lnTo>
                  <a:lnTo>
                    <a:pt x="1334" y="112"/>
                  </a:lnTo>
                  <a:lnTo>
                    <a:pt x="1022" y="223"/>
                  </a:lnTo>
                  <a:lnTo>
                    <a:pt x="689" y="401"/>
                  </a:lnTo>
                  <a:lnTo>
                    <a:pt x="356" y="601"/>
                  </a:lnTo>
                  <a:lnTo>
                    <a:pt x="22" y="868"/>
                  </a:lnTo>
                  <a:lnTo>
                    <a:pt x="0" y="890"/>
                  </a:lnTo>
                  <a:lnTo>
                    <a:pt x="0" y="934"/>
                  </a:lnTo>
                  <a:lnTo>
                    <a:pt x="0" y="979"/>
                  </a:lnTo>
                  <a:lnTo>
                    <a:pt x="22" y="1023"/>
                  </a:lnTo>
                  <a:lnTo>
                    <a:pt x="45" y="1046"/>
                  </a:lnTo>
                  <a:lnTo>
                    <a:pt x="133" y="1046"/>
                  </a:lnTo>
                  <a:lnTo>
                    <a:pt x="178" y="1023"/>
                  </a:lnTo>
                  <a:lnTo>
                    <a:pt x="467" y="779"/>
                  </a:lnTo>
                  <a:lnTo>
                    <a:pt x="778" y="579"/>
                  </a:lnTo>
                  <a:lnTo>
                    <a:pt x="1089" y="423"/>
                  </a:lnTo>
                  <a:lnTo>
                    <a:pt x="1378" y="312"/>
                  </a:lnTo>
                  <a:lnTo>
                    <a:pt x="1667" y="245"/>
                  </a:lnTo>
                  <a:lnTo>
                    <a:pt x="1956" y="223"/>
                  </a:lnTo>
                  <a:lnTo>
                    <a:pt x="2245" y="245"/>
                  </a:lnTo>
                  <a:lnTo>
                    <a:pt x="2489" y="312"/>
                  </a:lnTo>
                  <a:lnTo>
                    <a:pt x="2756" y="423"/>
                  </a:lnTo>
                  <a:lnTo>
                    <a:pt x="2978" y="579"/>
                  </a:lnTo>
                  <a:lnTo>
                    <a:pt x="3201" y="757"/>
                  </a:lnTo>
                  <a:lnTo>
                    <a:pt x="3378" y="1001"/>
                  </a:lnTo>
                  <a:lnTo>
                    <a:pt x="3556" y="1268"/>
                  </a:lnTo>
                  <a:lnTo>
                    <a:pt x="3690" y="1579"/>
                  </a:lnTo>
                  <a:lnTo>
                    <a:pt x="3801" y="1935"/>
                  </a:lnTo>
                  <a:lnTo>
                    <a:pt x="3912" y="2312"/>
                  </a:lnTo>
                  <a:lnTo>
                    <a:pt x="3979" y="2757"/>
                  </a:lnTo>
                  <a:lnTo>
                    <a:pt x="4045" y="3201"/>
                  </a:lnTo>
                  <a:lnTo>
                    <a:pt x="4067" y="3668"/>
                  </a:lnTo>
                  <a:lnTo>
                    <a:pt x="4090" y="4135"/>
                  </a:lnTo>
                  <a:lnTo>
                    <a:pt x="4112" y="5046"/>
                  </a:lnTo>
                  <a:lnTo>
                    <a:pt x="4090" y="5958"/>
                  </a:lnTo>
                  <a:lnTo>
                    <a:pt x="4090" y="6802"/>
                  </a:lnTo>
                  <a:lnTo>
                    <a:pt x="4067" y="8247"/>
                  </a:lnTo>
                  <a:lnTo>
                    <a:pt x="4023" y="9714"/>
                  </a:lnTo>
                  <a:lnTo>
                    <a:pt x="3912" y="12581"/>
                  </a:lnTo>
                  <a:lnTo>
                    <a:pt x="3867" y="13959"/>
                  </a:lnTo>
                  <a:lnTo>
                    <a:pt x="3867" y="14003"/>
                  </a:lnTo>
                  <a:lnTo>
                    <a:pt x="3890" y="14048"/>
                  </a:lnTo>
                  <a:lnTo>
                    <a:pt x="3934" y="14070"/>
                  </a:lnTo>
                  <a:lnTo>
                    <a:pt x="4023" y="14070"/>
                  </a:lnTo>
                  <a:lnTo>
                    <a:pt x="4045" y="14048"/>
                  </a:lnTo>
                  <a:lnTo>
                    <a:pt x="4067" y="14003"/>
                  </a:lnTo>
                  <a:lnTo>
                    <a:pt x="4090" y="13981"/>
                  </a:lnTo>
                  <a:lnTo>
                    <a:pt x="4134" y="12581"/>
                  </a:lnTo>
                  <a:lnTo>
                    <a:pt x="4245" y="9714"/>
                  </a:lnTo>
                  <a:lnTo>
                    <a:pt x="4268" y="8247"/>
                  </a:lnTo>
                  <a:lnTo>
                    <a:pt x="4290" y="6802"/>
                  </a:lnTo>
                  <a:lnTo>
                    <a:pt x="4312" y="5980"/>
                  </a:lnTo>
                  <a:lnTo>
                    <a:pt x="4312" y="5046"/>
                  </a:lnTo>
                  <a:lnTo>
                    <a:pt x="4312" y="4113"/>
                  </a:lnTo>
                  <a:lnTo>
                    <a:pt x="4290" y="3646"/>
                  </a:lnTo>
                  <a:lnTo>
                    <a:pt x="4245" y="3179"/>
                  </a:lnTo>
                  <a:lnTo>
                    <a:pt x="4179" y="2712"/>
                  </a:lnTo>
                  <a:lnTo>
                    <a:pt x="4112" y="2268"/>
                  </a:lnTo>
                  <a:lnTo>
                    <a:pt x="4001" y="1868"/>
                  </a:lnTo>
                  <a:lnTo>
                    <a:pt x="3890" y="1490"/>
                  </a:lnTo>
                  <a:lnTo>
                    <a:pt x="3734" y="1157"/>
                  </a:lnTo>
                  <a:lnTo>
                    <a:pt x="3534" y="868"/>
                  </a:lnTo>
                  <a:lnTo>
                    <a:pt x="3334" y="601"/>
                  </a:lnTo>
                  <a:lnTo>
                    <a:pt x="3112" y="401"/>
                  </a:lnTo>
                  <a:lnTo>
                    <a:pt x="2845" y="223"/>
                  </a:lnTo>
                  <a:lnTo>
                    <a:pt x="2578" y="112"/>
                  </a:lnTo>
                  <a:lnTo>
                    <a:pt x="2267" y="2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-1544565" y="-5865"/>
              <a:ext cx="92752" cy="95639"/>
            </a:xfrm>
            <a:custGeom>
              <a:avLst/>
              <a:gdLst/>
              <a:ahLst/>
              <a:cxnLst/>
              <a:rect l="l" t="t" r="r" b="b"/>
              <a:pathLst>
                <a:path w="4980" h="5135" extrusionOk="0">
                  <a:moveTo>
                    <a:pt x="1401" y="0"/>
                  </a:moveTo>
                  <a:lnTo>
                    <a:pt x="1" y="4801"/>
                  </a:lnTo>
                  <a:lnTo>
                    <a:pt x="4979" y="5135"/>
                  </a:lnTo>
                  <a:lnTo>
                    <a:pt x="4979" y="5135"/>
                  </a:lnTo>
                  <a:lnTo>
                    <a:pt x="4335" y="15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-2317428" y="-111432"/>
              <a:ext cx="442958" cy="622205"/>
            </a:xfrm>
            <a:custGeom>
              <a:avLst/>
              <a:gdLst/>
              <a:ahLst/>
              <a:cxnLst/>
              <a:rect l="l" t="t" r="r" b="b"/>
              <a:pathLst>
                <a:path w="23783" h="33407" extrusionOk="0">
                  <a:moveTo>
                    <a:pt x="20515" y="1"/>
                  </a:moveTo>
                  <a:lnTo>
                    <a:pt x="18581" y="112"/>
                  </a:lnTo>
                  <a:lnTo>
                    <a:pt x="18448" y="112"/>
                  </a:lnTo>
                  <a:lnTo>
                    <a:pt x="16714" y="223"/>
                  </a:lnTo>
                  <a:lnTo>
                    <a:pt x="11913" y="579"/>
                  </a:lnTo>
                  <a:lnTo>
                    <a:pt x="9491" y="734"/>
                  </a:lnTo>
                  <a:lnTo>
                    <a:pt x="7224" y="845"/>
                  </a:lnTo>
                  <a:lnTo>
                    <a:pt x="7046" y="845"/>
                  </a:lnTo>
                  <a:lnTo>
                    <a:pt x="5801" y="912"/>
                  </a:lnTo>
                  <a:lnTo>
                    <a:pt x="4668" y="1001"/>
                  </a:lnTo>
                  <a:lnTo>
                    <a:pt x="3645" y="1134"/>
                  </a:lnTo>
                  <a:lnTo>
                    <a:pt x="2734" y="1268"/>
                  </a:lnTo>
                  <a:lnTo>
                    <a:pt x="1934" y="1423"/>
                  </a:lnTo>
                  <a:lnTo>
                    <a:pt x="1223" y="1579"/>
                  </a:lnTo>
                  <a:lnTo>
                    <a:pt x="645" y="1757"/>
                  </a:lnTo>
                  <a:lnTo>
                    <a:pt x="133" y="1912"/>
                  </a:lnTo>
                  <a:lnTo>
                    <a:pt x="89" y="2668"/>
                  </a:lnTo>
                  <a:lnTo>
                    <a:pt x="45" y="3424"/>
                  </a:lnTo>
                  <a:lnTo>
                    <a:pt x="22" y="4202"/>
                  </a:lnTo>
                  <a:lnTo>
                    <a:pt x="0" y="4957"/>
                  </a:lnTo>
                  <a:lnTo>
                    <a:pt x="0" y="33407"/>
                  </a:lnTo>
                  <a:lnTo>
                    <a:pt x="1600" y="32629"/>
                  </a:lnTo>
                  <a:lnTo>
                    <a:pt x="3556" y="31740"/>
                  </a:lnTo>
                  <a:lnTo>
                    <a:pt x="4645" y="31273"/>
                  </a:lnTo>
                  <a:lnTo>
                    <a:pt x="5823" y="30762"/>
                  </a:lnTo>
                  <a:lnTo>
                    <a:pt x="7046" y="30273"/>
                  </a:lnTo>
                  <a:lnTo>
                    <a:pt x="8335" y="29762"/>
                  </a:lnTo>
                  <a:lnTo>
                    <a:pt x="10602" y="28895"/>
                  </a:lnTo>
                  <a:lnTo>
                    <a:pt x="12825" y="28006"/>
                  </a:lnTo>
                  <a:lnTo>
                    <a:pt x="14958" y="27139"/>
                  </a:lnTo>
                  <a:lnTo>
                    <a:pt x="15959" y="26695"/>
                  </a:lnTo>
                  <a:lnTo>
                    <a:pt x="16914" y="26272"/>
                  </a:lnTo>
                  <a:lnTo>
                    <a:pt x="17781" y="25850"/>
                  </a:lnTo>
                  <a:lnTo>
                    <a:pt x="18603" y="25428"/>
                  </a:lnTo>
                  <a:lnTo>
                    <a:pt x="19337" y="25005"/>
                  </a:lnTo>
                  <a:lnTo>
                    <a:pt x="19981" y="24605"/>
                  </a:lnTo>
                  <a:lnTo>
                    <a:pt x="20270" y="24383"/>
                  </a:lnTo>
                  <a:lnTo>
                    <a:pt x="20515" y="24205"/>
                  </a:lnTo>
                  <a:lnTo>
                    <a:pt x="20759" y="24005"/>
                  </a:lnTo>
                  <a:lnTo>
                    <a:pt x="20959" y="23805"/>
                  </a:lnTo>
                  <a:lnTo>
                    <a:pt x="21137" y="23605"/>
                  </a:lnTo>
                  <a:lnTo>
                    <a:pt x="21271" y="23427"/>
                  </a:lnTo>
                  <a:lnTo>
                    <a:pt x="21382" y="23227"/>
                  </a:lnTo>
                  <a:lnTo>
                    <a:pt x="21471" y="23049"/>
                  </a:lnTo>
                  <a:lnTo>
                    <a:pt x="21560" y="22694"/>
                  </a:lnTo>
                  <a:lnTo>
                    <a:pt x="21604" y="22383"/>
                  </a:lnTo>
                  <a:lnTo>
                    <a:pt x="21604" y="22094"/>
                  </a:lnTo>
                  <a:lnTo>
                    <a:pt x="21582" y="21805"/>
                  </a:lnTo>
                  <a:lnTo>
                    <a:pt x="21515" y="21560"/>
                  </a:lnTo>
                  <a:lnTo>
                    <a:pt x="21426" y="21360"/>
                  </a:lnTo>
                  <a:lnTo>
                    <a:pt x="21315" y="21160"/>
                  </a:lnTo>
                  <a:lnTo>
                    <a:pt x="21204" y="20982"/>
                  </a:lnTo>
                  <a:lnTo>
                    <a:pt x="21071" y="20849"/>
                  </a:lnTo>
                  <a:lnTo>
                    <a:pt x="20937" y="20716"/>
                  </a:lnTo>
                  <a:lnTo>
                    <a:pt x="20715" y="20538"/>
                  </a:lnTo>
                  <a:lnTo>
                    <a:pt x="20515" y="20427"/>
                  </a:lnTo>
                  <a:lnTo>
                    <a:pt x="20448" y="20382"/>
                  </a:lnTo>
                  <a:lnTo>
                    <a:pt x="20604" y="20293"/>
                  </a:lnTo>
                  <a:lnTo>
                    <a:pt x="20959" y="20049"/>
                  </a:lnTo>
                  <a:lnTo>
                    <a:pt x="21493" y="19649"/>
                  </a:lnTo>
                  <a:lnTo>
                    <a:pt x="21782" y="19382"/>
                  </a:lnTo>
                  <a:lnTo>
                    <a:pt x="22093" y="19115"/>
                  </a:lnTo>
                  <a:lnTo>
                    <a:pt x="22382" y="18804"/>
                  </a:lnTo>
                  <a:lnTo>
                    <a:pt x="22693" y="18471"/>
                  </a:lnTo>
                  <a:lnTo>
                    <a:pt x="22960" y="18115"/>
                  </a:lnTo>
                  <a:lnTo>
                    <a:pt x="23227" y="17737"/>
                  </a:lnTo>
                  <a:lnTo>
                    <a:pt x="23449" y="17337"/>
                  </a:lnTo>
                  <a:lnTo>
                    <a:pt x="23538" y="17137"/>
                  </a:lnTo>
                  <a:lnTo>
                    <a:pt x="23604" y="16937"/>
                  </a:lnTo>
                  <a:lnTo>
                    <a:pt x="23671" y="16715"/>
                  </a:lnTo>
                  <a:lnTo>
                    <a:pt x="23715" y="16493"/>
                  </a:lnTo>
                  <a:lnTo>
                    <a:pt x="23760" y="16293"/>
                  </a:lnTo>
                  <a:lnTo>
                    <a:pt x="23782" y="16070"/>
                  </a:lnTo>
                  <a:lnTo>
                    <a:pt x="23760" y="15604"/>
                  </a:lnTo>
                  <a:lnTo>
                    <a:pt x="23715" y="15181"/>
                  </a:lnTo>
                  <a:lnTo>
                    <a:pt x="23715" y="15159"/>
                  </a:lnTo>
                  <a:lnTo>
                    <a:pt x="23671" y="14959"/>
                  </a:lnTo>
                  <a:lnTo>
                    <a:pt x="23627" y="14737"/>
                  </a:lnTo>
                  <a:lnTo>
                    <a:pt x="23582" y="14648"/>
                  </a:lnTo>
                  <a:lnTo>
                    <a:pt x="23493" y="14381"/>
                  </a:lnTo>
                  <a:lnTo>
                    <a:pt x="23382" y="14137"/>
                  </a:lnTo>
                  <a:lnTo>
                    <a:pt x="23271" y="13937"/>
                  </a:lnTo>
                  <a:lnTo>
                    <a:pt x="23138" y="13759"/>
                  </a:lnTo>
                  <a:lnTo>
                    <a:pt x="23138" y="13737"/>
                  </a:lnTo>
                  <a:lnTo>
                    <a:pt x="23093" y="13670"/>
                  </a:lnTo>
                  <a:lnTo>
                    <a:pt x="23071" y="13648"/>
                  </a:lnTo>
                  <a:lnTo>
                    <a:pt x="22915" y="13470"/>
                  </a:lnTo>
                  <a:lnTo>
                    <a:pt x="22782" y="13337"/>
                  </a:lnTo>
                  <a:lnTo>
                    <a:pt x="22515" y="13114"/>
                  </a:lnTo>
                  <a:lnTo>
                    <a:pt x="22337" y="13003"/>
                  </a:lnTo>
                  <a:lnTo>
                    <a:pt x="22249" y="12959"/>
                  </a:lnTo>
                  <a:lnTo>
                    <a:pt x="22271" y="12959"/>
                  </a:lnTo>
                  <a:lnTo>
                    <a:pt x="22293" y="12892"/>
                  </a:lnTo>
                  <a:lnTo>
                    <a:pt x="22293" y="12870"/>
                  </a:lnTo>
                  <a:lnTo>
                    <a:pt x="22337" y="12803"/>
                  </a:lnTo>
                  <a:lnTo>
                    <a:pt x="22360" y="12759"/>
                  </a:lnTo>
                  <a:lnTo>
                    <a:pt x="22382" y="12692"/>
                  </a:lnTo>
                  <a:lnTo>
                    <a:pt x="22449" y="12581"/>
                  </a:lnTo>
                  <a:lnTo>
                    <a:pt x="22560" y="12314"/>
                  </a:lnTo>
                  <a:lnTo>
                    <a:pt x="22715" y="11892"/>
                  </a:lnTo>
                  <a:lnTo>
                    <a:pt x="22893" y="11381"/>
                  </a:lnTo>
                  <a:lnTo>
                    <a:pt x="23071" y="10758"/>
                  </a:lnTo>
                  <a:lnTo>
                    <a:pt x="23271" y="10003"/>
                  </a:lnTo>
                  <a:lnTo>
                    <a:pt x="23338" y="9625"/>
                  </a:lnTo>
                  <a:lnTo>
                    <a:pt x="23360" y="9291"/>
                  </a:lnTo>
                  <a:lnTo>
                    <a:pt x="23360" y="8936"/>
                  </a:lnTo>
                  <a:lnTo>
                    <a:pt x="23315" y="8625"/>
                  </a:lnTo>
                  <a:lnTo>
                    <a:pt x="23249" y="8313"/>
                  </a:lnTo>
                  <a:lnTo>
                    <a:pt x="23160" y="8024"/>
                  </a:lnTo>
                  <a:lnTo>
                    <a:pt x="23049" y="7758"/>
                  </a:lnTo>
                  <a:lnTo>
                    <a:pt x="22915" y="7513"/>
                  </a:lnTo>
                  <a:lnTo>
                    <a:pt x="22804" y="7269"/>
                  </a:lnTo>
                  <a:lnTo>
                    <a:pt x="22671" y="7069"/>
                  </a:lnTo>
                  <a:lnTo>
                    <a:pt x="22426" y="6735"/>
                  </a:lnTo>
                  <a:lnTo>
                    <a:pt x="22226" y="6513"/>
                  </a:lnTo>
                  <a:lnTo>
                    <a:pt x="22115" y="6402"/>
                  </a:lnTo>
                  <a:lnTo>
                    <a:pt x="22315" y="6202"/>
                  </a:lnTo>
                  <a:lnTo>
                    <a:pt x="22515" y="5980"/>
                  </a:lnTo>
                  <a:lnTo>
                    <a:pt x="22671" y="5780"/>
                  </a:lnTo>
                  <a:lnTo>
                    <a:pt x="22826" y="5557"/>
                  </a:lnTo>
                  <a:lnTo>
                    <a:pt x="22960" y="5313"/>
                  </a:lnTo>
                  <a:lnTo>
                    <a:pt x="23071" y="5091"/>
                  </a:lnTo>
                  <a:lnTo>
                    <a:pt x="23182" y="4846"/>
                  </a:lnTo>
                  <a:lnTo>
                    <a:pt x="23249" y="4624"/>
                  </a:lnTo>
                  <a:lnTo>
                    <a:pt x="23315" y="4379"/>
                  </a:lnTo>
                  <a:lnTo>
                    <a:pt x="23382" y="4135"/>
                  </a:lnTo>
                  <a:lnTo>
                    <a:pt x="23449" y="3646"/>
                  </a:lnTo>
                  <a:lnTo>
                    <a:pt x="23471" y="3179"/>
                  </a:lnTo>
                  <a:lnTo>
                    <a:pt x="23471" y="2712"/>
                  </a:lnTo>
                  <a:lnTo>
                    <a:pt x="23404" y="2134"/>
                  </a:lnTo>
                  <a:lnTo>
                    <a:pt x="23315" y="1601"/>
                  </a:lnTo>
                  <a:lnTo>
                    <a:pt x="23182" y="1134"/>
                  </a:lnTo>
                  <a:lnTo>
                    <a:pt x="23071" y="734"/>
                  </a:lnTo>
                  <a:lnTo>
                    <a:pt x="22960" y="467"/>
                  </a:lnTo>
                  <a:lnTo>
                    <a:pt x="22871" y="267"/>
                  </a:lnTo>
                  <a:lnTo>
                    <a:pt x="22826" y="201"/>
                  </a:lnTo>
                  <a:lnTo>
                    <a:pt x="22760" y="134"/>
                  </a:lnTo>
                  <a:lnTo>
                    <a:pt x="22649" y="90"/>
                  </a:lnTo>
                  <a:lnTo>
                    <a:pt x="22471" y="67"/>
                  </a:lnTo>
                  <a:lnTo>
                    <a:pt x="22249" y="23"/>
                  </a:lnTo>
                  <a:lnTo>
                    <a:pt x="216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-2179584" y="-115157"/>
              <a:ext cx="303867" cy="161460"/>
            </a:xfrm>
            <a:custGeom>
              <a:avLst/>
              <a:gdLst/>
              <a:ahLst/>
              <a:cxnLst/>
              <a:rect l="l" t="t" r="r" b="b"/>
              <a:pathLst>
                <a:path w="16315" h="8669" extrusionOk="0">
                  <a:moveTo>
                    <a:pt x="13336" y="1"/>
                  </a:moveTo>
                  <a:lnTo>
                    <a:pt x="12603" y="23"/>
                  </a:lnTo>
                  <a:lnTo>
                    <a:pt x="12158" y="45"/>
                  </a:lnTo>
                  <a:lnTo>
                    <a:pt x="10402" y="134"/>
                  </a:lnTo>
                  <a:lnTo>
                    <a:pt x="8424" y="245"/>
                  </a:lnTo>
                  <a:lnTo>
                    <a:pt x="5290" y="423"/>
                  </a:lnTo>
                  <a:lnTo>
                    <a:pt x="956" y="667"/>
                  </a:lnTo>
                  <a:lnTo>
                    <a:pt x="867" y="690"/>
                  </a:lnTo>
                  <a:lnTo>
                    <a:pt x="801" y="756"/>
                  </a:lnTo>
                  <a:lnTo>
                    <a:pt x="756" y="823"/>
                  </a:lnTo>
                  <a:lnTo>
                    <a:pt x="756" y="890"/>
                  </a:lnTo>
                  <a:lnTo>
                    <a:pt x="778" y="979"/>
                  </a:lnTo>
                  <a:lnTo>
                    <a:pt x="823" y="1045"/>
                  </a:lnTo>
                  <a:lnTo>
                    <a:pt x="889" y="1090"/>
                  </a:lnTo>
                  <a:lnTo>
                    <a:pt x="978" y="1090"/>
                  </a:lnTo>
                  <a:lnTo>
                    <a:pt x="3134" y="979"/>
                  </a:lnTo>
                  <a:lnTo>
                    <a:pt x="5312" y="845"/>
                  </a:lnTo>
                  <a:lnTo>
                    <a:pt x="8446" y="667"/>
                  </a:lnTo>
                  <a:lnTo>
                    <a:pt x="10425" y="556"/>
                  </a:lnTo>
                  <a:lnTo>
                    <a:pt x="12180" y="467"/>
                  </a:lnTo>
                  <a:lnTo>
                    <a:pt x="12625" y="445"/>
                  </a:lnTo>
                  <a:lnTo>
                    <a:pt x="13314" y="423"/>
                  </a:lnTo>
                  <a:lnTo>
                    <a:pt x="13670" y="423"/>
                  </a:lnTo>
                  <a:lnTo>
                    <a:pt x="14003" y="445"/>
                  </a:lnTo>
                  <a:lnTo>
                    <a:pt x="14336" y="490"/>
                  </a:lnTo>
                  <a:lnTo>
                    <a:pt x="14648" y="556"/>
                  </a:lnTo>
                  <a:lnTo>
                    <a:pt x="14959" y="667"/>
                  </a:lnTo>
                  <a:lnTo>
                    <a:pt x="15225" y="845"/>
                  </a:lnTo>
                  <a:lnTo>
                    <a:pt x="15359" y="934"/>
                  </a:lnTo>
                  <a:lnTo>
                    <a:pt x="15470" y="1045"/>
                  </a:lnTo>
                  <a:lnTo>
                    <a:pt x="15559" y="1156"/>
                  </a:lnTo>
                  <a:lnTo>
                    <a:pt x="15648" y="1268"/>
                  </a:lnTo>
                  <a:lnTo>
                    <a:pt x="15714" y="1401"/>
                  </a:lnTo>
                  <a:lnTo>
                    <a:pt x="15781" y="1534"/>
                  </a:lnTo>
                  <a:lnTo>
                    <a:pt x="15848" y="1823"/>
                  </a:lnTo>
                  <a:lnTo>
                    <a:pt x="15892" y="2134"/>
                  </a:lnTo>
                  <a:lnTo>
                    <a:pt x="15892" y="2446"/>
                  </a:lnTo>
                  <a:lnTo>
                    <a:pt x="15870" y="2757"/>
                  </a:lnTo>
                  <a:lnTo>
                    <a:pt x="15826" y="3068"/>
                  </a:lnTo>
                  <a:lnTo>
                    <a:pt x="15759" y="3490"/>
                  </a:lnTo>
                  <a:lnTo>
                    <a:pt x="15670" y="3890"/>
                  </a:lnTo>
                  <a:lnTo>
                    <a:pt x="15581" y="4268"/>
                  </a:lnTo>
                  <a:lnTo>
                    <a:pt x="15470" y="4624"/>
                  </a:lnTo>
                  <a:lnTo>
                    <a:pt x="15337" y="4957"/>
                  </a:lnTo>
                  <a:lnTo>
                    <a:pt x="15225" y="5246"/>
                  </a:lnTo>
                  <a:lnTo>
                    <a:pt x="14981" y="5757"/>
                  </a:lnTo>
                  <a:lnTo>
                    <a:pt x="14892" y="5891"/>
                  </a:lnTo>
                  <a:lnTo>
                    <a:pt x="14781" y="6024"/>
                  </a:lnTo>
                  <a:lnTo>
                    <a:pt x="14670" y="6157"/>
                  </a:lnTo>
                  <a:lnTo>
                    <a:pt x="14536" y="6246"/>
                  </a:lnTo>
                  <a:lnTo>
                    <a:pt x="14381" y="6335"/>
                  </a:lnTo>
                  <a:lnTo>
                    <a:pt x="14225" y="6402"/>
                  </a:lnTo>
                  <a:lnTo>
                    <a:pt x="14070" y="6469"/>
                  </a:lnTo>
                  <a:lnTo>
                    <a:pt x="13914" y="6491"/>
                  </a:lnTo>
                  <a:lnTo>
                    <a:pt x="178" y="8247"/>
                  </a:lnTo>
                  <a:lnTo>
                    <a:pt x="89" y="8269"/>
                  </a:lnTo>
                  <a:lnTo>
                    <a:pt x="45" y="8336"/>
                  </a:lnTo>
                  <a:lnTo>
                    <a:pt x="0" y="8402"/>
                  </a:lnTo>
                  <a:lnTo>
                    <a:pt x="0" y="8491"/>
                  </a:lnTo>
                  <a:lnTo>
                    <a:pt x="23" y="8558"/>
                  </a:lnTo>
                  <a:lnTo>
                    <a:pt x="67" y="8625"/>
                  </a:lnTo>
                  <a:lnTo>
                    <a:pt x="134" y="8647"/>
                  </a:lnTo>
                  <a:lnTo>
                    <a:pt x="200" y="8669"/>
                  </a:lnTo>
                  <a:lnTo>
                    <a:pt x="223" y="8669"/>
                  </a:lnTo>
                  <a:lnTo>
                    <a:pt x="13959" y="6913"/>
                  </a:lnTo>
                  <a:lnTo>
                    <a:pt x="14181" y="6869"/>
                  </a:lnTo>
                  <a:lnTo>
                    <a:pt x="14381" y="6802"/>
                  </a:lnTo>
                  <a:lnTo>
                    <a:pt x="14581" y="6713"/>
                  </a:lnTo>
                  <a:lnTo>
                    <a:pt x="14781" y="6602"/>
                  </a:lnTo>
                  <a:lnTo>
                    <a:pt x="14936" y="6469"/>
                  </a:lnTo>
                  <a:lnTo>
                    <a:pt x="15092" y="6313"/>
                  </a:lnTo>
                  <a:lnTo>
                    <a:pt x="15225" y="6135"/>
                  </a:lnTo>
                  <a:lnTo>
                    <a:pt x="15359" y="5957"/>
                  </a:lnTo>
                  <a:lnTo>
                    <a:pt x="15603" y="5424"/>
                  </a:lnTo>
                  <a:lnTo>
                    <a:pt x="15737" y="5091"/>
                  </a:lnTo>
                  <a:lnTo>
                    <a:pt x="15870" y="4757"/>
                  </a:lnTo>
                  <a:lnTo>
                    <a:pt x="15981" y="4379"/>
                  </a:lnTo>
                  <a:lnTo>
                    <a:pt x="16092" y="4001"/>
                  </a:lnTo>
                  <a:lnTo>
                    <a:pt x="16181" y="3579"/>
                  </a:lnTo>
                  <a:lnTo>
                    <a:pt x="16248" y="3135"/>
                  </a:lnTo>
                  <a:lnTo>
                    <a:pt x="16292" y="2779"/>
                  </a:lnTo>
                  <a:lnTo>
                    <a:pt x="16314" y="2423"/>
                  </a:lnTo>
                  <a:lnTo>
                    <a:pt x="16292" y="2046"/>
                  </a:lnTo>
                  <a:lnTo>
                    <a:pt x="16248" y="1690"/>
                  </a:lnTo>
                  <a:lnTo>
                    <a:pt x="16203" y="1512"/>
                  </a:lnTo>
                  <a:lnTo>
                    <a:pt x="16159" y="1357"/>
                  </a:lnTo>
                  <a:lnTo>
                    <a:pt x="16092" y="1179"/>
                  </a:lnTo>
                  <a:lnTo>
                    <a:pt x="16003" y="1023"/>
                  </a:lnTo>
                  <a:lnTo>
                    <a:pt x="15892" y="868"/>
                  </a:lnTo>
                  <a:lnTo>
                    <a:pt x="15781" y="734"/>
                  </a:lnTo>
                  <a:lnTo>
                    <a:pt x="15625" y="601"/>
                  </a:lnTo>
                  <a:lnTo>
                    <a:pt x="15470" y="490"/>
                  </a:lnTo>
                  <a:lnTo>
                    <a:pt x="15314" y="379"/>
                  </a:lnTo>
                  <a:lnTo>
                    <a:pt x="15136" y="290"/>
                  </a:lnTo>
                  <a:lnTo>
                    <a:pt x="14803" y="156"/>
                  </a:lnTo>
                  <a:lnTo>
                    <a:pt x="14447" y="67"/>
                  </a:lnTo>
                  <a:lnTo>
                    <a:pt x="14070" y="23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-1909689" y="3652"/>
              <a:ext cx="33562" cy="130412"/>
            </a:xfrm>
            <a:custGeom>
              <a:avLst/>
              <a:gdLst/>
              <a:ahLst/>
              <a:cxnLst/>
              <a:rect l="l" t="t" r="r" b="b"/>
              <a:pathLst>
                <a:path w="1802" h="7002" extrusionOk="0">
                  <a:moveTo>
                    <a:pt x="245" y="1"/>
                  </a:moveTo>
                  <a:lnTo>
                    <a:pt x="157" y="23"/>
                  </a:lnTo>
                  <a:lnTo>
                    <a:pt x="90" y="45"/>
                  </a:lnTo>
                  <a:lnTo>
                    <a:pt x="45" y="112"/>
                  </a:lnTo>
                  <a:lnTo>
                    <a:pt x="1" y="201"/>
                  </a:lnTo>
                  <a:lnTo>
                    <a:pt x="23" y="267"/>
                  </a:lnTo>
                  <a:lnTo>
                    <a:pt x="45" y="356"/>
                  </a:lnTo>
                  <a:lnTo>
                    <a:pt x="112" y="401"/>
                  </a:lnTo>
                  <a:lnTo>
                    <a:pt x="201" y="445"/>
                  </a:lnTo>
                  <a:lnTo>
                    <a:pt x="357" y="579"/>
                  </a:lnTo>
                  <a:lnTo>
                    <a:pt x="601" y="801"/>
                  </a:lnTo>
                  <a:lnTo>
                    <a:pt x="712" y="934"/>
                  </a:lnTo>
                  <a:lnTo>
                    <a:pt x="846" y="1090"/>
                  </a:lnTo>
                  <a:lnTo>
                    <a:pt x="957" y="1268"/>
                  </a:lnTo>
                  <a:lnTo>
                    <a:pt x="1090" y="1468"/>
                  </a:lnTo>
                  <a:lnTo>
                    <a:pt x="1179" y="1668"/>
                  </a:lnTo>
                  <a:lnTo>
                    <a:pt x="1268" y="1912"/>
                  </a:lnTo>
                  <a:lnTo>
                    <a:pt x="1335" y="2179"/>
                  </a:lnTo>
                  <a:lnTo>
                    <a:pt x="1357" y="2446"/>
                  </a:lnTo>
                  <a:lnTo>
                    <a:pt x="1379" y="2757"/>
                  </a:lnTo>
                  <a:lnTo>
                    <a:pt x="1335" y="3068"/>
                  </a:lnTo>
                  <a:lnTo>
                    <a:pt x="1290" y="3424"/>
                  </a:lnTo>
                  <a:lnTo>
                    <a:pt x="1223" y="3779"/>
                  </a:lnTo>
                  <a:lnTo>
                    <a:pt x="1046" y="4424"/>
                  </a:lnTo>
                  <a:lnTo>
                    <a:pt x="868" y="5046"/>
                  </a:lnTo>
                  <a:lnTo>
                    <a:pt x="668" y="5579"/>
                  </a:lnTo>
                  <a:lnTo>
                    <a:pt x="490" y="6024"/>
                  </a:lnTo>
                  <a:lnTo>
                    <a:pt x="334" y="6380"/>
                  </a:lnTo>
                  <a:lnTo>
                    <a:pt x="179" y="6691"/>
                  </a:lnTo>
                  <a:lnTo>
                    <a:pt x="157" y="6757"/>
                  </a:lnTo>
                  <a:lnTo>
                    <a:pt x="157" y="6846"/>
                  </a:lnTo>
                  <a:lnTo>
                    <a:pt x="201" y="6913"/>
                  </a:lnTo>
                  <a:lnTo>
                    <a:pt x="268" y="6958"/>
                  </a:lnTo>
                  <a:lnTo>
                    <a:pt x="357" y="7002"/>
                  </a:lnTo>
                  <a:lnTo>
                    <a:pt x="423" y="6980"/>
                  </a:lnTo>
                  <a:lnTo>
                    <a:pt x="468" y="6958"/>
                  </a:lnTo>
                  <a:lnTo>
                    <a:pt x="512" y="6935"/>
                  </a:lnTo>
                  <a:lnTo>
                    <a:pt x="557" y="6869"/>
                  </a:lnTo>
                  <a:lnTo>
                    <a:pt x="712" y="6535"/>
                  </a:lnTo>
                  <a:lnTo>
                    <a:pt x="890" y="6180"/>
                  </a:lnTo>
                  <a:lnTo>
                    <a:pt x="1068" y="5713"/>
                  </a:lnTo>
                  <a:lnTo>
                    <a:pt x="1268" y="5157"/>
                  </a:lnTo>
                  <a:lnTo>
                    <a:pt x="1468" y="4535"/>
                  </a:lnTo>
                  <a:lnTo>
                    <a:pt x="1646" y="3846"/>
                  </a:lnTo>
                  <a:lnTo>
                    <a:pt x="1712" y="3490"/>
                  </a:lnTo>
                  <a:lnTo>
                    <a:pt x="1757" y="3135"/>
                  </a:lnTo>
                  <a:lnTo>
                    <a:pt x="1801" y="2757"/>
                  </a:lnTo>
                  <a:lnTo>
                    <a:pt x="1779" y="2401"/>
                  </a:lnTo>
                  <a:lnTo>
                    <a:pt x="1735" y="2090"/>
                  </a:lnTo>
                  <a:lnTo>
                    <a:pt x="1668" y="1779"/>
                  </a:lnTo>
                  <a:lnTo>
                    <a:pt x="1557" y="1512"/>
                  </a:lnTo>
                  <a:lnTo>
                    <a:pt x="1446" y="1245"/>
                  </a:lnTo>
                  <a:lnTo>
                    <a:pt x="1312" y="1023"/>
                  </a:lnTo>
                  <a:lnTo>
                    <a:pt x="1157" y="823"/>
                  </a:lnTo>
                  <a:lnTo>
                    <a:pt x="1001" y="645"/>
                  </a:lnTo>
                  <a:lnTo>
                    <a:pt x="868" y="467"/>
                  </a:lnTo>
                  <a:lnTo>
                    <a:pt x="601" y="245"/>
                  </a:lnTo>
                  <a:lnTo>
                    <a:pt x="401" y="90"/>
                  </a:lnTo>
                  <a:lnTo>
                    <a:pt x="334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-2167590" y="129911"/>
              <a:ext cx="296007" cy="193346"/>
            </a:xfrm>
            <a:custGeom>
              <a:avLst/>
              <a:gdLst/>
              <a:ahLst/>
              <a:cxnLst/>
              <a:rect l="l" t="t" r="r" b="b"/>
              <a:pathLst>
                <a:path w="15893" h="10381" extrusionOk="0">
                  <a:moveTo>
                    <a:pt x="13692" y="1"/>
                  </a:moveTo>
                  <a:lnTo>
                    <a:pt x="179" y="2112"/>
                  </a:lnTo>
                  <a:lnTo>
                    <a:pt x="90" y="2157"/>
                  </a:lnTo>
                  <a:lnTo>
                    <a:pt x="45" y="2201"/>
                  </a:lnTo>
                  <a:lnTo>
                    <a:pt x="1" y="2268"/>
                  </a:lnTo>
                  <a:lnTo>
                    <a:pt x="1" y="2357"/>
                  </a:lnTo>
                  <a:lnTo>
                    <a:pt x="23" y="2446"/>
                  </a:lnTo>
                  <a:lnTo>
                    <a:pt x="90" y="2490"/>
                  </a:lnTo>
                  <a:lnTo>
                    <a:pt x="157" y="2535"/>
                  </a:lnTo>
                  <a:lnTo>
                    <a:pt x="245" y="2535"/>
                  </a:lnTo>
                  <a:lnTo>
                    <a:pt x="13759" y="423"/>
                  </a:lnTo>
                  <a:lnTo>
                    <a:pt x="13848" y="423"/>
                  </a:lnTo>
                  <a:lnTo>
                    <a:pt x="14092" y="445"/>
                  </a:lnTo>
                  <a:lnTo>
                    <a:pt x="14226" y="467"/>
                  </a:lnTo>
                  <a:lnTo>
                    <a:pt x="14404" y="534"/>
                  </a:lnTo>
                  <a:lnTo>
                    <a:pt x="14581" y="601"/>
                  </a:lnTo>
                  <a:lnTo>
                    <a:pt x="14759" y="734"/>
                  </a:lnTo>
                  <a:lnTo>
                    <a:pt x="14893" y="868"/>
                  </a:lnTo>
                  <a:lnTo>
                    <a:pt x="15026" y="1023"/>
                  </a:lnTo>
                  <a:lnTo>
                    <a:pt x="15137" y="1223"/>
                  </a:lnTo>
                  <a:lnTo>
                    <a:pt x="15248" y="1423"/>
                  </a:lnTo>
                  <a:lnTo>
                    <a:pt x="15315" y="1668"/>
                  </a:lnTo>
                  <a:lnTo>
                    <a:pt x="15382" y="1912"/>
                  </a:lnTo>
                  <a:lnTo>
                    <a:pt x="15426" y="2201"/>
                  </a:lnTo>
                  <a:lnTo>
                    <a:pt x="15470" y="2512"/>
                  </a:lnTo>
                  <a:lnTo>
                    <a:pt x="15470" y="2712"/>
                  </a:lnTo>
                  <a:lnTo>
                    <a:pt x="15448" y="2935"/>
                  </a:lnTo>
                  <a:lnTo>
                    <a:pt x="15426" y="3135"/>
                  </a:lnTo>
                  <a:lnTo>
                    <a:pt x="15382" y="3357"/>
                  </a:lnTo>
                  <a:lnTo>
                    <a:pt x="15315" y="3557"/>
                  </a:lnTo>
                  <a:lnTo>
                    <a:pt x="15226" y="3779"/>
                  </a:lnTo>
                  <a:lnTo>
                    <a:pt x="15048" y="4179"/>
                  </a:lnTo>
                  <a:lnTo>
                    <a:pt x="14826" y="4579"/>
                  </a:lnTo>
                  <a:lnTo>
                    <a:pt x="14559" y="4979"/>
                  </a:lnTo>
                  <a:lnTo>
                    <a:pt x="14270" y="5335"/>
                  </a:lnTo>
                  <a:lnTo>
                    <a:pt x="13981" y="5691"/>
                  </a:lnTo>
                  <a:lnTo>
                    <a:pt x="13670" y="6024"/>
                  </a:lnTo>
                  <a:lnTo>
                    <a:pt x="13359" y="6313"/>
                  </a:lnTo>
                  <a:lnTo>
                    <a:pt x="12803" y="6824"/>
                  </a:lnTo>
                  <a:lnTo>
                    <a:pt x="12359" y="7180"/>
                  </a:lnTo>
                  <a:lnTo>
                    <a:pt x="12114" y="7380"/>
                  </a:lnTo>
                  <a:lnTo>
                    <a:pt x="1935" y="9958"/>
                  </a:lnTo>
                  <a:lnTo>
                    <a:pt x="1868" y="10003"/>
                  </a:lnTo>
                  <a:lnTo>
                    <a:pt x="1801" y="10047"/>
                  </a:lnTo>
                  <a:lnTo>
                    <a:pt x="1779" y="10136"/>
                  </a:lnTo>
                  <a:lnTo>
                    <a:pt x="1779" y="10225"/>
                  </a:lnTo>
                  <a:lnTo>
                    <a:pt x="1824" y="10292"/>
                  </a:lnTo>
                  <a:lnTo>
                    <a:pt x="1868" y="10336"/>
                  </a:lnTo>
                  <a:lnTo>
                    <a:pt x="1935" y="10358"/>
                  </a:lnTo>
                  <a:lnTo>
                    <a:pt x="2001" y="10380"/>
                  </a:lnTo>
                  <a:lnTo>
                    <a:pt x="2046" y="10380"/>
                  </a:lnTo>
                  <a:lnTo>
                    <a:pt x="12270" y="7780"/>
                  </a:lnTo>
                  <a:lnTo>
                    <a:pt x="12337" y="7735"/>
                  </a:lnTo>
                  <a:lnTo>
                    <a:pt x="12537" y="7602"/>
                  </a:lnTo>
                  <a:lnTo>
                    <a:pt x="12981" y="7246"/>
                  </a:lnTo>
                  <a:lnTo>
                    <a:pt x="13559" y="6713"/>
                  </a:lnTo>
                  <a:lnTo>
                    <a:pt x="13892" y="6402"/>
                  </a:lnTo>
                  <a:lnTo>
                    <a:pt x="14226" y="6046"/>
                  </a:lnTo>
                  <a:lnTo>
                    <a:pt x="14559" y="5668"/>
                  </a:lnTo>
                  <a:lnTo>
                    <a:pt x="14870" y="5268"/>
                  </a:lnTo>
                  <a:lnTo>
                    <a:pt x="15159" y="4846"/>
                  </a:lnTo>
                  <a:lnTo>
                    <a:pt x="15426" y="4402"/>
                  </a:lnTo>
                  <a:lnTo>
                    <a:pt x="15537" y="4157"/>
                  </a:lnTo>
                  <a:lnTo>
                    <a:pt x="15626" y="3935"/>
                  </a:lnTo>
                  <a:lnTo>
                    <a:pt x="15715" y="3690"/>
                  </a:lnTo>
                  <a:lnTo>
                    <a:pt x="15782" y="3446"/>
                  </a:lnTo>
                  <a:lnTo>
                    <a:pt x="15848" y="3201"/>
                  </a:lnTo>
                  <a:lnTo>
                    <a:pt x="15871" y="2957"/>
                  </a:lnTo>
                  <a:lnTo>
                    <a:pt x="15893" y="2712"/>
                  </a:lnTo>
                  <a:lnTo>
                    <a:pt x="15893" y="2468"/>
                  </a:lnTo>
                  <a:lnTo>
                    <a:pt x="15848" y="2134"/>
                  </a:lnTo>
                  <a:lnTo>
                    <a:pt x="15804" y="1801"/>
                  </a:lnTo>
                  <a:lnTo>
                    <a:pt x="15715" y="1512"/>
                  </a:lnTo>
                  <a:lnTo>
                    <a:pt x="15626" y="1223"/>
                  </a:lnTo>
                  <a:lnTo>
                    <a:pt x="15493" y="979"/>
                  </a:lnTo>
                  <a:lnTo>
                    <a:pt x="15359" y="756"/>
                  </a:lnTo>
                  <a:lnTo>
                    <a:pt x="15204" y="556"/>
                  </a:lnTo>
                  <a:lnTo>
                    <a:pt x="15004" y="401"/>
                  </a:lnTo>
                  <a:lnTo>
                    <a:pt x="14781" y="245"/>
                  </a:lnTo>
                  <a:lnTo>
                    <a:pt x="14559" y="134"/>
                  </a:lnTo>
                  <a:lnTo>
                    <a:pt x="14337" y="67"/>
                  </a:lnTo>
                  <a:lnTo>
                    <a:pt x="14137" y="23"/>
                  </a:lnTo>
                  <a:lnTo>
                    <a:pt x="1395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-1989162" y="499580"/>
              <a:ext cx="824212" cy="158983"/>
            </a:xfrm>
            <a:custGeom>
              <a:avLst/>
              <a:gdLst/>
              <a:ahLst/>
              <a:cxnLst/>
              <a:rect l="l" t="t" r="r" b="b"/>
              <a:pathLst>
                <a:path w="44253" h="8536" extrusionOk="0">
                  <a:moveTo>
                    <a:pt x="44253" y="1"/>
                  </a:moveTo>
                  <a:lnTo>
                    <a:pt x="0" y="68"/>
                  </a:lnTo>
                  <a:lnTo>
                    <a:pt x="534" y="268"/>
                  </a:lnTo>
                  <a:lnTo>
                    <a:pt x="1112" y="512"/>
                  </a:lnTo>
                  <a:lnTo>
                    <a:pt x="1823" y="845"/>
                  </a:lnTo>
                  <a:lnTo>
                    <a:pt x="2201" y="1045"/>
                  </a:lnTo>
                  <a:lnTo>
                    <a:pt x="2579" y="1268"/>
                  </a:lnTo>
                  <a:lnTo>
                    <a:pt x="2979" y="1490"/>
                  </a:lnTo>
                  <a:lnTo>
                    <a:pt x="3357" y="1757"/>
                  </a:lnTo>
                  <a:lnTo>
                    <a:pt x="3735" y="2023"/>
                  </a:lnTo>
                  <a:lnTo>
                    <a:pt x="4068" y="2290"/>
                  </a:lnTo>
                  <a:lnTo>
                    <a:pt x="4379" y="2601"/>
                  </a:lnTo>
                  <a:lnTo>
                    <a:pt x="4646" y="2912"/>
                  </a:lnTo>
                  <a:lnTo>
                    <a:pt x="4890" y="3246"/>
                  </a:lnTo>
                  <a:lnTo>
                    <a:pt x="5113" y="3579"/>
                  </a:lnTo>
                  <a:lnTo>
                    <a:pt x="5290" y="3935"/>
                  </a:lnTo>
                  <a:lnTo>
                    <a:pt x="5468" y="4313"/>
                  </a:lnTo>
                  <a:lnTo>
                    <a:pt x="5802" y="5068"/>
                  </a:lnTo>
                  <a:lnTo>
                    <a:pt x="5957" y="5446"/>
                  </a:lnTo>
                  <a:lnTo>
                    <a:pt x="6135" y="5824"/>
                  </a:lnTo>
                  <a:lnTo>
                    <a:pt x="6335" y="6180"/>
                  </a:lnTo>
                  <a:lnTo>
                    <a:pt x="6579" y="6535"/>
                  </a:lnTo>
                  <a:lnTo>
                    <a:pt x="6824" y="6847"/>
                  </a:lnTo>
                  <a:lnTo>
                    <a:pt x="7135" y="7158"/>
                  </a:lnTo>
                  <a:lnTo>
                    <a:pt x="7291" y="7313"/>
                  </a:lnTo>
                  <a:lnTo>
                    <a:pt x="7469" y="7447"/>
                  </a:lnTo>
                  <a:lnTo>
                    <a:pt x="7669" y="7580"/>
                  </a:lnTo>
                  <a:lnTo>
                    <a:pt x="7869" y="7713"/>
                  </a:lnTo>
                  <a:lnTo>
                    <a:pt x="8091" y="7825"/>
                  </a:lnTo>
                  <a:lnTo>
                    <a:pt x="8335" y="7936"/>
                  </a:lnTo>
                  <a:lnTo>
                    <a:pt x="8580" y="8025"/>
                  </a:lnTo>
                  <a:lnTo>
                    <a:pt x="8847" y="8113"/>
                  </a:lnTo>
                  <a:lnTo>
                    <a:pt x="9202" y="8180"/>
                  </a:lnTo>
                  <a:lnTo>
                    <a:pt x="9713" y="8269"/>
                  </a:lnTo>
                  <a:lnTo>
                    <a:pt x="10336" y="8313"/>
                  </a:lnTo>
                  <a:lnTo>
                    <a:pt x="11114" y="8380"/>
                  </a:lnTo>
                  <a:lnTo>
                    <a:pt x="12981" y="8469"/>
                  </a:lnTo>
                  <a:lnTo>
                    <a:pt x="15225" y="8514"/>
                  </a:lnTo>
                  <a:lnTo>
                    <a:pt x="17759" y="8536"/>
                  </a:lnTo>
                  <a:lnTo>
                    <a:pt x="20538" y="8536"/>
                  </a:lnTo>
                  <a:lnTo>
                    <a:pt x="23449" y="8514"/>
                  </a:lnTo>
                  <a:lnTo>
                    <a:pt x="26405" y="8469"/>
                  </a:lnTo>
                  <a:lnTo>
                    <a:pt x="29339" y="8402"/>
                  </a:lnTo>
                  <a:lnTo>
                    <a:pt x="32184" y="8291"/>
                  </a:lnTo>
                  <a:lnTo>
                    <a:pt x="34829" y="8180"/>
                  </a:lnTo>
                  <a:lnTo>
                    <a:pt x="37207" y="8047"/>
                  </a:lnTo>
                  <a:lnTo>
                    <a:pt x="39252" y="7869"/>
                  </a:lnTo>
                  <a:lnTo>
                    <a:pt x="40097" y="7802"/>
                  </a:lnTo>
                  <a:lnTo>
                    <a:pt x="40852" y="7691"/>
                  </a:lnTo>
                  <a:lnTo>
                    <a:pt x="41452" y="7602"/>
                  </a:lnTo>
                  <a:lnTo>
                    <a:pt x="41941" y="7513"/>
                  </a:lnTo>
                  <a:lnTo>
                    <a:pt x="42275" y="7402"/>
                  </a:lnTo>
                  <a:lnTo>
                    <a:pt x="42364" y="7358"/>
                  </a:lnTo>
                  <a:lnTo>
                    <a:pt x="42430" y="7291"/>
                  </a:lnTo>
                  <a:lnTo>
                    <a:pt x="42519" y="7180"/>
                  </a:lnTo>
                  <a:lnTo>
                    <a:pt x="42608" y="7047"/>
                  </a:lnTo>
                  <a:lnTo>
                    <a:pt x="42675" y="6869"/>
                  </a:lnTo>
                  <a:lnTo>
                    <a:pt x="42742" y="6691"/>
                  </a:lnTo>
                  <a:lnTo>
                    <a:pt x="42831" y="6291"/>
                  </a:lnTo>
                  <a:lnTo>
                    <a:pt x="42919" y="5824"/>
                  </a:lnTo>
                  <a:lnTo>
                    <a:pt x="42986" y="5313"/>
                  </a:lnTo>
                  <a:lnTo>
                    <a:pt x="43053" y="4757"/>
                  </a:lnTo>
                  <a:lnTo>
                    <a:pt x="43164" y="3602"/>
                  </a:lnTo>
                  <a:lnTo>
                    <a:pt x="43231" y="3024"/>
                  </a:lnTo>
                  <a:lnTo>
                    <a:pt x="43319" y="2446"/>
                  </a:lnTo>
                  <a:lnTo>
                    <a:pt x="43408" y="1912"/>
                  </a:lnTo>
                  <a:lnTo>
                    <a:pt x="43520" y="1401"/>
                  </a:lnTo>
                  <a:lnTo>
                    <a:pt x="43653" y="957"/>
                  </a:lnTo>
                  <a:lnTo>
                    <a:pt x="43720" y="757"/>
                  </a:lnTo>
                  <a:lnTo>
                    <a:pt x="43808" y="556"/>
                  </a:lnTo>
                  <a:lnTo>
                    <a:pt x="43920" y="379"/>
                  </a:lnTo>
                  <a:lnTo>
                    <a:pt x="44031" y="245"/>
                  </a:lnTo>
                  <a:lnTo>
                    <a:pt x="44142" y="112"/>
                  </a:lnTo>
                  <a:lnTo>
                    <a:pt x="44253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-1989162" y="499580"/>
              <a:ext cx="824212" cy="158983"/>
            </a:xfrm>
            <a:custGeom>
              <a:avLst/>
              <a:gdLst/>
              <a:ahLst/>
              <a:cxnLst/>
              <a:rect l="l" t="t" r="r" b="b"/>
              <a:pathLst>
                <a:path w="44253" h="8536" fill="none" extrusionOk="0">
                  <a:moveTo>
                    <a:pt x="0" y="68"/>
                  </a:moveTo>
                  <a:lnTo>
                    <a:pt x="0" y="68"/>
                  </a:lnTo>
                  <a:lnTo>
                    <a:pt x="534" y="268"/>
                  </a:lnTo>
                  <a:lnTo>
                    <a:pt x="1112" y="512"/>
                  </a:lnTo>
                  <a:lnTo>
                    <a:pt x="1823" y="845"/>
                  </a:lnTo>
                  <a:lnTo>
                    <a:pt x="2201" y="1045"/>
                  </a:lnTo>
                  <a:lnTo>
                    <a:pt x="2579" y="1268"/>
                  </a:lnTo>
                  <a:lnTo>
                    <a:pt x="2979" y="1490"/>
                  </a:lnTo>
                  <a:lnTo>
                    <a:pt x="3357" y="1757"/>
                  </a:lnTo>
                  <a:lnTo>
                    <a:pt x="3735" y="2023"/>
                  </a:lnTo>
                  <a:lnTo>
                    <a:pt x="4068" y="2290"/>
                  </a:lnTo>
                  <a:lnTo>
                    <a:pt x="4379" y="2601"/>
                  </a:lnTo>
                  <a:lnTo>
                    <a:pt x="4646" y="2912"/>
                  </a:lnTo>
                  <a:lnTo>
                    <a:pt x="4646" y="2912"/>
                  </a:lnTo>
                  <a:lnTo>
                    <a:pt x="4890" y="3246"/>
                  </a:lnTo>
                  <a:lnTo>
                    <a:pt x="5113" y="3579"/>
                  </a:lnTo>
                  <a:lnTo>
                    <a:pt x="5290" y="3935"/>
                  </a:lnTo>
                  <a:lnTo>
                    <a:pt x="5468" y="4313"/>
                  </a:lnTo>
                  <a:lnTo>
                    <a:pt x="5802" y="5068"/>
                  </a:lnTo>
                  <a:lnTo>
                    <a:pt x="5957" y="5446"/>
                  </a:lnTo>
                  <a:lnTo>
                    <a:pt x="6135" y="5824"/>
                  </a:lnTo>
                  <a:lnTo>
                    <a:pt x="6335" y="6180"/>
                  </a:lnTo>
                  <a:lnTo>
                    <a:pt x="6579" y="6535"/>
                  </a:lnTo>
                  <a:lnTo>
                    <a:pt x="6824" y="6847"/>
                  </a:lnTo>
                  <a:lnTo>
                    <a:pt x="7135" y="7158"/>
                  </a:lnTo>
                  <a:lnTo>
                    <a:pt x="7291" y="7313"/>
                  </a:lnTo>
                  <a:lnTo>
                    <a:pt x="7469" y="7447"/>
                  </a:lnTo>
                  <a:lnTo>
                    <a:pt x="7669" y="7580"/>
                  </a:lnTo>
                  <a:lnTo>
                    <a:pt x="7869" y="7713"/>
                  </a:lnTo>
                  <a:lnTo>
                    <a:pt x="8091" y="7825"/>
                  </a:lnTo>
                  <a:lnTo>
                    <a:pt x="8335" y="7936"/>
                  </a:lnTo>
                  <a:lnTo>
                    <a:pt x="8580" y="8025"/>
                  </a:lnTo>
                  <a:lnTo>
                    <a:pt x="8847" y="8113"/>
                  </a:lnTo>
                  <a:lnTo>
                    <a:pt x="8847" y="8113"/>
                  </a:lnTo>
                  <a:lnTo>
                    <a:pt x="9202" y="8180"/>
                  </a:lnTo>
                  <a:lnTo>
                    <a:pt x="9713" y="8269"/>
                  </a:lnTo>
                  <a:lnTo>
                    <a:pt x="10336" y="8313"/>
                  </a:lnTo>
                  <a:lnTo>
                    <a:pt x="11114" y="8380"/>
                  </a:lnTo>
                  <a:lnTo>
                    <a:pt x="12981" y="8469"/>
                  </a:lnTo>
                  <a:lnTo>
                    <a:pt x="15225" y="8514"/>
                  </a:lnTo>
                  <a:lnTo>
                    <a:pt x="17759" y="8536"/>
                  </a:lnTo>
                  <a:lnTo>
                    <a:pt x="20538" y="8536"/>
                  </a:lnTo>
                  <a:lnTo>
                    <a:pt x="23449" y="8514"/>
                  </a:lnTo>
                  <a:lnTo>
                    <a:pt x="26405" y="8469"/>
                  </a:lnTo>
                  <a:lnTo>
                    <a:pt x="29339" y="8402"/>
                  </a:lnTo>
                  <a:lnTo>
                    <a:pt x="32184" y="8291"/>
                  </a:lnTo>
                  <a:lnTo>
                    <a:pt x="34829" y="8180"/>
                  </a:lnTo>
                  <a:lnTo>
                    <a:pt x="37207" y="8047"/>
                  </a:lnTo>
                  <a:lnTo>
                    <a:pt x="39252" y="7869"/>
                  </a:lnTo>
                  <a:lnTo>
                    <a:pt x="40097" y="7802"/>
                  </a:lnTo>
                  <a:lnTo>
                    <a:pt x="40852" y="7691"/>
                  </a:lnTo>
                  <a:lnTo>
                    <a:pt x="41452" y="7602"/>
                  </a:lnTo>
                  <a:lnTo>
                    <a:pt x="41941" y="7513"/>
                  </a:lnTo>
                  <a:lnTo>
                    <a:pt x="42275" y="7402"/>
                  </a:lnTo>
                  <a:lnTo>
                    <a:pt x="42364" y="7358"/>
                  </a:lnTo>
                  <a:lnTo>
                    <a:pt x="42430" y="7291"/>
                  </a:lnTo>
                  <a:lnTo>
                    <a:pt x="42430" y="7291"/>
                  </a:lnTo>
                  <a:lnTo>
                    <a:pt x="42519" y="7180"/>
                  </a:lnTo>
                  <a:lnTo>
                    <a:pt x="42608" y="7047"/>
                  </a:lnTo>
                  <a:lnTo>
                    <a:pt x="42675" y="6869"/>
                  </a:lnTo>
                  <a:lnTo>
                    <a:pt x="42742" y="6691"/>
                  </a:lnTo>
                  <a:lnTo>
                    <a:pt x="42831" y="6291"/>
                  </a:lnTo>
                  <a:lnTo>
                    <a:pt x="42919" y="5824"/>
                  </a:lnTo>
                  <a:lnTo>
                    <a:pt x="42986" y="5313"/>
                  </a:lnTo>
                  <a:lnTo>
                    <a:pt x="43053" y="4757"/>
                  </a:lnTo>
                  <a:lnTo>
                    <a:pt x="43164" y="3602"/>
                  </a:lnTo>
                  <a:lnTo>
                    <a:pt x="43231" y="3024"/>
                  </a:lnTo>
                  <a:lnTo>
                    <a:pt x="43319" y="2446"/>
                  </a:lnTo>
                  <a:lnTo>
                    <a:pt x="43408" y="1912"/>
                  </a:lnTo>
                  <a:lnTo>
                    <a:pt x="43520" y="1401"/>
                  </a:lnTo>
                  <a:lnTo>
                    <a:pt x="43653" y="957"/>
                  </a:lnTo>
                  <a:lnTo>
                    <a:pt x="43720" y="757"/>
                  </a:lnTo>
                  <a:lnTo>
                    <a:pt x="43808" y="556"/>
                  </a:lnTo>
                  <a:lnTo>
                    <a:pt x="43920" y="379"/>
                  </a:lnTo>
                  <a:lnTo>
                    <a:pt x="44031" y="245"/>
                  </a:lnTo>
                  <a:lnTo>
                    <a:pt x="44142" y="112"/>
                  </a:lnTo>
                  <a:lnTo>
                    <a:pt x="44253" y="1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-2034700" y="430463"/>
              <a:ext cx="974497" cy="103089"/>
            </a:xfrm>
            <a:custGeom>
              <a:avLst/>
              <a:gdLst/>
              <a:ahLst/>
              <a:cxnLst/>
              <a:rect l="l" t="t" r="r" b="b"/>
              <a:pathLst>
                <a:path w="52322" h="5535" extrusionOk="0">
                  <a:moveTo>
                    <a:pt x="23494" y="0"/>
                  </a:moveTo>
                  <a:lnTo>
                    <a:pt x="20893" y="44"/>
                  </a:lnTo>
                  <a:lnTo>
                    <a:pt x="18382" y="111"/>
                  </a:lnTo>
                  <a:lnTo>
                    <a:pt x="15981" y="222"/>
                  </a:lnTo>
                  <a:lnTo>
                    <a:pt x="13692" y="333"/>
                  </a:lnTo>
                  <a:lnTo>
                    <a:pt x="11536" y="467"/>
                  </a:lnTo>
                  <a:lnTo>
                    <a:pt x="9513" y="622"/>
                  </a:lnTo>
                  <a:lnTo>
                    <a:pt x="7669" y="800"/>
                  </a:lnTo>
                  <a:lnTo>
                    <a:pt x="5979" y="1000"/>
                  </a:lnTo>
                  <a:lnTo>
                    <a:pt x="4468" y="1222"/>
                  </a:lnTo>
                  <a:lnTo>
                    <a:pt x="3157" y="1445"/>
                  </a:lnTo>
                  <a:lnTo>
                    <a:pt x="2579" y="1556"/>
                  </a:lnTo>
                  <a:lnTo>
                    <a:pt x="2068" y="1689"/>
                  </a:lnTo>
                  <a:lnTo>
                    <a:pt x="1601" y="1823"/>
                  </a:lnTo>
                  <a:lnTo>
                    <a:pt x="1179" y="1934"/>
                  </a:lnTo>
                  <a:lnTo>
                    <a:pt x="823" y="2067"/>
                  </a:lnTo>
                  <a:lnTo>
                    <a:pt x="534" y="2200"/>
                  </a:lnTo>
                  <a:lnTo>
                    <a:pt x="312" y="2334"/>
                  </a:lnTo>
                  <a:lnTo>
                    <a:pt x="134" y="2489"/>
                  </a:lnTo>
                  <a:lnTo>
                    <a:pt x="90" y="2556"/>
                  </a:lnTo>
                  <a:lnTo>
                    <a:pt x="45" y="2623"/>
                  </a:lnTo>
                  <a:lnTo>
                    <a:pt x="23" y="2689"/>
                  </a:lnTo>
                  <a:lnTo>
                    <a:pt x="1" y="2756"/>
                  </a:lnTo>
                  <a:lnTo>
                    <a:pt x="23" y="2845"/>
                  </a:lnTo>
                  <a:lnTo>
                    <a:pt x="45" y="2912"/>
                  </a:lnTo>
                  <a:lnTo>
                    <a:pt x="90" y="2978"/>
                  </a:lnTo>
                  <a:lnTo>
                    <a:pt x="134" y="3045"/>
                  </a:lnTo>
                  <a:lnTo>
                    <a:pt x="312" y="3178"/>
                  </a:lnTo>
                  <a:lnTo>
                    <a:pt x="534" y="3334"/>
                  </a:lnTo>
                  <a:lnTo>
                    <a:pt x="823" y="3467"/>
                  </a:lnTo>
                  <a:lnTo>
                    <a:pt x="1179" y="3601"/>
                  </a:lnTo>
                  <a:lnTo>
                    <a:pt x="1601" y="3712"/>
                  </a:lnTo>
                  <a:lnTo>
                    <a:pt x="2068" y="3845"/>
                  </a:lnTo>
                  <a:lnTo>
                    <a:pt x="2579" y="3979"/>
                  </a:lnTo>
                  <a:lnTo>
                    <a:pt x="3157" y="4090"/>
                  </a:lnTo>
                  <a:lnTo>
                    <a:pt x="4468" y="4312"/>
                  </a:lnTo>
                  <a:lnTo>
                    <a:pt x="5979" y="4534"/>
                  </a:lnTo>
                  <a:lnTo>
                    <a:pt x="7669" y="4734"/>
                  </a:lnTo>
                  <a:lnTo>
                    <a:pt x="9513" y="4912"/>
                  </a:lnTo>
                  <a:lnTo>
                    <a:pt x="11536" y="5068"/>
                  </a:lnTo>
                  <a:lnTo>
                    <a:pt x="13692" y="5201"/>
                  </a:lnTo>
                  <a:lnTo>
                    <a:pt x="15981" y="5312"/>
                  </a:lnTo>
                  <a:lnTo>
                    <a:pt x="18382" y="5423"/>
                  </a:lnTo>
                  <a:lnTo>
                    <a:pt x="20893" y="5490"/>
                  </a:lnTo>
                  <a:lnTo>
                    <a:pt x="23494" y="5512"/>
                  </a:lnTo>
                  <a:lnTo>
                    <a:pt x="26161" y="5534"/>
                  </a:lnTo>
                  <a:lnTo>
                    <a:pt x="28828" y="5512"/>
                  </a:lnTo>
                  <a:lnTo>
                    <a:pt x="31429" y="5490"/>
                  </a:lnTo>
                  <a:lnTo>
                    <a:pt x="33940" y="5423"/>
                  </a:lnTo>
                  <a:lnTo>
                    <a:pt x="36341" y="5312"/>
                  </a:lnTo>
                  <a:lnTo>
                    <a:pt x="38630" y="5201"/>
                  </a:lnTo>
                  <a:lnTo>
                    <a:pt x="40786" y="5068"/>
                  </a:lnTo>
                  <a:lnTo>
                    <a:pt x="42808" y="4912"/>
                  </a:lnTo>
                  <a:lnTo>
                    <a:pt x="44653" y="4734"/>
                  </a:lnTo>
                  <a:lnTo>
                    <a:pt x="46342" y="4534"/>
                  </a:lnTo>
                  <a:lnTo>
                    <a:pt x="47854" y="4312"/>
                  </a:lnTo>
                  <a:lnTo>
                    <a:pt x="49165" y="4090"/>
                  </a:lnTo>
                  <a:lnTo>
                    <a:pt x="49743" y="3979"/>
                  </a:lnTo>
                  <a:lnTo>
                    <a:pt x="50254" y="3845"/>
                  </a:lnTo>
                  <a:lnTo>
                    <a:pt x="50721" y="3712"/>
                  </a:lnTo>
                  <a:lnTo>
                    <a:pt x="51143" y="3601"/>
                  </a:lnTo>
                  <a:lnTo>
                    <a:pt x="51499" y="3467"/>
                  </a:lnTo>
                  <a:lnTo>
                    <a:pt x="51788" y="3334"/>
                  </a:lnTo>
                  <a:lnTo>
                    <a:pt x="52010" y="3178"/>
                  </a:lnTo>
                  <a:lnTo>
                    <a:pt x="52188" y="3045"/>
                  </a:lnTo>
                  <a:lnTo>
                    <a:pt x="52232" y="2978"/>
                  </a:lnTo>
                  <a:lnTo>
                    <a:pt x="52277" y="2912"/>
                  </a:lnTo>
                  <a:lnTo>
                    <a:pt x="52321" y="2845"/>
                  </a:lnTo>
                  <a:lnTo>
                    <a:pt x="52321" y="2756"/>
                  </a:lnTo>
                  <a:lnTo>
                    <a:pt x="52321" y="2689"/>
                  </a:lnTo>
                  <a:lnTo>
                    <a:pt x="52277" y="2623"/>
                  </a:lnTo>
                  <a:lnTo>
                    <a:pt x="52232" y="2556"/>
                  </a:lnTo>
                  <a:lnTo>
                    <a:pt x="52188" y="2489"/>
                  </a:lnTo>
                  <a:lnTo>
                    <a:pt x="52010" y="2334"/>
                  </a:lnTo>
                  <a:lnTo>
                    <a:pt x="51788" y="2200"/>
                  </a:lnTo>
                  <a:lnTo>
                    <a:pt x="51499" y="2067"/>
                  </a:lnTo>
                  <a:lnTo>
                    <a:pt x="51143" y="1934"/>
                  </a:lnTo>
                  <a:lnTo>
                    <a:pt x="50721" y="1823"/>
                  </a:lnTo>
                  <a:lnTo>
                    <a:pt x="50254" y="1689"/>
                  </a:lnTo>
                  <a:lnTo>
                    <a:pt x="49743" y="1556"/>
                  </a:lnTo>
                  <a:lnTo>
                    <a:pt x="49165" y="1445"/>
                  </a:lnTo>
                  <a:lnTo>
                    <a:pt x="47854" y="1222"/>
                  </a:lnTo>
                  <a:lnTo>
                    <a:pt x="46342" y="1000"/>
                  </a:lnTo>
                  <a:lnTo>
                    <a:pt x="44653" y="800"/>
                  </a:lnTo>
                  <a:lnTo>
                    <a:pt x="42808" y="622"/>
                  </a:lnTo>
                  <a:lnTo>
                    <a:pt x="40786" y="467"/>
                  </a:lnTo>
                  <a:lnTo>
                    <a:pt x="38630" y="333"/>
                  </a:lnTo>
                  <a:lnTo>
                    <a:pt x="36341" y="222"/>
                  </a:lnTo>
                  <a:lnTo>
                    <a:pt x="33940" y="111"/>
                  </a:lnTo>
                  <a:lnTo>
                    <a:pt x="31429" y="44"/>
                  </a:lnTo>
                  <a:lnTo>
                    <a:pt x="2882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-2034700" y="430463"/>
              <a:ext cx="974497" cy="103089"/>
            </a:xfrm>
            <a:custGeom>
              <a:avLst/>
              <a:gdLst/>
              <a:ahLst/>
              <a:cxnLst/>
              <a:rect l="l" t="t" r="r" b="b"/>
              <a:pathLst>
                <a:path w="52322" h="5535" fill="none" extrusionOk="0">
                  <a:moveTo>
                    <a:pt x="52321" y="2756"/>
                  </a:moveTo>
                  <a:lnTo>
                    <a:pt x="52321" y="2756"/>
                  </a:lnTo>
                  <a:lnTo>
                    <a:pt x="52321" y="2845"/>
                  </a:lnTo>
                  <a:lnTo>
                    <a:pt x="52277" y="2912"/>
                  </a:lnTo>
                  <a:lnTo>
                    <a:pt x="52232" y="2978"/>
                  </a:lnTo>
                  <a:lnTo>
                    <a:pt x="52188" y="3045"/>
                  </a:lnTo>
                  <a:lnTo>
                    <a:pt x="52010" y="3178"/>
                  </a:lnTo>
                  <a:lnTo>
                    <a:pt x="51788" y="3334"/>
                  </a:lnTo>
                  <a:lnTo>
                    <a:pt x="51499" y="3467"/>
                  </a:lnTo>
                  <a:lnTo>
                    <a:pt x="51143" y="3601"/>
                  </a:lnTo>
                  <a:lnTo>
                    <a:pt x="50721" y="3712"/>
                  </a:lnTo>
                  <a:lnTo>
                    <a:pt x="50254" y="3845"/>
                  </a:lnTo>
                  <a:lnTo>
                    <a:pt x="49743" y="3979"/>
                  </a:lnTo>
                  <a:lnTo>
                    <a:pt x="49165" y="4090"/>
                  </a:lnTo>
                  <a:lnTo>
                    <a:pt x="47854" y="4312"/>
                  </a:lnTo>
                  <a:lnTo>
                    <a:pt x="46342" y="4534"/>
                  </a:lnTo>
                  <a:lnTo>
                    <a:pt x="44653" y="4734"/>
                  </a:lnTo>
                  <a:lnTo>
                    <a:pt x="42808" y="4912"/>
                  </a:lnTo>
                  <a:lnTo>
                    <a:pt x="40786" y="5068"/>
                  </a:lnTo>
                  <a:lnTo>
                    <a:pt x="38630" y="5201"/>
                  </a:lnTo>
                  <a:lnTo>
                    <a:pt x="36341" y="5312"/>
                  </a:lnTo>
                  <a:lnTo>
                    <a:pt x="33940" y="5423"/>
                  </a:lnTo>
                  <a:lnTo>
                    <a:pt x="31429" y="5490"/>
                  </a:lnTo>
                  <a:lnTo>
                    <a:pt x="28828" y="5512"/>
                  </a:lnTo>
                  <a:lnTo>
                    <a:pt x="26161" y="5534"/>
                  </a:lnTo>
                  <a:lnTo>
                    <a:pt x="26161" y="5534"/>
                  </a:lnTo>
                  <a:lnTo>
                    <a:pt x="23494" y="5512"/>
                  </a:lnTo>
                  <a:lnTo>
                    <a:pt x="20893" y="5490"/>
                  </a:lnTo>
                  <a:lnTo>
                    <a:pt x="18382" y="5423"/>
                  </a:lnTo>
                  <a:lnTo>
                    <a:pt x="15981" y="5312"/>
                  </a:lnTo>
                  <a:lnTo>
                    <a:pt x="13692" y="5201"/>
                  </a:lnTo>
                  <a:lnTo>
                    <a:pt x="11536" y="5068"/>
                  </a:lnTo>
                  <a:lnTo>
                    <a:pt x="9513" y="4912"/>
                  </a:lnTo>
                  <a:lnTo>
                    <a:pt x="7669" y="4734"/>
                  </a:lnTo>
                  <a:lnTo>
                    <a:pt x="5979" y="4534"/>
                  </a:lnTo>
                  <a:lnTo>
                    <a:pt x="4468" y="4312"/>
                  </a:lnTo>
                  <a:lnTo>
                    <a:pt x="3157" y="4090"/>
                  </a:lnTo>
                  <a:lnTo>
                    <a:pt x="2579" y="3979"/>
                  </a:lnTo>
                  <a:lnTo>
                    <a:pt x="2068" y="3845"/>
                  </a:lnTo>
                  <a:lnTo>
                    <a:pt x="1601" y="3712"/>
                  </a:lnTo>
                  <a:lnTo>
                    <a:pt x="1179" y="3601"/>
                  </a:lnTo>
                  <a:lnTo>
                    <a:pt x="823" y="3467"/>
                  </a:lnTo>
                  <a:lnTo>
                    <a:pt x="534" y="3334"/>
                  </a:lnTo>
                  <a:lnTo>
                    <a:pt x="312" y="3178"/>
                  </a:lnTo>
                  <a:lnTo>
                    <a:pt x="134" y="3045"/>
                  </a:lnTo>
                  <a:lnTo>
                    <a:pt x="90" y="2978"/>
                  </a:lnTo>
                  <a:lnTo>
                    <a:pt x="45" y="2912"/>
                  </a:lnTo>
                  <a:lnTo>
                    <a:pt x="23" y="2845"/>
                  </a:lnTo>
                  <a:lnTo>
                    <a:pt x="1" y="2756"/>
                  </a:lnTo>
                  <a:lnTo>
                    <a:pt x="1" y="2756"/>
                  </a:lnTo>
                  <a:lnTo>
                    <a:pt x="23" y="2689"/>
                  </a:lnTo>
                  <a:lnTo>
                    <a:pt x="45" y="2623"/>
                  </a:lnTo>
                  <a:lnTo>
                    <a:pt x="90" y="2556"/>
                  </a:lnTo>
                  <a:lnTo>
                    <a:pt x="134" y="2489"/>
                  </a:lnTo>
                  <a:lnTo>
                    <a:pt x="312" y="2334"/>
                  </a:lnTo>
                  <a:lnTo>
                    <a:pt x="534" y="2200"/>
                  </a:lnTo>
                  <a:lnTo>
                    <a:pt x="823" y="2067"/>
                  </a:lnTo>
                  <a:lnTo>
                    <a:pt x="1179" y="1934"/>
                  </a:lnTo>
                  <a:lnTo>
                    <a:pt x="1601" y="1823"/>
                  </a:lnTo>
                  <a:lnTo>
                    <a:pt x="2068" y="1689"/>
                  </a:lnTo>
                  <a:lnTo>
                    <a:pt x="2579" y="1556"/>
                  </a:lnTo>
                  <a:lnTo>
                    <a:pt x="3157" y="1445"/>
                  </a:lnTo>
                  <a:lnTo>
                    <a:pt x="4468" y="1222"/>
                  </a:lnTo>
                  <a:lnTo>
                    <a:pt x="5979" y="1000"/>
                  </a:lnTo>
                  <a:lnTo>
                    <a:pt x="7669" y="800"/>
                  </a:lnTo>
                  <a:lnTo>
                    <a:pt x="9513" y="622"/>
                  </a:lnTo>
                  <a:lnTo>
                    <a:pt x="11536" y="467"/>
                  </a:lnTo>
                  <a:lnTo>
                    <a:pt x="13692" y="333"/>
                  </a:lnTo>
                  <a:lnTo>
                    <a:pt x="15981" y="222"/>
                  </a:lnTo>
                  <a:lnTo>
                    <a:pt x="18382" y="111"/>
                  </a:lnTo>
                  <a:lnTo>
                    <a:pt x="20893" y="44"/>
                  </a:lnTo>
                  <a:lnTo>
                    <a:pt x="23494" y="0"/>
                  </a:lnTo>
                  <a:lnTo>
                    <a:pt x="26161" y="0"/>
                  </a:lnTo>
                  <a:lnTo>
                    <a:pt x="26161" y="0"/>
                  </a:lnTo>
                  <a:lnTo>
                    <a:pt x="28828" y="0"/>
                  </a:lnTo>
                  <a:lnTo>
                    <a:pt x="31429" y="44"/>
                  </a:lnTo>
                  <a:lnTo>
                    <a:pt x="33940" y="111"/>
                  </a:lnTo>
                  <a:lnTo>
                    <a:pt x="36341" y="222"/>
                  </a:lnTo>
                  <a:lnTo>
                    <a:pt x="38630" y="333"/>
                  </a:lnTo>
                  <a:lnTo>
                    <a:pt x="40786" y="467"/>
                  </a:lnTo>
                  <a:lnTo>
                    <a:pt x="42808" y="622"/>
                  </a:lnTo>
                  <a:lnTo>
                    <a:pt x="44653" y="800"/>
                  </a:lnTo>
                  <a:lnTo>
                    <a:pt x="46342" y="1000"/>
                  </a:lnTo>
                  <a:lnTo>
                    <a:pt x="47854" y="1222"/>
                  </a:lnTo>
                  <a:lnTo>
                    <a:pt x="49165" y="1445"/>
                  </a:lnTo>
                  <a:lnTo>
                    <a:pt x="49743" y="1556"/>
                  </a:lnTo>
                  <a:lnTo>
                    <a:pt x="50254" y="1689"/>
                  </a:lnTo>
                  <a:lnTo>
                    <a:pt x="50721" y="1823"/>
                  </a:lnTo>
                  <a:lnTo>
                    <a:pt x="51143" y="1934"/>
                  </a:lnTo>
                  <a:lnTo>
                    <a:pt x="51499" y="2067"/>
                  </a:lnTo>
                  <a:lnTo>
                    <a:pt x="51788" y="2200"/>
                  </a:lnTo>
                  <a:lnTo>
                    <a:pt x="52010" y="2334"/>
                  </a:lnTo>
                  <a:lnTo>
                    <a:pt x="52188" y="2489"/>
                  </a:lnTo>
                  <a:lnTo>
                    <a:pt x="52232" y="2556"/>
                  </a:lnTo>
                  <a:lnTo>
                    <a:pt x="52277" y="2623"/>
                  </a:lnTo>
                  <a:lnTo>
                    <a:pt x="52321" y="2689"/>
                  </a:lnTo>
                  <a:lnTo>
                    <a:pt x="52321" y="27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-1832675" y="444115"/>
              <a:ext cx="570447" cy="60457"/>
            </a:xfrm>
            <a:custGeom>
              <a:avLst/>
              <a:gdLst/>
              <a:ahLst/>
              <a:cxnLst/>
              <a:rect l="l" t="t" r="r" b="b"/>
              <a:pathLst>
                <a:path w="30628" h="3246" extrusionOk="0">
                  <a:moveTo>
                    <a:pt x="15314" y="1"/>
                  </a:moveTo>
                  <a:lnTo>
                    <a:pt x="13758" y="23"/>
                  </a:lnTo>
                  <a:lnTo>
                    <a:pt x="12224" y="45"/>
                  </a:lnTo>
                  <a:lnTo>
                    <a:pt x="10758" y="89"/>
                  </a:lnTo>
                  <a:lnTo>
                    <a:pt x="9357" y="134"/>
                  </a:lnTo>
                  <a:lnTo>
                    <a:pt x="8024" y="201"/>
                  </a:lnTo>
                  <a:lnTo>
                    <a:pt x="6757" y="289"/>
                  </a:lnTo>
                  <a:lnTo>
                    <a:pt x="5579" y="378"/>
                  </a:lnTo>
                  <a:lnTo>
                    <a:pt x="4490" y="489"/>
                  </a:lnTo>
                  <a:lnTo>
                    <a:pt x="3490" y="601"/>
                  </a:lnTo>
                  <a:lnTo>
                    <a:pt x="2623" y="712"/>
                  </a:lnTo>
                  <a:lnTo>
                    <a:pt x="1845" y="845"/>
                  </a:lnTo>
                  <a:lnTo>
                    <a:pt x="1200" y="1001"/>
                  </a:lnTo>
                  <a:lnTo>
                    <a:pt x="689" y="1156"/>
                  </a:lnTo>
                  <a:lnTo>
                    <a:pt x="489" y="1223"/>
                  </a:lnTo>
                  <a:lnTo>
                    <a:pt x="311" y="1312"/>
                  </a:lnTo>
                  <a:lnTo>
                    <a:pt x="178" y="1379"/>
                  </a:lnTo>
                  <a:lnTo>
                    <a:pt x="89" y="1467"/>
                  </a:lnTo>
                  <a:lnTo>
                    <a:pt x="22" y="1534"/>
                  </a:lnTo>
                  <a:lnTo>
                    <a:pt x="0" y="1623"/>
                  </a:lnTo>
                  <a:lnTo>
                    <a:pt x="22" y="1712"/>
                  </a:lnTo>
                  <a:lnTo>
                    <a:pt x="89" y="1801"/>
                  </a:lnTo>
                  <a:lnTo>
                    <a:pt x="178" y="1868"/>
                  </a:lnTo>
                  <a:lnTo>
                    <a:pt x="311" y="1956"/>
                  </a:lnTo>
                  <a:lnTo>
                    <a:pt x="489" y="2023"/>
                  </a:lnTo>
                  <a:lnTo>
                    <a:pt x="689" y="2112"/>
                  </a:lnTo>
                  <a:lnTo>
                    <a:pt x="1200" y="2268"/>
                  </a:lnTo>
                  <a:lnTo>
                    <a:pt x="1845" y="2401"/>
                  </a:lnTo>
                  <a:lnTo>
                    <a:pt x="2623" y="2534"/>
                  </a:lnTo>
                  <a:lnTo>
                    <a:pt x="3490" y="2668"/>
                  </a:lnTo>
                  <a:lnTo>
                    <a:pt x="4490" y="2779"/>
                  </a:lnTo>
                  <a:lnTo>
                    <a:pt x="5579" y="2890"/>
                  </a:lnTo>
                  <a:lnTo>
                    <a:pt x="6757" y="2979"/>
                  </a:lnTo>
                  <a:lnTo>
                    <a:pt x="8024" y="3046"/>
                  </a:lnTo>
                  <a:lnTo>
                    <a:pt x="9357" y="3112"/>
                  </a:lnTo>
                  <a:lnTo>
                    <a:pt x="10758" y="3179"/>
                  </a:lnTo>
                  <a:lnTo>
                    <a:pt x="12224" y="3223"/>
                  </a:lnTo>
                  <a:lnTo>
                    <a:pt x="13758" y="3246"/>
                  </a:lnTo>
                  <a:lnTo>
                    <a:pt x="16870" y="3246"/>
                  </a:lnTo>
                  <a:lnTo>
                    <a:pt x="18403" y="3223"/>
                  </a:lnTo>
                  <a:lnTo>
                    <a:pt x="19870" y="3179"/>
                  </a:lnTo>
                  <a:lnTo>
                    <a:pt x="21271" y="3112"/>
                  </a:lnTo>
                  <a:lnTo>
                    <a:pt x="22604" y="3046"/>
                  </a:lnTo>
                  <a:lnTo>
                    <a:pt x="23871" y="2979"/>
                  </a:lnTo>
                  <a:lnTo>
                    <a:pt x="25049" y="2890"/>
                  </a:lnTo>
                  <a:lnTo>
                    <a:pt x="26138" y="2779"/>
                  </a:lnTo>
                  <a:lnTo>
                    <a:pt x="27138" y="2668"/>
                  </a:lnTo>
                  <a:lnTo>
                    <a:pt x="28005" y="2534"/>
                  </a:lnTo>
                  <a:lnTo>
                    <a:pt x="28783" y="2401"/>
                  </a:lnTo>
                  <a:lnTo>
                    <a:pt x="29428" y="2268"/>
                  </a:lnTo>
                  <a:lnTo>
                    <a:pt x="29939" y="2112"/>
                  </a:lnTo>
                  <a:lnTo>
                    <a:pt x="30139" y="2023"/>
                  </a:lnTo>
                  <a:lnTo>
                    <a:pt x="30317" y="1956"/>
                  </a:lnTo>
                  <a:lnTo>
                    <a:pt x="30450" y="1868"/>
                  </a:lnTo>
                  <a:lnTo>
                    <a:pt x="30539" y="1801"/>
                  </a:lnTo>
                  <a:lnTo>
                    <a:pt x="30606" y="1712"/>
                  </a:lnTo>
                  <a:lnTo>
                    <a:pt x="30628" y="1623"/>
                  </a:lnTo>
                  <a:lnTo>
                    <a:pt x="30606" y="1534"/>
                  </a:lnTo>
                  <a:lnTo>
                    <a:pt x="30539" y="1467"/>
                  </a:lnTo>
                  <a:lnTo>
                    <a:pt x="30450" y="1379"/>
                  </a:lnTo>
                  <a:lnTo>
                    <a:pt x="30317" y="1312"/>
                  </a:lnTo>
                  <a:lnTo>
                    <a:pt x="30139" y="1223"/>
                  </a:lnTo>
                  <a:lnTo>
                    <a:pt x="29939" y="1156"/>
                  </a:lnTo>
                  <a:lnTo>
                    <a:pt x="29428" y="1001"/>
                  </a:lnTo>
                  <a:lnTo>
                    <a:pt x="28783" y="845"/>
                  </a:lnTo>
                  <a:lnTo>
                    <a:pt x="28005" y="712"/>
                  </a:lnTo>
                  <a:lnTo>
                    <a:pt x="27138" y="601"/>
                  </a:lnTo>
                  <a:lnTo>
                    <a:pt x="26138" y="489"/>
                  </a:lnTo>
                  <a:lnTo>
                    <a:pt x="25049" y="378"/>
                  </a:lnTo>
                  <a:lnTo>
                    <a:pt x="23871" y="289"/>
                  </a:lnTo>
                  <a:lnTo>
                    <a:pt x="22604" y="201"/>
                  </a:lnTo>
                  <a:lnTo>
                    <a:pt x="21271" y="134"/>
                  </a:lnTo>
                  <a:lnTo>
                    <a:pt x="19870" y="89"/>
                  </a:lnTo>
                  <a:lnTo>
                    <a:pt x="18403" y="45"/>
                  </a:lnTo>
                  <a:lnTo>
                    <a:pt x="16870" y="23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B5B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-1832675" y="444115"/>
              <a:ext cx="570447" cy="60457"/>
            </a:xfrm>
            <a:custGeom>
              <a:avLst/>
              <a:gdLst/>
              <a:ahLst/>
              <a:cxnLst/>
              <a:rect l="l" t="t" r="r" b="b"/>
              <a:pathLst>
                <a:path w="30628" h="3246" fill="none" extrusionOk="0">
                  <a:moveTo>
                    <a:pt x="15314" y="1"/>
                  </a:moveTo>
                  <a:lnTo>
                    <a:pt x="15314" y="1"/>
                  </a:lnTo>
                  <a:lnTo>
                    <a:pt x="13758" y="23"/>
                  </a:lnTo>
                  <a:lnTo>
                    <a:pt x="12224" y="45"/>
                  </a:lnTo>
                  <a:lnTo>
                    <a:pt x="10758" y="89"/>
                  </a:lnTo>
                  <a:lnTo>
                    <a:pt x="9357" y="134"/>
                  </a:lnTo>
                  <a:lnTo>
                    <a:pt x="8024" y="201"/>
                  </a:lnTo>
                  <a:lnTo>
                    <a:pt x="6757" y="289"/>
                  </a:lnTo>
                  <a:lnTo>
                    <a:pt x="5579" y="378"/>
                  </a:lnTo>
                  <a:lnTo>
                    <a:pt x="4490" y="489"/>
                  </a:lnTo>
                  <a:lnTo>
                    <a:pt x="3490" y="601"/>
                  </a:lnTo>
                  <a:lnTo>
                    <a:pt x="2623" y="712"/>
                  </a:lnTo>
                  <a:lnTo>
                    <a:pt x="1845" y="845"/>
                  </a:lnTo>
                  <a:lnTo>
                    <a:pt x="1200" y="1001"/>
                  </a:lnTo>
                  <a:lnTo>
                    <a:pt x="689" y="1156"/>
                  </a:lnTo>
                  <a:lnTo>
                    <a:pt x="489" y="1223"/>
                  </a:lnTo>
                  <a:lnTo>
                    <a:pt x="311" y="1312"/>
                  </a:lnTo>
                  <a:lnTo>
                    <a:pt x="178" y="1379"/>
                  </a:lnTo>
                  <a:lnTo>
                    <a:pt x="89" y="1467"/>
                  </a:lnTo>
                  <a:lnTo>
                    <a:pt x="22" y="1534"/>
                  </a:lnTo>
                  <a:lnTo>
                    <a:pt x="0" y="1623"/>
                  </a:lnTo>
                  <a:lnTo>
                    <a:pt x="0" y="1623"/>
                  </a:lnTo>
                  <a:lnTo>
                    <a:pt x="22" y="1712"/>
                  </a:lnTo>
                  <a:lnTo>
                    <a:pt x="89" y="1801"/>
                  </a:lnTo>
                  <a:lnTo>
                    <a:pt x="178" y="1868"/>
                  </a:lnTo>
                  <a:lnTo>
                    <a:pt x="311" y="1956"/>
                  </a:lnTo>
                  <a:lnTo>
                    <a:pt x="489" y="2023"/>
                  </a:lnTo>
                  <a:lnTo>
                    <a:pt x="689" y="2112"/>
                  </a:lnTo>
                  <a:lnTo>
                    <a:pt x="1200" y="2268"/>
                  </a:lnTo>
                  <a:lnTo>
                    <a:pt x="1845" y="2401"/>
                  </a:lnTo>
                  <a:lnTo>
                    <a:pt x="2623" y="2534"/>
                  </a:lnTo>
                  <a:lnTo>
                    <a:pt x="3490" y="2668"/>
                  </a:lnTo>
                  <a:lnTo>
                    <a:pt x="4490" y="2779"/>
                  </a:lnTo>
                  <a:lnTo>
                    <a:pt x="5579" y="2890"/>
                  </a:lnTo>
                  <a:lnTo>
                    <a:pt x="6757" y="2979"/>
                  </a:lnTo>
                  <a:lnTo>
                    <a:pt x="8024" y="3046"/>
                  </a:lnTo>
                  <a:lnTo>
                    <a:pt x="9357" y="3112"/>
                  </a:lnTo>
                  <a:lnTo>
                    <a:pt x="10758" y="3179"/>
                  </a:lnTo>
                  <a:lnTo>
                    <a:pt x="12224" y="3223"/>
                  </a:lnTo>
                  <a:lnTo>
                    <a:pt x="13758" y="3246"/>
                  </a:lnTo>
                  <a:lnTo>
                    <a:pt x="15314" y="3246"/>
                  </a:lnTo>
                  <a:lnTo>
                    <a:pt x="15314" y="3246"/>
                  </a:lnTo>
                  <a:lnTo>
                    <a:pt x="16870" y="3246"/>
                  </a:lnTo>
                  <a:lnTo>
                    <a:pt x="18403" y="3223"/>
                  </a:lnTo>
                  <a:lnTo>
                    <a:pt x="19870" y="3179"/>
                  </a:lnTo>
                  <a:lnTo>
                    <a:pt x="21271" y="3112"/>
                  </a:lnTo>
                  <a:lnTo>
                    <a:pt x="22604" y="3046"/>
                  </a:lnTo>
                  <a:lnTo>
                    <a:pt x="23871" y="2979"/>
                  </a:lnTo>
                  <a:lnTo>
                    <a:pt x="25049" y="2890"/>
                  </a:lnTo>
                  <a:lnTo>
                    <a:pt x="26138" y="2779"/>
                  </a:lnTo>
                  <a:lnTo>
                    <a:pt x="27138" y="2668"/>
                  </a:lnTo>
                  <a:lnTo>
                    <a:pt x="28005" y="2534"/>
                  </a:lnTo>
                  <a:lnTo>
                    <a:pt x="28783" y="2401"/>
                  </a:lnTo>
                  <a:lnTo>
                    <a:pt x="29428" y="2268"/>
                  </a:lnTo>
                  <a:lnTo>
                    <a:pt x="29939" y="2112"/>
                  </a:lnTo>
                  <a:lnTo>
                    <a:pt x="30139" y="2023"/>
                  </a:lnTo>
                  <a:lnTo>
                    <a:pt x="30317" y="1956"/>
                  </a:lnTo>
                  <a:lnTo>
                    <a:pt x="30450" y="1868"/>
                  </a:lnTo>
                  <a:lnTo>
                    <a:pt x="30539" y="1801"/>
                  </a:lnTo>
                  <a:lnTo>
                    <a:pt x="30606" y="1712"/>
                  </a:lnTo>
                  <a:lnTo>
                    <a:pt x="30628" y="1623"/>
                  </a:lnTo>
                  <a:lnTo>
                    <a:pt x="30628" y="1623"/>
                  </a:lnTo>
                  <a:lnTo>
                    <a:pt x="30606" y="1534"/>
                  </a:lnTo>
                  <a:lnTo>
                    <a:pt x="30539" y="1467"/>
                  </a:lnTo>
                  <a:lnTo>
                    <a:pt x="30450" y="1379"/>
                  </a:lnTo>
                  <a:lnTo>
                    <a:pt x="30317" y="1312"/>
                  </a:lnTo>
                  <a:lnTo>
                    <a:pt x="30139" y="1223"/>
                  </a:lnTo>
                  <a:lnTo>
                    <a:pt x="29939" y="1156"/>
                  </a:lnTo>
                  <a:lnTo>
                    <a:pt x="29428" y="1001"/>
                  </a:lnTo>
                  <a:lnTo>
                    <a:pt x="28783" y="845"/>
                  </a:lnTo>
                  <a:lnTo>
                    <a:pt x="28005" y="712"/>
                  </a:lnTo>
                  <a:lnTo>
                    <a:pt x="27138" y="601"/>
                  </a:lnTo>
                  <a:lnTo>
                    <a:pt x="26138" y="489"/>
                  </a:lnTo>
                  <a:lnTo>
                    <a:pt x="25049" y="378"/>
                  </a:lnTo>
                  <a:lnTo>
                    <a:pt x="23871" y="289"/>
                  </a:lnTo>
                  <a:lnTo>
                    <a:pt x="22604" y="201"/>
                  </a:lnTo>
                  <a:lnTo>
                    <a:pt x="21271" y="134"/>
                  </a:lnTo>
                  <a:lnTo>
                    <a:pt x="19870" y="89"/>
                  </a:lnTo>
                  <a:lnTo>
                    <a:pt x="18403" y="45"/>
                  </a:lnTo>
                  <a:lnTo>
                    <a:pt x="16870" y="23"/>
                  </a:lnTo>
                  <a:lnTo>
                    <a:pt x="153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1" name="Google Shape;1931;p23"/>
            <p:cNvSpPr/>
            <p:nvPr/>
          </p:nvSpPr>
          <p:spPr>
            <a:xfrm>
              <a:off x="-1364070" y="-80384"/>
              <a:ext cx="429288" cy="744330"/>
            </a:xfrm>
            <a:custGeom>
              <a:avLst/>
              <a:gdLst/>
              <a:ahLst/>
              <a:cxnLst/>
              <a:rect l="l" t="t" r="r" b="b"/>
              <a:pathLst>
                <a:path w="23049" h="39964" extrusionOk="0">
                  <a:moveTo>
                    <a:pt x="22893" y="1"/>
                  </a:moveTo>
                  <a:lnTo>
                    <a:pt x="19870" y="3268"/>
                  </a:lnTo>
                  <a:lnTo>
                    <a:pt x="17692" y="5668"/>
                  </a:lnTo>
                  <a:lnTo>
                    <a:pt x="15403" y="8269"/>
                  </a:lnTo>
                  <a:lnTo>
                    <a:pt x="14247" y="9558"/>
                  </a:lnTo>
                  <a:lnTo>
                    <a:pt x="13180" y="10803"/>
                  </a:lnTo>
                  <a:lnTo>
                    <a:pt x="12180" y="12003"/>
                  </a:lnTo>
                  <a:lnTo>
                    <a:pt x="11291" y="13070"/>
                  </a:lnTo>
                  <a:lnTo>
                    <a:pt x="10535" y="14026"/>
                  </a:lnTo>
                  <a:lnTo>
                    <a:pt x="9958" y="14826"/>
                  </a:lnTo>
                  <a:lnTo>
                    <a:pt x="9735" y="15137"/>
                  </a:lnTo>
                  <a:lnTo>
                    <a:pt x="9580" y="15426"/>
                  </a:lnTo>
                  <a:lnTo>
                    <a:pt x="9469" y="15648"/>
                  </a:lnTo>
                  <a:lnTo>
                    <a:pt x="9424" y="15804"/>
                  </a:lnTo>
                  <a:lnTo>
                    <a:pt x="9357" y="16093"/>
                  </a:lnTo>
                  <a:lnTo>
                    <a:pt x="9246" y="16515"/>
                  </a:lnTo>
                  <a:lnTo>
                    <a:pt x="8891" y="17648"/>
                  </a:lnTo>
                  <a:lnTo>
                    <a:pt x="8379" y="19160"/>
                  </a:lnTo>
                  <a:lnTo>
                    <a:pt x="7779" y="20893"/>
                  </a:lnTo>
                  <a:lnTo>
                    <a:pt x="7135" y="22738"/>
                  </a:lnTo>
                  <a:lnTo>
                    <a:pt x="6512" y="24605"/>
                  </a:lnTo>
                  <a:lnTo>
                    <a:pt x="5935" y="26383"/>
                  </a:lnTo>
                  <a:lnTo>
                    <a:pt x="5668" y="27184"/>
                  </a:lnTo>
                  <a:lnTo>
                    <a:pt x="5468" y="27939"/>
                  </a:lnTo>
                  <a:lnTo>
                    <a:pt x="5246" y="28762"/>
                  </a:lnTo>
                  <a:lnTo>
                    <a:pt x="5112" y="29428"/>
                  </a:lnTo>
                  <a:lnTo>
                    <a:pt x="5046" y="29851"/>
                  </a:lnTo>
                  <a:lnTo>
                    <a:pt x="5046" y="30029"/>
                  </a:lnTo>
                  <a:lnTo>
                    <a:pt x="5068" y="30162"/>
                  </a:lnTo>
                  <a:lnTo>
                    <a:pt x="5090" y="30251"/>
                  </a:lnTo>
                  <a:lnTo>
                    <a:pt x="5157" y="30384"/>
                  </a:lnTo>
                  <a:lnTo>
                    <a:pt x="5268" y="30495"/>
                  </a:lnTo>
                  <a:lnTo>
                    <a:pt x="5379" y="30629"/>
                  </a:lnTo>
                  <a:lnTo>
                    <a:pt x="5512" y="30740"/>
                  </a:lnTo>
                  <a:lnTo>
                    <a:pt x="5801" y="30940"/>
                  </a:lnTo>
                  <a:lnTo>
                    <a:pt x="6157" y="31140"/>
                  </a:lnTo>
                  <a:lnTo>
                    <a:pt x="6624" y="31384"/>
                  </a:lnTo>
                  <a:lnTo>
                    <a:pt x="7135" y="31584"/>
                  </a:lnTo>
                  <a:lnTo>
                    <a:pt x="7624" y="31762"/>
                  </a:lnTo>
                  <a:lnTo>
                    <a:pt x="8046" y="31896"/>
                  </a:lnTo>
                  <a:lnTo>
                    <a:pt x="8646" y="32051"/>
                  </a:lnTo>
                  <a:lnTo>
                    <a:pt x="8735" y="32073"/>
                  </a:lnTo>
                  <a:lnTo>
                    <a:pt x="8735" y="32096"/>
                  </a:lnTo>
                  <a:lnTo>
                    <a:pt x="8691" y="32096"/>
                  </a:lnTo>
                  <a:lnTo>
                    <a:pt x="8602" y="32140"/>
                  </a:lnTo>
                  <a:lnTo>
                    <a:pt x="8424" y="32184"/>
                  </a:lnTo>
                  <a:lnTo>
                    <a:pt x="7579" y="32429"/>
                  </a:lnTo>
                  <a:lnTo>
                    <a:pt x="6379" y="32851"/>
                  </a:lnTo>
                  <a:lnTo>
                    <a:pt x="5690" y="33096"/>
                  </a:lnTo>
                  <a:lnTo>
                    <a:pt x="4957" y="33362"/>
                  </a:lnTo>
                  <a:lnTo>
                    <a:pt x="4201" y="33674"/>
                  </a:lnTo>
                  <a:lnTo>
                    <a:pt x="3467" y="34007"/>
                  </a:lnTo>
                  <a:lnTo>
                    <a:pt x="2756" y="34340"/>
                  </a:lnTo>
                  <a:lnTo>
                    <a:pt x="2067" y="34718"/>
                  </a:lnTo>
                  <a:lnTo>
                    <a:pt x="1467" y="35096"/>
                  </a:lnTo>
                  <a:lnTo>
                    <a:pt x="1178" y="35274"/>
                  </a:lnTo>
                  <a:lnTo>
                    <a:pt x="934" y="35474"/>
                  </a:lnTo>
                  <a:lnTo>
                    <a:pt x="711" y="35674"/>
                  </a:lnTo>
                  <a:lnTo>
                    <a:pt x="511" y="35874"/>
                  </a:lnTo>
                  <a:lnTo>
                    <a:pt x="334" y="36074"/>
                  </a:lnTo>
                  <a:lnTo>
                    <a:pt x="200" y="36274"/>
                  </a:lnTo>
                  <a:lnTo>
                    <a:pt x="89" y="36474"/>
                  </a:lnTo>
                  <a:lnTo>
                    <a:pt x="22" y="36674"/>
                  </a:lnTo>
                  <a:lnTo>
                    <a:pt x="0" y="36874"/>
                  </a:lnTo>
                  <a:lnTo>
                    <a:pt x="22" y="37096"/>
                  </a:lnTo>
                  <a:lnTo>
                    <a:pt x="67" y="37252"/>
                  </a:lnTo>
                  <a:lnTo>
                    <a:pt x="134" y="37408"/>
                  </a:lnTo>
                  <a:lnTo>
                    <a:pt x="200" y="37541"/>
                  </a:lnTo>
                  <a:lnTo>
                    <a:pt x="289" y="37674"/>
                  </a:lnTo>
                  <a:lnTo>
                    <a:pt x="400" y="37808"/>
                  </a:lnTo>
                  <a:lnTo>
                    <a:pt x="534" y="37919"/>
                  </a:lnTo>
                  <a:lnTo>
                    <a:pt x="667" y="38030"/>
                  </a:lnTo>
                  <a:lnTo>
                    <a:pt x="823" y="38119"/>
                  </a:lnTo>
                  <a:lnTo>
                    <a:pt x="1178" y="38319"/>
                  </a:lnTo>
                  <a:lnTo>
                    <a:pt x="1556" y="38475"/>
                  </a:lnTo>
                  <a:lnTo>
                    <a:pt x="1978" y="38608"/>
                  </a:lnTo>
                  <a:lnTo>
                    <a:pt x="2423" y="38697"/>
                  </a:lnTo>
                  <a:lnTo>
                    <a:pt x="2890" y="38786"/>
                  </a:lnTo>
                  <a:lnTo>
                    <a:pt x="3379" y="38852"/>
                  </a:lnTo>
                  <a:lnTo>
                    <a:pt x="3868" y="38919"/>
                  </a:lnTo>
                  <a:lnTo>
                    <a:pt x="4357" y="38941"/>
                  </a:lnTo>
                  <a:lnTo>
                    <a:pt x="5290" y="38986"/>
                  </a:lnTo>
                  <a:lnTo>
                    <a:pt x="6112" y="38964"/>
                  </a:lnTo>
                  <a:lnTo>
                    <a:pt x="6801" y="38964"/>
                  </a:lnTo>
                  <a:lnTo>
                    <a:pt x="7268" y="38919"/>
                  </a:lnTo>
                  <a:lnTo>
                    <a:pt x="7446" y="38919"/>
                  </a:lnTo>
                  <a:lnTo>
                    <a:pt x="7757" y="39030"/>
                  </a:lnTo>
                  <a:lnTo>
                    <a:pt x="8602" y="39319"/>
                  </a:lnTo>
                  <a:lnTo>
                    <a:pt x="9135" y="39497"/>
                  </a:lnTo>
                  <a:lnTo>
                    <a:pt x="9713" y="39675"/>
                  </a:lnTo>
                  <a:lnTo>
                    <a:pt x="10313" y="39808"/>
                  </a:lnTo>
                  <a:lnTo>
                    <a:pt x="10869" y="39919"/>
                  </a:lnTo>
                  <a:lnTo>
                    <a:pt x="11136" y="39941"/>
                  </a:lnTo>
                  <a:lnTo>
                    <a:pt x="11380" y="39964"/>
                  </a:lnTo>
                  <a:lnTo>
                    <a:pt x="11602" y="39964"/>
                  </a:lnTo>
                  <a:lnTo>
                    <a:pt x="11780" y="39919"/>
                  </a:lnTo>
                  <a:lnTo>
                    <a:pt x="12914" y="39630"/>
                  </a:lnTo>
                  <a:lnTo>
                    <a:pt x="14269" y="39252"/>
                  </a:lnTo>
                  <a:lnTo>
                    <a:pt x="15914" y="38786"/>
                  </a:lnTo>
                  <a:lnTo>
                    <a:pt x="16159" y="38830"/>
                  </a:lnTo>
                  <a:lnTo>
                    <a:pt x="16536" y="38875"/>
                  </a:lnTo>
                  <a:lnTo>
                    <a:pt x="17070" y="38941"/>
                  </a:lnTo>
                  <a:lnTo>
                    <a:pt x="17692" y="38986"/>
                  </a:lnTo>
                  <a:lnTo>
                    <a:pt x="18381" y="38986"/>
                  </a:lnTo>
                  <a:lnTo>
                    <a:pt x="18759" y="38964"/>
                  </a:lnTo>
                  <a:lnTo>
                    <a:pt x="19115" y="38941"/>
                  </a:lnTo>
                  <a:lnTo>
                    <a:pt x="19470" y="38875"/>
                  </a:lnTo>
                  <a:lnTo>
                    <a:pt x="19826" y="38808"/>
                  </a:lnTo>
                  <a:lnTo>
                    <a:pt x="20182" y="38697"/>
                  </a:lnTo>
                  <a:lnTo>
                    <a:pt x="20515" y="38586"/>
                  </a:lnTo>
                  <a:lnTo>
                    <a:pt x="20826" y="38430"/>
                  </a:lnTo>
                  <a:lnTo>
                    <a:pt x="21115" y="38230"/>
                  </a:lnTo>
                  <a:lnTo>
                    <a:pt x="21293" y="38097"/>
                  </a:lnTo>
                  <a:lnTo>
                    <a:pt x="21493" y="37919"/>
                  </a:lnTo>
                  <a:lnTo>
                    <a:pt x="21937" y="37474"/>
                  </a:lnTo>
                  <a:lnTo>
                    <a:pt x="22449" y="36919"/>
                  </a:lnTo>
                  <a:lnTo>
                    <a:pt x="23049" y="36252"/>
                  </a:lnTo>
                  <a:lnTo>
                    <a:pt x="23049" y="3290"/>
                  </a:lnTo>
                  <a:lnTo>
                    <a:pt x="23027" y="2535"/>
                  </a:lnTo>
                  <a:lnTo>
                    <a:pt x="23004" y="1757"/>
                  </a:lnTo>
                  <a:lnTo>
                    <a:pt x="22960" y="1001"/>
                  </a:lnTo>
                  <a:lnTo>
                    <a:pt x="22915" y="245"/>
                  </a:lnTo>
                  <a:lnTo>
                    <a:pt x="228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2" name="Google Shape;1932;p23"/>
            <p:cNvSpPr/>
            <p:nvPr/>
          </p:nvSpPr>
          <p:spPr>
            <a:xfrm>
              <a:off x="-1273422" y="-85338"/>
              <a:ext cx="336163" cy="603580"/>
            </a:xfrm>
            <a:custGeom>
              <a:avLst/>
              <a:gdLst/>
              <a:ahLst/>
              <a:cxnLst/>
              <a:rect l="l" t="t" r="r" b="b"/>
              <a:pathLst>
                <a:path w="18049" h="32407" extrusionOk="0">
                  <a:moveTo>
                    <a:pt x="18004" y="0"/>
                  </a:moveTo>
                  <a:lnTo>
                    <a:pt x="15159" y="3067"/>
                  </a:lnTo>
                  <a:lnTo>
                    <a:pt x="13048" y="5401"/>
                  </a:lnTo>
                  <a:lnTo>
                    <a:pt x="10758" y="7957"/>
                  </a:lnTo>
                  <a:lnTo>
                    <a:pt x="8513" y="10513"/>
                  </a:lnTo>
                  <a:lnTo>
                    <a:pt x="7491" y="11713"/>
                  </a:lnTo>
                  <a:lnTo>
                    <a:pt x="6580" y="12802"/>
                  </a:lnTo>
                  <a:lnTo>
                    <a:pt x="5802" y="13803"/>
                  </a:lnTo>
                  <a:lnTo>
                    <a:pt x="5157" y="14625"/>
                  </a:lnTo>
                  <a:lnTo>
                    <a:pt x="4913" y="14981"/>
                  </a:lnTo>
                  <a:lnTo>
                    <a:pt x="4713" y="15292"/>
                  </a:lnTo>
                  <a:lnTo>
                    <a:pt x="4579" y="15536"/>
                  </a:lnTo>
                  <a:lnTo>
                    <a:pt x="4490" y="15736"/>
                  </a:lnTo>
                  <a:lnTo>
                    <a:pt x="3779" y="17848"/>
                  </a:lnTo>
                  <a:lnTo>
                    <a:pt x="2668" y="21093"/>
                  </a:lnTo>
                  <a:lnTo>
                    <a:pt x="1712" y="23916"/>
                  </a:lnTo>
                  <a:lnTo>
                    <a:pt x="956" y="26294"/>
                  </a:lnTo>
                  <a:lnTo>
                    <a:pt x="667" y="27316"/>
                  </a:lnTo>
                  <a:lnTo>
                    <a:pt x="401" y="28205"/>
                  </a:lnTo>
                  <a:lnTo>
                    <a:pt x="201" y="28983"/>
                  </a:lnTo>
                  <a:lnTo>
                    <a:pt x="90" y="29628"/>
                  </a:lnTo>
                  <a:lnTo>
                    <a:pt x="1" y="30161"/>
                  </a:lnTo>
                  <a:lnTo>
                    <a:pt x="1" y="30361"/>
                  </a:lnTo>
                  <a:lnTo>
                    <a:pt x="23" y="30495"/>
                  </a:lnTo>
                  <a:lnTo>
                    <a:pt x="45" y="30628"/>
                  </a:lnTo>
                  <a:lnTo>
                    <a:pt x="112" y="30717"/>
                  </a:lnTo>
                  <a:lnTo>
                    <a:pt x="201" y="30828"/>
                  </a:lnTo>
                  <a:lnTo>
                    <a:pt x="423" y="31028"/>
                  </a:lnTo>
                  <a:lnTo>
                    <a:pt x="690" y="31228"/>
                  </a:lnTo>
                  <a:lnTo>
                    <a:pt x="1001" y="31406"/>
                  </a:lnTo>
                  <a:lnTo>
                    <a:pt x="1512" y="31673"/>
                  </a:lnTo>
                  <a:lnTo>
                    <a:pt x="2023" y="31895"/>
                  </a:lnTo>
                  <a:lnTo>
                    <a:pt x="2535" y="32073"/>
                  </a:lnTo>
                  <a:lnTo>
                    <a:pt x="2979" y="32228"/>
                  </a:lnTo>
                  <a:lnTo>
                    <a:pt x="3557" y="32406"/>
                  </a:lnTo>
                  <a:lnTo>
                    <a:pt x="3601" y="32406"/>
                  </a:lnTo>
                  <a:lnTo>
                    <a:pt x="3690" y="32384"/>
                  </a:lnTo>
                  <a:lnTo>
                    <a:pt x="3779" y="32317"/>
                  </a:lnTo>
                  <a:lnTo>
                    <a:pt x="3801" y="32273"/>
                  </a:lnTo>
                  <a:lnTo>
                    <a:pt x="3801" y="32184"/>
                  </a:lnTo>
                  <a:lnTo>
                    <a:pt x="3779" y="32117"/>
                  </a:lnTo>
                  <a:lnTo>
                    <a:pt x="3735" y="32073"/>
                  </a:lnTo>
                  <a:lnTo>
                    <a:pt x="3668" y="32028"/>
                  </a:lnTo>
                  <a:lnTo>
                    <a:pt x="3624" y="32006"/>
                  </a:lnTo>
                  <a:lnTo>
                    <a:pt x="2868" y="31784"/>
                  </a:lnTo>
                  <a:lnTo>
                    <a:pt x="2401" y="31606"/>
                  </a:lnTo>
                  <a:lnTo>
                    <a:pt x="1912" y="31406"/>
                  </a:lnTo>
                  <a:lnTo>
                    <a:pt x="1401" y="31184"/>
                  </a:lnTo>
                  <a:lnTo>
                    <a:pt x="956" y="30939"/>
                  </a:lnTo>
                  <a:lnTo>
                    <a:pt x="779" y="30806"/>
                  </a:lnTo>
                  <a:lnTo>
                    <a:pt x="623" y="30695"/>
                  </a:lnTo>
                  <a:lnTo>
                    <a:pt x="490" y="30561"/>
                  </a:lnTo>
                  <a:lnTo>
                    <a:pt x="401" y="30428"/>
                  </a:lnTo>
                  <a:lnTo>
                    <a:pt x="379" y="30339"/>
                  </a:lnTo>
                  <a:lnTo>
                    <a:pt x="379" y="30117"/>
                  </a:lnTo>
                  <a:lnTo>
                    <a:pt x="423" y="29806"/>
                  </a:lnTo>
                  <a:lnTo>
                    <a:pt x="579" y="29117"/>
                  </a:lnTo>
                  <a:lnTo>
                    <a:pt x="801" y="28227"/>
                  </a:lnTo>
                  <a:lnTo>
                    <a:pt x="1156" y="27049"/>
                  </a:lnTo>
                  <a:lnTo>
                    <a:pt x="1557" y="25716"/>
                  </a:lnTo>
                  <a:lnTo>
                    <a:pt x="2490" y="22871"/>
                  </a:lnTo>
                  <a:lnTo>
                    <a:pt x="3401" y="20137"/>
                  </a:lnTo>
                  <a:lnTo>
                    <a:pt x="4157" y="17981"/>
                  </a:lnTo>
                  <a:lnTo>
                    <a:pt x="4868" y="15847"/>
                  </a:lnTo>
                  <a:lnTo>
                    <a:pt x="4935" y="15692"/>
                  </a:lnTo>
                  <a:lnTo>
                    <a:pt x="5046" y="15514"/>
                  </a:lnTo>
                  <a:lnTo>
                    <a:pt x="5379" y="15003"/>
                  </a:lnTo>
                  <a:lnTo>
                    <a:pt x="5868" y="14336"/>
                  </a:lnTo>
                  <a:lnTo>
                    <a:pt x="6469" y="13558"/>
                  </a:lnTo>
                  <a:lnTo>
                    <a:pt x="7202" y="12669"/>
                  </a:lnTo>
                  <a:lnTo>
                    <a:pt x="8024" y="11691"/>
                  </a:lnTo>
                  <a:lnTo>
                    <a:pt x="9891" y="9535"/>
                  </a:lnTo>
                  <a:lnTo>
                    <a:pt x="11958" y="7179"/>
                  </a:lnTo>
                  <a:lnTo>
                    <a:pt x="14092" y="4823"/>
                  </a:lnTo>
                  <a:lnTo>
                    <a:pt x="16159" y="2556"/>
                  </a:lnTo>
                  <a:lnTo>
                    <a:pt x="18048" y="511"/>
                  </a:lnTo>
                  <a:lnTo>
                    <a:pt x="18026" y="267"/>
                  </a:lnTo>
                  <a:lnTo>
                    <a:pt x="1800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3" name="Google Shape;1933;p23"/>
            <p:cNvSpPr/>
            <p:nvPr/>
          </p:nvSpPr>
          <p:spPr>
            <a:xfrm>
              <a:off x="-1367795" y="250378"/>
              <a:ext cx="419360" cy="397849"/>
            </a:xfrm>
            <a:custGeom>
              <a:avLst/>
              <a:gdLst/>
              <a:ahLst/>
              <a:cxnLst/>
              <a:rect l="l" t="t" r="r" b="b"/>
              <a:pathLst>
                <a:path w="22516" h="21361" extrusionOk="0">
                  <a:moveTo>
                    <a:pt x="16581" y="1"/>
                  </a:moveTo>
                  <a:lnTo>
                    <a:pt x="16492" y="23"/>
                  </a:lnTo>
                  <a:lnTo>
                    <a:pt x="16448" y="67"/>
                  </a:lnTo>
                  <a:lnTo>
                    <a:pt x="16403" y="134"/>
                  </a:lnTo>
                  <a:lnTo>
                    <a:pt x="15003" y="3512"/>
                  </a:lnTo>
                  <a:lnTo>
                    <a:pt x="14114" y="5579"/>
                  </a:lnTo>
                  <a:lnTo>
                    <a:pt x="13203" y="7691"/>
                  </a:lnTo>
                  <a:lnTo>
                    <a:pt x="12336" y="9691"/>
                  </a:lnTo>
                  <a:lnTo>
                    <a:pt x="11536" y="11380"/>
                  </a:lnTo>
                  <a:lnTo>
                    <a:pt x="11202" y="12069"/>
                  </a:lnTo>
                  <a:lnTo>
                    <a:pt x="10913" y="12603"/>
                  </a:lnTo>
                  <a:lnTo>
                    <a:pt x="10669" y="13003"/>
                  </a:lnTo>
                  <a:lnTo>
                    <a:pt x="10580" y="13136"/>
                  </a:lnTo>
                  <a:lnTo>
                    <a:pt x="10491" y="13225"/>
                  </a:lnTo>
                  <a:lnTo>
                    <a:pt x="10358" y="13336"/>
                  </a:lnTo>
                  <a:lnTo>
                    <a:pt x="10158" y="13425"/>
                  </a:lnTo>
                  <a:lnTo>
                    <a:pt x="9580" y="13670"/>
                  </a:lnTo>
                  <a:lnTo>
                    <a:pt x="8802" y="13959"/>
                  </a:lnTo>
                  <a:lnTo>
                    <a:pt x="7890" y="14270"/>
                  </a:lnTo>
                  <a:lnTo>
                    <a:pt x="6535" y="14737"/>
                  </a:lnTo>
                  <a:lnTo>
                    <a:pt x="5134" y="15226"/>
                  </a:lnTo>
                  <a:lnTo>
                    <a:pt x="4445" y="15492"/>
                  </a:lnTo>
                  <a:lnTo>
                    <a:pt x="3779" y="15781"/>
                  </a:lnTo>
                  <a:lnTo>
                    <a:pt x="3134" y="16070"/>
                  </a:lnTo>
                  <a:lnTo>
                    <a:pt x="2512" y="16381"/>
                  </a:lnTo>
                  <a:lnTo>
                    <a:pt x="1956" y="16715"/>
                  </a:lnTo>
                  <a:lnTo>
                    <a:pt x="1445" y="17048"/>
                  </a:lnTo>
                  <a:lnTo>
                    <a:pt x="1200" y="17226"/>
                  </a:lnTo>
                  <a:lnTo>
                    <a:pt x="1000" y="17382"/>
                  </a:lnTo>
                  <a:lnTo>
                    <a:pt x="800" y="17582"/>
                  </a:lnTo>
                  <a:lnTo>
                    <a:pt x="622" y="17759"/>
                  </a:lnTo>
                  <a:lnTo>
                    <a:pt x="467" y="17937"/>
                  </a:lnTo>
                  <a:lnTo>
                    <a:pt x="311" y="18137"/>
                  </a:lnTo>
                  <a:lnTo>
                    <a:pt x="200" y="18337"/>
                  </a:lnTo>
                  <a:lnTo>
                    <a:pt x="111" y="18515"/>
                  </a:lnTo>
                  <a:lnTo>
                    <a:pt x="45" y="18737"/>
                  </a:lnTo>
                  <a:lnTo>
                    <a:pt x="22" y="18937"/>
                  </a:lnTo>
                  <a:lnTo>
                    <a:pt x="0" y="19137"/>
                  </a:lnTo>
                  <a:lnTo>
                    <a:pt x="22" y="19360"/>
                  </a:lnTo>
                  <a:lnTo>
                    <a:pt x="67" y="19560"/>
                  </a:lnTo>
                  <a:lnTo>
                    <a:pt x="156" y="19760"/>
                  </a:lnTo>
                  <a:lnTo>
                    <a:pt x="245" y="19938"/>
                  </a:lnTo>
                  <a:lnTo>
                    <a:pt x="378" y="20093"/>
                  </a:lnTo>
                  <a:lnTo>
                    <a:pt x="534" y="20271"/>
                  </a:lnTo>
                  <a:lnTo>
                    <a:pt x="734" y="20404"/>
                  </a:lnTo>
                  <a:lnTo>
                    <a:pt x="956" y="20560"/>
                  </a:lnTo>
                  <a:lnTo>
                    <a:pt x="1200" y="20671"/>
                  </a:lnTo>
                  <a:lnTo>
                    <a:pt x="1623" y="20849"/>
                  </a:lnTo>
                  <a:lnTo>
                    <a:pt x="2089" y="21004"/>
                  </a:lnTo>
                  <a:lnTo>
                    <a:pt x="2601" y="21116"/>
                  </a:lnTo>
                  <a:lnTo>
                    <a:pt x="3156" y="21205"/>
                  </a:lnTo>
                  <a:lnTo>
                    <a:pt x="3734" y="21271"/>
                  </a:lnTo>
                  <a:lnTo>
                    <a:pt x="4356" y="21316"/>
                  </a:lnTo>
                  <a:lnTo>
                    <a:pt x="5001" y="21360"/>
                  </a:lnTo>
                  <a:lnTo>
                    <a:pt x="6290" y="21360"/>
                  </a:lnTo>
                  <a:lnTo>
                    <a:pt x="6935" y="21338"/>
                  </a:lnTo>
                  <a:lnTo>
                    <a:pt x="8224" y="21249"/>
                  </a:lnTo>
                  <a:lnTo>
                    <a:pt x="9469" y="21116"/>
                  </a:lnTo>
                  <a:lnTo>
                    <a:pt x="10647" y="20960"/>
                  </a:lnTo>
                  <a:lnTo>
                    <a:pt x="11691" y="20760"/>
                  </a:lnTo>
                  <a:lnTo>
                    <a:pt x="12580" y="20560"/>
                  </a:lnTo>
                  <a:lnTo>
                    <a:pt x="12958" y="20471"/>
                  </a:lnTo>
                  <a:lnTo>
                    <a:pt x="13269" y="20360"/>
                  </a:lnTo>
                  <a:lnTo>
                    <a:pt x="13514" y="20271"/>
                  </a:lnTo>
                  <a:lnTo>
                    <a:pt x="13714" y="20182"/>
                  </a:lnTo>
                  <a:lnTo>
                    <a:pt x="13869" y="20071"/>
                  </a:lnTo>
                  <a:lnTo>
                    <a:pt x="14047" y="19915"/>
                  </a:lnTo>
                  <a:lnTo>
                    <a:pt x="14514" y="19471"/>
                  </a:lnTo>
                  <a:lnTo>
                    <a:pt x="15047" y="18871"/>
                  </a:lnTo>
                  <a:lnTo>
                    <a:pt x="15670" y="18160"/>
                  </a:lnTo>
                  <a:lnTo>
                    <a:pt x="16359" y="17337"/>
                  </a:lnTo>
                  <a:lnTo>
                    <a:pt x="17070" y="16426"/>
                  </a:lnTo>
                  <a:lnTo>
                    <a:pt x="18559" y="14537"/>
                  </a:lnTo>
                  <a:lnTo>
                    <a:pt x="19982" y="12647"/>
                  </a:lnTo>
                  <a:lnTo>
                    <a:pt x="21204" y="11003"/>
                  </a:lnTo>
                  <a:lnTo>
                    <a:pt x="22493" y="9247"/>
                  </a:lnTo>
                  <a:lnTo>
                    <a:pt x="22515" y="9158"/>
                  </a:lnTo>
                  <a:lnTo>
                    <a:pt x="22515" y="9091"/>
                  </a:lnTo>
                  <a:lnTo>
                    <a:pt x="22493" y="9024"/>
                  </a:lnTo>
                  <a:lnTo>
                    <a:pt x="22449" y="8958"/>
                  </a:lnTo>
                  <a:lnTo>
                    <a:pt x="22360" y="8936"/>
                  </a:lnTo>
                  <a:lnTo>
                    <a:pt x="22293" y="8936"/>
                  </a:lnTo>
                  <a:lnTo>
                    <a:pt x="22226" y="8958"/>
                  </a:lnTo>
                  <a:lnTo>
                    <a:pt x="22160" y="9002"/>
                  </a:lnTo>
                  <a:lnTo>
                    <a:pt x="21115" y="10425"/>
                  </a:lnTo>
                  <a:lnTo>
                    <a:pt x="19915" y="12047"/>
                  </a:lnTo>
                  <a:lnTo>
                    <a:pt x="18626" y="13759"/>
                  </a:lnTo>
                  <a:lnTo>
                    <a:pt x="17337" y="15470"/>
                  </a:lnTo>
                  <a:lnTo>
                    <a:pt x="16092" y="17026"/>
                  </a:lnTo>
                  <a:lnTo>
                    <a:pt x="15514" y="17715"/>
                  </a:lnTo>
                  <a:lnTo>
                    <a:pt x="14981" y="18337"/>
                  </a:lnTo>
                  <a:lnTo>
                    <a:pt x="14514" y="18871"/>
                  </a:lnTo>
                  <a:lnTo>
                    <a:pt x="14114" y="19315"/>
                  </a:lnTo>
                  <a:lnTo>
                    <a:pt x="13758" y="19649"/>
                  </a:lnTo>
                  <a:lnTo>
                    <a:pt x="13625" y="19760"/>
                  </a:lnTo>
                  <a:lnTo>
                    <a:pt x="13514" y="19826"/>
                  </a:lnTo>
                  <a:lnTo>
                    <a:pt x="13380" y="19893"/>
                  </a:lnTo>
                  <a:lnTo>
                    <a:pt x="13203" y="19960"/>
                  </a:lnTo>
                  <a:lnTo>
                    <a:pt x="12758" y="20115"/>
                  </a:lnTo>
                  <a:lnTo>
                    <a:pt x="12202" y="20249"/>
                  </a:lnTo>
                  <a:lnTo>
                    <a:pt x="11536" y="20404"/>
                  </a:lnTo>
                  <a:lnTo>
                    <a:pt x="10758" y="20538"/>
                  </a:lnTo>
                  <a:lnTo>
                    <a:pt x="9913" y="20649"/>
                  </a:lnTo>
                  <a:lnTo>
                    <a:pt x="9024" y="20760"/>
                  </a:lnTo>
                  <a:lnTo>
                    <a:pt x="8090" y="20849"/>
                  </a:lnTo>
                  <a:lnTo>
                    <a:pt x="7135" y="20916"/>
                  </a:lnTo>
                  <a:lnTo>
                    <a:pt x="6179" y="20960"/>
                  </a:lnTo>
                  <a:lnTo>
                    <a:pt x="5246" y="20960"/>
                  </a:lnTo>
                  <a:lnTo>
                    <a:pt x="4334" y="20916"/>
                  </a:lnTo>
                  <a:lnTo>
                    <a:pt x="3467" y="20849"/>
                  </a:lnTo>
                  <a:lnTo>
                    <a:pt x="3067" y="20782"/>
                  </a:lnTo>
                  <a:lnTo>
                    <a:pt x="2667" y="20716"/>
                  </a:lnTo>
                  <a:lnTo>
                    <a:pt x="2312" y="20649"/>
                  </a:lnTo>
                  <a:lnTo>
                    <a:pt x="1978" y="20538"/>
                  </a:lnTo>
                  <a:lnTo>
                    <a:pt x="1645" y="20449"/>
                  </a:lnTo>
                  <a:lnTo>
                    <a:pt x="1356" y="20315"/>
                  </a:lnTo>
                  <a:lnTo>
                    <a:pt x="1156" y="20204"/>
                  </a:lnTo>
                  <a:lnTo>
                    <a:pt x="978" y="20115"/>
                  </a:lnTo>
                  <a:lnTo>
                    <a:pt x="822" y="19982"/>
                  </a:lnTo>
                  <a:lnTo>
                    <a:pt x="711" y="19871"/>
                  </a:lnTo>
                  <a:lnTo>
                    <a:pt x="600" y="19738"/>
                  </a:lnTo>
                  <a:lnTo>
                    <a:pt x="511" y="19604"/>
                  </a:lnTo>
                  <a:lnTo>
                    <a:pt x="445" y="19449"/>
                  </a:lnTo>
                  <a:lnTo>
                    <a:pt x="422" y="19293"/>
                  </a:lnTo>
                  <a:lnTo>
                    <a:pt x="400" y="19115"/>
                  </a:lnTo>
                  <a:lnTo>
                    <a:pt x="422" y="18937"/>
                  </a:lnTo>
                  <a:lnTo>
                    <a:pt x="467" y="18760"/>
                  </a:lnTo>
                  <a:lnTo>
                    <a:pt x="534" y="18582"/>
                  </a:lnTo>
                  <a:lnTo>
                    <a:pt x="622" y="18404"/>
                  </a:lnTo>
                  <a:lnTo>
                    <a:pt x="756" y="18226"/>
                  </a:lnTo>
                  <a:lnTo>
                    <a:pt x="889" y="18048"/>
                  </a:lnTo>
                  <a:lnTo>
                    <a:pt x="1067" y="17871"/>
                  </a:lnTo>
                  <a:lnTo>
                    <a:pt x="1245" y="17715"/>
                  </a:lnTo>
                  <a:lnTo>
                    <a:pt x="1445" y="17537"/>
                  </a:lnTo>
                  <a:lnTo>
                    <a:pt x="1912" y="17226"/>
                  </a:lnTo>
                  <a:lnTo>
                    <a:pt x="2423" y="16915"/>
                  </a:lnTo>
                  <a:lnTo>
                    <a:pt x="3001" y="16604"/>
                  </a:lnTo>
                  <a:lnTo>
                    <a:pt x="3601" y="16315"/>
                  </a:lnTo>
                  <a:lnTo>
                    <a:pt x="4223" y="16026"/>
                  </a:lnTo>
                  <a:lnTo>
                    <a:pt x="4890" y="15759"/>
                  </a:lnTo>
                  <a:lnTo>
                    <a:pt x="5534" y="15515"/>
                  </a:lnTo>
                  <a:lnTo>
                    <a:pt x="6824" y="15048"/>
                  </a:lnTo>
                  <a:lnTo>
                    <a:pt x="8024" y="14648"/>
                  </a:lnTo>
                  <a:lnTo>
                    <a:pt x="9068" y="14292"/>
                  </a:lnTo>
                  <a:lnTo>
                    <a:pt x="9869" y="13981"/>
                  </a:lnTo>
                  <a:lnTo>
                    <a:pt x="10180" y="13870"/>
                  </a:lnTo>
                  <a:lnTo>
                    <a:pt x="10424" y="13736"/>
                  </a:lnTo>
                  <a:lnTo>
                    <a:pt x="10624" y="13625"/>
                  </a:lnTo>
                  <a:lnTo>
                    <a:pt x="10758" y="13536"/>
                  </a:lnTo>
                  <a:lnTo>
                    <a:pt x="10869" y="13425"/>
                  </a:lnTo>
                  <a:lnTo>
                    <a:pt x="10980" y="13247"/>
                  </a:lnTo>
                  <a:lnTo>
                    <a:pt x="11269" y="12758"/>
                  </a:lnTo>
                  <a:lnTo>
                    <a:pt x="11624" y="12092"/>
                  </a:lnTo>
                  <a:lnTo>
                    <a:pt x="12025" y="11269"/>
                  </a:lnTo>
                  <a:lnTo>
                    <a:pt x="12469" y="10314"/>
                  </a:lnTo>
                  <a:lnTo>
                    <a:pt x="12936" y="9269"/>
                  </a:lnTo>
                  <a:lnTo>
                    <a:pt x="13936" y="7046"/>
                  </a:lnTo>
                  <a:lnTo>
                    <a:pt x="14892" y="4801"/>
                  </a:lnTo>
                  <a:lnTo>
                    <a:pt x="15736" y="2757"/>
                  </a:lnTo>
                  <a:lnTo>
                    <a:pt x="16759" y="267"/>
                  </a:lnTo>
                  <a:lnTo>
                    <a:pt x="16781" y="201"/>
                  </a:lnTo>
                  <a:lnTo>
                    <a:pt x="16759" y="134"/>
                  </a:lnTo>
                  <a:lnTo>
                    <a:pt x="16714" y="67"/>
                  </a:lnTo>
                  <a:lnTo>
                    <a:pt x="16648" y="23"/>
                  </a:lnTo>
                  <a:lnTo>
                    <a:pt x="1658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4" name="Google Shape;1934;p23"/>
            <p:cNvSpPr/>
            <p:nvPr/>
          </p:nvSpPr>
          <p:spPr>
            <a:xfrm>
              <a:off x="-1228704" y="487176"/>
              <a:ext cx="293921" cy="180905"/>
            </a:xfrm>
            <a:custGeom>
              <a:avLst/>
              <a:gdLst/>
              <a:ahLst/>
              <a:cxnLst/>
              <a:rect l="l" t="t" r="r" b="b"/>
              <a:pathLst>
                <a:path w="15781" h="9713" extrusionOk="0">
                  <a:moveTo>
                    <a:pt x="15781" y="0"/>
                  </a:moveTo>
                  <a:lnTo>
                    <a:pt x="14514" y="1734"/>
                  </a:lnTo>
                  <a:lnTo>
                    <a:pt x="13180" y="3512"/>
                  </a:lnTo>
                  <a:lnTo>
                    <a:pt x="11913" y="5134"/>
                  </a:lnTo>
                  <a:lnTo>
                    <a:pt x="11380" y="5801"/>
                  </a:lnTo>
                  <a:lnTo>
                    <a:pt x="10913" y="6357"/>
                  </a:lnTo>
                  <a:lnTo>
                    <a:pt x="10580" y="6712"/>
                  </a:lnTo>
                  <a:lnTo>
                    <a:pt x="10224" y="7024"/>
                  </a:lnTo>
                  <a:lnTo>
                    <a:pt x="9846" y="7313"/>
                  </a:lnTo>
                  <a:lnTo>
                    <a:pt x="9469" y="7579"/>
                  </a:lnTo>
                  <a:lnTo>
                    <a:pt x="9046" y="7824"/>
                  </a:lnTo>
                  <a:lnTo>
                    <a:pt x="8624" y="8046"/>
                  </a:lnTo>
                  <a:lnTo>
                    <a:pt x="8202" y="8224"/>
                  </a:lnTo>
                  <a:lnTo>
                    <a:pt x="7779" y="8402"/>
                  </a:lnTo>
                  <a:lnTo>
                    <a:pt x="7357" y="8557"/>
                  </a:lnTo>
                  <a:lnTo>
                    <a:pt x="6935" y="8691"/>
                  </a:lnTo>
                  <a:lnTo>
                    <a:pt x="6112" y="8913"/>
                  </a:lnTo>
                  <a:lnTo>
                    <a:pt x="5357" y="9091"/>
                  </a:lnTo>
                  <a:lnTo>
                    <a:pt x="4668" y="9224"/>
                  </a:lnTo>
                  <a:lnTo>
                    <a:pt x="4468" y="9268"/>
                  </a:lnTo>
                  <a:lnTo>
                    <a:pt x="4245" y="9291"/>
                  </a:lnTo>
                  <a:lnTo>
                    <a:pt x="4023" y="9313"/>
                  </a:lnTo>
                  <a:lnTo>
                    <a:pt x="3779" y="9313"/>
                  </a:lnTo>
                  <a:lnTo>
                    <a:pt x="3534" y="9291"/>
                  </a:lnTo>
                  <a:lnTo>
                    <a:pt x="3045" y="9224"/>
                  </a:lnTo>
                  <a:lnTo>
                    <a:pt x="2556" y="9113"/>
                  </a:lnTo>
                  <a:lnTo>
                    <a:pt x="2067" y="8979"/>
                  </a:lnTo>
                  <a:lnTo>
                    <a:pt x="1600" y="8824"/>
                  </a:lnTo>
                  <a:lnTo>
                    <a:pt x="1200" y="8668"/>
                  </a:lnTo>
                  <a:lnTo>
                    <a:pt x="845" y="8513"/>
                  </a:lnTo>
                  <a:lnTo>
                    <a:pt x="400" y="8313"/>
                  </a:lnTo>
                  <a:lnTo>
                    <a:pt x="378" y="8313"/>
                  </a:lnTo>
                  <a:lnTo>
                    <a:pt x="289" y="8268"/>
                  </a:lnTo>
                  <a:lnTo>
                    <a:pt x="200" y="8246"/>
                  </a:lnTo>
                  <a:lnTo>
                    <a:pt x="134" y="8246"/>
                  </a:lnTo>
                  <a:lnTo>
                    <a:pt x="67" y="8290"/>
                  </a:lnTo>
                  <a:lnTo>
                    <a:pt x="22" y="8357"/>
                  </a:lnTo>
                  <a:lnTo>
                    <a:pt x="0" y="8379"/>
                  </a:lnTo>
                  <a:lnTo>
                    <a:pt x="0" y="8446"/>
                  </a:lnTo>
                  <a:lnTo>
                    <a:pt x="0" y="8535"/>
                  </a:lnTo>
                  <a:lnTo>
                    <a:pt x="45" y="8579"/>
                  </a:lnTo>
                  <a:lnTo>
                    <a:pt x="111" y="8624"/>
                  </a:lnTo>
                  <a:lnTo>
                    <a:pt x="511" y="8802"/>
                  </a:lnTo>
                  <a:lnTo>
                    <a:pt x="911" y="8979"/>
                  </a:lnTo>
                  <a:lnTo>
                    <a:pt x="1423" y="9180"/>
                  </a:lnTo>
                  <a:lnTo>
                    <a:pt x="2001" y="9380"/>
                  </a:lnTo>
                  <a:lnTo>
                    <a:pt x="2623" y="9535"/>
                  </a:lnTo>
                  <a:lnTo>
                    <a:pt x="2956" y="9602"/>
                  </a:lnTo>
                  <a:lnTo>
                    <a:pt x="3290" y="9669"/>
                  </a:lnTo>
                  <a:lnTo>
                    <a:pt x="3601" y="9691"/>
                  </a:lnTo>
                  <a:lnTo>
                    <a:pt x="3912" y="9713"/>
                  </a:lnTo>
                  <a:lnTo>
                    <a:pt x="4245" y="9691"/>
                  </a:lnTo>
                  <a:lnTo>
                    <a:pt x="4557" y="9646"/>
                  </a:lnTo>
                  <a:lnTo>
                    <a:pt x="4734" y="9602"/>
                  </a:lnTo>
                  <a:lnTo>
                    <a:pt x="5646" y="9424"/>
                  </a:lnTo>
                  <a:lnTo>
                    <a:pt x="6157" y="9313"/>
                  </a:lnTo>
                  <a:lnTo>
                    <a:pt x="6668" y="9180"/>
                  </a:lnTo>
                  <a:lnTo>
                    <a:pt x="7224" y="9024"/>
                  </a:lnTo>
                  <a:lnTo>
                    <a:pt x="7779" y="8824"/>
                  </a:lnTo>
                  <a:lnTo>
                    <a:pt x="8335" y="8602"/>
                  </a:lnTo>
                  <a:lnTo>
                    <a:pt x="8891" y="8357"/>
                  </a:lnTo>
                  <a:lnTo>
                    <a:pt x="9202" y="8179"/>
                  </a:lnTo>
                  <a:lnTo>
                    <a:pt x="9513" y="8002"/>
                  </a:lnTo>
                  <a:lnTo>
                    <a:pt x="9824" y="7824"/>
                  </a:lnTo>
                  <a:lnTo>
                    <a:pt x="10135" y="7601"/>
                  </a:lnTo>
                  <a:lnTo>
                    <a:pt x="10424" y="7379"/>
                  </a:lnTo>
                  <a:lnTo>
                    <a:pt x="10691" y="7135"/>
                  </a:lnTo>
                  <a:lnTo>
                    <a:pt x="10958" y="6890"/>
                  </a:lnTo>
                  <a:lnTo>
                    <a:pt x="11224" y="6601"/>
                  </a:lnTo>
                  <a:lnTo>
                    <a:pt x="11647" y="6112"/>
                  </a:lnTo>
                  <a:lnTo>
                    <a:pt x="12158" y="5490"/>
                  </a:lnTo>
                  <a:lnTo>
                    <a:pt x="13314" y="3979"/>
                  </a:lnTo>
                  <a:lnTo>
                    <a:pt x="14558" y="2312"/>
                  </a:lnTo>
                  <a:lnTo>
                    <a:pt x="15781" y="667"/>
                  </a:lnTo>
                  <a:lnTo>
                    <a:pt x="1578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5" name="Google Shape;1935;p23"/>
            <p:cNvSpPr/>
            <p:nvPr/>
          </p:nvSpPr>
          <p:spPr>
            <a:xfrm>
              <a:off x="-2234230" y="-593279"/>
              <a:ext cx="341955" cy="348157"/>
            </a:xfrm>
            <a:custGeom>
              <a:avLst/>
              <a:gdLst/>
              <a:ahLst/>
              <a:cxnLst/>
              <a:rect l="l" t="t" r="r" b="b"/>
              <a:pathLst>
                <a:path w="18360" h="18693" extrusionOk="0">
                  <a:moveTo>
                    <a:pt x="12003" y="0"/>
                  </a:moveTo>
                  <a:lnTo>
                    <a:pt x="11069" y="645"/>
                  </a:lnTo>
                  <a:lnTo>
                    <a:pt x="10158" y="1312"/>
                  </a:lnTo>
                  <a:lnTo>
                    <a:pt x="9291" y="2001"/>
                  </a:lnTo>
                  <a:lnTo>
                    <a:pt x="8424" y="2734"/>
                  </a:lnTo>
                  <a:lnTo>
                    <a:pt x="7580" y="3468"/>
                  </a:lnTo>
                  <a:lnTo>
                    <a:pt x="6780" y="4246"/>
                  </a:lnTo>
                  <a:lnTo>
                    <a:pt x="5979" y="5023"/>
                  </a:lnTo>
                  <a:lnTo>
                    <a:pt x="5201" y="5846"/>
                  </a:lnTo>
                  <a:lnTo>
                    <a:pt x="4468" y="6690"/>
                  </a:lnTo>
                  <a:lnTo>
                    <a:pt x="3757" y="7557"/>
                  </a:lnTo>
                  <a:lnTo>
                    <a:pt x="3068" y="8446"/>
                  </a:lnTo>
                  <a:lnTo>
                    <a:pt x="2401" y="9335"/>
                  </a:lnTo>
                  <a:lnTo>
                    <a:pt x="1756" y="10269"/>
                  </a:lnTo>
                  <a:lnTo>
                    <a:pt x="1134" y="11225"/>
                  </a:lnTo>
                  <a:lnTo>
                    <a:pt x="556" y="12180"/>
                  </a:lnTo>
                  <a:lnTo>
                    <a:pt x="1" y="13158"/>
                  </a:lnTo>
                  <a:lnTo>
                    <a:pt x="1" y="13181"/>
                  </a:lnTo>
                  <a:lnTo>
                    <a:pt x="312" y="13781"/>
                  </a:lnTo>
                  <a:lnTo>
                    <a:pt x="667" y="14336"/>
                  </a:lnTo>
                  <a:lnTo>
                    <a:pt x="1045" y="14892"/>
                  </a:lnTo>
                  <a:lnTo>
                    <a:pt x="1467" y="15403"/>
                  </a:lnTo>
                  <a:lnTo>
                    <a:pt x="1934" y="15892"/>
                  </a:lnTo>
                  <a:lnTo>
                    <a:pt x="2423" y="16359"/>
                  </a:lnTo>
                  <a:lnTo>
                    <a:pt x="2957" y="16781"/>
                  </a:lnTo>
                  <a:lnTo>
                    <a:pt x="3490" y="17159"/>
                  </a:lnTo>
                  <a:lnTo>
                    <a:pt x="4068" y="17515"/>
                  </a:lnTo>
                  <a:lnTo>
                    <a:pt x="4690" y="17804"/>
                  </a:lnTo>
                  <a:lnTo>
                    <a:pt x="5313" y="18070"/>
                  </a:lnTo>
                  <a:lnTo>
                    <a:pt x="5957" y="18293"/>
                  </a:lnTo>
                  <a:lnTo>
                    <a:pt x="6624" y="18470"/>
                  </a:lnTo>
                  <a:lnTo>
                    <a:pt x="7313" y="18604"/>
                  </a:lnTo>
                  <a:lnTo>
                    <a:pt x="8002" y="18670"/>
                  </a:lnTo>
                  <a:lnTo>
                    <a:pt x="8735" y="18693"/>
                  </a:lnTo>
                  <a:lnTo>
                    <a:pt x="9224" y="18693"/>
                  </a:lnTo>
                  <a:lnTo>
                    <a:pt x="9713" y="18648"/>
                  </a:lnTo>
                  <a:lnTo>
                    <a:pt x="10202" y="18582"/>
                  </a:lnTo>
                  <a:lnTo>
                    <a:pt x="10669" y="18493"/>
                  </a:lnTo>
                  <a:lnTo>
                    <a:pt x="11136" y="18404"/>
                  </a:lnTo>
                  <a:lnTo>
                    <a:pt x="11580" y="18270"/>
                  </a:lnTo>
                  <a:lnTo>
                    <a:pt x="12047" y="18115"/>
                  </a:lnTo>
                  <a:lnTo>
                    <a:pt x="12469" y="17937"/>
                  </a:lnTo>
                  <a:lnTo>
                    <a:pt x="12892" y="17737"/>
                  </a:lnTo>
                  <a:lnTo>
                    <a:pt x="13314" y="17537"/>
                  </a:lnTo>
                  <a:lnTo>
                    <a:pt x="13714" y="17292"/>
                  </a:lnTo>
                  <a:lnTo>
                    <a:pt x="14114" y="17048"/>
                  </a:lnTo>
                  <a:lnTo>
                    <a:pt x="14492" y="16781"/>
                  </a:lnTo>
                  <a:lnTo>
                    <a:pt x="14848" y="16492"/>
                  </a:lnTo>
                  <a:lnTo>
                    <a:pt x="15203" y="16203"/>
                  </a:lnTo>
                  <a:lnTo>
                    <a:pt x="15537" y="15870"/>
                  </a:lnTo>
                  <a:lnTo>
                    <a:pt x="15848" y="15536"/>
                  </a:lnTo>
                  <a:lnTo>
                    <a:pt x="16159" y="15203"/>
                  </a:lnTo>
                  <a:lnTo>
                    <a:pt x="16448" y="14825"/>
                  </a:lnTo>
                  <a:lnTo>
                    <a:pt x="16715" y="14447"/>
                  </a:lnTo>
                  <a:lnTo>
                    <a:pt x="16959" y="14070"/>
                  </a:lnTo>
                  <a:lnTo>
                    <a:pt x="17204" y="13647"/>
                  </a:lnTo>
                  <a:lnTo>
                    <a:pt x="17404" y="13247"/>
                  </a:lnTo>
                  <a:lnTo>
                    <a:pt x="17604" y="12825"/>
                  </a:lnTo>
                  <a:lnTo>
                    <a:pt x="17782" y="12380"/>
                  </a:lnTo>
                  <a:lnTo>
                    <a:pt x="17915" y="11936"/>
                  </a:lnTo>
                  <a:lnTo>
                    <a:pt x="18048" y="11469"/>
                  </a:lnTo>
                  <a:lnTo>
                    <a:pt x="18159" y="11002"/>
                  </a:lnTo>
                  <a:lnTo>
                    <a:pt x="18248" y="10536"/>
                  </a:lnTo>
                  <a:lnTo>
                    <a:pt x="18315" y="10047"/>
                  </a:lnTo>
                  <a:lnTo>
                    <a:pt x="18337" y="9558"/>
                  </a:lnTo>
                  <a:lnTo>
                    <a:pt x="18359" y="9069"/>
                  </a:lnTo>
                  <a:lnTo>
                    <a:pt x="18337" y="8669"/>
                  </a:lnTo>
                  <a:lnTo>
                    <a:pt x="18315" y="8291"/>
                  </a:lnTo>
                  <a:lnTo>
                    <a:pt x="18293" y="7913"/>
                  </a:lnTo>
                  <a:lnTo>
                    <a:pt x="18226" y="7535"/>
                  </a:lnTo>
                  <a:lnTo>
                    <a:pt x="18159" y="7157"/>
                  </a:lnTo>
                  <a:lnTo>
                    <a:pt x="18093" y="6802"/>
                  </a:lnTo>
                  <a:lnTo>
                    <a:pt x="17982" y="6446"/>
                  </a:lnTo>
                  <a:lnTo>
                    <a:pt x="17893" y="6090"/>
                  </a:lnTo>
                  <a:lnTo>
                    <a:pt x="17759" y="5735"/>
                  </a:lnTo>
                  <a:lnTo>
                    <a:pt x="17626" y="5379"/>
                  </a:lnTo>
                  <a:lnTo>
                    <a:pt x="17470" y="5046"/>
                  </a:lnTo>
                  <a:lnTo>
                    <a:pt x="17315" y="4712"/>
                  </a:lnTo>
                  <a:lnTo>
                    <a:pt x="17159" y="4401"/>
                  </a:lnTo>
                  <a:lnTo>
                    <a:pt x="16959" y="4090"/>
                  </a:lnTo>
                  <a:lnTo>
                    <a:pt x="16781" y="3779"/>
                  </a:lnTo>
                  <a:lnTo>
                    <a:pt x="16559" y="3468"/>
                  </a:lnTo>
                  <a:lnTo>
                    <a:pt x="16359" y="3179"/>
                  </a:lnTo>
                  <a:lnTo>
                    <a:pt x="16115" y="2890"/>
                  </a:lnTo>
                  <a:lnTo>
                    <a:pt x="15892" y="2623"/>
                  </a:lnTo>
                  <a:lnTo>
                    <a:pt x="15626" y="2356"/>
                  </a:lnTo>
                  <a:lnTo>
                    <a:pt x="15381" y="2112"/>
                  </a:lnTo>
                  <a:lnTo>
                    <a:pt x="15114" y="1867"/>
                  </a:lnTo>
                  <a:lnTo>
                    <a:pt x="14848" y="1623"/>
                  </a:lnTo>
                  <a:lnTo>
                    <a:pt x="14559" y="1401"/>
                  </a:lnTo>
                  <a:lnTo>
                    <a:pt x="14270" y="1178"/>
                  </a:lnTo>
                  <a:lnTo>
                    <a:pt x="13959" y="978"/>
                  </a:lnTo>
                  <a:lnTo>
                    <a:pt x="13647" y="778"/>
                  </a:lnTo>
                  <a:lnTo>
                    <a:pt x="13336" y="600"/>
                  </a:lnTo>
                  <a:lnTo>
                    <a:pt x="13003" y="445"/>
                  </a:lnTo>
                  <a:lnTo>
                    <a:pt x="12670" y="289"/>
                  </a:lnTo>
                  <a:lnTo>
                    <a:pt x="12336" y="134"/>
                  </a:lnTo>
                  <a:lnTo>
                    <a:pt x="12003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6" name="Google Shape;1936;p23"/>
            <p:cNvSpPr/>
            <p:nvPr/>
          </p:nvSpPr>
          <p:spPr>
            <a:xfrm>
              <a:off x="-1310262" y="-420253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5" y="1"/>
                  </a:moveTo>
                  <a:lnTo>
                    <a:pt x="4646" y="23"/>
                  </a:lnTo>
                  <a:lnTo>
                    <a:pt x="4379" y="68"/>
                  </a:lnTo>
                  <a:lnTo>
                    <a:pt x="4090" y="112"/>
                  </a:lnTo>
                  <a:lnTo>
                    <a:pt x="3823" y="201"/>
                  </a:lnTo>
                  <a:lnTo>
                    <a:pt x="3535" y="290"/>
                  </a:lnTo>
                  <a:lnTo>
                    <a:pt x="3268" y="401"/>
                  </a:lnTo>
                  <a:lnTo>
                    <a:pt x="3001" y="534"/>
                  </a:lnTo>
                  <a:lnTo>
                    <a:pt x="2757" y="668"/>
                  </a:lnTo>
                  <a:lnTo>
                    <a:pt x="2490" y="845"/>
                  </a:lnTo>
                  <a:lnTo>
                    <a:pt x="2245" y="1001"/>
                  </a:lnTo>
                  <a:lnTo>
                    <a:pt x="2023" y="1201"/>
                  </a:lnTo>
                  <a:lnTo>
                    <a:pt x="1801" y="1401"/>
                  </a:lnTo>
                  <a:lnTo>
                    <a:pt x="1579" y="1601"/>
                  </a:lnTo>
                  <a:lnTo>
                    <a:pt x="1356" y="1823"/>
                  </a:lnTo>
                  <a:lnTo>
                    <a:pt x="1179" y="2046"/>
                  </a:lnTo>
                  <a:lnTo>
                    <a:pt x="979" y="2290"/>
                  </a:lnTo>
                  <a:lnTo>
                    <a:pt x="823" y="2535"/>
                  </a:lnTo>
                  <a:lnTo>
                    <a:pt x="667" y="2801"/>
                  </a:lnTo>
                  <a:lnTo>
                    <a:pt x="512" y="3046"/>
                  </a:lnTo>
                  <a:lnTo>
                    <a:pt x="401" y="3313"/>
                  </a:lnTo>
                  <a:lnTo>
                    <a:pt x="290" y="3602"/>
                  </a:lnTo>
                  <a:lnTo>
                    <a:pt x="178" y="3868"/>
                  </a:lnTo>
                  <a:lnTo>
                    <a:pt x="112" y="4135"/>
                  </a:lnTo>
                  <a:lnTo>
                    <a:pt x="45" y="4424"/>
                  </a:lnTo>
                  <a:lnTo>
                    <a:pt x="23" y="4713"/>
                  </a:lnTo>
                  <a:lnTo>
                    <a:pt x="1" y="5002"/>
                  </a:lnTo>
                  <a:lnTo>
                    <a:pt x="1" y="5269"/>
                  </a:lnTo>
                  <a:lnTo>
                    <a:pt x="23" y="5557"/>
                  </a:lnTo>
                  <a:lnTo>
                    <a:pt x="89" y="5846"/>
                  </a:lnTo>
                  <a:lnTo>
                    <a:pt x="156" y="6113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4" y="6980"/>
                  </a:lnTo>
                  <a:lnTo>
                    <a:pt x="667" y="7269"/>
                  </a:lnTo>
                  <a:lnTo>
                    <a:pt x="1023" y="7780"/>
                  </a:lnTo>
                  <a:lnTo>
                    <a:pt x="1401" y="8291"/>
                  </a:lnTo>
                  <a:lnTo>
                    <a:pt x="2179" y="9314"/>
                  </a:lnTo>
                  <a:lnTo>
                    <a:pt x="2557" y="9825"/>
                  </a:lnTo>
                  <a:lnTo>
                    <a:pt x="2734" y="10092"/>
                  </a:lnTo>
                  <a:lnTo>
                    <a:pt x="2890" y="10358"/>
                  </a:lnTo>
                  <a:lnTo>
                    <a:pt x="3134" y="10825"/>
                  </a:lnTo>
                  <a:lnTo>
                    <a:pt x="3335" y="11314"/>
                  </a:lnTo>
                  <a:lnTo>
                    <a:pt x="3512" y="11803"/>
                  </a:lnTo>
                  <a:lnTo>
                    <a:pt x="3690" y="12292"/>
                  </a:lnTo>
                  <a:lnTo>
                    <a:pt x="3957" y="13292"/>
                  </a:lnTo>
                  <a:lnTo>
                    <a:pt x="4201" y="14315"/>
                  </a:lnTo>
                  <a:lnTo>
                    <a:pt x="4357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46" y="16315"/>
                  </a:lnTo>
                  <a:lnTo>
                    <a:pt x="5068" y="16782"/>
                  </a:lnTo>
                  <a:lnTo>
                    <a:pt x="5335" y="17249"/>
                  </a:lnTo>
                  <a:lnTo>
                    <a:pt x="5624" y="17671"/>
                  </a:lnTo>
                  <a:lnTo>
                    <a:pt x="5779" y="17871"/>
                  </a:lnTo>
                  <a:lnTo>
                    <a:pt x="5935" y="18071"/>
                  </a:lnTo>
                  <a:lnTo>
                    <a:pt x="6113" y="18271"/>
                  </a:lnTo>
                  <a:lnTo>
                    <a:pt x="6313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80" y="18893"/>
                  </a:lnTo>
                  <a:lnTo>
                    <a:pt x="7202" y="19027"/>
                  </a:lnTo>
                  <a:lnTo>
                    <a:pt x="7446" y="19116"/>
                  </a:lnTo>
                  <a:lnTo>
                    <a:pt x="7691" y="19204"/>
                  </a:lnTo>
                  <a:lnTo>
                    <a:pt x="7935" y="19271"/>
                  </a:lnTo>
                  <a:lnTo>
                    <a:pt x="8202" y="19338"/>
                  </a:lnTo>
                  <a:lnTo>
                    <a:pt x="8447" y="19360"/>
                  </a:lnTo>
                  <a:lnTo>
                    <a:pt x="8713" y="19382"/>
                  </a:lnTo>
                  <a:lnTo>
                    <a:pt x="8958" y="19360"/>
                  </a:lnTo>
                  <a:lnTo>
                    <a:pt x="9202" y="19316"/>
                  </a:lnTo>
                  <a:lnTo>
                    <a:pt x="9469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7" y="18871"/>
                  </a:lnTo>
                  <a:lnTo>
                    <a:pt x="10491" y="18693"/>
                  </a:lnTo>
                  <a:lnTo>
                    <a:pt x="10714" y="18493"/>
                  </a:lnTo>
                  <a:lnTo>
                    <a:pt x="10936" y="18271"/>
                  </a:lnTo>
                  <a:lnTo>
                    <a:pt x="11136" y="18026"/>
                  </a:lnTo>
                  <a:lnTo>
                    <a:pt x="11514" y="17537"/>
                  </a:lnTo>
                  <a:lnTo>
                    <a:pt x="11914" y="16915"/>
                  </a:lnTo>
                  <a:lnTo>
                    <a:pt x="12269" y="16293"/>
                  </a:lnTo>
                  <a:lnTo>
                    <a:pt x="12603" y="15626"/>
                  </a:lnTo>
                  <a:lnTo>
                    <a:pt x="12914" y="14959"/>
                  </a:lnTo>
                  <a:lnTo>
                    <a:pt x="13159" y="14270"/>
                  </a:lnTo>
                  <a:lnTo>
                    <a:pt x="13381" y="13559"/>
                  </a:lnTo>
                  <a:lnTo>
                    <a:pt x="13559" y="12848"/>
                  </a:lnTo>
                  <a:lnTo>
                    <a:pt x="13714" y="12136"/>
                  </a:lnTo>
                  <a:lnTo>
                    <a:pt x="13803" y="11403"/>
                  </a:lnTo>
                  <a:lnTo>
                    <a:pt x="13848" y="10692"/>
                  </a:lnTo>
                  <a:lnTo>
                    <a:pt x="13870" y="9958"/>
                  </a:lnTo>
                  <a:lnTo>
                    <a:pt x="13825" y="9225"/>
                  </a:lnTo>
                  <a:lnTo>
                    <a:pt x="13736" y="8514"/>
                  </a:lnTo>
                  <a:lnTo>
                    <a:pt x="13603" y="7802"/>
                  </a:lnTo>
                  <a:lnTo>
                    <a:pt x="13425" y="7091"/>
                  </a:lnTo>
                  <a:lnTo>
                    <a:pt x="13203" y="6402"/>
                  </a:lnTo>
                  <a:lnTo>
                    <a:pt x="12958" y="5802"/>
                  </a:lnTo>
                  <a:lnTo>
                    <a:pt x="12670" y="5224"/>
                  </a:lnTo>
                  <a:lnTo>
                    <a:pt x="12336" y="4646"/>
                  </a:lnTo>
                  <a:lnTo>
                    <a:pt x="11981" y="4113"/>
                  </a:lnTo>
                  <a:lnTo>
                    <a:pt x="11580" y="3579"/>
                  </a:lnTo>
                  <a:lnTo>
                    <a:pt x="11136" y="3090"/>
                  </a:lnTo>
                  <a:lnTo>
                    <a:pt x="10691" y="2624"/>
                  </a:lnTo>
                  <a:lnTo>
                    <a:pt x="10180" y="2179"/>
                  </a:lnTo>
                  <a:lnTo>
                    <a:pt x="9669" y="1757"/>
                  </a:lnTo>
                  <a:lnTo>
                    <a:pt x="9136" y="1379"/>
                  </a:lnTo>
                  <a:lnTo>
                    <a:pt x="8558" y="1046"/>
                  </a:lnTo>
                  <a:lnTo>
                    <a:pt x="7980" y="757"/>
                  </a:lnTo>
                  <a:lnTo>
                    <a:pt x="7380" y="512"/>
                  </a:lnTo>
                  <a:lnTo>
                    <a:pt x="6757" y="290"/>
                  </a:lnTo>
                  <a:lnTo>
                    <a:pt x="6135" y="134"/>
                  </a:lnTo>
                  <a:lnTo>
                    <a:pt x="5802" y="68"/>
                  </a:lnTo>
                  <a:lnTo>
                    <a:pt x="5490" y="23"/>
                  </a:lnTo>
                  <a:lnTo>
                    <a:pt x="520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7" name="Google Shape;1937;p23"/>
            <p:cNvSpPr/>
            <p:nvPr/>
          </p:nvSpPr>
          <p:spPr>
            <a:xfrm>
              <a:off x="-2317428" y="544708"/>
              <a:ext cx="400735" cy="233073"/>
            </a:xfrm>
            <a:custGeom>
              <a:avLst/>
              <a:gdLst/>
              <a:ahLst/>
              <a:cxnLst/>
              <a:rect l="l" t="t" r="r" b="b"/>
              <a:pathLst>
                <a:path w="21516" h="12514" extrusionOk="0">
                  <a:moveTo>
                    <a:pt x="5623" y="1"/>
                  </a:moveTo>
                  <a:lnTo>
                    <a:pt x="5112" y="45"/>
                  </a:lnTo>
                  <a:lnTo>
                    <a:pt x="4579" y="112"/>
                  </a:lnTo>
                  <a:lnTo>
                    <a:pt x="4045" y="223"/>
                  </a:lnTo>
                  <a:lnTo>
                    <a:pt x="3512" y="378"/>
                  </a:lnTo>
                  <a:lnTo>
                    <a:pt x="2978" y="534"/>
                  </a:lnTo>
                  <a:lnTo>
                    <a:pt x="2467" y="712"/>
                  </a:lnTo>
                  <a:lnTo>
                    <a:pt x="1934" y="934"/>
                  </a:lnTo>
                  <a:lnTo>
                    <a:pt x="1423" y="1156"/>
                  </a:lnTo>
                  <a:lnTo>
                    <a:pt x="934" y="1401"/>
                  </a:lnTo>
                  <a:lnTo>
                    <a:pt x="467" y="1667"/>
                  </a:lnTo>
                  <a:lnTo>
                    <a:pt x="0" y="1956"/>
                  </a:lnTo>
                  <a:lnTo>
                    <a:pt x="0" y="12514"/>
                  </a:lnTo>
                  <a:lnTo>
                    <a:pt x="21515" y="12514"/>
                  </a:lnTo>
                  <a:lnTo>
                    <a:pt x="21426" y="12158"/>
                  </a:lnTo>
                  <a:lnTo>
                    <a:pt x="21337" y="11825"/>
                  </a:lnTo>
                  <a:lnTo>
                    <a:pt x="21226" y="11492"/>
                  </a:lnTo>
                  <a:lnTo>
                    <a:pt x="21071" y="11158"/>
                  </a:lnTo>
                  <a:lnTo>
                    <a:pt x="20915" y="10847"/>
                  </a:lnTo>
                  <a:lnTo>
                    <a:pt x="20715" y="10536"/>
                  </a:lnTo>
                  <a:lnTo>
                    <a:pt x="20515" y="10247"/>
                  </a:lnTo>
                  <a:lnTo>
                    <a:pt x="20293" y="9980"/>
                  </a:lnTo>
                  <a:lnTo>
                    <a:pt x="20048" y="9713"/>
                  </a:lnTo>
                  <a:lnTo>
                    <a:pt x="19804" y="9469"/>
                  </a:lnTo>
                  <a:lnTo>
                    <a:pt x="19537" y="9247"/>
                  </a:lnTo>
                  <a:lnTo>
                    <a:pt x="19248" y="9047"/>
                  </a:lnTo>
                  <a:lnTo>
                    <a:pt x="18937" y="8869"/>
                  </a:lnTo>
                  <a:lnTo>
                    <a:pt x="18626" y="8713"/>
                  </a:lnTo>
                  <a:lnTo>
                    <a:pt x="18292" y="8580"/>
                  </a:lnTo>
                  <a:lnTo>
                    <a:pt x="17937" y="8491"/>
                  </a:lnTo>
                  <a:lnTo>
                    <a:pt x="17470" y="8380"/>
                  </a:lnTo>
                  <a:lnTo>
                    <a:pt x="16981" y="8335"/>
                  </a:lnTo>
                  <a:lnTo>
                    <a:pt x="16003" y="8246"/>
                  </a:lnTo>
                  <a:lnTo>
                    <a:pt x="15514" y="8202"/>
                  </a:lnTo>
                  <a:lnTo>
                    <a:pt x="15025" y="8135"/>
                  </a:lnTo>
                  <a:lnTo>
                    <a:pt x="14558" y="8024"/>
                  </a:lnTo>
                  <a:lnTo>
                    <a:pt x="14336" y="7958"/>
                  </a:lnTo>
                  <a:lnTo>
                    <a:pt x="14114" y="7869"/>
                  </a:lnTo>
                  <a:lnTo>
                    <a:pt x="13825" y="7735"/>
                  </a:lnTo>
                  <a:lnTo>
                    <a:pt x="13558" y="7602"/>
                  </a:lnTo>
                  <a:lnTo>
                    <a:pt x="13314" y="7424"/>
                  </a:lnTo>
                  <a:lnTo>
                    <a:pt x="13091" y="7246"/>
                  </a:lnTo>
                  <a:lnTo>
                    <a:pt x="12869" y="7046"/>
                  </a:lnTo>
                  <a:lnTo>
                    <a:pt x="12647" y="6824"/>
                  </a:lnTo>
                  <a:lnTo>
                    <a:pt x="12447" y="6602"/>
                  </a:lnTo>
                  <a:lnTo>
                    <a:pt x="12269" y="6357"/>
                  </a:lnTo>
                  <a:lnTo>
                    <a:pt x="11913" y="5846"/>
                  </a:lnTo>
                  <a:lnTo>
                    <a:pt x="11580" y="5313"/>
                  </a:lnTo>
                  <a:lnTo>
                    <a:pt x="11291" y="4735"/>
                  </a:lnTo>
                  <a:lnTo>
                    <a:pt x="10980" y="4157"/>
                  </a:lnTo>
                  <a:lnTo>
                    <a:pt x="10691" y="3579"/>
                  </a:lnTo>
                  <a:lnTo>
                    <a:pt x="10380" y="3023"/>
                  </a:lnTo>
                  <a:lnTo>
                    <a:pt x="10046" y="2468"/>
                  </a:lnTo>
                  <a:lnTo>
                    <a:pt x="9713" y="1956"/>
                  </a:lnTo>
                  <a:lnTo>
                    <a:pt x="9513" y="1690"/>
                  </a:lnTo>
                  <a:lnTo>
                    <a:pt x="9335" y="1467"/>
                  </a:lnTo>
                  <a:lnTo>
                    <a:pt x="9113" y="1245"/>
                  </a:lnTo>
                  <a:lnTo>
                    <a:pt x="8913" y="1023"/>
                  </a:lnTo>
                  <a:lnTo>
                    <a:pt x="8668" y="845"/>
                  </a:lnTo>
                  <a:lnTo>
                    <a:pt x="8424" y="667"/>
                  </a:lnTo>
                  <a:lnTo>
                    <a:pt x="8179" y="512"/>
                  </a:lnTo>
                  <a:lnTo>
                    <a:pt x="7890" y="356"/>
                  </a:lnTo>
                  <a:lnTo>
                    <a:pt x="7713" y="267"/>
                  </a:lnTo>
                  <a:lnTo>
                    <a:pt x="7490" y="201"/>
                  </a:lnTo>
                  <a:lnTo>
                    <a:pt x="7068" y="89"/>
                  </a:lnTo>
                  <a:lnTo>
                    <a:pt x="6601" y="23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8" name="Google Shape;1938;p23"/>
            <p:cNvSpPr/>
            <p:nvPr/>
          </p:nvSpPr>
          <p:spPr>
            <a:xfrm>
              <a:off x="-1593418" y="-628890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6" y="45"/>
                  </a:lnTo>
                  <a:lnTo>
                    <a:pt x="379" y="134"/>
                  </a:lnTo>
                  <a:lnTo>
                    <a:pt x="223" y="268"/>
                  </a:lnTo>
                  <a:lnTo>
                    <a:pt x="90" y="423"/>
                  </a:lnTo>
                  <a:lnTo>
                    <a:pt x="23" y="601"/>
                  </a:lnTo>
                  <a:lnTo>
                    <a:pt x="1" y="779"/>
                  </a:lnTo>
                  <a:lnTo>
                    <a:pt x="1" y="1001"/>
                  </a:lnTo>
                  <a:lnTo>
                    <a:pt x="23" y="1223"/>
                  </a:lnTo>
                  <a:lnTo>
                    <a:pt x="90" y="1468"/>
                  </a:lnTo>
                  <a:lnTo>
                    <a:pt x="201" y="1712"/>
                  </a:lnTo>
                  <a:lnTo>
                    <a:pt x="312" y="1979"/>
                  </a:lnTo>
                  <a:lnTo>
                    <a:pt x="468" y="2246"/>
                  </a:lnTo>
                  <a:lnTo>
                    <a:pt x="801" y="2824"/>
                  </a:lnTo>
                  <a:lnTo>
                    <a:pt x="1223" y="3379"/>
                  </a:lnTo>
                  <a:lnTo>
                    <a:pt x="1668" y="3957"/>
                  </a:lnTo>
                  <a:lnTo>
                    <a:pt x="2157" y="4513"/>
                  </a:lnTo>
                  <a:lnTo>
                    <a:pt x="2624" y="5046"/>
                  </a:lnTo>
                  <a:lnTo>
                    <a:pt x="3090" y="5535"/>
                  </a:lnTo>
                  <a:lnTo>
                    <a:pt x="3513" y="5957"/>
                  </a:lnTo>
                  <a:lnTo>
                    <a:pt x="4157" y="6602"/>
                  </a:lnTo>
                  <a:lnTo>
                    <a:pt x="4424" y="6824"/>
                  </a:lnTo>
                  <a:lnTo>
                    <a:pt x="4313" y="6491"/>
                  </a:lnTo>
                  <a:lnTo>
                    <a:pt x="4046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379" y="3690"/>
                  </a:lnTo>
                  <a:lnTo>
                    <a:pt x="3112" y="3001"/>
                  </a:lnTo>
                  <a:lnTo>
                    <a:pt x="2801" y="2312"/>
                  </a:lnTo>
                  <a:lnTo>
                    <a:pt x="2490" y="1690"/>
                  </a:lnTo>
                  <a:lnTo>
                    <a:pt x="2157" y="1112"/>
                  </a:lnTo>
                  <a:lnTo>
                    <a:pt x="1979" y="868"/>
                  </a:lnTo>
                  <a:lnTo>
                    <a:pt x="1801" y="645"/>
                  </a:lnTo>
                  <a:lnTo>
                    <a:pt x="1623" y="445"/>
                  </a:lnTo>
                  <a:lnTo>
                    <a:pt x="1446" y="268"/>
                  </a:lnTo>
                  <a:lnTo>
                    <a:pt x="1268" y="134"/>
                  </a:lnTo>
                  <a:lnTo>
                    <a:pt x="1090" y="45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9" name="Google Shape;1939;p23"/>
            <p:cNvSpPr/>
            <p:nvPr/>
          </p:nvSpPr>
          <p:spPr>
            <a:xfrm>
              <a:off x="-1655086" y="-506356"/>
              <a:ext cx="142407" cy="46805"/>
            </a:xfrm>
            <a:custGeom>
              <a:avLst/>
              <a:gdLst/>
              <a:ahLst/>
              <a:cxnLst/>
              <a:rect l="l" t="t" r="r" b="b"/>
              <a:pathLst>
                <a:path w="7646" h="2513" extrusionOk="0">
                  <a:moveTo>
                    <a:pt x="5734" y="1"/>
                  </a:moveTo>
                  <a:lnTo>
                    <a:pt x="5068" y="23"/>
                  </a:lnTo>
                  <a:lnTo>
                    <a:pt x="4334" y="45"/>
                  </a:lnTo>
                  <a:lnTo>
                    <a:pt x="3601" y="112"/>
                  </a:lnTo>
                  <a:lnTo>
                    <a:pt x="2867" y="179"/>
                  </a:lnTo>
                  <a:lnTo>
                    <a:pt x="2156" y="312"/>
                  </a:lnTo>
                  <a:lnTo>
                    <a:pt x="1511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1" y="734"/>
                  </a:lnTo>
                  <a:lnTo>
                    <a:pt x="489" y="868"/>
                  </a:lnTo>
                  <a:lnTo>
                    <a:pt x="311" y="1001"/>
                  </a:lnTo>
                  <a:lnTo>
                    <a:pt x="178" y="1134"/>
                  </a:lnTo>
                  <a:lnTo>
                    <a:pt x="67" y="1290"/>
                  </a:lnTo>
                  <a:lnTo>
                    <a:pt x="22" y="1468"/>
                  </a:lnTo>
                  <a:lnTo>
                    <a:pt x="0" y="1646"/>
                  </a:lnTo>
                  <a:lnTo>
                    <a:pt x="45" y="1846"/>
                  </a:lnTo>
                  <a:lnTo>
                    <a:pt x="111" y="2046"/>
                  </a:lnTo>
                  <a:lnTo>
                    <a:pt x="222" y="2201"/>
                  </a:lnTo>
                  <a:lnTo>
                    <a:pt x="378" y="2312"/>
                  </a:lnTo>
                  <a:lnTo>
                    <a:pt x="556" y="2401"/>
                  </a:lnTo>
                  <a:lnTo>
                    <a:pt x="756" y="2468"/>
                  </a:lnTo>
                  <a:lnTo>
                    <a:pt x="978" y="2512"/>
                  </a:lnTo>
                  <a:lnTo>
                    <a:pt x="1223" y="2512"/>
                  </a:lnTo>
                  <a:lnTo>
                    <a:pt x="1489" y="2490"/>
                  </a:lnTo>
                  <a:lnTo>
                    <a:pt x="1778" y="2468"/>
                  </a:lnTo>
                  <a:lnTo>
                    <a:pt x="2089" y="2401"/>
                  </a:lnTo>
                  <a:lnTo>
                    <a:pt x="2734" y="2246"/>
                  </a:lnTo>
                  <a:lnTo>
                    <a:pt x="3401" y="2023"/>
                  </a:lnTo>
                  <a:lnTo>
                    <a:pt x="4090" y="1757"/>
                  </a:lnTo>
                  <a:lnTo>
                    <a:pt x="4757" y="1490"/>
                  </a:lnTo>
                  <a:lnTo>
                    <a:pt x="5401" y="1179"/>
                  </a:lnTo>
                  <a:lnTo>
                    <a:pt x="6001" y="890"/>
                  </a:lnTo>
                  <a:lnTo>
                    <a:pt x="6535" y="623"/>
                  </a:lnTo>
                  <a:lnTo>
                    <a:pt x="7335" y="201"/>
                  </a:lnTo>
                  <a:lnTo>
                    <a:pt x="7646" y="23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0" name="Google Shape;1940;p23"/>
            <p:cNvSpPr/>
            <p:nvPr/>
          </p:nvSpPr>
          <p:spPr>
            <a:xfrm>
              <a:off x="-1511450" y="-640065"/>
              <a:ext cx="58799" cy="137881"/>
            </a:xfrm>
            <a:custGeom>
              <a:avLst/>
              <a:gdLst/>
              <a:ahLst/>
              <a:cxnLst/>
              <a:rect l="l" t="t" r="r" b="b"/>
              <a:pathLst>
                <a:path w="3157" h="7403" extrusionOk="0">
                  <a:moveTo>
                    <a:pt x="2201" y="1"/>
                  </a:moveTo>
                  <a:lnTo>
                    <a:pt x="2001" y="67"/>
                  </a:lnTo>
                  <a:lnTo>
                    <a:pt x="1845" y="156"/>
                  </a:lnTo>
                  <a:lnTo>
                    <a:pt x="1668" y="290"/>
                  </a:lnTo>
                  <a:lnTo>
                    <a:pt x="1534" y="467"/>
                  </a:lnTo>
                  <a:lnTo>
                    <a:pt x="1379" y="667"/>
                  </a:lnTo>
                  <a:lnTo>
                    <a:pt x="1245" y="912"/>
                  </a:lnTo>
                  <a:lnTo>
                    <a:pt x="1112" y="1179"/>
                  </a:lnTo>
                  <a:lnTo>
                    <a:pt x="1001" y="1445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7" y="3468"/>
                  </a:lnTo>
                  <a:lnTo>
                    <a:pt x="334" y="4201"/>
                  </a:lnTo>
                  <a:lnTo>
                    <a:pt x="223" y="4913"/>
                  </a:lnTo>
                  <a:lnTo>
                    <a:pt x="156" y="5557"/>
                  </a:lnTo>
                  <a:lnTo>
                    <a:pt x="90" y="6157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12" y="6357"/>
                  </a:lnTo>
                  <a:lnTo>
                    <a:pt x="1401" y="5246"/>
                  </a:lnTo>
                  <a:lnTo>
                    <a:pt x="1756" y="4624"/>
                  </a:lnTo>
                  <a:lnTo>
                    <a:pt x="2112" y="3957"/>
                  </a:lnTo>
                  <a:lnTo>
                    <a:pt x="2445" y="3312"/>
                  </a:lnTo>
                  <a:lnTo>
                    <a:pt x="2734" y="2646"/>
                  </a:lnTo>
                  <a:lnTo>
                    <a:pt x="2957" y="2046"/>
                  </a:lnTo>
                  <a:lnTo>
                    <a:pt x="3046" y="1734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57" y="956"/>
                  </a:lnTo>
                  <a:lnTo>
                    <a:pt x="3157" y="734"/>
                  </a:lnTo>
                  <a:lnTo>
                    <a:pt x="3112" y="534"/>
                  </a:lnTo>
                  <a:lnTo>
                    <a:pt x="3023" y="356"/>
                  </a:lnTo>
                  <a:lnTo>
                    <a:pt x="2912" y="223"/>
                  </a:lnTo>
                  <a:lnTo>
                    <a:pt x="2779" y="112"/>
                  </a:lnTo>
                  <a:lnTo>
                    <a:pt x="2579" y="23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1" name="Google Shape;1941;p23"/>
            <p:cNvSpPr/>
            <p:nvPr/>
          </p:nvSpPr>
          <p:spPr>
            <a:xfrm>
              <a:off x="-1515994" y="-508014"/>
              <a:ext cx="97707" cy="116350"/>
            </a:xfrm>
            <a:custGeom>
              <a:avLst/>
              <a:gdLst/>
              <a:ahLst/>
              <a:cxnLst/>
              <a:rect l="l" t="t" r="r" b="b"/>
              <a:pathLst>
                <a:path w="5246" h="6247" extrusionOk="0">
                  <a:moveTo>
                    <a:pt x="0" y="1"/>
                  </a:moveTo>
                  <a:lnTo>
                    <a:pt x="156" y="312"/>
                  </a:lnTo>
                  <a:lnTo>
                    <a:pt x="534" y="1157"/>
                  </a:lnTo>
                  <a:lnTo>
                    <a:pt x="1134" y="2312"/>
                  </a:lnTo>
                  <a:lnTo>
                    <a:pt x="1467" y="2957"/>
                  </a:lnTo>
                  <a:lnTo>
                    <a:pt x="1845" y="3602"/>
                  </a:lnTo>
                  <a:lnTo>
                    <a:pt x="2245" y="4224"/>
                  </a:lnTo>
                  <a:lnTo>
                    <a:pt x="2645" y="4802"/>
                  </a:lnTo>
                  <a:lnTo>
                    <a:pt x="3045" y="5335"/>
                  </a:lnTo>
                  <a:lnTo>
                    <a:pt x="3267" y="5557"/>
                  </a:lnTo>
                  <a:lnTo>
                    <a:pt x="3467" y="5758"/>
                  </a:lnTo>
                  <a:lnTo>
                    <a:pt x="3667" y="5913"/>
                  </a:lnTo>
                  <a:lnTo>
                    <a:pt x="3867" y="6069"/>
                  </a:lnTo>
                  <a:lnTo>
                    <a:pt x="4068" y="6158"/>
                  </a:lnTo>
                  <a:lnTo>
                    <a:pt x="4268" y="6224"/>
                  </a:lnTo>
                  <a:lnTo>
                    <a:pt x="4445" y="6247"/>
                  </a:lnTo>
                  <a:lnTo>
                    <a:pt x="4623" y="6224"/>
                  </a:lnTo>
                  <a:lnTo>
                    <a:pt x="4801" y="6158"/>
                  </a:lnTo>
                  <a:lnTo>
                    <a:pt x="4957" y="6046"/>
                  </a:lnTo>
                  <a:lnTo>
                    <a:pt x="5090" y="5891"/>
                  </a:lnTo>
                  <a:lnTo>
                    <a:pt x="5179" y="5713"/>
                  </a:lnTo>
                  <a:lnTo>
                    <a:pt x="5223" y="5535"/>
                  </a:lnTo>
                  <a:lnTo>
                    <a:pt x="5246" y="5335"/>
                  </a:lnTo>
                  <a:lnTo>
                    <a:pt x="5201" y="5135"/>
                  </a:lnTo>
                  <a:lnTo>
                    <a:pt x="5134" y="4913"/>
                  </a:lnTo>
                  <a:lnTo>
                    <a:pt x="5045" y="4691"/>
                  </a:lnTo>
                  <a:lnTo>
                    <a:pt x="4912" y="4446"/>
                  </a:lnTo>
                  <a:lnTo>
                    <a:pt x="4757" y="4202"/>
                  </a:lnTo>
                  <a:lnTo>
                    <a:pt x="4579" y="3957"/>
                  </a:lnTo>
                  <a:lnTo>
                    <a:pt x="4134" y="3446"/>
                  </a:lnTo>
                  <a:lnTo>
                    <a:pt x="3645" y="2935"/>
                  </a:lnTo>
                  <a:lnTo>
                    <a:pt x="3134" y="2446"/>
                  </a:lnTo>
                  <a:lnTo>
                    <a:pt x="2578" y="1957"/>
                  </a:lnTo>
                  <a:lnTo>
                    <a:pt x="2023" y="1490"/>
                  </a:lnTo>
                  <a:lnTo>
                    <a:pt x="1489" y="1090"/>
                  </a:lnTo>
                  <a:lnTo>
                    <a:pt x="1023" y="712"/>
                  </a:lnTo>
                  <a:lnTo>
                    <a:pt x="289" y="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2" name="Google Shape;1942;p23"/>
            <p:cNvSpPr/>
            <p:nvPr/>
          </p:nvSpPr>
          <p:spPr>
            <a:xfrm>
              <a:off x="-1562370" y="-506356"/>
              <a:ext cx="50120" cy="141178"/>
            </a:xfrm>
            <a:custGeom>
              <a:avLst/>
              <a:gdLst/>
              <a:ahLst/>
              <a:cxnLst/>
              <a:rect l="l" t="t" r="r" b="b"/>
              <a:pathLst>
                <a:path w="2691" h="7580" extrusionOk="0">
                  <a:moveTo>
                    <a:pt x="2690" y="1"/>
                  </a:moveTo>
                  <a:lnTo>
                    <a:pt x="2512" y="312"/>
                  </a:lnTo>
                  <a:lnTo>
                    <a:pt x="2046" y="1112"/>
                  </a:lnTo>
                  <a:lnTo>
                    <a:pt x="1757" y="1646"/>
                  </a:lnTo>
                  <a:lnTo>
                    <a:pt x="1445" y="2268"/>
                  </a:lnTo>
                  <a:lnTo>
                    <a:pt x="1134" y="2912"/>
                  </a:lnTo>
                  <a:lnTo>
                    <a:pt x="823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580"/>
                  </a:lnTo>
                  <a:lnTo>
                    <a:pt x="67" y="5891"/>
                  </a:lnTo>
                  <a:lnTo>
                    <a:pt x="23" y="6180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90" y="7091"/>
                  </a:lnTo>
                  <a:lnTo>
                    <a:pt x="179" y="7247"/>
                  </a:lnTo>
                  <a:lnTo>
                    <a:pt x="312" y="7402"/>
                  </a:lnTo>
                  <a:lnTo>
                    <a:pt x="468" y="7491"/>
                  </a:lnTo>
                  <a:lnTo>
                    <a:pt x="645" y="7558"/>
                  </a:lnTo>
                  <a:lnTo>
                    <a:pt x="868" y="7580"/>
                  </a:lnTo>
                  <a:lnTo>
                    <a:pt x="1045" y="7558"/>
                  </a:lnTo>
                  <a:lnTo>
                    <a:pt x="1223" y="7491"/>
                  </a:lnTo>
                  <a:lnTo>
                    <a:pt x="1379" y="7380"/>
                  </a:lnTo>
                  <a:lnTo>
                    <a:pt x="1534" y="7224"/>
                  </a:lnTo>
                  <a:lnTo>
                    <a:pt x="1690" y="7047"/>
                  </a:lnTo>
                  <a:lnTo>
                    <a:pt x="1801" y="6824"/>
                  </a:lnTo>
                  <a:lnTo>
                    <a:pt x="1912" y="6580"/>
                  </a:lnTo>
                  <a:lnTo>
                    <a:pt x="2023" y="6313"/>
                  </a:lnTo>
                  <a:lnTo>
                    <a:pt x="2134" y="6024"/>
                  </a:lnTo>
                  <a:lnTo>
                    <a:pt x="2290" y="5380"/>
                  </a:lnTo>
                  <a:lnTo>
                    <a:pt x="2423" y="4691"/>
                  </a:lnTo>
                  <a:lnTo>
                    <a:pt x="2512" y="3957"/>
                  </a:lnTo>
                  <a:lnTo>
                    <a:pt x="2579" y="3224"/>
                  </a:lnTo>
                  <a:lnTo>
                    <a:pt x="2646" y="2512"/>
                  </a:lnTo>
                  <a:lnTo>
                    <a:pt x="2668" y="1846"/>
                  </a:lnTo>
                  <a:lnTo>
                    <a:pt x="2690" y="1245"/>
                  </a:lnTo>
                  <a:lnTo>
                    <a:pt x="2690" y="35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3" name="Google Shape;1943;p23"/>
            <p:cNvSpPr/>
            <p:nvPr/>
          </p:nvSpPr>
          <p:spPr>
            <a:xfrm>
              <a:off x="-1515994" y="-534089"/>
              <a:ext cx="145312" cy="38926"/>
            </a:xfrm>
            <a:custGeom>
              <a:avLst/>
              <a:gdLst/>
              <a:ahLst/>
              <a:cxnLst/>
              <a:rect l="l" t="t" r="r" b="b"/>
              <a:pathLst>
                <a:path w="7802" h="2090" extrusionOk="0">
                  <a:moveTo>
                    <a:pt x="5846" y="1"/>
                  </a:moveTo>
                  <a:lnTo>
                    <a:pt x="5179" y="67"/>
                  </a:lnTo>
                  <a:lnTo>
                    <a:pt x="4490" y="201"/>
                  </a:lnTo>
                  <a:lnTo>
                    <a:pt x="3779" y="356"/>
                  </a:lnTo>
                  <a:lnTo>
                    <a:pt x="3067" y="556"/>
                  </a:lnTo>
                  <a:lnTo>
                    <a:pt x="2378" y="756"/>
                  </a:lnTo>
                  <a:lnTo>
                    <a:pt x="1734" y="956"/>
                  </a:lnTo>
                  <a:lnTo>
                    <a:pt x="1178" y="1156"/>
                  </a:lnTo>
                  <a:lnTo>
                    <a:pt x="334" y="1468"/>
                  </a:lnTo>
                  <a:lnTo>
                    <a:pt x="0" y="1601"/>
                  </a:lnTo>
                  <a:lnTo>
                    <a:pt x="356" y="1645"/>
                  </a:lnTo>
                  <a:lnTo>
                    <a:pt x="1267" y="1801"/>
                  </a:lnTo>
                  <a:lnTo>
                    <a:pt x="1867" y="1868"/>
                  </a:lnTo>
                  <a:lnTo>
                    <a:pt x="2556" y="1957"/>
                  </a:lnTo>
                  <a:lnTo>
                    <a:pt x="3267" y="2023"/>
                  </a:lnTo>
                  <a:lnTo>
                    <a:pt x="4023" y="2068"/>
                  </a:lnTo>
                  <a:lnTo>
                    <a:pt x="4757" y="2090"/>
                  </a:lnTo>
                  <a:lnTo>
                    <a:pt x="5468" y="2090"/>
                  </a:lnTo>
                  <a:lnTo>
                    <a:pt x="6135" y="2023"/>
                  </a:lnTo>
                  <a:lnTo>
                    <a:pt x="6424" y="1979"/>
                  </a:lnTo>
                  <a:lnTo>
                    <a:pt x="6712" y="1912"/>
                  </a:lnTo>
                  <a:lnTo>
                    <a:pt x="6957" y="1845"/>
                  </a:lnTo>
                  <a:lnTo>
                    <a:pt x="7201" y="1757"/>
                  </a:lnTo>
                  <a:lnTo>
                    <a:pt x="7379" y="1645"/>
                  </a:lnTo>
                  <a:lnTo>
                    <a:pt x="7557" y="1534"/>
                  </a:lnTo>
                  <a:lnTo>
                    <a:pt x="7668" y="1379"/>
                  </a:lnTo>
                  <a:lnTo>
                    <a:pt x="7757" y="1223"/>
                  </a:lnTo>
                  <a:lnTo>
                    <a:pt x="7802" y="1045"/>
                  </a:lnTo>
                  <a:lnTo>
                    <a:pt x="7779" y="845"/>
                  </a:lnTo>
                  <a:lnTo>
                    <a:pt x="7735" y="645"/>
                  </a:lnTo>
                  <a:lnTo>
                    <a:pt x="7646" y="467"/>
                  </a:lnTo>
                  <a:lnTo>
                    <a:pt x="7513" y="334"/>
                  </a:lnTo>
                  <a:lnTo>
                    <a:pt x="7357" y="223"/>
                  </a:lnTo>
                  <a:lnTo>
                    <a:pt x="7157" y="134"/>
                  </a:lnTo>
                  <a:lnTo>
                    <a:pt x="6957" y="67"/>
                  </a:lnTo>
                  <a:lnTo>
                    <a:pt x="6712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1535048" y="-523733"/>
              <a:ext cx="42242" cy="42651"/>
            </a:xfrm>
            <a:custGeom>
              <a:avLst/>
              <a:gdLst/>
              <a:ahLst/>
              <a:cxnLst/>
              <a:rect l="l" t="t" r="r" b="b"/>
              <a:pathLst>
                <a:path w="2268" h="2290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490" y="200"/>
                  </a:lnTo>
                  <a:lnTo>
                    <a:pt x="334" y="334"/>
                  </a:lnTo>
                  <a:lnTo>
                    <a:pt x="179" y="512"/>
                  </a:lnTo>
                  <a:lnTo>
                    <a:pt x="90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8"/>
                  </a:lnTo>
                  <a:lnTo>
                    <a:pt x="90" y="1578"/>
                  </a:lnTo>
                  <a:lnTo>
                    <a:pt x="179" y="1778"/>
                  </a:lnTo>
                  <a:lnTo>
                    <a:pt x="334" y="1956"/>
                  </a:lnTo>
                  <a:lnTo>
                    <a:pt x="490" y="2090"/>
                  </a:lnTo>
                  <a:lnTo>
                    <a:pt x="690" y="2201"/>
                  </a:lnTo>
                  <a:lnTo>
                    <a:pt x="912" y="2267"/>
                  </a:lnTo>
                  <a:lnTo>
                    <a:pt x="1134" y="2290"/>
                  </a:lnTo>
                  <a:lnTo>
                    <a:pt x="1357" y="2267"/>
                  </a:lnTo>
                  <a:lnTo>
                    <a:pt x="1579" y="2201"/>
                  </a:lnTo>
                  <a:lnTo>
                    <a:pt x="1779" y="2090"/>
                  </a:lnTo>
                  <a:lnTo>
                    <a:pt x="1934" y="1956"/>
                  </a:lnTo>
                  <a:lnTo>
                    <a:pt x="2090" y="1778"/>
                  </a:lnTo>
                  <a:lnTo>
                    <a:pt x="2179" y="1578"/>
                  </a:lnTo>
                  <a:lnTo>
                    <a:pt x="2246" y="1378"/>
                  </a:lnTo>
                  <a:lnTo>
                    <a:pt x="2268" y="1134"/>
                  </a:lnTo>
                  <a:lnTo>
                    <a:pt x="2246" y="912"/>
                  </a:lnTo>
                  <a:lnTo>
                    <a:pt x="2179" y="689"/>
                  </a:lnTo>
                  <a:lnTo>
                    <a:pt x="2090" y="512"/>
                  </a:lnTo>
                  <a:lnTo>
                    <a:pt x="1934" y="334"/>
                  </a:lnTo>
                  <a:lnTo>
                    <a:pt x="1779" y="200"/>
                  </a:lnTo>
                  <a:lnTo>
                    <a:pt x="1579" y="89"/>
                  </a:lnTo>
                  <a:lnTo>
                    <a:pt x="1357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245690" y="90165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7" y="45"/>
                  </a:lnTo>
                  <a:lnTo>
                    <a:pt x="379" y="134"/>
                  </a:lnTo>
                  <a:lnTo>
                    <a:pt x="223" y="268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01"/>
                  </a:lnTo>
                  <a:lnTo>
                    <a:pt x="23" y="1246"/>
                  </a:lnTo>
                  <a:lnTo>
                    <a:pt x="90" y="1468"/>
                  </a:lnTo>
                  <a:lnTo>
                    <a:pt x="201" y="1735"/>
                  </a:lnTo>
                  <a:lnTo>
                    <a:pt x="312" y="2001"/>
                  </a:lnTo>
                  <a:lnTo>
                    <a:pt x="468" y="2268"/>
                  </a:lnTo>
                  <a:lnTo>
                    <a:pt x="801" y="2824"/>
                  </a:lnTo>
                  <a:lnTo>
                    <a:pt x="1223" y="3402"/>
                  </a:lnTo>
                  <a:lnTo>
                    <a:pt x="1668" y="3979"/>
                  </a:lnTo>
                  <a:lnTo>
                    <a:pt x="2157" y="4535"/>
                  </a:lnTo>
                  <a:lnTo>
                    <a:pt x="2624" y="5046"/>
                  </a:lnTo>
                  <a:lnTo>
                    <a:pt x="3090" y="5535"/>
                  </a:lnTo>
                  <a:lnTo>
                    <a:pt x="3513" y="5980"/>
                  </a:lnTo>
                  <a:lnTo>
                    <a:pt x="4157" y="6602"/>
                  </a:lnTo>
                  <a:lnTo>
                    <a:pt x="4424" y="6824"/>
                  </a:lnTo>
                  <a:lnTo>
                    <a:pt x="4313" y="6491"/>
                  </a:lnTo>
                  <a:lnTo>
                    <a:pt x="4046" y="5602"/>
                  </a:lnTo>
                  <a:lnTo>
                    <a:pt x="3646" y="4380"/>
                  </a:lnTo>
                  <a:lnTo>
                    <a:pt x="3379" y="3691"/>
                  </a:lnTo>
                  <a:lnTo>
                    <a:pt x="3113" y="3002"/>
                  </a:lnTo>
                  <a:lnTo>
                    <a:pt x="2801" y="2335"/>
                  </a:lnTo>
                  <a:lnTo>
                    <a:pt x="2490" y="1690"/>
                  </a:lnTo>
                  <a:lnTo>
                    <a:pt x="2157" y="1112"/>
                  </a:lnTo>
                  <a:lnTo>
                    <a:pt x="1979" y="868"/>
                  </a:lnTo>
                  <a:lnTo>
                    <a:pt x="1801" y="646"/>
                  </a:lnTo>
                  <a:lnTo>
                    <a:pt x="1623" y="446"/>
                  </a:lnTo>
                  <a:lnTo>
                    <a:pt x="1446" y="290"/>
                  </a:lnTo>
                  <a:lnTo>
                    <a:pt x="1268" y="157"/>
                  </a:lnTo>
                  <a:lnTo>
                    <a:pt x="1090" y="6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307357" y="212699"/>
              <a:ext cx="142407" cy="47214"/>
            </a:xfrm>
            <a:custGeom>
              <a:avLst/>
              <a:gdLst/>
              <a:ahLst/>
              <a:cxnLst/>
              <a:rect l="l" t="t" r="r" b="b"/>
              <a:pathLst>
                <a:path w="7646" h="2535" extrusionOk="0">
                  <a:moveTo>
                    <a:pt x="5735" y="1"/>
                  </a:moveTo>
                  <a:lnTo>
                    <a:pt x="5068" y="23"/>
                  </a:lnTo>
                  <a:lnTo>
                    <a:pt x="4334" y="68"/>
                  </a:lnTo>
                  <a:lnTo>
                    <a:pt x="3601" y="112"/>
                  </a:lnTo>
                  <a:lnTo>
                    <a:pt x="2867" y="201"/>
                  </a:lnTo>
                  <a:lnTo>
                    <a:pt x="2156" y="312"/>
                  </a:lnTo>
                  <a:lnTo>
                    <a:pt x="1512" y="468"/>
                  </a:lnTo>
                  <a:lnTo>
                    <a:pt x="1223" y="534"/>
                  </a:lnTo>
                  <a:lnTo>
                    <a:pt x="956" y="646"/>
                  </a:lnTo>
                  <a:lnTo>
                    <a:pt x="711" y="757"/>
                  </a:lnTo>
                  <a:lnTo>
                    <a:pt x="489" y="868"/>
                  </a:lnTo>
                  <a:lnTo>
                    <a:pt x="311" y="1001"/>
                  </a:lnTo>
                  <a:lnTo>
                    <a:pt x="178" y="1157"/>
                  </a:lnTo>
                  <a:lnTo>
                    <a:pt x="67" y="1312"/>
                  </a:lnTo>
                  <a:lnTo>
                    <a:pt x="22" y="1468"/>
                  </a:lnTo>
                  <a:lnTo>
                    <a:pt x="0" y="1668"/>
                  </a:lnTo>
                  <a:lnTo>
                    <a:pt x="45" y="1868"/>
                  </a:lnTo>
                  <a:lnTo>
                    <a:pt x="111" y="2046"/>
                  </a:lnTo>
                  <a:lnTo>
                    <a:pt x="222" y="2201"/>
                  </a:lnTo>
                  <a:lnTo>
                    <a:pt x="378" y="2335"/>
                  </a:lnTo>
                  <a:lnTo>
                    <a:pt x="556" y="2424"/>
                  </a:lnTo>
                  <a:lnTo>
                    <a:pt x="756" y="2490"/>
                  </a:lnTo>
                  <a:lnTo>
                    <a:pt x="978" y="2513"/>
                  </a:lnTo>
                  <a:lnTo>
                    <a:pt x="1223" y="2535"/>
                  </a:lnTo>
                  <a:lnTo>
                    <a:pt x="1489" y="2513"/>
                  </a:lnTo>
                  <a:lnTo>
                    <a:pt x="1778" y="2468"/>
                  </a:lnTo>
                  <a:lnTo>
                    <a:pt x="2089" y="2424"/>
                  </a:lnTo>
                  <a:lnTo>
                    <a:pt x="2734" y="2246"/>
                  </a:lnTo>
                  <a:lnTo>
                    <a:pt x="3401" y="2046"/>
                  </a:lnTo>
                  <a:lnTo>
                    <a:pt x="4090" y="1779"/>
                  </a:lnTo>
                  <a:lnTo>
                    <a:pt x="4757" y="1490"/>
                  </a:lnTo>
                  <a:lnTo>
                    <a:pt x="5401" y="1201"/>
                  </a:lnTo>
                  <a:lnTo>
                    <a:pt x="6001" y="890"/>
                  </a:lnTo>
                  <a:lnTo>
                    <a:pt x="6535" y="623"/>
                  </a:lnTo>
                  <a:lnTo>
                    <a:pt x="7335" y="201"/>
                  </a:lnTo>
                  <a:lnTo>
                    <a:pt x="7646" y="23"/>
                  </a:lnTo>
                  <a:lnTo>
                    <a:pt x="7290" y="23"/>
                  </a:lnTo>
                  <a:lnTo>
                    <a:pt x="635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163721" y="78990"/>
              <a:ext cx="58799" cy="138291"/>
            </a:xfrm>
            <a:custGeom>
              <a:avLst/>
              <a:gdLst/>
              <a:ahLst/>
              <a:cxnLst/>
              <a:rect l="l" t="t" r="r" b="b"/>
              <a:pathLst>
                <a:path w="3157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01" y="68"/>
                  </a:lnTo>
                  <a:lnTo>
                    <a:pt x="1845" y="179"/>
                  </a:lnTo>
                  <a:lnTo>
                    <a:pt x="1668" y="312"/>
                  </a:lnTo>
                  <a:lnTo>
                    <a:pt x="1534" y="468"/>
                  </a:lnTo>
                  <a:lnTo>
                    <a:pt x="1379" y="690"/>
                  </a:lnTo>
                  <a:lnTo>
                    <a:pt x="1245" y="912"/>
                  </a:lnTo>
                  <a:lnTo>
                    <a:pt x="1112" y="1179"/>
                  </a:lnTo>
                  <a:lnTo>
                    <a:pt x="1001" y="1468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2"/>
                  </a:lnTo>
                  <a:lnTo>
                    <a:pt x="223" y="4913"/>
                  </a:lnTo>
                  <a:lnTo>
                    <a:pt x="156" y="5580"/>
                  </a:lnTo>
                  <a:lnTo>
                    <a:pt x="90" y="6180"/>
                  </a:lnTo>
                  <a:lnTo>
                    <a:pt x="23" y="7069"/>
                  </a:lnTo>
                  <a:lnTo>
                    <a:pt x="1" y="7424"/>
                  </a:lnTo>
                  <a:lnTo>
                    <a:pt x="201" y="7136"/>
                  </a:lnTo>
                  <a:lnTo>
                    <a:pt x="712" y="6358"/>
                  </a:lnTo>
                  <a:lnTo>
                    <a:pt x="1401" y="5269"/>
                  </a:lnTo>
                  <a:lnTo>
                    <a:pt x="1757" y="4624"/>
                  </a:lnTo>
                  <a:lnTo>
                    <a:pt x="2112" y="3979"/>
                  </a:lnTo>
                  <a:lnTo>
                    <a:pt x="2446" y="3313"/>
                  </a:lnTo>
                  <a:lnTo>
                    <a:pt x="2735" y="2668"/>
                  </a:lnTo>
                  <a:lnTo>
                    <a:pt x="2957" y="2046"/>
                  </a:lnTo>
                  <a:lnTo>
                    <a:pt x="3046" y="1757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57" y="957"/>
                  </a:lnTo>
                  <a:lnTo>
                    <a:pt x="3157" y="734"/>
                  </a:lnTo>
                  <a:lnTo>
                    <a:pt x="3112" y="557"/>
                  </a:lnTo>
                  <a:lnTo>
                    <a:pt x="3023" y="379"/>
                  </a:lnTo>
                  <a:lnTo>
                    <a:pt x="2912" y="223"/>
                  </a:lnTo>
                  <a:lnTo>
                    <a:pt x="2779" y="112"/>
                  </a:lnTo>
                  <a:lnTo>
                    <a:pt x="2579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168265" y="211060"/>
              <a:ext cx="97707" cy="116742"/>
            </a:xfrm>
            <a:custGeom>
              <a:avLst/>
              <a:gdLst/>
              <a:ahLst/>
              <a:cxnLst/>
              <a:rect l="l" t="t" r="r" b="b"/>
              <a:pathLst>
                <a:path w="5246" h="6268" extrusionOk="0">
                  <a:moveTo>
                    <a:pt x="0" y="0"/>
                  </a:moveTo>
                  <a:lnTo>
                    <a:pt x="156" y="333"/>
                  </a:lnTo>
                  <a:lnTo>
                    <a:pt x="534" y="1156"/>
                  </a:lnTo>
                  <a:lnTo>
                    <a:pt x="823" y="1711"/>
                  </a:lnTo>
                  <a:lnTo>
                    <a:pt x="1134" y="2312"/>
                  </a:lnTo>
                  <a:lnTo>
                    <a:pt x="1467" y="2956"/>
                  </a:lnTo>
                  <a:lnTo>
                    <a:pt x="1845" y="3601"/>
                  </a:lnTo>
                  <a:lnTo>
                    <a:pt x="2245" y="4223"/>
                  </a:lnTo>
                  <a:lnTo>
                    <a:pt x="2645" y="4823"/>
                  </a:lnTo>
                  <a:lnTo>
                    <a:pt x="3045" y="5334"/>
                  </a:lnTo>
                  <a:lnTo>
                    <a:pt x="3267" y="5557"/>
                  </a:lnTo>
                  <a:lnTo>
                    <a:pt x="3467" y="5757"/>
                  </a:lnTo>
                  <a:lnTo>
                    <a:pt x="3668" y="5935"/>
                  </a:lnTo>
                  <a:lnTo>
                    <a:pt x="3868" y="6068"/>
                  </a:lnTo>
                  <a:lnTo>
                    <a:pt x="4068" y="6179"/>
                  </a:lnTo>
                  <a:lnTo>
                    <a:pt x="4268" y="6246"/>
                  </a:lnTo>
                  <a:lnTo>
                    <a:pt x="4445" y="6268"/>
                  </a:lnTo>
                  <a:lnTo>
                    <a:pt x="4623" y="6246"/>
                  </a:lnTo>
                  <a:lnTo>
                    <a:pt x="4801" y="6179"/>
                  </a:lnTo>
                  <a:lnTo>
                    <a:pt x="4957" y="6046"/>
                  </a:lnTo>
                  <a:lnTo>
                    <a:pt x="5090" y="5890"/>
                  </a:lnTo>
                  <a:lnTo>
                    <a:pt x="5179" y="5734"/>
                  </a:lnTo>
                  <a:lnTo>
                    <a:pt x="5223" y="5534"/>
                  </a:lnTo>
                  <a:lnTo>
                    <a:pt x="5246" y="5357"/>
                  </a:lnTo>
                  <a:lnTo>
                    <a:pt x="5201" y="5134"/>
                  </a:lnTo>
                  <a:lnTo>
                    <a:pt x="5134" y="4912"/>
                  </a:lnTo>
                  <a:lnTo>
                    <a:pt x="5046" y="4690"/>
                  </a:lnTo>
                  <a:lnTo>
                    <a:pt x="4912" y="4445"/>
                  </a:lnTo>
                  <a:lnTo>
                    <a:pt x="4757" y="4201"/>
                  </a:lnTo>
                  <a:lnTo>
                    <a:pt x="4579" y="3956"/>
                  </a:lnTo>
                  <a:lnTo>
                    <a:pt x="4156" y="3467"/>
                  </a:lnTo>
                  <a:lnTo>
                    <a:pt x="3668" y="2956"/>
                  </a:lnTo>
                  <a:lnTo>
                    <a:pt x="3134" y="2445"/>
                  </a:lnTo>
                  <a:lnTo>
                    <a:pt x="2578" y="1956"/>
                  </a:lnTo>
                  <a:lnTo>
                    <a:pt x="2023" y="1511"/>
                  </a:lnTo>
                  <a:lnTo>
                    <a:pt x="1512" y="1089"/>
                  </a:lnTo>
                  <a:lnTo>
                    <a:pt x="1023" y="734"/>
                  </a:lnTo>
                  <a:lnTo>
                    <a:pt x="289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214642" y="212699"/>
              <a:ext cx="50120" cy="141196"/>
            </a:xfrm>
            <a:custGeom>
              <a:avLst/>
              <a:gdLst/>
              <a:ahLst/>
              <a:cxnLst/>
              <a:rect l="l" t="t" r="r" b="b"/>
              <a:pathLst>
                <a:path w="2691" h="7581" extrusionOk="0">
                  <a:moveTo>
                    <a:pt x="2690" y="1"/>
                  </a:moveTo>
                  <a:lnTo>
                    <a:pt x="2512" y="312"/>
                  </a:lnTo>
                  <a:lnTo>
                    <a:pt x="2046" y="1112"/>
                  </a:lnTo>
                  <a:lnTo>
                    <a:pt x="1757" y="1668"/>
                  </a:lnTo>
                  <a:lnTo>
                    <a:pt x="1446" y="2268"/>
                  </a:lnTo>
                  <a:lnTo>
                    <a:pt x="1134" y="2935"/>
                  </a:lnTo>
                  <a:lnTo>
                    <a:pt x="823" y="3602"/>
                  </a:lnTo>
                  <a:lnTo>
                    <a:pt x="556" y="4291"/>
                  </a:lnTo>
                  <a:lnTo>
                    <a:pt x="312" y="4957"/>
                  </a:lnTo>
                  <a:lnTo>
                    <a:pt x="134" y="5602"/>
                  </a:lnTo>
                  <a:lnTo>
                    <a:pt x="68" y="5891"/>
                  </a:lnTo>
                  <a:lnTo>
                    <a:pt x="23" y="6180"/>
                  </a:lnTo>
                  <a:lnTo>
                    <a:pt x="1" y="6447"/>
                  </a:lnTo>
                  <a:lnTo>
                    <a:pt x="1" y="6691"/>
                  </a:lnTo>
                  <a:lnTo>
                    <a:pt x="45" y="6913"/>
                  </a:lnTo>
                  <a:lnTo>
                    <a:pt x="90" y="7091"/>
                  </a:lnTo>
                  <a:lnTo>
                    <a:pt x="179" y="7269"/>
                  </a:lnTo>
                  <a:lnTo>
                    <a:pt x="312" y="7402"/>
                  </a:lnTo>
                  <a:lnTo>
                    <a:pt x="468" y="7491"/>
                  </a:lnTo>
                  <a:lnTo>
                    <a:pt x="645" y="7558"/>
                  </a:lnTo>
                  <a:lnTo>
                    <a:pt x="868" y="7580"/>
                  </a:lnTo>
                  <a:lnTo>
                    <a:pt x="1045" y="7558"/>
                  </a:lnTo>
                  <a:lnTo>
                    <a:pt x="1223" y="7491"/>
                  </a:lnTo>
                  <a:lnTo>
                    <a:pt x="1379" y="7380"/>
                  </a:lnTo>
                  <a:lnTo>
                    <a:pt x="1534" y="7225"/>
                  </a:lnTo>
                  <a:lnTo>
                    <a:pt x="1690" y="7047"/>
                  </a:lnTo>
                  <a:lnTo>
                    <a:pt x="1801" y="6824"/>
                  </a:lnTo>
                  <a:lnTo>
                    <a:pt x="1912" y="6602"/>
                  </a:lnTo>
                  <a:lnTo>
                    <a:pt x="2023" y="6313"/>
                  </a:lnTo>
                  <a:lnTo>
                    <a:pt x="2135" y="6024"/>
                  </a:lnTo>
                  <a:lnTo>
                    <a:pt x="2290" y="5380"/>
                  </a:lnTo>
                  <a:lnTo>
                    <a:pt x="2424" y="4691"/>
                  </a:lnTo>
                  <a:lnTo>
                    <a:pt x="2512" y="3979"/>
                  </a:lnTo>
                  <a:lnTo>
                    <a:pt x="2579" y="3246"/>
                  </a:lnTo>
                  <a:lnTo>
                    <a:pt x="2646" y="2535"/>
                  </a:lnTo>
                  <a:lnTo>
                    <a:pt x="2668" y="1868"/>
                  </a:lnTo>
                  <a:lnTo>
                    <a:pt x="2690" y="1268"/>
                  </a:lnTo>
                  <a:lnTo>
                    <a:pt x="2690" y="357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1168265" y="184967"/>
              <a:ext cx="145312" cy="39355"/>
            </a:xfrm>
            <a:custGeom>
              <a:avLst/>
              <a:gdLst/>
              <a:ahLst/>
              <a:cxnLst/>
              <a:rect l="l" t="t" r="r" b="b"/>
              <a:pathLst>
                <a:path w="7802" h="2113" extrusionOk="0">
                  <a:moveTo>
                    <a:pt x="6135" y="1"/>
                  </a:moveTo>
                  <a:lnTo>
                    <a:pt x="5846" y="23"/>
                  </a:lnTo>
                  <a:lnTo>
                    <a:pt x="5179" y="90"/>
                  </a:lnTo>
                  <a:lnTo>
                    <a:pt x="4490" y="201"/>
                  </a:lnTo>
                  <a:lnTo>
                    <a:pt x="3779" y="379"/>
                  </a:lnTo>
                  <a:lnTo>
                    <a:pt x="3067" y="556"/>
                  </a:lnTo>
                  <a:lnTo>
                    <a:pt x="2378" y="757"/>
                  </a:lnTo>
                  <a:lnTo>
                    <a:pt x="1734" y="957"/>
                  </a:lnTo>
                  <a:lnTo>
                    <a:pt x="1178" y="1157"/>
                  </a:lnTo>
                  <a:lnTo>
                    <a:pt x="334" y="1468"/>
                  </a:lnTo>
                  <a:lnTo>
                    <a:pt x="0" y="1601"/>
                  </a:lnTo>
                  <a:lnTo>
                    <a:pt x="356" y="1668"/>
                  </a:lnTo>
                  <a:lnTo>
                    <a:pt x="1267" y="1801"/>
                  </a:lnTo>
                  <a:lnTo>
                    <a:pt x="2556" y="1957"/>
                  </a:lnTo>
                  <a:lnTo>
                    <a:pt x="3267" y="2023"/>
                  </a:lnTo>
                  <a:lnTo>
                    <a:pt x="4023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35" y="2046"/>
                  </a:lnTo>
                  <a:lnTo>
                    <a:pt x="6424" y="2001"/>
                  </a:lnTo>
                  <a:lnTo>
                    <a:pt x="6713" y="1935"/>
                  </a:lnTo>
                  <a:lnTo>
                    <a:pt x="6957" y="1868"/>
                  </a:lnTo>
                  <a:lnTo>
                    <a:pt x="7201" y="1779"/>
                  </a:lnTo>
                  <a:lnTo>
                    <a:pt x="7379" y="1668"/>
                  </a:lnTo>
                  <a:lnTo>
                    <a:pt x="7557" y="1534"/>
                  </a:lnTo>
                  <a:lnTo>
                    <a:pt x="7668" y="1401"/>
                  </a:lnTo>
                  <a:lnTo>
                    <a:pt x="7757" y="1245"/>
                  </a:lnTo>
                  <a:lnTo>
                    <a:pt x="7802" y="1045"/>
                  </a:lnTo>
                  <a:lnTo>
                    <a:pt x="7779" y="845"/>
                  </a:lnTo>
                  <a:lnTo>
                    <a:pt x="7735" y="645"/>
                  </a:lnTo>
                  <a:lnTo>
                    <a:pt x="7646" y="490"/>
                  </a:lnTo>
                  <a:lnTo>
                    <a:pt x="7513" y="334"/>
                  </a:lnTo>
                  <a:lnTo>
                    <a:pt x="7357" y="223"/>
                  </a:lnTo>
                  <a:lnTo>
                    <a:pt x="7157" y="134"/>
                  </a:lnTo>
                  <a:lnTo>
                    <a:pt x="6957" y="67"/>
                  </a:lnTo>
                  <a:lnTo>
                    <a:pt x="6713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187319" y="195732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2268" h="2268" extrusionOk="0">
                  <a:moveTo>
                    <a:pt x="1134" y="1"/>
                  </a:moveTo>
                  <a:lnTo>
                    <a:pt x="912" y="23"/>
                  </a:lnTo>
                  <a:lnTo>
                    <a:pt x="690" y="90"/>
                  </a:lnTo>
                  <a:lnTo>
                    <a:pt x="490" y="179"/>
                  </a:lnTo>
                  <a:lnTo>
                    <a:pt x="334" y="334"/>
                  </a:lnTo>
                  <a:lnTo>
                    <a:pt x="201" y="490"/>
                  </a:lnTo>
                  <a:lnTo>
                    <a:pt x="90" y="690"/>
                  </a:lnTo>
                  <a:lnTo>
                    <a:pt x="23" y="890"/>
                  </a:lnTo>
                  <a:lnTo>
                    <a:pt x="1" y="1134"/>
                  </a:lnTo>
                  <a:lnTo>
                    <a:pt x="23" y="1357"/>
                  </a:lnTo>
                  <a:lnTo>
                    <a:pt x="90" y="1579"/>
                  </a:lnTo>
                  <a:lnTo>
                    <a:pt x="201" y="1757"/>
                  </a:lnTo>
                  <a:lnTo>
                    <a:pt x="334" y="1934"/>
                  </a:lnTo>
                  <a:lnTo>
                    <a:pt x="490" y="2068"/>
                  </a:lnTo>
                  <a:lnTo>
                    <a:pt x="690" y="2179"/>
                  </a:lnTo>
                  <a:lnTo>
                    <a:pt x="912" y="2246"/>
                  </a:lnTo>
                  <a:lnTo>
                    <a:pt x="1134" y="2268"/>
                  </a:lnTo>
                  <a:lnTo>
                    <a:pt x="1357" y="2246"/>
                  </a:lnTo>
                  <a:lnTo>
                    <a:pt x="1579" y="2179"/>
                  </a:lnTo>
                  <a:lnTo>
                    <a:pt x="1779" y="2068"/>
                  </a:lnTo>
                  <a:lnTo>
                    <a:pt x="1934" y="1934"/>
                  </a:lnTo>
                  <a:lnTo>
                    <a:pt x="2090" y="1757"/>
                  </a:lnTo>
                  <a:lnTo>
                    <a:pt x="2179" y="1579"/>
                  </a:lnTo>
                  <a:lnTo>
                    <a:pt x="2246" y="1357"/>
                  </a:lnTo>
                  <a:lnTo>
                    <a:pt x="2268" y="1134"/>
                  </a:lnTo>
                  <a:lnTo>
                    <a:pt x="2246" y="890"/>
                  </a:lnTo>
                  <a:lnTo>
                    <a:pt x="2179" y="690"/>
                  </a:lnTo>
                  <a:lnTo>
                    <a:pt x="2090" y="490"/>
                  </a:lnTo>
                  <a:lnTo>
                    <a:pt x="1934" y="334"/>
                  </a:lnTo>
                  <a:lnTo>
                    <a:pt x="1779" y="179"/>
                  </a:lnTo>
                  <a:lnTo>
                    <a:pt x="1579" y="90"/>
                  </a:lnTo>
                  <a:lnTo>
                    <a:pt x="1357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2147289" y="503305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56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2" y="268"/>
                  </a:lnTo>
                  <a:lnTo>
                    <a:pt x="111" y="423"/>
                  </a:lnTo>
                  <a:lnTo>
                    <a:pt x="45" y="601"/>
                  </a:lnTo>
                  <a:lnTo>
                    <a:pt x="0" y="779"/>
                  </a:lnTo>
                  <a:lnTo>
                    <a:pt x="22" y="1001"/>
                  </a:lnTo>
                  <a:lnTo>
                    <a:pt x="45" y="1223"/>
                  </a:lnTo>
                  <a:lnTo>
                    <a:pt x="111" y="1468"/>
                  </a:lnTo>
                  <a:lnTo>
                    <a:pt x="200" y="1712"/>
                  </a:lnTo>
                  <a:lnTo>
                    <a:pt x="333" y="1979"/>
                  </a:lnTo>
                  <a:lnTo>
                    <a:pt x="467" y="2246"/>
                  </a:lnTo>
                  <a:lnTo>
                    <a:pt x="822" y="2801"/>
                  </a:lnTo>
                  <a:lnTo>
                    <a:pt x="1245" y="3379"/>
                  </a:lnTo>
                  <a:lnTo>
                    <a:pt x="1689" y="3957"/>
                  </a:lnTo>
                  <a:lnTo>
                    <a:pt x="2178" y="4513"/>
                  </a:lnTo>
                  <a:lnTo>
                    <a:pt x="2645" y="5046"/>
                  </a:lnTo>
                  <a:lnTo>
                    <a:pt x="3112" y="5535"/>
                  </a:lnTo>
                  <a:lnTo>
                    <a:pt x="3534" y="5958"/>
                  </a:lnTo>
                  <a:lnTo>
                    <a:pt x="4179" y="6580"/>
                  </a:lnTo>
                  <a:lnTo>
                    <a:pt x="4423" y="6824"/>
                  </a:lnTo>
                  <a:lnTo>
                    <a:pt x="4334" y="6491"/>
                  </a:lnTo>
                  <a:lnTo>
                    <a:pt x="4067" y="5602"/>
                  </a:lnTo>
                  <a:lnTo>
                    <a:pt x="3867" y="5002"/>
                  </a:lnTo>
                  <a:lnTo>
                    <a:pt x="3645" y="4357"/>
                  </a:lnTo>
                  <a:lnTo>
                    <a:pt x="3401" y="3690"/>
                  </a:lnTo>
                  <a:lnTo>
                    <a:pt x="3134" y="3001"/>
                  </a:lnTo>
                  <a:lnTo>
                    <a:pt x="2823" y="2312"/>
                  </a:lnTo>
                  <a:lnTo>
                    <a:pt x="2512" y="1690"/>
                  </a:lnTo>
                  <a:lnTo>
                    <a:pt x="2178" y="1112"/>
                  </a:lnTo>
                  <a:lnTo>
                    <a:pt x="2000" y="868"/>
                  </a:lnTo>
                  <a:lnTo>
                    <a:pt x="1823" y="623"/>
                  </a:lnTo>
                  <a:lnTo>
                    <a:pt x="1645" y="423"/>
                  </a:lnTo>
                  <a:lnTo>
                    <a:pt x="1467" y="268"/>
                  </a:lnTo>
                  <a:lnTo>
                    <a:pt x="1289" y="134"/>
                  </a:lnTo>
                  <a:lnTo>
                    <a:pt x="1111" y="45"/>
                  </a:lnTo>
                  <a:lnTo>
                    <a:pt x="934" y="1"/>
                  </a:lnTo>
                  <a:close/>
                  <a:moveTo>
                    <a:pt x="4423" y="6824"/>
                  </a:moveTo>
                  <a:lnTo>
                    <a:pt x="4423" y="6824"/>
                  </a:lnTo>
                  <a:lnTo>
                    <a:pt x="4423" y="6824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2208565" y="625839"/>
              <a:ext cx="142016" cy="46805"/>
            </a:xfrm>
            <a:custGeom>
              <a:avLst/>
              <a:gdLst/>
              <a:ahLst/>
              <a:cxnLst/>
              <a:rect l="l" t="t" r="r" b="b"/>
              <a:pathLst>
                <a:path w="7625" h="2513" extrusionOk="0">
                  <a:moveTo>
                    <a:pt x="5735" y="1"/>
                  </a:moveTo>
                  <a:lnTo>
                    <a:pt x="5046" y="23"/>
                  </a:lnTo>
                  <a:lnTo>
                    <a:pt x="4335" y="45"/>
                  </a:lnTo>
                  <a:lnTo>
                    <a:pt x="3579" y="112"/>
                  </a:lnTo>
                  <a:lnTo>
                    <a:pt x="2846" y="179"/>
                  </a:lnTo>
                  <a:lnTo>
                    <a:pt x="2157" y="290"/>
                  </a:lnTo>
                  <a:lnTo>
                    <a:pt x="1512" y="445"/>
                  </a:lnTo>
                  <a:lnTo>
                    <a:pt x="1201" y="534"/>
                  </a:lnTo>
                  <a:lnTo>
                    <a:pt x="934" y="623"/>
                  </a:lnTo>
                  <a:lnTo>
                    <a:pt x="712" y="734"/>
                  </a:lnTo>
                  <a:lnTo>
                    <a:pt x="490" y="868"/>
                  </a:lnTo>
                  <a:lnTo>
                    <a:pt x="312" y="1001"/>
                  </a:lnTo>
                  <a:lnTo>
                    <a:pt x="178" y="1134"/>
                  </a:lnTo>
                  <a:lnTo>
                    <a:pt x="67" y="1290"/>
                  </a:lnTo>
                  <a:lnTo>
                    <a:pt x="1" y="1468"/>
                  </a:lnTo>
                  <a:lnTo>
                    <a:pt x="1" y="1646"/>
                  </a:lnTo>
                  <a:lnTo>
                    <a:pt x="23" y="1846"/>
                  </a:lnTo>
                  <a:lnTo>
                    <a:pt x="112" y="2046"/>
                  </a:lnTo>
                  <a:lnTo>
                    <a:pt x="223" y="2201"/>
                  </a:lnTo>
                  <a:lnTo>
                    <a:pt x="356" y="2312"/>
                  </a:lnTo>
                  <a:lnTo>
                    <a:pt x="534" y="2401"/>
                  </a:lnTo>
                  <a:lnTo>
                    <a:pt x="734" y="2468"/>
                  </a:lnTo>
                  <a:lnTo>
                    <a:pt x="979" y="2512"/>
                  </a:lnTo>
                  <a:lnTo>
                    <a:pt x="1223" y="2512"/>
                  </a:lnTo>
                  <a:lnTo>
                    <a:pt x="1490" y="2490"/>
                  </a:lnTo>
                  <a:lnTo>
                    <a:pt x="1779" y="2468"/>
                  </a:lnTo>
                  <a:lnTo>
                    <a:pt x="2090" y="2401"/>
                  </a:lnTo>
                  <a:lnTo>
                    <a:pt x="2712" y="2246"/>
                  </a:lnTo>
                  <a:lnTo>
                    <a:pt x="3401" y="2023"/>
                  </a:lnTo>
                  <a:lnTo>
                    <a:pt x="4068" y="1757"/>
                  </a:lnTo>
                  <a:lnTo>
                    <a:pt x="4757" y="1468"/>
                  </a:lnTo>
                  <a:lnTo>
                    <a:pt x="5402" y="1179"/>
                  </a:lnTo>
                  <a:lnTo>
                    <a:pt x="6002" y="890"/>
                  </a:lnTo>
                  <a:lnTo>
                    <a:pt x="6535" y="623"/>
                  </a:lnTo>
                  <a:lnTo>
                    <a:pt x="7335" y="179"/>
                  </a:lnTo>
                  <a:lnTo>
                    <a:pt x="7624" y="23"/>
                  </a:lnTo>
                  <a:lnTo>
                    <a:pt x="7269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2065339" y="492130"/>
              <a:ext cx="59228" cy="137881"/>
            </a:xfrm>
            <a:custGeom>
              <a:avLst/>
              <a:gdLst/>
              <a:ahLst/>
              <a:cxnLst/>
              <a:rect l="l" t="t" r="r" b="b"/>
              <a:pathLst>
                <a:path w="3180" h="7403" extrusionOk="0">
                  <a:moveTo>
                    <a:pt x="2201" y="1"/>
                  </a:moveTo>
                  <a:lnTo>
                    <a:pt x="2023" y="67"/>
                  </a:lnTo>
                  <a:lnTo>
                    <a:pt x="1846" y="156"/>
                  </a:lnTo>
                  <a:lnTo>
                    <a:pt x="1690" y="290"/>
                  </a:lnTo>
                  <a:lnTo>
                    <a:pt x="1534" y="468"/>
                  </a:lnTo>
                  <a:lnTo>
                    <a:pt x="1401" y="668"/>
                  </a:lnTo>
                  <a:lnTo>
                    <a:pt x="1268" y="912"/>
                  </a:lnTo>
                  <a:lnTo>
                    <a:pt x="1134" y="1157"/>
                  </a:lnTo>
                  <a:lnTo>
                    <a:pt x="1023" y="1445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8" y="3468"/>
                  </a:lnTo>
                  <a:lnTo>
                    <a:pt x="356" y="4202"/>
                  </a:lnTo>
                  <a:lnTo>
                    <a:pt x="245" y="4891"/>
                  </a:lnTo>
                  <a:lnTo>
                    <a:pt x="156" y="5557"/>
                  </a:lnTo>
                  <a:lnTo>
                    <a:pt x="112" y="6157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34" y="6357"/>
                  </a:lnTo>
                  <a:lnTo>
                    <a:pt x="1401" y="5246"/>
                  </a:lnTo>
                  <a:lnTo>
                    <a:pt x="1779" y="4624"/>
                  </a:lnTo>
                  <a:lnTo>
                    <a:pt x="2135" y="3957"/>
                  </a:lnTo>
                  <a:lnTo>
                    <a:pt x="2468" y="3312"/>
                  </a:lnTo>
                  <a:lnTo>
                    <a:pt x="2757" y="2646"/>
                  </a:lnTo>
                  <a:lnTo>
                    <a:pt x="2979" y="2023"/>
                  </a:lnTo>
                  <a:lnTo>
                    <a:pt x="3068" y="1734"/>
                  </a:lnTo>
                  <a:lnTo>
                    <a:pt x="3135" y="1468"/>
                  </a:lnTo>
                  <a:lnTo>
                    <a:pt x="3157" y="1201"/>
                  </a:lnTo>
                  <a:lnTo>
                    <a:pt x="3179" y="956"/>
                  </a:lnTo>
                  <a:lnTo>
                    <a:pt x="3179" y="734"/>
                  </a:lnTo>
                  <a:lnTo>
                    <a:pt x="3135" y="534"/>
                  </a:lnTo>
                  <a:lnTo>
                    <a:pt x="3046" y="356"/>
                  </a:lnTo>
                  <a:lnTo>
                    <a:pt x="2935" y="223"/>
                  </a:lnTo>
                  <a:lnTo>
                    <a:pt x="2779" y="112"/>
                  </a:lnTo>
                  <a:lnTo>
                    <a:pt x="2601" y="23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2069473" y="623772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1" y="1"/>
                  </a:moveTo>
                  <a:lnTo>
                    <a:pt x="134" y="334"/>
                  </a:lnTo>
                  <a:lnTo>
                    <a:pt x="534" y="1179"/>
                  </a:lnTo>
                  <a:lnTo>
                    <a:pt x="1112" y="2335"/>
                  </a:lnTo>
                  <a:lnTo>
                    <a:pt x="1468" y="2979"/>
                  </a:lnTo>
                  <a:lnTo>
                    <a:pt x="1845" y="3624"/>
                  </a:lnTo>
                  <a:lnTo>
                    <a:pt x="2223" y="4246"/>
                  </a:lnTo>
                  <a:lnTo>
                    <a:pt x="2646" y="4824"/>
                  </a:lnTo>
                  <a:lnTo>
                    <a:pt x="3046" y="5335"/>
                  </a:lnTo>
                  <a:lnTo>
                    <a:pt x="3246" y="5580"/>
                  </a:lnTo>
                  <a:lnTo>
                    <a:pt x="3468" y="5780"/>
                  </a:lnTo>
                  <a:lnTo>
                    <a:pt x="3668" y="5935"/>
                  </a:lnTo>
                  <a:lnTo>
                    <a:pt x="3868" y="6069"/>
                  </a:lnTo>
                  <a:lnTo>
                    <a:pt x="4068" y="6180"/>
                  </a:lnTo>
                  <a:lnTo>
                    <a:pt x="4246" y="6246"/>
                  </a:lnTo>
                  <a:lnTo>
                    <a:pt x="4446" y="6269"/>
                  </a:lnTo>
                  <a:lnTo>
                    <a:pt x="4624" y="6246"/>
                  </a:lnTo>
                  <a:lnTo>
                    <a:pt x="4779" y="6180"/>
                  </a:lnTo>
                  <a:lnTo>
                    <a:pt x="4957" y="6069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4" y="5557"/>
                  </a:lnTo>
                  <a:lnTo>
                    <a:pt x="5224" y="5357"/>
                  </a:lnTo>
                  <a:lnTo>
                    <a:pt x="5202" y="5157"/>
                  </a:lnTo>
                  <a:lnTo>
                    <a:pt x="5135" y="4935"/>
                  </a:lnTo>
                  <a:lnTo>
                    <a:pt x="5024" y="4690"/>
                  </a:lnTo>
                  <a:lnTo>
                    <a:pt x="4913" y="4468"/>
                  </a:lnTo>
                  <a:lnTo>
                    <a:pt x="4735" y="4224"/>
                  </a:lnTo>
                  <a:lnTo>
                    <a:pt x="4557" y="3979"/>
                  </a:lnTo>
                  <a:lnTo>
                    <a:pt x="4135" y="3468"/>
                  </a:lnTo>
                  <a:lnTo>
                    <a:pt x="3646" y="2957"/>
                  </a:lnTo>
                  <a:lnTo>
                    <a:pt x="3112" y="2446"/>
                  </a:lnTo>
                  <a:lnTo>
                    <a:pt x="2557" y="1979"/>
                  </a:lnTo>
                  <a:lnTo>
                    <a:pt x="2023" y="1512"/>
                  </a:lnTo>
                  <a:lnTo>
                    <a:pt x="1490" y="1112"/>
                  </a:lnTo>
                  <a:lnTo>
                    <a:pt x="1023" y="734"/>
                  </a:lnTo>
                  <a:lnTo>
                    <a:pt x="290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-2115831" y="625839"/>
              <a:ext cx="50101" cy="141196"/>
            </a:xfrm>
            <a:custGeom>
              <a:avLst/>
              <a:gdLst/>
              <a:ahLst/>
              <a:cxnLst/>
              <a:rect l="l" t="t" r="r" b="b"/>
              <a:pathLst>
                <a:path w="2690" h="7581" extrusionOk="0">
                  <a:moveTo>
                    <a:pt x="2667" y="1"/>
                  </a:moveTo>
                  <a:lnTo>
                    <a:pt x="2490" y="312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68"/>
                  </a:lnTo>
                  <a:lnTo>
                    <a:pt x="1134" y="2913"/>
                  </a:lnTo>
                  <a:lnTo>
                    <a:pt x="823" y="3602"/>
                  </a:lnTo>
                  <a:lnTo>
                    <a:pt x="534" y="4268"/>
                  </a:lnTo>
                  <a:lnTo>
                    <a:pt x="289" y="4957"/>
                  </a:lnTo>
                  <a:lnTo>
                    <a:pt x="111" y="5580"/>
                  </a:lnTo>
                  <a:lnTo>
                    <a:pt x="67" y="5891"/>
                  </a:lnTo>
                  <a:lnTo>
                    <a:pt x="22" y="6158"/>
                  </a:lnTo>
                  <a:lnTo>
                    <a:pt x="0" y="6424"/>
                  </a:lnTo>
                  <a:lnTo>
                    <a:pt x="0" y="6669"/>
                  </a:lnTo>
                  <a:lnTo>
                    <a:pt x="22" y="6891"/>
                  </a:lnTo>
                  <a:lnTo>
                    <a:pt x="89" y="7091"/>
                  </a:lnTo>
                  <a:lnTo>
                    <a:pt x="178" y="7247"/>
                  </a:lnTo>
                  <a:lnTo>
                    <a:pt x="289" y="7380"/>
                  </a:lnTo>
                  <a:lnTo>
                    <a:pt x="445" y="7491"/>
                  </a:lnTo>
                  <a:lnTo>
                    <a:pt x="645" y="7558"/>
                  </a:lnTo>
                  <a:lnTo>
                    <a:pt x="845" y="7580"/>
                  </a:lnTo>
                  <a:lnTo>
                    <a:pt x="1045" y="7558"/>
                  </a:lnTo>
                  <a:lnTo>
                    <a:pt x="1223" y="7469"/>
                  </a:lnTo>
                  <a:lnTo>
                    <a:pt x="1378" y="7358"/>
                  </a:lnTo>
                  <a:lnTo>
                    <a:pt x="1534" y="7224"/>
                  </a:lnTo>
                  <a:lnTo>
                    <a:pt x="1667" y="7047"/>
                  </a:lnTo>
                  <a:lnTo>
                    <a:pt x="1801" y="6824"/>
                  </a:lnTo>
                  <a:lnTo>
                    <a:pt x="1912" y="6580"/>
                  </a:lnTo>
                  <a:lnTo>
                    <a:pt x="2023" y="6313"/>
                  </a:lnTo>
                  <a:lnTo>
                    <a:pt x="2112" y="6024"/>
                  </a:lnTo>
                  <a:lnTo>
                    <a:pt x="2290" y="5380"/>
                  </a:lnTo>
                  <a:lnTo>
                    <a:pt x="2401" y="4691"/>
                  </a:lnTo>
                  <a:lnTo>
                    <a:pt x="2512" y="3957"/>
                  </a:lnTo>
                  <a:lnTo>
                    <a:pt x="2578" y="3224"/>
                  </a:lnTo>
                  <a:lnTo>
                    <a:pt x="2623" y="2512"/>
                  </a:lnTo>
                  <a:lnTo>
                    <a:pt x="2667" y="1846"/>
                  </a:lnTo>
                  <a:lnTo>
                    <a:pt x="2667" y="1246"/>
                  </a:lnTo>
                  <a:lnTo>
                    <a:pt x="2690" y="334"/>
                  </a:lnTo>
                  <a:lnTo>
                    <a:pt x="266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-2069473" y="597697"/>
              <a:ext cx="144903" cy="39336"/>
            </a:xfrm>
            <a:custGeom>
              <a:avLst/>
              <a:gdLst/>
              <a:ahLst/>
              <a:cxnLst/>
              <a:rect l="l" t="t" r="r" b="b"/>
              <a:pathLst>
                <a:path w="7780" h="2112" extrusionOk="0">
                  <a:moveTo>
                    <a:pt x="6135" y="0"/>
                  </a:moveTo>
                  <a:lnTo>
                    <a:pt x="5824" y="23"/>
                  </a:lnTo>
                  <a:lnTo>
                    <a:pt x="5179" y="89"/>
                  </a:lnTo>
                  <a:lnTo>
                    <a:pt x="4468" y="223"/>
                  </a:lnTo>
                  <a:lnTo>
                    <a:pt x="3757" y="378"/>
                  </a:lnTo>
                  <a:lnTo>
                    <a:pt x="3068" y="578"/>
                  </a:lnTo>
                  <a:lnTo>
                    <a:pt x="2379" y="778"/>
                  </a:lnTo>
                  <a:lnTo>
                    <a:pt x="1734" y="978"/>
                  </a:lnTo>
                  <a:lnTo>
                    <a:pt x="1156" y="1178"/>
                  </a:lnTo>
                  <a:lnTo>
                    <a:pt x="312" y="1490"/>
                  </a:lnTo>
                  <a:lnTo>
                    <a:pt x="1" y="1601"/>
                  </a:lnTo>
                  <a:lnTo>
                    <a:pt x="356" y="1667"/>
                  </a:lnTo>
                  <a:lnTo>
                    <a:pt x="1267" y="1823"/>
                  </a:lnTo>
                  <a:lnTo>
                    <a:pt x="1868" y="1890"/>
                  </a:lnTo>
                  <a:lnTo>
                    <a:pt x="2557" y="1979"/>
                  </a:lnTo>
                  <a:lnTo>
                    <a:pt x="3268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35" y="2045"/>
                  </a:lnTo>
                  <a:lnTo>
                    <a:pt x="6424" y="2001"/>
                  </a:lnTo>
                  <a:lnTo>
                    <a:pt x="6713" y="1934"/>
                  </a:lnTo>
                  <a:lnTo>
                    <a:pt x="6957" y="1867"/>
                  </a:lnTo>
                  <a:lnTo>
                    <a:pt x="7180" y="1779"/>
                  </a:lnTo>
                  <a:lnTo>
                    <a:pt x="7380" y="1667"/>
                  </a:lnTo>
                  <a:lnTo>
                    <a:pt x="7535" y="1556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780" y="1067"/>
                  </a:lnTo>
                  <a:lnTo>
                    <a:pt x="7780" y="867"/>
                  </a:lnTo>
                  <a:lnTo>
                    <a:pt x="7735" y="667"/>
                  </a:lnTo>
                  <a:lnTo>
                    <a:pt x="7646" y="489"/>
                  </a:lnTo>
                  <a:lnTo>
                    <a:pt x="7513" y="356"/>
                  </a:lnTo>
                  <a:lnTo>
                    <a:pt x="7357" y="245"/>
                  </a:lnTo>
                  <a:lnTo>
                    <a:pt x="7157" y="156"/>
                  </a:lnTo>
                  <a:lnTo>
                    <a:pt x="6935" y="89"/>
                  </a:lnTo>
                  <a:lnTo>
                    <a:pt x="6691" y="45"/>
                  </a:lnTo>
                  <a:lnTo>
                    <a:pt x="6424" y="23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-2088936" y="608462"/>
              <a:ext cx="42670" cy="42651"/>
            </a:xfrm>
            <a:custGeom>
              <a:avLst/>
              <a:gdLst/>
              <a:ahLst/>
              <a:cxnLst/>
              <a:rect l="l" t="t" r="r" b="b"/>
              <a:pathLst>
                <a:path w="2291" h="2290" extrusionOk="0">
                  <a:moveTo>
                    <a:pt x="1157" y="0"/>
                  </a:moveTo>
                  <a:lnTo>
                    <a:pt x="912" y="23"/>
                  </a:lnTo>
                  <a:lnTo>
                    <a:pt x="712" y="89"/>
                  </a:lnTo>
                  <a:lnTo>
                    <a:pt x="512" y="200"/>
                  </a:lnTo>
                  <a:lnTo>
                    <a:pt x="334" y="334"/>
                  </a:lnTo>
                  <a:lnTo>
                    <a:pt x="201" y="512"/>
                  </a:lnTo>
                  <a:lnTo>
                    <a:pt x="90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8"/>
                  </a:lnTo>
                  <a:lnTo>
                    <a:pt x="90" y="1578"/>
                  </a:lnTo>
                  <a:lnTo>
                    <a:pt x="201" y="1778"/>
                  </a:lnTo>
                  <a:lnTo>
                    <a:pt x="334" y="1956"/>
                  </a:lnTo>
                  <a:lnTo>
                    <a:pt x="512" y="2090"/>
                  </a:lnTo>
                  <a:lnTo>
                    <a:pt x="712" y="2201"/>
                  </a:lnTo>
                  <a:lnTo>
                    <a:pt x="912" y="2245"/>
                  </a:lnTo>
                  <a:lnTo>
                    <a:pt x="1157" y="2290"/>
                  </a:lnTo>
                  <a:lnTo>
                    <a:pt x="1379" y="2245"/>
                  </a:lnTo>
                  <a:lnTo>
                    <a:pt x="1601" y="2201"/>
                  </a:lnTo>
                  <a:lnTo>
                    <a:pt x="1779" y="2090"/>
                  </a:lnTo>
                  <a:lnTo>
                    <a:pt x="1957" y="1956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78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512"/>
                  </a:lnTo>
                  <a:lnTo>
                    <a:pt x="1957" y="334"/>
                  </a:lnTo>
                  <a:lnTo>
                    <a:pt x="1779" y="200"/>
                  </a:lnTo>
                  <a:lnTo>
                    <a:pt x="1601" y="89"/>
                  </a:lnTo>
                  <a:lnTo>
                    <a:pt x="1379" y="23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23"/>
            <p:cNvSpPr/>
            <p:nvPr/>
          </p:nvSpPr>
          <p:spPr>
            <a:xfrm>
              <a:off x="-1817365" y="-424388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379" y="1"/>
                  </a:moveTo>
                  <a:lnTo>
                    <a:pt x="3334" y="23"/>
                  </a:lnTo>
                  <a:lnTo>
                    <a:pt x="3245" y="112"/>
                  </a:lnTo>
                  <a:lnTo>
                    <a:pt x="3179" y="223"/>
                  </a:lnTo>
                  <a:lnTo>
                    <a:pt x="3134" y="401"/>
                  </a:lnTo>
                  <a:lnTo>
                    <a:pt x="3112" y="579"/>
                  </a:lnTo>
                  <a:lnTo>
                    <a:pt x="3090" y="801"/>
                  </a:lnTo>
                  <a:lnTo>
                    <a:pt x="3045" y="1268"/>
                  </a:lnTo>
                  <a:lnTo>
                    <a:pt x="3045" y="1779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56" y="2601"/>
                  </a:lnTo>
                  <a:lnTo>
                    <a:pt x="2890" y="2734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801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112" y="3246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23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112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801" y="3779"/>
                  </a:lnTo>
                  <a:lnTo>
                    <a:pt x="1267" y="3801"/>
                  </a:lnTo>
                  <a:lnTo>
                    <a:pt x="1756" y="3824"/>
                  </a:lnTo>
                  <a:lnTo>
                    <a:pt x="2223" y="3846"/>
                  </a:lnTo>
                  <a:lnTo>
                    <a:pt x="2423" y="3890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4"/>
                  </a:lnTo>
                  <a:lnTo>
                    <a:pt x="2890" y="4113"/>
                  </a:lnTo>
                  <a:lnTo>
                    <a:pt x="2956" y="4268"/>
                  </a:lnTo>
                  <a:lnTo>
                    <a:pt x="2979" y="4424"/>
                  </a:lnTo>
                  <a:lnTo>
                    <a:pt x="3001" y="4624"/>
                  </a:lnTo>
                  <a:lnTo>
                    <a:pt x="3045" y="5090"/>
                  </a:lnTo>
                  <a:lnTo>
                    <a:pt x="3045" y="5579"/>
                  </a:lnTo>
                  <a:lnTo>
                    <a:pt x="3090" y="6068"/>
                  </a:lnTo>
                  <a:lnTo>
                    <a:pt x="3112" y="6291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5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23" y="6869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7" y="6291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6" y="4624"/>
                  </a:lnTo>
                  <a:lnTo>
                    <a:pt x="3868" y="4424"/>
                  </a:lnTo>
                  <a:lnTo>
                    <a:pt x="3912" y="4268"/>
                  </a:lnTo>
                  <a:lnTo>
                    <a:pt x="3957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3" y="3890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57" y="3246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68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3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7" y="579"/>
                  </a:lnTo>
                  <a:lnTo>
                    <a:pt x="3712" y="401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34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23"/>
            <p:cNvSpPr/>
            <p:nvPr/>
          </p:nvSpPr>
          <p:spPr>
            <a:xfrm>
              <a:off x="-1928314" y="303366"/>
              <a:ext cx="127935" cy="127525"/>
            </a:xfrm>
            <a:custGeom>
              <a:avLst/>
              <a:gdLst/>
              <a:ahLst/>
              <a:cxnLst/>
              <a:rect l="l" t="t" r="r" b="b"/>
              <a:pathLst>
                <a:path w="6869" h="6847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112"/>
                  </a:lnTo>
                  <a:lnTo>
                    <a:pt x="3201" y="223"/>
                  </a:lnTo>
                  <a:lnTo>
                    <a:pt x="3157" y="378"/>
                  </a:lnTo>
                  <a:lnTo>
                    <a:pt x="3112" y="578"/>
                  </a:lnTo>
                  <a:lnTo>
                    <a:pt x="3090" y="801"/>
                  </a:lnTo>
                  <a:lnTo>
                    <a:pt x="3068" y="1267"/>
                  </a:lnTo>
                  <a:lnTo>
                    <a:pt x="3046" y="1756"/>
                  </a:lnTo>
                  <a:lnTo>
                    <a:pt x="3024" y="2223"/>
                  </a:lnTo>
                  <a:lnTo>
                    <a:pt x="3001" y="2423"/>
                  </a:lnTo>
                  <a:lnTo>
                    <a:pt x="2957" y="2601"/>
                  </a:lnTo>
                  <a:lnTo>
                    <a:pt x="2912" y="2734"/>
                  </a:lnTo>
                  <a:lnTo>
                    <a:pt x="2846" y="2823"/>
                  </a:lnTo>
                  <a:lnTo>
                    <a:pt x="2757" y="2890"/>
                  </a:lnTo>
                  <a:lnTo>
                    <a:pt x="2601" y="2934"/>
                  </a:lnTo>
                  <a:lnTo>
                    <a:pt x="2446" y="2979"/>
                  </a:lnTo>
                  <a:lnTo>
                    <a:pt x="2246" y="3001"/>
                  </a:lnTo>
                  <a:lnTo>
                    <a:pt x="1779" y="3023"/>
                  </a:lnTo>
                  <a:lnTo>
                    <a:pt x="1290" y="3046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401" y="3134"/>
                  </a:lnTo>
                  <a:lnTo>
                    <a:pt x="245" y="3179"/>
                  </a:lnTo>
                  <a:lnTo>
                    <a:pt x="112" y="3246"/>
                  </a:lnTo>
                  <a:lnTo>
                    <a:pt x="45" y="3334"/>
                  </a:lnTo>
                  <a:lnTo>
                    <a:pt x="23" y="3379"/>
                  </a:lnTo>
                  <a:lnTo>
                    <a:pt x="1" y="3423"/>
                  </a:lnTo>
                  <a:lnTo>
                    <a:pt x="23" y="3468"/>
                  </a:lnTo>
                  <a:lnTo>
                    <a:pt x="45" y="3535"/>
                  </a:lnTo>
                  <a:lnTo>
                    <a:pt x="112" y="3601"/>
                  </a:lnTo>
                  <a:lnTo>
                    <a:pt x="245" y="3668"/>
                  </a:lnTo>
                  <a:lnTo>
                    <a:pt x="401" y="3712"/>
                  </a:lnTo>
                  <a:lnTo>
                    <a:pt x="579" y="3757"/>
                  </a:lnTo>
                  <a:lnTo>
                    <a:pt x="801" y="3779"/>
                  </a:lnTo>
                  <a:lnTo>
                    <a:pt x="1290" y="3801"/>
                  </a:lnTo>
                  <a:lnTo>
                    <a:pt x="1779" y="3823"/>
                  </a:lnTo>
                  <a:lnTo>
                    <a:pt x="2246" y="3846"/>
                  </a:lnTo>
                  <a:lnTo>
                    <a:pt x="2446" y="3868"/>
                  </a:lnTo>
                  <a:lnTo>
                    <a:pt x="2601" y="3912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2"/>
                  </a:lnTo>
                  <a:lnTo>
                    <a:pt x="2957" y="4246"/>
                  </a:lnTo>
                  <a:lnTo>
                    <a:pt x="3001" y="4424"/>
                  </a:lnTo>
                  <a:lnTo>
                    <a:pt x="3024" y="4624"/>
                  </a:lnTo>
                  <a:lnTo>
                    <a:pt x="3046" y="5090"/>
                  </a:lnTo>
                  <a:lnTo>
                    <a:pt x="3068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57" y="6468"/>
                  </a:lnTo>
                  <a:lnTo>
                    <a:pt x="3201" y="6624"/>
                  </a:lnTo>
                  <a:lnTo>
                    <a:pt x="3268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90" y="6846"/>
                  </a:lnTo>
                  <a:lnTo>
                    <a:pt x="3535" y="6824"/>
                  </a:lnTo>
                  <a:lnTo>
                    <a:pt x="3624" y="6757"/>
                  </a:lnTo>
                  <a:lnTo>
                    <a:pt x="3668" y="6624"/>
                  </a:lnTo>
                  <a:lnTo>
                    <a:pt x="3735" y="6468"/>
                  </a:lnTo>
                  <a:lnTo>
                    <a:pt x="3757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3" y="4246"/>
                  </a:lnTo>
                  <a:lnTo>
                    <a:pt x="3957" y="4112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912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1" y="3823"/>
                  </a:lnTo>
                  <a:lnTo>
                    <a:pt x="5602" y="3801"/>
                  </a:lnTo>
                  <a:lnTo>
                    <a:pt x="6069" y="3779"/>
                  </a:lnTo>
                  <a:lnTo>
                    <a:pt x="6291" y="3757"/>
                  </a:lnTo>
                  <a:lnTo>
                    <a:pt x="6469" y="3712"/>
                  </a:lnTo>
                  <a:lnTo>
                    <a:pt x="6646" y="3668"/>
                  </a:lnTo>
                  <a:lnTo>
                    <a:pt x="6758" y="3601"/>
                  </a:lnTo>
                  <a:lnTo>
                    <a:pt x="6846" y="3535"/>
                  </a:lnTo>
                  <a:lnTo>
                    <a:pt x="6869" y="3468"/>
                  </a:lnTo>
                  <a:lnTo>
                    <a:pt x="6869" y="3423"/>
                  </a:lnTo>
                  <a:lnTo>
                    <a:pt x="6869" y="3379"/>
                  </a:lnTo>
                  <a:lnTo>
                    <a:pt x="6846" y="3334"/>
                  </a:lnTo>
                  <a:lnTo>
                    <a:pt x="6758" y="3246"/>
                  </a:lnTo>
                  <a:lnTo>
                    <a:pt x="6646" y="3179"/>
                  </a:lnTo>
                  <a:lnTo>
                    <a:pt x="6469" y="3134"/>
                  </a:lnTo>
                  <a:lnTo>
                    <a:pt x="6291" y="3112"/>
                  </a:lnTo>
                  <a:lnTo>
                    <a:pt x="6069" y="3090"/>
                  </a:lnTo>
                  <a:lnTo>
                    <a:pt x="5602" y="3046"/>
                  </a:lnTo>
                  <a:lnTo>
                    <a:pt x="5091" y="3023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34"/>
                  </a:lnTo>
                  <a:lnTo>
                    <a:pt x="4135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3" y="2601"/>
                  </a:lnTo>
                  <a:lnTo>
                    <a:pt x="3890" y="2423"/>
                  </a:lnTo>
                  <a:lnTo>
                    <a:pt x="3868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57" y="578"/>
                  </a:lnTo>
                  <a:lnTo>
                    <a:pt x="3735" y="378"/>
                  </a:lnTo>
                  <a:lnTo>
                    <a:pt x="3668" y="223"/>
                  </a:lnTo>
                  <a:lnTo>
                    <a:pt x="3624" y="112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23"/>
            <p:cNvSpPr/>
            <p:nvPr/>
          </p:nvSpPr>
          <p:spPr>
            <a:xfrm>
              <a:off x="-1410018" y="638672"/>
              <a:ext cx="127917" cy="127935"/>
            </a:xfrm>
            <a:custGeom>
              <a:avLst/>
              <a:gdLst/>
              <a:ahLst/>
              <a:cxnLst/>
              <a:rect l="l" t="t" r="r" b="b"/>
              <a:pathLst>
                <a:path w="6868" h="6869" extrusionOk="0">
                  <a:moveTo>
                    <a:pt x="3378" y="1"/>
                  </a:moveTo>
                  <a:lnTo>
                    <a:pt x="3334" y="23"/>
                  </a:lnTo>
                  <a:lnTo>
                    <a:pt x="3245" y="112"/>
                  </a:lnTo>
                  <a:lnTo>
                    <a:pt x="3178" y="223"/>
                  </a:lnTo>
                  <a:lnTo>
                    <a:pt x="3134" y="379"/>
                  </a:lnTo>
                  <a:lnTo>
                    <a:pt x="3112" y="579"/>
                  </a:lnTo>
                  <a:lnTo>
                    <a:pt x="3089" y="801"/>
                  </a:lnTo>
                  <a:lnTo>
                    <a:pt x="3045" y="1268"/>
                  </a:lnTo>
                  <a:lnTo>
                    <a:pt x="3045" y="1779"/>
                  </a:lnTo>
                  <a:lnTo>
                    <a:pt x="3001" y="2224"/>
                  </a:lnTo>
                  <a:lnTo>
                    <a:pt x="2978" y="2424"/>
                  </a:lnTo>
                  <a:lnTo>
                    <a:pt x="2956" y="2601"/>
                  </a:lnTo>
                  <a:lnTo>
                    <a:pt x="2889" y="2735"/>
                  </a:lnTo>
                  <a:lnTo>
                    <a:pt x="2845" y="2846"/>
                  </a:lnTo>
                  <a:lnTo>
                    <a:pt x="2734" y="2890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78" y="3046"/>
                  </a:lnTo>
                  <a:lnTo>
                    <a:pt x="1267" y="3046"/>
                  </a:lnTo>
                  <a:lnTo>
                    <a:pt x="800" y="3090"/>
                  </a:lnTo>
                  <a:lnTo>
                    <a:pt x="578" y="3113"/>
                  </a:lnTo>
                  <a:lnTo>
                    <a:pt x="378" y="3135"/>
                  </a:lnTo>
                  <a:lnTo>
                    <a:pt x="222" y="3179"/>
                  </a:lnTo>
                  <a:lnTo>
                    <a:pt x="111" y="3246"/>
                  </a:lnTo>
                  <a:lnTo>
                    <a:pt x="22" y="3335"/>
                  </a:lnTo>
                  <a:lnTo>
                    <a:pt x="0" y="3379"/>
                  </a:lnTo>
                  <a:lnTo>
                    <a:pt x="0" y="3424"/>
                  </a:lnTo>
                  <a:lnTo>
                    <a:pt x="0" y="3490"/>
                  </a:lnTo>
                  <a:lnTo>
                    <a:pt x="22" y="3535"/>
                  </a:lnTo>
                  <a:lnTo>
                    <a:pt x="111" y="3602"/>
                  </a:lnTo>
                  <a:lnTo>
                    <a:pt x="222" y="3668"/>
                  </a:lnTo>
                  <a:lnTo>
                    <a:pt x="378" y="3713"/>
                  </a:lnTo>
                  <a:lnTo>
                    <a:pt x="578" y="3757"/>
                  </a:lnTo>
                  <a:lnTo>
                    <a:pt x="800" y="3779"/>
                  </a:lnTo>
                  <a:lnTo>
                    <a:pt x="1267" y="3802"/>
                  </a:lnTo>
                  <a:lnTo>
                    <a:pt x="1778" y="3824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3"/>
                  </a:lnTo>
                  <a:lnTo>
                    <a:pt x="2734" y="3957"/>
                  </a:lnTo>
                  <a:lnTo>
                    <a:pt x="2845" y="4024"/>
                  </a:lnTo>
                  <a:lnTo>
                    <a:pt x="2889" y="4113"/>
                  </a:lnTo>
                  <a:lnTo>
                    <a:pt x="2956" y="4246"/>
                  </a:lnTo>
                  <a:lnTo>
                    <a:pt x="2978" y="4424"/>
                  </a:lnTo>
                  <a:lnTo>
                    <a:pt x="3001" y="4624"/>
                  </a:lnTo>
                  <a:lnTo>
                    <a:pt x="3045" y="5091"/>
                  </a:lnTo>
                  <a:lnTo>
                    <a:pt x="3045" y="5580"/>
                  </a:lnTo>
                  <a:lnTo>
                    <a:pt x="3089" y="6069"/>
                  </a:lnTo>
                  <a:lnTo>
                    <a:pt x="3112" y="6269"/>
                  </a:lnTo>
                  <a:lnTo>
                    <a:pt x="3134" y="6469"/>
                  </a:lnTo>
                  <a:lnTo>
                    <a:pt x="3178" y="6624"/>
                  </a:lnTo>
                  <a:lnTo>
                    <a:pt x="3245" y="6758"/>
                  </a:lnTo>
                  <a:lnTo>
                    <a:pt x="3334" y="6824"/>
                  </a:lnTo>
                  <a:lnTo>
                    <a:pt x="3378" y="6847"/>
                  </a:lnTo>
                  <a:lnTo>
                    <a:pt x="3423" y="6869"/>
                  </a:lnTo>
                  <a:lnTo>
                    <a:pt x="3490" y="6847"/>
                  </a:lnTo>
                  <a:lnTo>
                    <a:pt x="3534" y="6824"/>
                  </a:lnTo>
                  <a:lnTo>
                    <a:pt x="3601" y="6758"/>
                  </a:lnTo>
                  <a:lnTo>
                    <a:pt x="3667" y="6624"/>
                  </a:lnTo>
                  <a:lnTo>
                    <a:pt x="3712" y="6469"/>
                  </a:lnTo>
                  <a:lnTo>
                    <a:pt x="3756" y="6269"/>
                  </a:lnTo>
                  <a:lnTo>
                    <a:pt x="3779" y="6069"/>
                  </a:lnTo>
                  <a:lnTo>
                    <a:pt x="3801" y="5580"/>
                  </a:lnTo>
                  <a:lnTo>
                    <a:pt x="3823" y="5091"/>
                  </a:lnTo>
                  <a:lnTo>
                    <a:pt x="3845" y="4624"/>
                  </a:lnTo>
                  <a:lnTo>
                    <a:pt x="3867" y="4424"/>
                  </a:lnTo>
                  <a:lnTo>
                    <a:pt x="3912" y="4246"/>
                  </a:lnTo>
                  <a:lnTo>
                    <a:pt x="3956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5" y="3913"/>
                  </a:lnTo>
                  <a:lnTo>
                    <a:pt x="4423" y="3868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2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3"/>
                  </a:lnTo>
                  <a:lnTo>
                    <a:pt x="6623" y="3668"/>
                  </a:lnTo>
                  <a:lnTo>
                    <a:pt x="6757" y="3602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68" y="3424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57" y="3246"/>
                  </a:lnTo>
                  <a:lnTo>
                    <a:pt x="6623" y="3179"/>
                  </a:lnTo>
                  <a:lnTo>
                    <a:pt x="6468" y="3135"/>
                  </a:lnTo>
                  <a:lnTo>
                    <a:pt x="6268" y="3113"/>
                  </a:lnTo>
                  <a:lnTo>
                    <a:pt x="6068" y="3090"/>
                  </a:lnTo>
                  <a:lnTo>
                    <a:pt x="5579" y="3046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5" y="2957"/>
                  </a:lnTo>
                  <a:lnTo>
                    <a:pt x="4112" y="2890"/>
                  </a:lnTo>
                  <a:lnTo>
                    <a:pt x="4023" y="2846"/>
                  </a:lnTo>
                  <a:lnTo>
                    <a:pt x="3956" y="2735"/>
                  </a:lnTo>
                  <a:lnTo>
                    <a:pt x="3912" y="2601"/>
                  </a:lnTo>
                  <a:lnTo>
                    <a:pt x="3867" y="2424"/>
                  </a:lnTo>
                  <a:lnTo>
                    <a:pt x="3845" y="2224"/>
                  </a:lnTo>
                  <a:lnTo>
                    <a:pt x="3823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6" y="579"/>
                  </a:lnTo>
                  <a:lnTo>
                    <a:pt x="3712" y="379"/>
                  </a:lnTo>
                  <a:lnTo>
                    <a:pt x="3667" y="223"/>
                  </a:lnTo>
                  <a:lnTo>
                    <a:pt x="3601" y="112"/>
                  </a:lnTo>
                  <a:lnTo>
                    <a:pt x="3534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40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4"/>
          <p:cNvSpPr/>
          <p:nvPr/>
        </p:nvSpPr>
        <p:spPr>
          <a:xfrm rot="5400000" flipH="1">
            <a:off x="8564075" y="-2219401"/>
            <a:ext cx="1415165" cy="5877468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4" name="Google Shape;1964;p24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5" name="Google Shape;1965;p24"/>
          <p:cNvSpPr txBox="1">
            <a:spLocks noGrp="1"/>
          </p:cNvSpPr>
          <p:nvPr>
            <p:ph type="subTitle" idx="1"/>
          </p:nvPr>
        </p:nvSpPr>
        <p:spPr>
          <a:xfrm>
            <a:off x="2825668" y="22196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966" name="Google Shape;1966;p24"/>
          <p:cNvSpPr txBox="1">
            <a:spLocks noGrp="1"/>
          </p:cNvSpPr>
          <p:nvPr>
            <p:ph type="subTitle" idx="2"/>
          </p:nvPr>
        </p:nvSpPr>
        <p:spPr>
          <a:xfrm>
            <a:off x="2825668" y="2671620"/>
            <a:ext cx="23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67" name="Google Shape;1967;p24"/>
          <p:cNvSpPr txBox="1">
            <a:spLocks noGrp="1"/>
          </p:cNvSpPr>
          <p:nvPr>
            <p:ph type="subTitle" idx="3"/>
          </p:nvPr>
        </p:nvSpPr>
        <p:spPr>
          <a:xfrm>
            <a:off x="2825668" y="4432404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968" name="Google Shape;1968;p24"/>
          <p:cNvSpPr txBox="1">
            <a:spLocks noGrp="1"/>
          </p:cNvSpPr>
          <p:nvPr>
            <p:ph type="subTitle" idx="4"/>
          </p:nvPr>
        </p:nvSpPr>
        <p:spPr>
          <a:xfrm>
            <a:off x="2825668" y="4884404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69" name="Google Shape;1969;p24"/>
          <p:cNvSpPr txBox="1">
            <a:spLocks noGrp="1"/>
          </p:cNvSpPr>
          <p:nvPr>
            <p:ph type="subTitle" idx="5"/>
          </p:nvPr>
        </p:nvSpPr>
        <p:spPr>
          <a:xfrm>
            <a:off x="8199319" y="22196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970" name="Google Shape;1970;p24"/>
          <p:cNvSpPr txBox="1">
            <a:spLocks noGrp="1"/>
          </p:cNvSpPr>
          <p:nvPr>
            <p:ph type="subTitle" idx="6"/>
          </p:nvPr>
        </p:nvSpPr>
        <p:spPr>
          <a:xfrm>
            <a:off x="8199319" y="2671620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71" name="Google Shape;1971;p24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2" name="Google Shape;1972;p24"/>
          <p:cNvSpPr/>
          <p:nvPr/>
        </p:nvSpPr>
        <p:spPr>
          <a:xfrm rot="-5400000">
            <a:off x="9380814" y="4046810"/>
            <a:ext cx="956404" cy="466598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3" name="Google Shape;1973;p24"/>
          <p:cNvSpPr/>
          <p:nvPr/>
        </p:nvSpPr>
        <p:spPr>
          <a:xfrm rot="-5400000">
            <a:off x="7148167" y="6417255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4" name="Google Shape;1974;p24"/>
          <p:cNvSpPr/>
          <p:nvPr/>
        </p:nvSpPr>
        <p:spPr>
          <a:xfrm rot="10800000" flipH="1">
            <a:off x="0" y="-3"/>
            <a:ext cx="1916683" cy="1610337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5" name="Google Shape;1975;p24"/>
          <p:cNvSpPr/>
          <p:nvPr/>
        </p:nvSpPr>
        <p:spPr>
          <a:xfrm rot="-5970918" flipH="1">
            <a:off x="-1826143" y="4183616"/>
            <a:ext cx="4322211" cy="1245243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6" name="Google Shape;1976;p24"/>
          <p:cNvSpPr/>
          <p:nvPr/>
        </p:nvSpPr>
        <p:spPr>
          <a:xfrm rot="5202454">
            <a:off x="10293024" y="3258161"/>
            <a:ext cx="3742699" cy="1078284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77" name="Google Shape;1977;p24"/>
          <p:cNvGrpSpPr/>
          <p:nvPr/>
        </p:nvGrpSpPr>
        <p:grpSpPr>
          <a:xfrm>
            <a:off x="6332925" y="4828365"/>
            <a:ext cx="1240483" cy="1358263"/>
            <a:chOff x="3459100" y="395775"/>
            <a:chExt cx="803075" cy="879324"/>
          </a:xfrm>
        </p:grpSpPr>
        <p:sp>
          <p:nvSpPr>
            <p:cNvPr id="1978" name="Google Shape;1978;p24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86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25"/>
          <p:cNvSpPr/>
          <p:nvPr/>
        </p:nvSpPr>
        <p:spPr>
          <a:xfrm>
            <a:off x="7975268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2" name="Google Shape;1992;p25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3" name="Google Shape;1993;p25"/>
          <p:cNvSpPr txBox="1">
            <a:spLocks noGrp="1"/>
          </p:cNvSpPr>
          <p:nvPr>
            <p:ph type="subTitle" idx="1"/>
          </p:nvPr>
        </p:nvSpPr>
        <p:spPr>
          <a:xfrm>
            <a:off x="1206115" y="3901440"/>
            <a:ext cx="1914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994" name="Google Shape;1994;p25"/>
          <p:cNvSpPr txBox="1">
            <a:spLocks noGrp="1"/>
          </p:cNvSpPr>
          <p:nvPr>
            <p:ph type="subTitle" idx="2"/>
          </p:nvPr>
        </p:nvSpPr>
        <p:spPr>
          <a:xfrm>
            <a:off x="1090315" y="4425696"/>
            <a:ext cx="2145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25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96" name="Google Shape;1996;p25"/>
          <p:cNvSpPr txBox="1">
            <a:spLocks noGrp="1"/>
          </p:cNvSpPr>
          <p:nvPr>
            <p:ph type="subTitle" idx="3"/>
          </p:nvPr>
        </p:nvSpPr>
        <p:spPr>
          <a:xfrm>
            <a:off x="3959485" y="3901440"/>
            <a:ext cx="1914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997" name="Google Shape;1997;p25"/>
          <p:cNvSpPr txBox="1">
            <a:spLocks noGrp="1"/>
          </p:cNvSpPr>
          <p:nvPr>
            <p:ph type="subTitle" idx="4"/>
          </p:nvPr>
        </p:nvSpPr>
        <p:spPr>
          <a:xfrm>
            <a:off x="3843685" y="4425696"/>
            <a:ext cx="2145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8" name="Google Shape;1998;p25"/>
          <p:cNvSpPr txBox="1">
            <a:spLocks noGrp="1"/>
          </p:cNvSpPr>
          <p:nvPr>
            <p:ph type="subTitle" idx="5"/>
          </p:nvPr>
        </p:nvSpPr>
        <p:spPr>
          <a:xfrm>
            <a:off x="6582555" y="3901440"/>
            <a:ext cx="1914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999" name="Google Shape;1999;p25"/>
          <p:cNvSpPr txBox="1">
            <a:spLocks noGrp="1"/>
          </p:cNvSpPr>
          <p:nvPr>
            <p:ph type="subTitle" idx="6"/>
          </p:nvPr>
        </p:nvSpPr>
        <p:spPr>
          <a:xfrm>
            <a:off x="6466755" y="4425696"/>
            <a:ext cx="2145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00" name="Google Shape;2000;p25"/>
          <p:cNvSpPr txBox="1">
            <a:spLocks noGrp="1"/>
          </p:cNvSpPr>
          <p:nvPr>
            <p:ph type="subTitle" idx="7"/>
          </p:nvPr>
        </p:nvSpPr>
        <p:spPr>
          <a:xfrm>
            <a:off x="9204095" y="3901440"/>
            <a:ext cx="1914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001" name="Google Shape;2001;p25"/>
          <p:cNvSpPr txBox="1">
            <a:spLocks noGrp="1"/>
          </p:cNvSpPr>
          <p:nvPr>
            <p:ph type="subTitle" idx="8"/>
          </p:nvPr>
        </p:nvSpPr>
        <p:spPr>
          <a:xfrm>
            <a:off x="9088295" y="4425696"/>
            <a:ext cx="2145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02" name="Google Shape;2002;p25"/>
          <p:cNvGrpSpPr/>
          <p:nvPr/>
        </p:nvGrpSpPr>
        <p:grpSpPr>
          <a:xfrm rot="-703107">
            <a:off x="27730" y="-149258"/>
            <a:ext cx="1694725" cy="1940425"/>
            <a:chOff x="3146025" y="1575175"/>
            <a:chExt cx="1038425" cy="1188975"/>
          </a:xfrm>
        </p:grpSpPr>
        <p:sp>
          <p:nvSpPr>
            <p:cNvPr id="2003" name="Google Shape;2003;p25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0"/>
                  </a:moveTo>
                  <a:lnTo>
                    <a:pt x="17159" y="0"/>
                  </a:lnTo>
                  <a:lnTo>
                    <a:pt x="16271" y="0"/>
                  </a:ln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lnTo>
                    <a:pt x="171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0"/>
                  </a:moveTo>
                  <a:lnTo>
                    <a:pt x="10867" y="0"/>
                  </a:ln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25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rgbClr val="FF9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4" name="Google Shape;2044;p25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5" name="Google Shape;2045;p25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7" name="Google Shape;2067;p25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8" name="Google Shape;2068;p25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69" name="Google Shape;2069;p25"/>
          <p:cNvSpPr/>
          <p:nvPr/>
        </p:nvSpPr>
        <p:spPr>
          <a:xfrm>
            <a:off x="4697168" y="6315364"/>
            <a:ext cx="79753" cy="124632"/>
          </a:xfrm>
          <a:custGeom>
            <a:avLst/>
            <a:gdLst/>
            <a:ahLst/>
            <a:cxnLst/>
            <a:rect l="l" t="t" r="r" b="b"/>
            <a:pathLst>
              <a:path w="901" h="1408" extrusionOk="0">
                <a:moveTo>
                  <a:pt x="450" y="1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694"/>
                </a:lnTo>
                <a:lnTo>
                  <a:pt x="0" y="844"/>
                </a:lnTo>
                <a:lnTo>
                  <a:pt x="19" y="976"/>
                </a:lnTo>
                <a:lnTo>
                  <a:pt x="75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1"/>
                </a:lnTo>
                <a:lnTo>
                  <a:pt x="694" y="1276"/>
                </a:lnTo>
                <a:lnTo>
                  <a:pt x="769" y="1201"/>
                </a:lnTo>
                <a:lnTo>
                  <a:pt x="825" y="1088"/>
                </a:lnTo>
                <a:lnTo>
                  <a:pt x="863" y="976"/>
                </a:lnTo>
                <a:lnTo>
                  <a:pt x="882" y="844"/>
                </a:lnTo>
                <a:lnTo>
                  <a:pt x="900" y="694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5"/>
          <p:cNvSpPr/>
          <p:nvPr/>
        </p:nvSpPr>
        <p:spPr>
          <a:xfrm>
            <a:off x="5078943" y="6036534"/>
            <a:ext cx="106308" cy="171015"/>
          </a:xfrm>
          <a:custGeom>
            <a:avLst/>
            <a:gdLst/>
            <a:ahLst/>
            <a:cxnLst/>
            <a:rect l="l" t="t" r="r" b="b"/>
            <a:pathLst>
              <a:path w="1201" h="1932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50"/>
                </a:lnTo>
                <a:lnTo>
                  <a:pt x="169" y="282"/>
                </a:lnTo>
                <a:lnTo>
                  <a:pt x="94" y="413"/>
                </a:lnTo>
                <a:lnTo>
                  <a:pt x="38" y="582"/>
                </a:lnTo>
                <a:lnTo>
                  <a:pt x="0" y="769"/>
                </a:lnTo>
                <a:lnTo>
                  <a:pt x="0" y="957"/>
                </a:lnTo>
                <a:lnTo>
                  <a:pt x="0" y="1163"/>
                </a:lnTo>
                <a:lnTo>
                  <a:pt x="38" y="1350"/>
                </a:lnTo>
                <a:lnTo>
                  <a:pt x="94" y="1500"/>
                </a:lnTo>
                <a:lnTo>
                  <a:pt x="169" y="1651"/>
                </a:lnTo>
                <a:lnTo>
                  <a:pt x="263" y="1763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63"/>
                </a:lnTo>
                <a:lnTo>
                  <a:pt x="1032" y="1651"/>
                </a:lnTo>
                <a:lnTo>
                  <a:pt x="1107" y="1500"/>
                </a:lnTo>
                <a:lnTo>
                  <a:pt x="1163" y="1350"/>
                </a:lnTo>
                <a:lnTo>
                  <a:pt x="1182" y="1163"/>
                </a:lnTo>
                <a:lnTo>
                  <a:pt x="1200" y="957"/>
                </a:lnTo>
                <a:lnTo>
                  <a:pt x="1182" y="769"/>
                </a:lnTo>
                <a:lnTo>
                  <a:pt x="1163" y="582"/>
                </a:lnTo>
                <a:lnTo>
                  <a:pt x="1107" y="413"/>
                </a:lnTo>
                <a:lnTo>
                  <a:pt x="1032" y="282"/>
                </a:lnTo>
                <a:lnTo>
                  <a:pt x="938" y="150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1" name="Google Shape;2071;p25"/>
          <p:cNvSpPr/>
          <p:nvPr/>
        </p:nvSpPr>
        <p:spPr>
          <a:xfrm>
            <a:off x="5025833" y="6509571"/>
            <a:ext cx="106308" cy="171103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2" name="Google Shape;2072;p25"/>
          <p:cNvSpPr/>
          <p:nvPr/>
        </p:nvSpPr>
        <p:spPr>
          <a:xfrm>
            <a:off x="5309620" y="6253932"/>
            <a:ext cx="79753" cy="122949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451" y="1"/>
                </a:moveTo>
                <a:lnTo>
                  <a:pt x="357" y="20"/>
                </a:lnTo>
                <a:lnTo>
                  <a:pt x="263" y="57"/>
                </a:lnTo>
                <a:lnTo>
                  <a:pt x="188" y="113"/>
                </a:lnTo>
                <a:lnTo>
                  <a:pt x="132" y="207"/>
                </a:lnTo>
                <a:lnTo>
                  <a:pt x="76" y="301"/>
                </a:lnTo>
                <a:lnTo>
                  <a:pt x="38" y="432"/>
                </a:lnTo>
                <a:lnTo>
                  <a:pt x="1" y="563"/>
                </a:lnTo>
                <a:lnTo>
                  <a:pt x="1" y="695"/>
                </a:lnTo>
                <a:lnTo>
                  <a:pt x="1" y="845"/>
                </a:lnTo>
                <a:lnTo>
                  <a:pt x="38" y="976"/>
                </a:lnTo>
                <a:lnTo>
                  <a:pt x="76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545" y="1388"/>
                </a:lnTo>
                <a:lnTo>
                  <a:pt x="620" y="1351"/>
                </a:lnTo>
                <a:lnTo>
                  <a:pt x="695" y="1276"/>
                </a:lnTo>
                <a:lnTo>
                  <a:pt x="770" y="1201"/>
                </a:lnTo>
                <a:lnTo>
                  <a:pt x="826" y="1088"/>
                </a:lnTo>
                <a:lnTo>
                  <a:pt x="863" y="976"/>
                </a:lnTo>
                <a:lnTo>
                  <a:pt x="882" y="845"/>
                </a:lnTo>
                <a:lnTo>
                  <a:pt x="901" y="695"/>
                </a:lnTo>
                <a:lnTo>
                  <a:pt x="882" y="563"/>
                </a:lnTo>
                <a:lnTo>
                  <a:pt x="863" y="432"/>
                </a:lnTo>
                <a:lnTo>
                  <a:pt x="826" y="301"/>
                </a:lnTo>
                <a:lnTo>
                  <a:pt x="770" y="207"/>
                </a:lnTo>
                <a:lnTo>
                  <a:pt x="695" y="113"/>
                </a:lnTo>
                <a:lnTo>
                  <a:pt x="620" y="57"/>
                </a:lnTo>
                <a:lnTo>
                  <a:pt x="545" y="20"/>
                </a:lnTo>
                <a:lnTo>
                  <a:pt x="4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3" name="Google Shape;2073;p25"/>
          <p:cNvSpPr/>
          <p:nvPr/>
        </p:nvSpPr>
        <p:spPr>
          <a:xfrm>
            <a:off x="5349452" y="6771849"/>
            <a:ext cx="79753" cy="124543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1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1" y="563"/>
                </a:lnTo>
                <a:lnTo>
                  <a:pt x="1" y="713"/>
                </a:lnTo>
                <a:lnTo>
                  <a:pt x="1" y="844"/>
                </a:lnTo>
                <a:lnTo>
                  <a:pt x="38" y="975"/>
                </a:lnTo>
                <a:lnTo>
                  <a:pt x="76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20" y="1350"/>
                </a:lnTo>
                <a:lnTo>
                  <a:pt x="695" y="1294"/>
                </a:lnTo>
                <a:lnTo>
                  <a:pt x="770" y="1200"/>
                </a:lnTo>
                <a:lnTo>
                  <a:pt x="826" y="1107"/>
                </a:lnTo>
                <a:lnTo>
                  <a:pt x="863" y="975"/>
                </a:lnTo>
                <a:lnTo>
                  <a:pt x="882" y="844"/>
                </a:lnTo>
                <a:lnTo>
                  <a:pt x="901" y="713"/>
                </a:lnTo>
                <a:lnTo>
                  <a:pt x="882" y="563"/>
                </a:lnTo>
                <a:lnTo>
                  <a:pt x="863" y="432"/>
                </a:lnTo>
                <a:lnTo>
                  <a:pt x="826" y="319"/>
                </a:lnTo>
                <a:lnTo>
                  <a:pt x="770" y="207"/>
                </a:lnTo>
                <a:lnTo>
                  <a:pt x="695" y="132"/>
                </a:lnTo>
                <a:lnTo>
                  <a:pt x="620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4" name="Google Shape;2074;p25"/>
          <p:cNvSpPr/>
          <p:nvPr/>
        </p:nvSpPr>
        <p:spPr>
          <a:xfrm>
            <a:off x="4697168" y="6771849"/>
            <a:ext cx="79753" cy="124543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5" name="Google Shape;2075;p25"/>
          <p:cNvSpPr/>
          <p:nvPr/>
        </p:nvSpPr>
        <p:spPr>
          <a:xfrm>
            <a:off x="5734591" y="6353515"/>
            <a:ext cx="107991" cy="172784"/>
          </a:xfrm>
          <a:custGeom>
            <a:avLst/>
            <a:gdLst/>
            <a:ahLst/>
            <a:cxnLst/>
            <a:rect l="l" t="t" r="r" b="b"/>
            <a:pathLst>
              <a:path w="1220" h="1952" extrusionOk="0">
                <a:moveTo>
                  <a:pt x="619" y="1"/>
                </a:moveTo>
                <a:lnTo>
                  <a:pt x="488" y="20"/>
                </a:lnTo>
                <a:lnTo>
                  <a:pt x="375" y="76"/>
                </a:lnTo>
                <a:lnTo>
                  <a:pt x="281" y="170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70"/>
                </a:lnTo>
                <a:lnTo>
                  <a:pt x="0" y="976"/>
                </a:lnTo>
                <a:lnTo>
                  <a:pt x="19" y="1164"/>
                </a:lnTo>
                <a:lnTo>
                  <a:pt x="56" y="1351"/>
                </a:lnTo>
                <a:lnTo>
                  <a:pt x="113" y="1520"/>
                </a:lnTo>
                <a:lnTo>
                  <a:pt x="188" y="1651"/>
                </a:lnTo>
                <a:lnTo>
                  <a:pt x="281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19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57" y="1782"/>
                </a:lnTo>
                <a:lnTo>
                  <a:pt x="1032" y="1651"/>
                </a:lnTo>
                <a:lnTo>
                  <a:pt x="1107" y="1520"/>
                </a:lnTo>
                <a:lnTo>
                  <a:pt x="1163" y="1351"/>
                </a:lnTo>
                <a:lnTo>
                  <a:pt x="1200" y="1164"/>
                </a:lnTo>
                <a:lnTo>
                  <a:pt x="1219" y="976"/>
                </a:lnTo>
                <a:lnTo>
                  <a:pt x="1200" y="770"/>
                </a:lnTo>
                <a:lnTo>
                  <a:pt x="1163" y="601"/>
                </a:lnTo>
                <a:lnTo>
                  <a:pt x="1107" y="432"/>
                </a:lnTo>
                <a:lnTo>
                  <a:pt x="1032" y="282"/>
                </a:lnTo>
                <a:lnTo>
                  <a:pt x="957" y="170"/>
                </a:lnTo>
                <a:lnTo>
                  <a:pt x="844" y="76"/>
                </a:lnTo>
                <a:lnTo>
                  <a:pt x="731" y="20"/>
                </a:lnTo>
                <a:lnTo>
                  <a:pt x="6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6" name="Google Shape;2076;p25"/>
          <p:cNvSpPr/>
          <p:nvPr/>
        </p:nvSpPr>
        <p:spPr>
          <a:xfrm>
            <a:off x="6028381" y="6834872"/>
            <a:ext cx="79753" cy="122949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357" y="1"/>
                </a:moveTo>
                <a:lnTo>
                  <a:pt x="281" y="57"/>
                </a:lnTo>
                <a:lnTo>
                  <a:pt x="206" y="113"/>
                </a:lnTo>
                <a:lnTo>
                  <a:pt x="131" y="207"/>
                </a:lnTo>
                <a:lnTo>
                  <a:pt x="75" y="301"/>
                </a:lnTo>
                <a:lnTo>
                  <a:pt x="38" y="432"/>
                </a:lnTo>
                <a:lnTo>
                  <a:pt x="19" y="563"/>
                </a:lnTo>
                <a:lnTo>
                  <a:pt x="0" y="695"/>
                </a:lnTo>
                <a:lnTo>
                  <a:pt x="19" y="845"/>
                </a:lnTo>
                <a:lnTo>
                  <a:pt x="38" y="976"/>
                </a:lnTo>
                <a:lnTo>
                  <a:pt x="75" y="1089"/>
                </a:lnTo>
                <a:lnTo>
                  <a:pt x="131" y="1182"/>
                </a:lnTo>
                <a:lnTo>
                  <a:pt x="206" y="1276"/>
                </a:lnTo>
                <a:lnTo>
                  <a:pt x="281" y="1332"/>
                </a:lnTo>
                <a:lnTo>
                  <a:pt x="357" y="1389"/>
                </a:lnTo>
                <a:lnTo>
                  <a:pt x="544" y="1389"/>
                </a:lnTo>
                <a:lnTo>
                  <a:pt x="619" y="1332"/>
                </a:lnTo>
                <a:lnTo>
                  <a:pt x="713" y="1276"/>
                </a:lnTo>
                <a:lnTo>
                  <a:pt x="769" y="1182"/>
                </a:lnTo>
                <a:lnTo>
                  <a:pt x="825" y="1089"/>
                </a:lnTo>
                <a:lnTo>
                  <a:pt x="863" y="976"/>
                </a:lnTo>
                <a:lnTo>
                  <a:pt x="900" y="845"/>
                </a:lnTo>
                <a:lnTo>
                  <a:pt x="900" y="695"/>
                </a:lnTo>
                <a:lnTo>
                  <a:pt x="900" y="563"/>
                </a:lnTo>
                <a:lnTo>
                  <a:pt x="863" y="432"/>
                </a:lnTo>
                <a:lnTo>
                  <a:pt x="825" y="301"/>
                </a:lnTo>
                <a:lnTo>
                  <a:pt x="769" y="207"/>
                </a:lnTo>
                <a:lnTo>
                  <a:pt x="713" y="113"/>
                </a:lnTo>
                <a:lnTo>
                  <a:pt x="619" y="57"/>
                </a:lnTo>
                <a:lnTo>
                  <a:pt x="5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7" name="Google Shape;2077;p25"/>
          <p:cNvSpPr/>
          <p:nvPr/>
        </p:nvSpPr>
        <p:spPr>
          <a:xfrm rot="-5400000">
            <a:off x="9961175" y="4590335"/>
            <a:ext cx="1050791" cy="3508837"/>
          </a:xfrm>
          <a:custGeom>
            <a:avLst/>
            <a:gdLst/>
            <a:ahLst/>
            <a:cxnLst/>
            <a:rect l="l" t="t" r="r" b="b"/>
            <a:pathLst>
              <a:path w="9940" h="33192" extrusionOk="0">
                <a:moveTo>
                  <a:pt x="6001" y="1"/>
                </a:moveTo>
                <a:lnTo>
                  <a:pt x="5758" y="38"/>
                </a:lnTo>
                <a:lnTo>
                  <a:pt x="5533" y="76"/>
                </a:lnTo>
                <a:lnTo>
                  <a:pt x="5289" y="151"/>
                </a:lnTo>
                <a:lnTo>
                  <a:pt x="5045" y="226"/>
                </a:lnTo>
                <a:lnTo>
                  <a:pt x="4801" y="319"/>
                </a:lnTo>
                <a:lnTo>
                  <a:pt x="4333" y="526"/>
                </a:lnTo>
                <a:lnTo>
                  <a:pt x="3901" y="769"/>
                </a:lnTo>
                <a:lnTo>
                  <a:pt x="3189" y="1163"/>
                </a:lnTo>
                <a:lnTo>
                  <a:pt x="2814" y="1332"/>
                </a:lnTo>
                <a:lnTo>
                  <a:pt x="2439" y="1501"/>
                </a:lnTo>
                <a:lnTo>
                  <a:pt x="2232" y="1557"/>
                </a:lnTo>
                <a:lnTo>
                  <a:pt x="2045" y="1595"/>
                </a:lnTo>
                <a:lnTo>
                  <a:pt x="1857" y="1632"/>
                </a:lnTo>
                <a:lnTo>
                  <a:pt x="1464" y="1632"/>
                </a:lnTo>
                <a:lnTo>
                  <a:pt x="1257" y="1595"/>
                </a:lnTo>
                <a:lnTo>
                  <a:pt x="1051" y="1557"/>
                </a:lnTo>
                <a:lnTo>
                  <a:pt x="864" y="1463"/>
                </a:lnTo>
                <a:lnTo>
                  <a:pt x="695" y="1388"/>
                </a:lnTo>
                <a:lnTo>
                  <a:pt x="545" y="1294"/>
                </a:lnTo>
                <a:lnTo>
                  <a:pt x="413" y="1182"/>
                </a:lnTo>
                <a:lnTo>
                  <a:pt x="301" y="1069"/>
                </a:lnTo>
                <a:lnTo>
                  <a:pt x="207" y="938"/>
                </a:lnTo>
                <a:lnTo>
                  <a:pt x="132" y="807"/>
                </a:lnTo>
                <a:lnTo>
                  <a:pt x="57" y="676"/>
                </a:lnTo>
                <a:lnTo>
                  <a:pt x="1" y="544"/>
                </a:lnTo>
                <a:lnTo>
                  <a:pt x="1" y="32103"/>
                </a:lnTo>
                <a:lnTo>
                  <a:pt x="20" y="32666"/>
                </a:lnTo>
                <a:lnTo>
                  <a:pt x="6433" y="33191"/>
                </a:lnTo>
                <a:lnTo>
                  <a:pt x="6620" y="32966"/>
                </a:lnTo>
                <a:lnTo>
                  <a:pt x="6827" y="32666"/>
                </a:lnTo>
                <a:lnTo>
                  <a:pt x="7070" y="32310"/>
                </a:lnTo>
                <a:lnTo>
                  <a:pt x="7333" y="31897"/>
                </a:lnTo>
                <a:lnTo>
                  <a:pt x="7877" y="30941"/>
                </a:lnTo>
                <a:lnTo>
                  <a:pt x="8439" y="29891"/>
                </a:lnTo>
                <a:lnTo>
                  <a:pt x="8983" y="28822"/>
                </a:lnTo>
                <a:lnTo>
                  <a:pt x="9208" y="28297"/>
                </a:lnTo>
                <a:lnTo>
                  <a:pt x="9433" y="27809"/>
                </a:lnTo>
                <a:lnTo>
                  <a:pt x="9602" y="27359"/>
                </a:lnTo>
                <a:lnTo>
                  <a:pt x="9752" y="26966"/>
                </a:lnTo>
                <a:lnTo>
                  <a:pt x="9864" y="26609"/>
                </a:lnTo>
                <a:lnTo>
                  <a:pt x="9921" y="26347"/>
                </a:lnTo>
                <a:lnTo>
                  <a:pt x="9939" y="26047"/>
                </a:lnTo>
                <a:lnTo>
                  <a:pt x="9939" y="25747"/>
                </a:lnTo>
                <a:lnTo>
                  <a:pt x="9921" y="25447"/>
                </a:lnTo>
                <a:lnTo>
                  <a:pt x="9883" y="25165"/>
                </a:lnTo>
                <a:lnTo>
                  <a:pt x="9827" y="24865"/>
                </a:lnTo>
                <a:lnTo>
                  <a:pt x="9752" y="24584"/>
                </a:lnTo>
                <a:lnTo>
                  <a:pt x="9639" y="24322"/>
                </a:lnTo>
                <a:lnTo>
                  <a:pt x="9527" y="24059"/>
                </a:lnTo>
                <a:lnTo>
                  <a:pt x="9377" y="23796"/>
                </a:lnTo>
                <a:lnTo>
                  <a:pt x="9227" y="23571"/>
                </a:lnTo>
                <a:lnTo>
                  <a:pt x="9058" y="23328"/>
                </a:lnTo>
                <a:lnTo>
                  <a:pt x="8852" y="23121"/>
                </a:lnTo>
                <a:lnTo>
                  <a:pt x="8645" y="22915"/>
                </a:lnTo>
                <a:lnTo>
                  <a:pt x="8402" y="22746"/>
                </a:lnTo>
                <a:lnTo>
                  <a:pt x="8158" y="22578"/>
                </a:lnTo>
                <a:lnTo>
                  <a:pt x="7895" y="22428"/>
                </a:lnTo>
                <a:lnTo>
                  <a:pt x="7464" y="22240"/>
                </a:lnTo>
                <a:lnTo>
                  <a:pt x="6995" y="22053"/>
                </a:lnTo>
                <a:lnTo>
                  <a:pt x="6508" y="21846"/>
                </a:lnTo>
                <a:lnTo>
                  <a:pt x="6039" y="21621"/>
                </a:lnTo>
                <a:lnTo>
                  <a:pt x="5814" y="21490"/>
                </a:lnTo>
                <a:lnTo>
                  <a:pt x="5608" y="21359"/>
                </a:lnTo>
                <a:lnTo>
                  <a:pt x="5420" y="21209"/>
                </a:lnTo>
                <a:lnTo>
                  <a:pt x="5233" y="21040"/>
                </a:lnTo>
                <a:lnTo>
                  <a:pt x="5083" y="20852"/>
                </a:lnTo>
                <a:lnTo>
                  <a:pt x="4933" y="20646"/>
                </a:lnTo>
                <a:lnTo>
                  <a:pt x="4820" y="20421"/>
                </a:lnTo>
                <a:lnTo>
                  <a:pt x="4745" y="20177"/>
                </a:lnTo>
                <a:lnTo>
                  <a:pt x="4708" y="19971"/>
                </a:lnTo>
                <a:lnTo>
                  <a:pt x="4689" y="19765"/>
                </a:lnTo>
                <a:lnTo>
                  <a:pt x="4708" y="19559"/>
                </a:lnTo>
                <a:lnTo>
                  <a:pt x="4764" y="19352"/>
                </a:lnTo>
                <a:lnTo>
                  <a:pt x="4820" y="19146"/>
                </a:lnTo>
                <a:lnTo>
                  <a:pt x="4914" y="18959"/>
                </a:lnTo>
                <a:lnTo>
                  <a:pt x="5026" y="18771"/>
                </a:lnTo>
                <a:lnTo>
                  <a:pt x="5158" y="18621"/>
                </a:lnTo>
                <a:lnTo>
                  <a:pt x="5270" y="18509"/>
                </a:lnTo>
                <a:lnTo>
                  <a:pt x="5383" y="18415"/>
                </a:lnTo>
                <a:lnTo>
                  <a:pt x="5645" y="18265"/>
                </a:lnTo>
                <a:lnTo>
                  <a:pt x="5908" y="18152"/>
                </a:lnTo>
                <a:lnTo>
                  <a:pt x="6189" y="18040"/>
                </a:lnTo>
                <a:lnTo>
                  <a:pt x="6489" y="17983"/>
                </a:lnTo>
                <a:lnTo>
                  <a:pt x="6789" y="17908"/>
                </a:lnTo>
                <a:lnTo>
                  <a:pt x="7389" y="17815"/>
                </a:lnTo>
                <a:lnTo>
                  <a:pt x="7802" y="17721"/>
                </a:lnTo>
                <a:lnTo>
                  <a:pt x="8177" y="17608"/>
                </a:lnTo>
                <a:lnTo>
                  <a:pt x="8364" y="17533"/>
                </a:lnTo>
                <a:lnTo>
                  <a:pt x="8552" y="17440"/>
                </a:lnTo>
                <a:lnTo>
                  <a:pt x="8702" y="17346"/>
                </a:lnTo>
                <a:lnTo>
                  <a:pt x="8870" y="17233"/>
                </a:lnTo>
                <a:lnTo>
                  <a:pt x="9020" y="17121"/>
                </a:lnTo>
                <a:lnTo>
                  <a:pt x="9152" y="16990"/>
                </a:lnTo>
                <a:lnTo>
                  <a:pt x="9283" y="16840"/>
                </a:lnTo>
                <a:lnTo>
                  <a:pt x="9396" y="16690"/>
                </a:lnTo>
                <a:lnTo>
                  <a:pt x="9489" y="16502"/>
                </a:lnTo>
                <a:lnTo>
                  <a:pt x="9583" y="16333"/>
                </a:lnTo>
                <a:lnTo>
                  <a:pt x="9639" y="16127"/>
                </a:lnTo>
                <a:lnTo>
                  <a:pt x="9696" y="15921"/>
                </a:lnTo>
                <a:lnTo>
                  <a:pt x="9752" y="15640"/>
                </a:lnTo>
                <a:lnTo>
                  <a:pt x="9752" y="15339"/>
                </a:lnTo>
                <a:lnTo>
                  <a:pt x="9733" y="15058"/>
                </a:lnTo>
                <a:lnTo>
                  <a:pt x="9658" y="14777"/>
                </a:lnTo>
                <a:lnTo>
                  <a:pt x="9583" y="14496"/>
                </a:lnTo>
                <a:lnTo>
                  <a:pt x="9452" y="14233"/>
                </a:lnTo>
                <a:lnTo>
                  <a:pt x="9321" y="13989"/>
                </a:lnTo>
                <a:lnTo>
                  <a:pt x="9133" y="13764"/>
                </a:lnTo>
                <a:lnTo>
                  <a:pt x="9039" y="13652"/>
                </a:lnTo>
                <a:lnTo>
                  <a:pt x="8927" y="13539"/>
                </a:lnTo>
                <a:lnTo>
                  <a:pt x="8683" y="13352"/>
                </a:lnTo>
                <a:lnTo>
                  <a:pt x="8420" y="13183"/>
                </a:lnTo>
                <a:lnTo>
                  <a:pt x="8158" y="13033"/>
                </a:lnTo>
                <a:lnTo>
                  <a:pt x="7914" y="12864"/>
                </a:lnTo>
                <a:lnTo>
                  <a:pt x="7670" y="12677"/>
                </a:lnTo>
                <a:lnTo>
                  <a:pt x="7558" y="12583"/>
                </a:lnTo>
                <a:lnTo>
                  <a:pt x="7445" y="12470"/>
                </a:lnTo>
                <a:lnTo>
                  <a:pt x="7352" y="12358"/>
                </a:lnTo>
                <a:lnTo>
                  <a:pt x="7258" y="12227"/>
                </a:lnTo>
                <a:lnTo>
                  <a:pt x="7089" y="11908"/>
                </a:lnTo>
                <a:lnTo>
                  <a:pt x="6958" y="11589"/>
                </a:lnTo>
                <a:lnTo>
                  <a:pt x="6864" y="11270"/>
                </a:lnTo>
                <a:lnTo>
                  <a:pt x="6789" y="10933"/>
                </a:lnTo>
                <a:lnTo>
                  <a:pt x="6770" y="10577"/>
                </a:lnTo>
                <a:lnTo>
                  <a:pt x="6752" y="10239"/>
                </a:lnTo>
                <a:lnTo>
                  <a:pt x="6770" y="9883"/>
                </a:lnTo>
                <a:lnTo>
                  <a:pt x="6827" y="9545"/>
                </a:lnTo>
                <a:lnTo>
                  <a:pt x="6902" y="9133"/>
                </a:lnTo>
                <a:lnTo>
                  <a:pt x="6995" y="8739"/>
                </a:lnTo>
                <a:lnTo>
                  <a:pt x="7108" y="8364"/>
                </a:lnTo>
                <a:lnTo>
                  <a:pt x="7220" y="7970"/>
                </a:lnTo>
                <a:lnTo>
                  <a:pt x="7502" y="7220"/>
                </a:lnTo>
                <a:lnTo>
                  <a:pt x="7783" y="6451"/>
                </a:lnTo>
                <a:lnTo>
                  <a:pt x="8064" y="5701"/>
                </a:lnTo>
                <a:lnTo>
                  <a:pt x="8195" y="5307"/>
                </a:lnTo>
                <a:lnTo>
                  <a:pt x="8308" y="4932"/>
                </a:lnTo>
                <a:lnTo>
                  <a:pt x="8402" y="4539"/>
                </a:lnTo>
                <a:lnTo>
                  <a:pt x="8495" y="4145"/>
                </a:lnTo>
                <a:lnTo>
                  <a:pt x="8552" y="3732"/>
                </a:lnTo>
                <a:lnTo>
                  <a:pt x="8589" y="3320"/>
                </a:lnTo>
                <a:lnTo>
                  <a:pt x="8589" y="2945"/>
                </a:lnTo>
                <a:lnTo>
                  <a:pt x="8570" y="2570"/>
                </a:lnTo>
                <a:lnTo>
                  <a:pt x="8514" y="2195"/>
                </a:lnTo>
                <a:lnTo>
                  <a:pt x="8402" y="1820"/>
                </a:lnTo>
                <a:lnTo>
                  <a:pt x="8270" y="1463"/>
                </a:lnTo>
                <a:lnTo>
                  <a:pt x="8195" y="1294"/>
                </a:lnTo>
                <a:lnTo>
                  <a:pt x="8102" y="1144"/>
                </a:lnTo>
                <a:lnTo>
                  <a:pt x="7989" y="976"/>
                </a:lnTo>
                <a:lnTo>
                  <a:pt x="7877" y="826"/>
                </a:lnTo>
                <a:lnTo>
                  <a:pt x="7764" y="694"/>
                </a:lnTo>
                <a:lnTo>
                  <a:pt x="7633" y="563"/>
                </a:lnTo>
                <a:lnTo>
                  <a:pt x="7408" y="376"/>
                </a:lnTo>
                <a:lnTo>
                  <a:pt x="7183" y="244"/>
                </a:lnTo>
                <a:lnTo>
                  <a:pt x="6958" y="132"/>
                </a:lnTo>
                <a:lnTo>
                  <a:pt x="6733" y="57"/>
                </a:lnTo>
                <a:lnTo>
                  <a:pt x="6489" y="19"/>
                </a:lnTo>
                <a:lnTo>
                  <a:pt x="624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8" name="Google Shape;2078;p25"/>
          <p:cNvSpPr/>
          <p:nvPr/>
        </p:nvSpPr>
        <p:spPr>
          <a:xfrm>
            <a:off x="1" y="5093347"/>
            <a:ext cx="1913985" cy="1877207"/>
          </a:xfrm>
          <a:custGeom>
            <a:avLst/>
            <a:gdLst/>
            <a:ahLst/>
            <a:cxnLst/>
            <a:rect l="l" t="t" r="r" b="b"/>
            <a:pathLst>
              <a:path w="16653" h="16333" extrusionOk="0">
                <a:moveTo>
                  <a:pt x="2776" y="0"/>
                </a:moveTo>
                <a:lnTo>
                  <a:pt x="2457" y="19"/>
                </a:lnTo>
                <a:lnTo>
                  <a:pt x="2139" y="56"/>
                </a:lnTo>
                <a:lnTo>
                  <a:pt x="1820" y="94"/>
                </a:lnTo>
                <a:lnTo>
                  <a:pt x="1520" y="150"/>
                </a:lnTo>
                <a:lnTo>
                  <a:pt x="1201" y="244"/>
                </a:lnTo>
                <a:lnTo>
                  <a:pt x="901" y="338"/>
                </a:lnTo>
                <a:lnTo>
                  <a:pt x="601" y="450"/>
                </a:lnTo>
                <a:lnTo>
                  <a:pt x="320" y="581"/>
                </a:lnTo>
                <a:lnTo>
                  <a:pt x="38" y="713"/>
                </a:lnTo>
                <a:lnTo>
                  <a:pt x="1" y="882"/>
                </a:lnTo>
                <a:lnTo>
                  <a:pt x="1" y="16333"/>
                </a:lnTo>
                <a:lnTo>
                  <a:pt x="16409" y="16333"/>
                </a:lnTo>
                <a:lnTo>
                  <a:pt x="16352" y="16164"/>
                </a:lnTo>
                <a:lnTo>
                  <a:pt x="16334" y="15977"/>
                </a:lnTo>
                <a:lnTo>
                  <a:pt x="16296" y="15602"/>
                </a:lnTo>
                <a:lnTo>
                  <a:pt x="16296" y="15227"/>
                </a:lnTo>
                <a:lnTo>
                  <a:pt x="16334" y="14852"/>
                </a:lnTo>
                <a:lnTo>
                  <a:pt x="16484" y="14158"/>
                </a:lnTo>
                <a:lnTo>
                  <a:pt x="16559" y="13820"/>
                </a:lnTo>
                <a:lnTo>
                  <a:pt x="16615" y="13464"/>
                </a:lnTo>
                <a:lnTo>
                  <a:pt x="16652" y="13126"/>
                </a:lnTo>
                <a:lnTo>
                  <a:pt x="16652" y="12770"/>
                </a:lnTo>
                <a:lnTo>
                  <a:pt x="16652" y="12601"/>
                </a:lnTo>
                <a:lnTo>
                  <a:pt x="16634" y="12433"/>
                </a:lnTo>
                <a:lnTo>
                  <a:pt x="16596" y="12264"/>
                </a:lnTo>
                <a:lnTo>
                  <a:pt x="16559" y="12095"/>
                </a:lnTo>
                <a:lnTo>
                  <a:pt x="16484" y="11926"/>
                </a:lnTo>
                <a:lnTo>
                  <a:pt x="16409" y="11739"/>
                </a:lnTo>
                <a:lnTo>
                  <a:pt x="16315" y="11570"/>
                </a:lnTo>
                <a:lnTo>
                  <a:pt x="16202" y="11420"/>
                </a:lnTo>
                <a:lnTo>
                  <a:pt x="16071" y="11270"/>
                </a:lnTo>
                <a:lnTo>
                  <a:pt x="15940" y="11139"/>
                </a:lnTo>
                <a:lnTo>
                  <a:pt x="15790" y="11007"/>
                </a:lnTo>
                <a:lnTo>
                  <a:pt x="15621" y="10876"/>
                </a:lnTo>
                <a:lnTo>
                  <a:pt x="15471" y="10782"/>
                </a:lnTo>
                <a:lnTo>
                  <a:pt x="15283" y="10670"/>
                </a:lnTo>
                <a:lnTo>
                  <a:pt x="15115" y="10595"/>
                </a:lnTo>
                <a:lnTo>
                  <a:pt x="14927" y="10520"/>
                </a:lnTo>
                <a:lnTo>
                  <a:pt x="14740" y="10445"/>
                </a:lnTo>
                <a:lnTo>
                  <a:pt x="14552" y="10389"/>
                </a:lnTo>
                <a:lnTo>
                  <a:pt x="14158" y="10314"/>
                </a:lnTo>
                <a:lnTo>
                  <a:pt x="13765" y="10276"/>
                </a:lnTo>
                <a:lnTo>
                  <a:pt x="13371" y="10276"/>
                </a:lnTo>
                <a:lnTo>
                  <a:pt x="12977" y="10295"/>
                </a:lnTo>
                <a:lnTo>
                  <a:pt x="12583" y="10332"/>
                </a:lnTo>
                <a:lnTo>
                  <a:pt x="12189" y="10389"/>
                </a:lnTo>
                <a:lnTo>
                  <a:pt x="11796" y="10464"/>
                </a:lnTo>
                <a:lnTo>
                  <a:pt x="11027" y="10632"/>
                </a:lnTo>
                <a:lnTo>
                  <a:pt x="10258" y="10801"/>
                </a:lnTo>
                <a:lnTo>
                  <a:pt x="9864" y="10857"/>
                </a:lnTo>
                <a:lnTo>
                  <a:pt x="9470" y="10914"/>
                </a:lnTo>
                <a:lnTo>
                  <a:pt x="9077" y="10951"/>
                </a:lnTo>
                <a:lnTo>
                  <a:pt x="8683" y="10951"/>
                </a:lnTo>
                <a:lnTo>
                  <a:pt x="8289" y="10932"/>
                </a:lnTo>
                <a:lnTo>
                  <a:pt x="7895" y="10876"/>
                </a:lnTo>
                <a:lnTo>
                  <a:pt x="7708" y="10839"/>
                </a:lnTo>
                <a:lnTo>
                  <a:pt x="7520" y="10782"/>
                </a:lnTo>
                <a:lnTo>
                  <a:pt x="7333" y="10707"/>
                </a:lnTo>
                <a:lnTo>
                  <a:pt x="7145" y="10632"/>
                </a:lnTo>
                <a:lnTo>
                  <a:pt x="6958" y="10539"/>
                </a:lnTo>
                <a:lnTo>
                  <a:pt x="6789" y="10445"/>
                </a:lnTo>
                <a:lnTo>
                  <a:pt x="6620" y="10332"/>
                </a:lnTo>
                <a:lnTo>
                  <a:pt x="6470" y="10220"/>
                </a:lnTo>
                <a:lnTo>
                  <a:pt x="6320" y="10089"/>
                </a:lnTo>
                <a:lnTo>
                  <a:pt x="6170" y="9939"/>
                </a:lnTo>
                <a:lnTo>
                  <a:pt x="6058" y="9807"/>
                </a:lnTo>
                <a:lnTo>
                  <a:pt x="5945" y="9639"/>
                </a:lnTo>
                <a:lnTo>
                  <a:pt x="5833" y="9470"/>
                </a:lnTo>
                <a:lnTo>
                  <a:pt x="5758" y="9301"/>
                </a:lnTo>
                <a:lnTo>
                  <a:pt x="5683" y="9113"/>
                </a:lnTo>
                <a:lnTo>
                  <a:pt x="5645" y="8926"/>
                </a:lnTo>
                <a:lnTo>
                  <a:pt x="5608" y="8645"/>
                </a:lnTo>
                <a:lnTo>
                  <a:pt x="5608" y="8363"/>
                </a:lnTo>
                <a:lnTo>
                  <a:pt x="5626" y="8082"/>
                </a:lnTo>
                <a:lnTo>
                  <a:pt x="5683" y="7801"/>
                </a:lnTo>
                <a:lnTo>
                  <a:pt x="5758" y="7538"/>
                </a:lnTo>
                <a:lnTo>
                  <a:pt x="5870" y="7257"/>
                </a:lnTo>
                <a:lnTo>
                  <a:pt x="5983" y="6995"/>
                </a:lnTo>
                <a:lnTo>
                  <a:pt x="6095" y="6732"/>
                </a:lnTo>
                <a:lnTo>
                  <a:pt x="6376" y="6226"/>
                </a:lnTo>
                <a:lnTo>
                  <a:pt x="6639" y="5719"/>
                </a:lnTo>
                <a:lnTo>
                  <a:pt x="6751" y="5476"/>
                </a:lnTo>
                <a:lnTo>
                  <a:pt x="6864" y="5213"/>
                </a:lnTo>
                <a:lnTo>
                  <a:pt x="6958" y="4932"/>
                </a:lnTo>
                <a:lnTo>
                  <a:pt x="7033" y="4669"/>
                </a:lnTo>
                <a:lnTo>
                  <a:pt x="7089" y="4351"/>
                </a:lnTo>
                <a:lnTo>
                  <a:pt x="7127" y="4051"/>
                </a:lnTo>
                <a:lnTo>
                  <a:pt x="7108" y="3732"/>
                </a:lnTo>
                <a:lnTo>
                  <a:pt x="7070" y="3432"/>
                </a:lnTo>
                <a:lnTo>
                  <a:pt x="7014" y="3113"/>
                </a:lnTo>
                <a:lnTo>
                  <a:pt x="6939" y="2813"/>
                </a:lnTo>
                <a:lnTo>
                  <a:pt x="6826" y="2532"/>
                </a:lnTo>
                <a:lnTo>
                  <a:pt x="6676" y="2232"/>
                </a:lnTo>
                <a:lnTo>
                  <a:pt x="6526" y="1969"/>
                </a:lnTo>
                <a:lnTo>
                  <a:pt x="6339" y="1707"/>
                </a:lnTo>
                <a:lnTo>
                  <a:pt x="6151" y="1463"/>
                </a:lnTo>
                <a:lnTo>
                  <a:pt x="5926" y="1219"/>
                </a:lnTo>
                <a:lnTo>
                  <a:pt x="5701" y="1013"/>
                </a:lnTo>
                <a:lnTo>
                  <a:pt x="5439" y="807"/>
                </a:lnTo>
                <a:lnTo>
                  <a:pt x="5176" y="638"/>
                </a:lnTo>
                <a:lnTo>
                  <a:pt x="4895" y="488"/>
                </a:lnTo>
                <a:lnTo>
                  <a:pt x="4614" y="356"/>
                </a:lnTo>
                <a:lnTo>
                  <a:pt x="4314" y="244"/>
                </a:lnTo>
                <a:lnTo>
                  <a:pt x="4014" y="150"/>
                </a:lnTo>
                <a:lnTo>
                  <a:pt x="3714" y="94"/>
                </a:lnTo>
                <a:lnTo>
                  <a:pt x="3395" y="38"/>
                </a:lnTo>
                <a:lnTo>
                  <a:pt x="3095" y="19"/>
                </a:lnTo>
                <a:lnTo>
                  <a:pt x="27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9" name="Google Shape;2079;p25"/>
          <p:cNvSpPr/>
          <p:nvPr/>
        </p:nvSpPr>
        <p:spPr>
          <a:xfrm>
            <a:off x="3040167" y="-601900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80" name="Google Shape;2080;p25"/>
          <p:cNvGrpSpPr/>
          <p:nvPr/>
        </p:nvGrpSpPr>
        <p:grpSpPr>
          <a:xfrm flipH="1">
            <a:off x="10880864" y="382751"/>
            <a:ext cx="923520" cy="876372"/>
            <a:chOff x="-3009275" y="-1482550"/>
            <a:chExt cx="1248225" cy="1184500"/>
          </a:xfrm>
        </p:grpSpPr>
        <p:sp>
          <p:nvSpPr>
            <p:cNvPr id="2081" name="Google Shape;2081;p25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5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5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5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5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5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25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25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5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5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5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5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5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5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5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5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97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26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9" name="Google Shape;2099;p26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00" name="Google Shape;2100;p26"/>
          <p:cNvSpPr txBox="1">
            <a:spLocks noGrp="1"/>
          </p:cNvSpPr>
          <p:nvPr>
            <p:ph type="subTitle" idx="1"/>
          </p:nvPr>
        </p:nvSpPr>
        <p:spPr>
          <a:xfrm>
            <a:off x="1170396" y="26064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01" name="Google Shape;2101;p26"/>
          <p:cNvSpPr txBox="1">
            <a:spLocks noGrp="1"/>
          </p:cNvSpPr>
          <p:nvPr>
            <p:ph type="subTitle" idx="2"/>
          </p:nvPr>
        </p:nvSpPr>
        <p:spPr>
          <a:xfrm>
            <a:off x="951596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02" name="Google Shape;2102;p26"/>
          <p:cNvSpPr txBox="1">
            <a:spLocks noGrp="1"/>
          </p:cNvSpPr>
          <p:nvPr>
            <p:ph type="subTitle" idx="3"/>
          </p:nvPr>
        </p:nvSpPr>
        <p:spPr>
          <a:xfrm>
            <a:off x="5120600" y="26064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03" name="Google Shape;2103;p26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04" name="Google Shape;2104;p26"/>
          <p:cNvSpPr txBox="1">
            <a:spLocks noGrp="1"/>
          </p:cNvSpPr>
          <p:nvPr>
            <p:ph type="subTitle" idx="5"/>
          </p:nvPr>
        </p:nvSpPr>
        <p:spPr>
          <a:xfrm>
            <a:off x="9070804" y="26064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05" name="Google Shape;2105;p26"/>
          <p:cNvSpPr txBox="1">
            <a:spLocks noGrp="1"/>
          </p:cNvSpPr>
          <p:nvPr>
            <p:ph type="subTitle" idx="6"/>
          </p:nvPr>
        </p:nvSpPr>
        <p:spPr>
          <a:xfrm>
            <a:off x="8849804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06" name="Google Shape;2106;p26"/>
          <p:cNvSpPr txBox="1">
            <a:spLocks noGrp="1"/>
          </p:cNvSpPr>
          <p:nvPr>
            <p:ph type="subTitle" idx="7"/>
          </p:nvPr>
        </p:nvSpPr>
        <p:spPr>
          <a:xfrm>
            <a:off x="1170396" y="50639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07" name="Google Shape;2107;p26"/>
          <p:cNvSpPr txBox="1">
            <a:spLocks noGrp="1"/>
          </p:cNvSpPr>
          <p:nvPr>
            <p:ph type="subTitle" idx="8"/>
          </p:nvPr>
        </p:nvSpPr>
        <p:spPr>
          <a:xfrm>
            <a:off x="949396" y="5486111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08" name="Google Shape;2108;p26"/>
          <p:cNvSpPr txBox="1">
            <a:spLocks noGrp="1"/>
          </p:cNvSpPr>
          <p:nvPr>
            <p:ph type="subTitle" idx="9"/>
          </p:nvPr>
        </p:nvSpPr>
        <p:spPr>
          <a:xfrm>
            <a:off x="5120600" y="50639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09" name="Google Shape;2109;p26"/>
          <p:cNvSpPr txBox="1">
            <a:spLocks noGrp="1"/>
          </p:cNvSpPr>
          <p:nvPr>
            <p:ph type="subTitle" idx="13"/>
          </p:nvPr>
        </p:nvSpPr>
        <p:spPr>
          <a:xfrm>
            <a:off x="4899600" y="5486111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0" name="Google Shape;2110;p26"/>
          <p:cNvSpPr txBox="1">
            <a:spLocks noGrp="1"/>
          </p:cNvSpPr>
          <p:nvPr>
            <p:ph type="subTitle" idx="14"/>
          </p:nvPr>
        </p:nvSpPr>
        <p:spPr>
          <a:xfrm>
            <a:off x="9070804" y="50639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11" name="Google Shape;2111;p26"/>
          <p:cNvSpPr txBox="1">
            <a:spLocks noGrp="1"/>
          </p:cNvSpPr>
          <p:nvPr>
            <p:ph type="subTitle" idx="15"/>
          </p:nvPr>
        </p:nvSpPr>
        <p:spPr>
          <a:xfrm>
            <a:off x="8849804" y="5486111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2" name="Google Shape;2112;p26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26"/>
          <p:cNvSpPr/>
          <p:nvPr/>
        </p:nvSpPr>
        <p:spPr>
          <a:xfrm>
            <a:off x="9803600" y="1"/>
            <a:ext cx="2388456" cy="76101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4" name="Google Shape;2114;p26"/>
          <p:cNvSpPr/>
          <p:nvPr/>
        </p:nvSpPr>
        <p:spPr>
          <a:xfrm flipH="1">
            <a:off x="35" y="0"/>
            <a:ext cx="1335539" cy="1582035"/>
          </a:xfrm>
          <a:custGeom>
            <a:avLst/>
            <a:gdLst/>
            <a:ahLst/>
            <a:cxnLst/>
            <a:rect l="l" t="t" r="r" b="b"/>
            <a:pathLst>
              <a:path w="26928" h="31898" extrusionOk="0">
                <a:moveTo>
                  <a:pt x="600" y="1"/>
                </a:moveTo>
                <a:lnTo>
                  <a:pt x="450" y="376"/>
                </a:lnTo>
                <a:lnTo>
                  <a:pt x="338" y="770"/>
                </a:lnTo>
                <a:lnTo>
                  <a:pt x="244" y="1163"/>
                </a:lnTo>
                <a:lnTo>
                  <a:pt x="150" y="1557"/>
                </a:lnTo>
                <a:lnTo>
                  <a:pt x="94" y="1951"/>
                </a:lnTo>
                <a:lnTo>
                  <a:pt x="38" y="2364"/>
                </a:lnTo>
                <a:lnTo>
                  <a:pt x="19" y="2776"/>
                </a:lnTo>
                <a:lnTo>
                  <a:pt x="0" y="3170"/>
                </a:lnTo>
                <a:lnTo>
                  <a:pt x="0" y="3582"/>
                </a:lnTo>
                <a:lnTo>
                  <a:pt x="19" y="3995"/>
                </a:lnTo>
                <a:lnTo>
                  <a:pt x="56" y="4408"/>
                </a:lnTo>
                <a:lnTo>
                  <a:pt x="94" y="4820"/>
                </a:lnTo>
                <a:lnTo>
                  <a:pt x="169" y="5233"/>
                </a:lnTo>
                <a:lnTo>
                  <a:pt x="244" y="5626"/>
                </a:lnTo>
                <a:lnTo>
                  <a:pt x="338" y="6039"/>
                </a:lnTo>
                <a:lnTo>
                  <a:pt x="450" y="6433"/>
                </a:lnTo>
                <a:lnTo>
                  <a:pt x="563" y="6826"/>
                </a:lnTo>
                <a:lnTo>
                  <a:pt x="694" y="7220"/>
                </a:lnTo>
                <a:lnTo>
                  <a:pt x="863" y="7595"/>
                </a:lnTo>
                <a:lnTo>
                  <a:pt x="1013" y="7989"/>
                </a:lnTo>
                <a:lnTo>
                  <a:pt x="1200" y="8364"/>
                </a:lnTo>
                <a:lnTo>
                  <a:pt x="1388" y="8720"/>
                </a:lnTo>
                <a:lnTo>
                  <a:pt x="1594" y="9077"/>
                </a:lnTo>
                <a:lnTo>
                  <a:pt x="1800" y="9433"/>
                </a:lnTo>
                <a:lnTo>
                  <a:pt x="2025" y="9770"/>
                </a:lnTo>
                <a:lnTo>
                  <a:pt x="2269" y="10089"/>
                </a:lnTo>
                <a:lnTo>
                  <a:pt x="2513" y="10408"/>
                </a:lnTo>
                <a:lnTo>
                  <a:pt x="2775" y="10708"/>
                </a:lnTo>
                <a:lnTo>
                  <a:pt x="3057" y="11008"/>
                </a:lnTo>
                <a:lnTo>
                  <a:pt x="3338" y="11289"/>
                </a:lnTo>
                <a:lnTo>
                  <a:pt x="3638" y="11552"/>
                </a:lnTo>
                <a:lnTo>
                  <a:pt x="3938" y="11814"/>
                </a:lnTo>
                <a:lnTo>
                  <a:pt x="4182" y="11983"/>
                </a:lnTo>
                <a:lnTo>
                  <a:pt x="4426" y="12152"/>
                </a:lnTo>
                <a:lnTo>
                  <a:pt x="4669" y="12321"/>
                </a:lnTo>
                <a:lnTo>
                  <a:pt x="4913" y="12452"/>
                </a:lnTo>
                <a:lnTo>
                  <a:pt x="5419" y="12696"/>
                </a:lnTo>
                <a:lnTo>
                  <a:pt x="5926" y="12921"/>
                </a:lnTo>
                <a:lnTo>
                  <a:pt x="6451" y="13090"/>
                </a:lnTo>
                <a:lnTo>
                  <a:pt x="6976" y="13240"/>
                </a:lnTo>
                <a:lnTo>
                  <a:pt x="7501" y="13371"/>
                </a:lnTo>
                <a:lnTo>
                  <a:pt x="8026" y="13483"/>
                </a:lnTo>
                <a:lnTo>
                  <a:pt x="9076" y="13727"/>
                </a:lnTo>
                <a:lnTo>
                  <a:pt x="9601" y="13840"/>
                </a:lnTo>
                <a:lnTo>
                  <a:pt x="10126" y="13971"/>
                </a:lnTo>
                <a:lnTo>
                  <a:pt x="10651" y="14140"/>
                </a:lnTo>
                <a:lnTo>
                  <a:pt x="11157" y="14327"/>
                </a:lnTo>
                <a:lnTo>
                  <a:pt x="11664" y="14552"/>
                </a:lnTo>
                <a:lnTo>
                  <a:pt x="11926" y="14683"/>
                </a:lnTo>
                <a:lnTo>
                  <a:pt x="12170" y="14815"/>
                </a:lnTo>
                <a:lnTo>
                  <a:pt x="12470" y="15002"/>
                </a:lnTo>
                <a:lnTo>
                  <a:pt x="12751" y="15190"/>
                </a:lnTo>
                <a:lnTo>
                  <a:pt x="13014" y="15396"/>
                </a:lnTo>
                <a:lnTo>
                  <a:pt x="13258" y="15602"/>
                </a:lnTo>
                <a:lnTo>
                  <a:pt x="13483" y="15809"/>
                </a:lnTo>
                <a:lnTo>
                  <a:pt x="13689" y="16015"/>
                </a:lnTo>
                <a:lnTo>
                  <a:pt x="13895" y="16240"/>
                </a:lnTo>
                <a:lnTo>
                  <a:pt x="14064" y="16465"/>
                </a:lnTo>
                <a:lnTo>
                  <a:pt x="14233" y="16690"/>
                </a:lnTo>
                <a:lnTo>
                  <a:pt x="14401" y="16934"/>
                </a:lnTo>
                <a:lnTo>
                  <a:pt x="14533" y="17177"/>
                </a:lnTo>
                <a:lnTo>
                  <a:pt x="14664" y="17421"/>
                </a:lnTo>
                <a:lnTo>
                  <a:pt x="14795" y="17665"/>
                </a:lnTo>
                <a:lnTo>
                  <a:pt x="14889" y="17927"/>
                </a:lnTo>
                <a:lnTo>
                  <a:pt x="15077" y="18453"/>
                </a:lnTo>
                <a:lnTo>
                  <a:pt x="15245" y="18996"/>
                </a:lnTo>
                <a:lnTo>
                  <a:pt x="15358" y="19540"/>
                </a:lnTo>
                <a:lnTo>
                  <a:pt x="15452" y="20121"/>
                </a:lnTo>
                <a:lnTo>
                  <a:pt x="15545" y="20703"/>
                </a:lnTo>
                <a:lnTo>
                  <a:pt x="15602" y="21284"/>
                </a:lnTo>
                <a:lnTo>
                  <a:pt x="15658" y="21884"/>
                </a:lnTo>
                <a:lnTo>
                  <a:pt x="15770" y="23122"/>
                </a:lnTo>
                <a:lnTo>
                  <a:pt x="15845" y="23703"/>
                </a:lnTo>
                <a:lnTo>
                  <a:pt x="15939" y="24303"/>
                </a:lnTo>
                <a:lnTo>
                  <a:pt x="16089" y="24884"/>
                </a:lnTo>
                <a:lnTo>
                  <a:pt x="16277" y="25447"/>
                </a:lnTo>
                <a:lnTo>
                  <a:pt x="16483" y="26009"/>
                </a:lnTo>
                <a:lnTo>
                  <a:pt x="16727" y="26553"/>
                </a:lnTo>
                <a:lnTo>
                  <a:pt x="17008" y="27078"/>
                </a:lnTo>
                <a:lnTo>
                  <a:pt x="17308" y="27566"/>
                </a:lnTo>
                <a:lnTo>
                  <a:pt x="17646" y="28053"/>
                </a:lnTo>
                <a:lnTo>
                  <a:pt x="18002" y="28522"/>
                </a:lnTo>
                <a:lnTo>
                  <a:pt x="18396" y="28972"/>
                </a:lnTo>
                <a:lnTo>
                  <a:pt x="18827" y="29385"/>
                </a:lnTo>
                <a:lnTo>
                  <a:pt x="19277" y="29779"/>
                </a:lnTo>
                <a:lnTo>
                  <a:pt x="19746" y="30135"/>
                </a:lnTo>
                <a:lnTo>
                  <a:pt x="20233" y="30472"/>
                </a:lnTo>
                <a:lnTo>
                  <a:pt x="20758" y="30772"/>
                </a:lnTo>
                <a:lnTo>
                  <a:pt x="21115" y="30941"/>
                </a:lnTo>
                <a:lnTo>
                  <a:pt x="21471" y="31110"/>
                </a:lnTo>
                <a:lnTo>
                  <a:pt x="21846" y="31260"/>
                </a:lnTo>
                <a:lnTo>
                  <a:pt x="22221" y="31391"/>
                </a:lnTo>
                <a:lnTo>
                  <a:pt x="22596" y="31522"/>
                </a:lnTo>
                <a:lnTo>
                  <a:pt x="22990" y="31616"/>
                </a:lnTo>
                <a:lnTo>
                  <a:pt x="23365" y="31710"/>
                </a:lnTo>
                <a:lnTo>
                  <a:pt x="23759" y="31766"/>
                </a:lnTo>
                <a:lnTo>
                  <a:pt x="24152" y="31822"/>
                </a:lnTo>
                <a:lnTo>
                  <a:pt x="24546" y="31860"/>
                </a:lnTo>
                <a:lnTo>
                  <a:pt x="24959" y="31879"/>
                </a:lnTo>
                <a:lnTo>
                  <a:pt x="25352" y="31897"/>
                </a:lnTo>
                <a:lnTo>
                  <a:pt x="25746" y="31879"/>
                </a:lnTo>
                <a:lnTo>
                  <a:pt x="26140" y="31860"/>
                </a:lnTo>
                <a:lnTo>
                  <a:pt x="26534" y="31822"/>
                </a:lnTo>
                <a:lnTo>
                  <a:pt x="26928" y="31766"/>
                </a:lnTo>
                <a:lnTo>
                  <a:pt x="269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5" name="Google Shape;2115;p26"/>
          <p:cNvSpPr/>
          <p:nvPr/>
        </p:nvSpPr>
        <p:spPr>
          <a:xfrm rot="5919804">
            <a:off x="-1379341" y="3273081"/>
            <a:ext cx="3742765" cy="1078303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6" name="Google Shape;2116;p26"/>
          <p:cNvSpPr/>
          <p:nvPr/>
        </p:nvSpPr>
        <p:spPr>
          <a:xfrm rot="-6103325" flipH="1">
            <a:off x="9360575" y="3169496"/>
            <a:ext cx="4322229" cy="1245248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17" name="Google Shape;2117;p26"/>
          <p:cNvGrpSpPr/>
          <p:nvPr/>
        </p:nvGrpSpPr>
        <p:grpSpPr>
          <a:xfrm flipH="1">
            <a:off x="11242602" y="4859202"/>
            <a:ext cx="377577" cy="812809"/>
            <a:chOff x="-4310950" y="-1390575"/>
            <a:chExt cx="481850" cy="1037275"/>
          </a:xfrm>
        </p:grpSpPr>
        <p:sp>
          <p:nvSpPr>
            <p:cNvPr id="2118" name="Google Shape;2118;p26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25" name="Google Shape;2125;p26"/>
          <p:cNvGrpSpPr/>
          <p:nvPr/>
        </p:nvGrpSpPr>
        <p:grpSpPr>
          <a:xfrm>
            <a:off x="436073" y="747086"/>
            <a:ext cx="923531" cy="800377"/>
            <a:chOff x="-3340700" y="1114250"/>
            <a:chExt cx="1318325" cy="1142525"/>
          </a:xfrm>
        </p:grpSpPr>
        <p:sp>
          <p:nvSpPr>
            <p:cNvPr id="2126" name="Google Shape;2126;p26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9" name="Google Shape;2149;p26"/>
          <p:cNvGrpSpPr/>
          <p:nvPr/>
        </p:nvGrpSpPr>
        <p:grpSpPr>
          <a:xfrm>
            <a:off x="-9" y="494130"/>
            <a:ext cx="354368" cy="306247"/>
            <a:chOff x="-711450" y="730125"/>
            <a:chExt cx="350350" cy="302775"/>
          </a:xfrm>
        </p:grpSpPr>
        <p:sp>
          <p:nvSpPr>
            <p:cNvPr id="2150" name="Google Shape;2150;p26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52" name="Google Shape;2152;p26"/>
          <p:cNvGrpSpPr/>
          <p:nvPr/>
        </p:nvGrpSpPr>
        <p:grpSpPr>
          <a:xfrm>
            <a:off x="401340" y="-1"/>
            <a:ext cx="168257" cy="252133"/>
            <a:chOff x="-682500" y="-141275"/>
            <a:chExt cx="166350" cy="249275"/>
          </a:xfrm>
        </p:grpSpPr>
        <p:sp>
          <p:nvSpPr>
            <p:cNvPr id="2153" name="Google Shape;2153;p26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55" name="Google Shape;2155;p26"/>
          <p:cNvGrpSpPr/>
          <p:nvPr/>
        </p:nvGrpSpPr>
        <p:grpSpPr>
          <a:xfrm>
            <a:off x="48917" y="38771"/>
            <a:ext cx="232283" cy="261085"/>
            <a:chOff x="-1062750" y="-633900"/>
            <a:chExt cx="229650" cy="258125"/>
          </a:xfrm>
        </p:grpSpPr>
        <p:sp>
          <p:nvSpPr>
            <p:cNvPr id="2156" name="Google Shape;2156;p26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23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7"/>
          <p:cNvSpPr/>
          <p:nvPr/>
        </p:nvSpPr>
        <p:spPr>
          <a:xfrm>
            <a:off x="740000" y="994833"/>
            <a:ext cx="52136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60" name="Google Shape;2160;p27"/>
          <p:cNvSpPr/>
          <p:nvPr/>
        </p:nvSpPr>
        <p:spPr>
          <a:xfrm>
            <a:off x="6238351" y="994833"/>
            <a:ext cx="52136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61" name="Google Shape;2161;p27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62" name="Google Shape;2162;p27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1"/>
          </p:nvPr>
        </p:nvSpPr>
        <p:spPr>
          <a:xfrm>
            <a:off x="1802092" y="1917467"/>
            <a:ext cx="230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subTitle" idx="2"/>
          </p:nvPr>
        </p:nvSpPr>
        <p:spPr>
          <a:xfrm>
            <a:off x="1285785" y="2348485"/>
            <a:ext cx="28180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3"/>
          </p:nvPr>
        </p:nvSpPr>
        <p:spPr>
          <a:xfrm>
            <a:off x="8041467" y="1917467"/>
            <a:ext cx="2352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subTitle" idx="4"/>
          </p:nvPr>
        </p:nvSpPr>
        <p:spPr>
          <a:xfrm>
            <a:off x="8041467" y="2348485"/>
            <a:ext cx="2885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5"/>
          </p:nvPr>
        </p:nvSpPr>
        <p:spPr>
          <a:xfrm>
            <a:off x="1802092" y="3352205"/>
            <a:ext cx="23016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68" name="Google Shape;2168;p27"/>
          <p:cNvSpPr txBox="1">
            <a:spLocks noGrp="1"/>
          </p:cNvSpPr>
          <p:nvPr>
            <p:ph type="subTitle" idx="6"/>
          </p:nvPr>
        </p:nvSpPr>
        <p:spPr>
          <a:xfrm>
            <a:off x="1280833" y="3782083"/>
            <a:ext cx="282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69" name="Google Shape;2169;p27"/>
          <p:cNvSpPr txBox="1">
            <a:spLocks noGrp="1"/>
          </p:cNvSpPr>
          <p:nvPr>
            <p:ph type="subTitle" idx="7"/>
          </p:nvPr>
        </p:nvSpPr>
        <p:spPr>
          <a:xfrm>
            <a:off x="8041467" y="3352205"/>
            <a:ext cx="2352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70" name="Google Shape;2170;p27"/>
          <p:cNvSpPr txBox="1">
            <a:spLocks noGrp="1"/>
          </p:cNvSpPr>
          <p:nvPr>
            <p:ph type="subTitle" idx="8"/>
          </p:nvPr>
        </p:nvSpPr>
        <p:spPr>
          <a:xfrm>
            <a:off x="8041467" y="3782083"/>
            <a:ext cx="2885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71" name="Google Shape;2171;p27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2" name="Google Shape;2172;p27"/>
          <p:cNvSpPr txBox="1">
            <a:spLocks noGrp="1"/>
          </p:cNvSpPr>
          <p:nvPr>
            <p:ph type="subTitle" idx="9"/>
          </p:nvPr>
        </p:nvSpPr>
        <p:spPr>
          <a:xfrm>
            <a:off x="1802092" y="4787695"/>
            <a:ext cx="23016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73" name="Google Shape;2173;p27"/>
          <p:cNvSpPr txBox="1">
            <a:spLocks noGrp="1"/>
          </p:cNvSpPr>
          <p:nvPr>
            <p:ph type="subTitle" idx="13"/>
          </p:nvPr>
        </p:nvSpPr>
        <p:spPr>
          <a:xfrm>
            <a:off x="1280833" y="5222031"/>
            <a:ext cx="282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74" name="Google Shape;2174;p27"/>
          <p:cNvSpPr txBox="1">
            <a:spLocks noGrp="1"/>
          </p:cNvSpPr>
          <p:nvPr>
            <p:ph type="subTitle" idx="14"/>
          </p:nvPr>
        </p:nvSpPr>
        <p:spPr>
          <a:xfrm>
            <a:off x="8041467" y="4787695"/>
            <a:ext cx="2352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175" name="Google Shape;2175;p27"/>
          <p:cNvSpPr txBox="1">
            <a:spLocks noGrp="1"/>
          </p:cNvSpPr>
          <p:nvPr>
            <p:ph type="subTitle" idx="15"/>
          </p:nvPr>
        </p:nvSpPr>
        <p:spPr>
          <a:xfrm>
            <a:off x="8041467" y="5222031"/>
            <a:ext cx="2885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76" name="Google Shape;2176;p27"/>
          <p:cNvSpPr/>
          <p:nvPr/>
        </p:nvSpPr>
        <p:spPr>
          <a:xfrm rot="10800000" flipH="1">
            <a:off x="11538501" y="4721974"/>
            <a:ext cx="653511" cy="2156593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7" name="Google Shape;2177;p27"/>
          <p:cNvSpPr/>
          <p:nvPr/>
        </p:nvSpPr>
        <p:spPr>
          <a:xfrm rot="10800000" flipH="1">
            <a:off x="0" y="24"/>
            <a:ext cx="713928" cy="2358176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8" name="Google Shape;2178;p27"/>
          <p:cNvSpPr/>
          <p:nvPr/>
        </p:nvSpPr>
        <p:spPr>
          <a:xfrm rot="5400000" flipH="1">
            <a:off x="10468293" y="-922008"/>
            <a:ext cx="801708" cy="2645755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9" name="Google Shape;2179;p27"/>
          <p:cNvSpPr/>
          <p:nvPr/>
        </p:nvSpPr>
        <p:spPr>
          <a:xfrm rot="-4861296">
            <a:off x="-1744933" y="3936185"/>
            <a:ext cx="3742653" cy="1078271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27"/>
          <p:cNvSpPr/>
          <p:nvPr/>
        </p:nvSpPr>
        <p:spPr>
          <a:xfrm rot="4730543" flipH="1">
            <a:off x="10022747" y="2103921"/>
            <a:ext cx="4322311" cy="1245272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27"/>
          <p:cNvSpPr/>
          <p:nvPr/>
        </p:nvSpPr>
        <p:spPr>
          <a:xfrm>
            <a:off x="4129926" y="-103624"/>
            <a:ext cx="68191" cy="106563"/>
          </a:xfrm>
          <a:custGeom>
            <a:avLst/>
            <a:gdLst/>
            <a:ahLst/>
            <a:cxnLst/>
            <a:rect l="l" t="t" r="r" b="b"/>
            <a:pathLst>
              <a:path w="901" h="1408" extrusionOk="0">
                <a:moveTo>
                  <a:pt x="450" y="1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694"/>
                </a:lnTo>
                <a:lnTo>
                  <a:pt x="0" y="844"/>
                </a:lnTo>
                <a:lnTo>
                  <a:pt x="19" y="976"/>
                </a:lnTo>
                <a:lnTo>
                  <a:pt x="75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1"/>
                </a:lnTo>
                <a:lnTo>
                  <a:pt x="694" y="1276"/>
                </a:lnTo>
                <a:lnTo>
                  <a:pt x="769" y="1201"/>
                </a:lnTo>
                <a:lnTo>
                  <a:pt x="825" y="1088"/>
                </a:lnTo>
                <a:lnTo>
                  <a:pt x="863" y="976"/>
                </a:lnTo>
                <a:lnTo>
                  <a:pt x="882" y="844"/>
                </a:lnTo>
                <a:lnTo>
                  <a:pt x="900" y="694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27"/>
          <p:cNvSpPr/>
          <p:nvPr/>
        </p:nvSpPr>
        <p:spPr>
          <a:xfrm>
            <a:off x="4456356" y="-342035"/>
            <a:ext cx="90896" cy="146220"/>
          </a:xfrm>
          <a:custGeom>
            <a:avLst/>
            <a:gdLst/>
            <a:ahLst/>
            <a:cxnLst/>
            <a:rect l="l" t="t" r="r" b="b"/>
            <a:pathLst>
              <a:path w="1201" h="1932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50"/>
                </a:lnTo>
                <a:lnTo>
                  <a:pt x="169" y="282"/>
                </a:lnTo>
                <a:lnTo>
                  <a:pt x="94" y="413"/>
                </a:lnTo>
                <a:lnTo>
                  <a:pt x="38" y="582"/>
                </a:lnTo>
                <a:lnTo>
                  <a:pt x="0" y="769"/>
                </a:lnTo>
                <a:lnTo>
                  <a:pt x="0" y="957"/>
                </a:lnTo>
                <a:lnTo>
                  <a:pt x="0" y="1163"/>
                </a:lnTo>
                <a:lnTo>
                  <a:pt x="38" y="1350"/>
                </a:lnTo>
                <a:lnTo>
                  <a:pt x="94" y="1500"/>
                </a:lnTo>
                <a:lnTo>
                  <a:pt x="169" y="1651"/>
                </a:lnTo>
                <a:lnTo>
                  <a:pt x="263" y="1763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63"/>
                </a:lnTo>
                <a:lnTo>
                  <a:pt x="1032" y="1651"/>
                </a:lnTo>
                <a:lnTo>
                  <a:pt x="1107" y="1500"/>
                </a:lnTo>
                <a:lnTo>
                  <a:pt x="1163" y="1350"/>
                </a:lnTo>
                <a:lnTo>
                  <a:pt x="1182" y="1163"/>
                </a:lnTo>
                <a:lnTo>
                  <a:pt x="1200" y="957"/>
                </a:lnTo>
                <a:lnTo>
                  <a:pt x="1182" y="769"/>
                </a:lnTo>
                <a:lnTo>
                  <a:pt x="1163" y="582"/>
                </a:lnTo>
                <a:lnTo>
                  <a:pt x="1107" y="413"/>
                </a:lnTo>
                <a:lnTo>
                  <a:pt x="1032" y="282"/>
                </a:lnTo>
                <a:lnTo>
                  <a:pt x="938" y="150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27"/>
          <p:cNvSpPr/>
          <p:nvPr/>
        </p:nvSpPr>
        <p:spPr>
          <a:xfrm>
            <a:off x="4410945" y="62432"/>
            <a:ext cx="90896" cy="146296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27"/>
          <p:cNvSpPr/>
          <p:nvPr/>
        </p:nvSpPr>
        <p:spPr>
          <a:xfrm>
            <a:off x="4653593" y="-156150"/>
            <a:ext cx="68191" cy="1051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451" y="1"/>
                </a:moveTo>
                <a:lnTo>
                  <a:pt x="357" y="20"/>
                </a:lnTo>
                <a:lnTo>
                  <a:pt x="263" y="57"/>
                </a:lnTo>
                <a:lnTo>
                  <a:pt x="188" y="113"/>
                </a:lnTo>
                <a:lnTo>
                  <a:pt x="132" y="207"/>
                </a:lnTo>
                <a:lnTo>
                  <a:pt x="76" y="301"/>
                </a:lnTo>
                <a:lnTo>
                  <a:pt x="38" y="432"/>
                </a:lnTo>
                <a:lnTo>
                  <a:pt x="1" y="563"/>
                </a:lnTo>
                <a:lnTo>
                  <a:pt x="1" y="695"/>
                </a:lnTo>
                <a:lnTo>
                  <a:pt x="1" y="845"/>
                </a:lnTo>
                <a:lnTo>
                  <a:pt x="38" y="976"/>
                </a:lnTo>
                <a:lnTo>
                  <a:pt x="76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545" y="1388"/>
                </a:lnTo>
                <a:lnTo>
                  <a:pt x="620" y="1351"/>
                </a:lnTo>
                <a:lnTo>
                  <a:pt x="695" y="1276"/>
                </a:lnTo>
                <a:lnTo>
                  <a:pt x="770" y="1201"/>
                </a:lnTo>
                <a:lnTo>
                  <a:pt x="826" y="1088"/>
                </a:lnTo>
                <a:lnTo>
                  <a:pt x="863" y="976"/>
                </a:lnTo>
                <a:lnTo>
                  <a:pt x="882" y="845"/>
                </a:lnTo>
                <a:lnTo>
                  <a:pt x="901" y="695"/>
                </a:lnTo>
                <a:lnTo>
                  <a:pt x="882" y="563"/>
                </a:lnTo>
                <a:lnTo>
                  <a:pt x="863" y="432"/>
                </a:lnTo>
                <a:lnTo>
                  <a:pt x="826" y="301"/>
                </a:lnTo>
                <a:lnTo>
                  <a:pt x="770" y="207"/>
                </a:lnTo>
                <a:lnTo>
                  <a:pt x="695" y="113"/>
                </a:lnTo>
                <a:lnTo>
                  <a:pt x="620" y="57"/>
                </a:lnTo>
                <a:lnTo>
                  <a:pt x="545" y="20"/>
                </a:lnTo>
                <a:lnTo>
                  <a:pt x="4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27"/>
          <p:cNvSpPr/>
          <p:nvPr/>
        </p:nvSpPr>
        <p:spPr>
          <a:xfrm>
            <a:off x="4687651" y="286690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1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1" y="563"/>
                </a:lnTo>
                <a:lnTo>
                  <a:pt x="1" y="713"/>
                </a:lnTo>
                <a:lnTo>
                  <a:pt x="1" y="844"/>
                </a:lnTo>
                <a:lnTo>
                  <a:pt x="38" y="975"/>
                </a:lnTo>
                <a:lnTo>
                  <a:pt x="76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20" y="1350"/>
                </a:lnTo>
                <a:lnTo>
                  <a:pt x="695" y="1294"/>
                </a:lnTo>
                <a:lnTo>
                  <a:pt x="770" y="1200"/>
                </a:lnTo>
                <a:lnTo>
                  <a:pt x="826" y="1107"/>
                </a:lnTo>
                <a:lnTo>
                  <a:pt x="863" y="975"/>
                </a:lnTo>
                <a:lnTo>
                  <a:pt x="882" y="844"/>
                </a:lnTo>
                <a:lnTo>
                  <a:pt x="901" y="713"/>
                </a:lnTo>
                <a:lnTo>
                  <a:pt x="882" y="563"/>
                </a:lnTo>
                <a:lnTo>
                  <a:pt x="863" y="432"/>
                </a:lnTo>
                <a:lnTo>
                  <a:pt x="826" y="319"/>
                </a:lnTo>
                <a:lnTo>
                  <a:pt x="770" y="207"/>
                </a:lnTo>
                <a:lnTo>
                  <a:pt x="695" y="132"/>
                </a:lnTo>
                <a:lnTo>
                  <a:pt x="620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27"/>
          <p:cNvSpPr/>
          <p:nvPr/>
        </p:nvSpPr>
        <p:spPr>
          <a:xfrm>
            <a:off x="4129926" y="286690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7" name="Google Shape;2187;p27"/>
          <p:cNvSpPr/>
          <p:nvPr/>
        </p:nvSpPr>
        <p:spPr>
          <a:xfrm>
            <a:off x="5635812" y="-78162"/>
            <a:ext cx="90896" cy="147659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8" name="Google Shape;2188;p27"/>
          <p:cNvSpPr/>
          <p:nvPr/>
        </p:nvSpPr>
        <p:spPr>
          <a:xfrm>
            <a:off x="5016958" y="-71003"/>
            <a:ext cx="92333" cy="147733"/>
          </a:xfrm>
          <a:custGeom>
            <a:avLst/>
            <a:gdLst/>
            <a:ahLst/>
            <a:cxnLst/>
            <a:rect l="l" t="t" r="r" b="b"/>
            <a:pathLst>
              <a:path w="1220" h="1952" extrusionOk="0">
                <a:moveTo>
                  <a:pt x="619" y="1"/>
                </a:moveTo>
                <a:lnTo>
                  <a:pt x="488" y="20"/>
                </a:lnTo>
                <a:lnTo>
                  <a:pt x="375" y="76"/>
                </a:lnTo>
                <a:lnTo>
                  <a:pt x="281" y="170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70"/>
                </a:lnTo>
                <a:lnTo>
                  <a:pt x="0" y="976"/>
                </a:lnTo>
                <a:lnTo>
                  <a:pt x="19" y="1164"/>
                </a:lnTo>
                <a:lnTo>
                  <a:pt x="56" y="1351"/>
                </a:lnTo>
                <a:lnTo>
                  <a:pt x="113" y="1520"/>
                </a:lnTo>
                <a:lnTo>
                  <a:pt x="188" y="1651"/>
                </a:lnTo>
                <a:lnTo>
                  <a:pt x="281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19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57" y="1782"/>
                </a:lnTo>
                <a:lnTo>
                  <a:pt x="1032" y="1651"/>
                </a:lnTo>
                <a:lnTo>
                  <a:pt x="1107" y="1520"/>
                </a:lnTo>
                <a:lnTo>
                  <a:pt x="1163" y="1351"/>
                </a:lnTo>
                <a:lnTo>
                  <a:pt x="1200" y="1164"/>
                </a:lnTo>
                <a:lnTo>
                  <a:pt x="1219" y="976"/>
                </a:lnTo>
                <a:lnTo>
                  <a:pt x="1200" y="770"/>
                </a:lnTo>
                <a:lnTo>
                  <a:pt x="1163" y="601"/>
                </a:lnTo>
                <a:lnTo>
                  <a:pt x="1107" y="432"/>
                </a:lnTo>
                <a:lnTo>
                  <a:pt x="1032" y="282"/>
                </a:lnTo>
                <a:lnTo>
                  <a:pt x="957" y="170"/>
                </a:lnTo>
                <a:lnTo>
                  <a:pt x="844" y="76"/>
                </a:lnTo>
                <a:lnTo>
                  <a:pt x="731" y="20"/>
                </a:lnTo>
                <a:lnTo>
                  <a:pt x="6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9" name="Google Shape;2189;p27"/>
          <p:cNvSpPr/>
          <p:nvPr/>
        </p:nvSpPr>
        <p:spPr>
          <a:xfrm>
            <a:off x="6105591" y="-4367"/>
            <a:ext cx="90896" cy="147659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88" y="19"/>
                </a:lnTo>
                <a:lnTo>
                  <a:pt x="375" y="75"/>
                </a:lnTo>
                <a:lnTo>
                  <a:pt x="263" y="169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88"/>
                </a:lnTo>
                <a:lnTo>
                  <a:pt x="0" y="976"/>
                </a:lnTo>
                <a:lnTo>
                  <a:pt x="19" y="1182"/>
                </a:lnTo>
                <a:lnTo>
                  <a:pt x="56" y="1351"/>
                </a:lnTo>
                <a:lnTo>
                  <a:pt x="113" y="1519"/>
                </a:lnTo>
                <a:lnTo>
                  <a:pt x="188" y="1669"/>
                </a:lnTo>
                <a:lnTo>
                  <a:pt x="263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00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38" y="1782"/>
                </a:lnTo>
                <a:lnTo>
                  <a:pt x="1031" y="1669"/>
                </a:lnTo>
                <a:lnTo>
                  <a:pt x="1106" y="1519"/>
                </a:lnTo>
                <a:lnTo>
                  <a:pt x="1163" y="1351"/>
                </a:lnTo>
                <a:lnTo>
                  <a:pt x="1200" y="1182"/>
                </a:lnTo>
                <a:lnTo>
                  <a:pt x="1200" y="976"/>
                </a:lnTo>
                <a:lnTo>
                  <a:pt x="1200" y="788"/>
                </a:lnTo>
                <a:lnTo>
                  <a:pt x="1163" y="601"/>
                </a:lnTo>
                <a:lnTo>
                  <a:pt x="1106" y="432"/>
                </a:lnTo>
                <a:lnTo>
                  <a:pt x="1031" y="282"/>
                </a:lnTo>
                <a:lnTo>
                  <a:pt x="938" y="169"/>
                </a:lnTo>
                <a:lnTo>
                  <a:pt x="844" y="75"/>
                </a:lnTo>
                <a:lnTo>
                  <a:pt x="731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0" name="Google Shape;2190;p27"/>
          <p:cNvSpPr/>
          <p:nvPr/>
        </p:nvSpPr>
        <p:spPr>
          <a:xfrm>
            <a:off x="6071457" y="305039"/>
            <a:ext cx="68267" cy="106487"/>
          </a:xfrm>
          <a:custGeom>
            <a:avLst/>
            <a:gdLst/>
            <a:ahLst/>
            <a:cxnLst/>
            <a:rect l="l" t="t" r="r" b="b"/>
            <a:pathLst>
              <a:path w="902" h="1407" extrusionOk="0">
                <a:moveTo>
                  <a:pt x="451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20" y="563"/>
                </a:lnTo>
                <a:lnTo>
                  <a:pt x="1" y="713"/>
                </a:lnTo>
                <a:lnTo>
                  <a:pt x="20" y="844"/>
                </a:lnTo>
                <a:lnTo>
                  <a:pt x="38" y="975"/>
                </a:lnTo>
                <a:lnTo>
                  <a:pt x="76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39" y="1350"/>
                </a:lnTo>
                <a:lnTo>
                  <a:pt x="714" y="1275"/>
                </a:lnTo>
                <a:lnTo>
                  <a:pt x="770" y="1200"/>
                </a:lnTo>
                <a:lnTo>
                  <a:pt x="826" y="1088"/>
                </a:lnTo>
                <a:lnTo>
                  <a:pt x="864" y="975"/>
                </a:lnTo>
                <a:lnTo>
                  <a:pt x="901" y="844"/>
                </a:lnTo>
                <a:lnTo>
                  <a:pt x="901" y="713"/>
                </a:lnTo>
                <a:lnTo>
                  <a:pt x="901" y="563"/>
                </a:lnTo>
                <a:lnTo>
                  <a:pt x="864" y="432"/>
                </a:lnTo>
                <a:lnTo>
                  <a:pt x="826" y="319"/>
                </a:lnTo>
                <a:lnTo>
                  <a:pt x="770" y="207"/>
                </a:lnTo>
                <a:lnTo>
                  <a:pt x="714" y="132"/>
                </a:lnTo>
                <a:lnTo>
                  <a:pt x="639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1" name="Google Shape;2191;p27"/>
          <p:cNvSpPr/>
          <p:nvPr/>
        </p:nvSpPr>
        <p:spPr>
          <a:xfrm>
            <a:off x="5268158" y="340579"/>
            <a:ext cx="68191" cy="1051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357" y="1"/>
                </a:moveTo>
                <a:lnTo>
                  <a:pt x="281" y="57"/>
                </a:lnTo>
                <a:lnTo>
                  <a:pt x="206" y="113"/>
                </a:lnTo>
                <a:lnTo>
                  <a:pt x="131" y="207"/>
                </a:lnTo>
                <a:lnTo>
                  <a:pt x="75" y="301"/>
                </a:lnTo>
                <a:lnTo>
                  <a:pt x="38" y="432"/>
                </a:lnTo>
                <a:lnTo>
                  <a:pt x="19" y="563"/>
                </a:lnTo>
                <a:lnTo>
                  <a:pt x="0" y="695"/>
                </a:lnTo>
                <a:lnTo>
                  <a:pt x="19" y="845"/>
                </a:lnTo>
                <a:lnTo>
                  <a:pt x="38" y="976"/>
                </a:lnTo>
                <a:lnTo>
                  <a:pt x="75" y="1089"/>
                </a:lnTo>
                <a:lnTo>
                  <a:pt x="131" y="1182"/>
                </a:lnTo>
                <a:lnTo>
                  <a:pt x="206" y="1276"/>
                </a:lnTo>
                <a:lnTo>
                  <a:pt x="281" y="1332"/>
                </a:lnTo>
                <a:lnTo>
                  <a:pt x="357" y="1389"/>
                </a:lnTo>
                <a:lnTo>
                  <a:pt x="544" y="1389"/>
                </a:lnTo>
                <a:lnTo>
                  <a:pt x="619" y="1332"/>
                </a:lnTo>
                <a:lnTo>
                  <a:pt x="713" y="1276"/>
                </a:lnTo>
                <a:lnTo>
                  <a:pt x="769" y="1182"/>
                </a:lnTo>
                <a:lnTo>
                  <a:pt x="825" y="1089"/>
                </a:lnTo>
                <a:lnTo>
                  <a:pt x="863" y="976"/>
                </a:lnTo>
                <a:lnTo>
                  <a:pt x="900" y="845"/>
                </a:lnTo>
                <a:lnTo>
                  <a:pt x="900" y="695"/>
                </a:lnTo>
                <a:lnTo>
                  <a:pt x="900" y="563"/>
                </a:lnTo>
                <a:lnTo>
                  <a:pt x="863" y="432"/>
                </a:lnTo>
                <a:lnTo>
                  <a:pt x="825" y="301"/>
                </a:lnTo>
                <a:lnTo>
                  <a:pt x="769" y="207"/>
                </a:lnTo>
                <a:lnTo>
                  <a:pt x="713" y="113"/>
                </a:lnTo>
                <a:lnTo>
                  <a:pt x="619" y="57"/>
                </a:lnTo>
                <a:lnTo>
                  <a:pt x="5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2" name="Google Shape;2192;p27"/>
          <p:cNvSpPr/>
          <p:nvPr/>
        </p:nvSpPr>
        <p:spPr>
          <a:xfrm>
            <a:off x="6527083" y="305039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5" y="319"/>
                </a:lnTo>
                <a:lnTo>
                  <a:pt x="38" y="432"/>
                </a:lnTo>
                <a:lnTo>
                  <a:pt x="19" y="563"/>
                </a:lnTo>
                <a:lnTo>
                  <a:pt x="0" y="713"/>
                </a:lnTo>
                <a:lnTo>
                  <a:pt x="19" y="844"/>
                </a:lnTo>
                <a:lnTo>
                  <a:pt x="38" y="975"/>
                </a:lnTo>
                <a:lnTo>
                  <a:pt x="75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38" y="1350"/>
                </a:lnTo>
                <a:lnTo>
                  <a:pt x="713" y="1275"/>
                </a:lnTo>
                <a:lnTo>
                  <a:pt x="769" y="1200"/>
                </a:lnTo>
                <a:lnTo>
                  <a:pt x="825" y="1088"/>
                </a:lnTo>
                <a:lnTo>
                  <a:pt x="863" y="975"/>
                </a:lnTo>
                <a:lnTo>
                  <a:pt x="900" y="844"/>
                </a:lnTo>
                <a:lnTo>
                  <a:pt x="900" y="713"/>
                </a:lnTo>
                <a:lnTo>
                  <a:pt x="900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713" y="132"/>
                </a:lnTo>
                <a:lnTo>
                  <a:pt x="638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3" name="Google Shape;2193;p27"/>
          <p:cNvGrpSpPr/>
          <p:nvPr/>
        </p:nvGrpSpPr>
        <p:grpSpPr>
          <a:xfrm flipH="1">
            <a:off x="11241036" y="4977202"/>
            <a:ext cx="377577" cy="812809"/>
            <a:chOff x="-4310950" y="-1390575"/>
            <a:chExt cx="481850" cy="1037275"/>
          </a:xfrm>
        </p:grpSpPr>
        <p:sp>
          <p:nvSpPr>
            <p:cNvPr id="2194" name="Google Shape;2194;p27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27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27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27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7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7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7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01" name="Google Shape;2201;p27"/>
          <p:cNvGrpSpPr/>
          <p:nvPr/>
        </p:nvGrpSpPr>
        <p:grpSpPr>
          <a:xfrm>
            <a:off x="573402" y="1409469"/>
            <a:ext cx="377577" cy="812809"/>
            <a:chOff x="-4310950" y="-1390575"/>
            <a:chExt cx="481850" cy="1037275"/>
          </a:xfrm>
        </p:grpSpPr>
        <p:sp>
          <p:nvSpPr>
            <p:cNvPr id="2202" name="Google Shape;2202;p27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7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27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27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27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27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27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09" name="Google Shape;2209;p27"/>
          <p:cNvSpPr/>
          <p:nvPr/>
        </p:nvSpPr>
        <p:spPr>
          <a:xfrm rot="294481">
            <a:off x="11066469" y="9652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10" name="Google Shape;2210;p27"/>
          <p:cNvSpPr/>
          <p:nvPr/>
        </p:nvSpPr>
        <p:spPr>
          <a:xfrm rot="294481">
            <a:off x="720269" y="6019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1" name="Google Shape;2211;p27"/>
          <p:cNvGrpSpPr/>
          <p:nvPr/>
        </p:nvGrpSpPr>
        <p:grpSpPr>
          <a:xfrm>
            <a:off x="53725" y="5969833"/>
            <a:ext cx="569604" cy="800377"/>
            <a:chOff x="-626457" y="219699"/>
            <a:chExt cx="427203" cy="600283"/>
          </a:xfrm>
        </p:grpSpPr>
        <p:grpSp>
          <p:nvGrpSpPr>
            <p:cNvPr id="2212" name="Google Shape;2212;p27"/>
            <p:cNvGrpSpPr/>
            <p:nvPr/>
          </p:nvGrpSpPr>
          <p:grpSpPr>
            <a:xfrm>
              <a:off x="-626457" y="590297"/>
              <a:ext cx="265776" cy="229685"/>
              <a:chOff x="-711450" y="730125"/>
              <a:chExt cx="350350" cy="302775"/>
            </a:xfrm>
          </p:grpSpPr>
          <p:sp>
            <p:nvSpPr>
              <p:cNvPr id="2213" name="Google Shape;2213;p27"/>
              <p:cNvSpPr/>
              <p:nvPr/>
            </p:nvSpPr>
            <p:spPr>
              <a:xfrm>
                <a:off x="-711450" y="730125"/>
                <a:ext cx="350350" cy="302775"/>
              </a:xfrm>
              <a:custGeom>
                <a:avLst/>
                <a:gdLst/>
                <a:ahLst/>
                <a:cxnLst/>
                <a:rect l="l" t="t" r="r" b="b"/>
                <a:pathLst>
                  <a:path w="14014" h="12111" extrusionOk="0">
                    <a:moveTo>
                      <a:pt x="4495" y="1"/>
                    </a:moveTo>
                    <a:lnTo>
                      <a:pt x="4181" y="21"/>
                    </a:lnTo>
                    <a:lnTo>
                      <a:pt x="3887" y="21"/>
                    </a:lnTo>
                    <a:lnTo>
                      <a:pt x="3592" y="60"/>
                    </a:lnTo>
                    <a:lnTo>
                      <a:pt x="3298" y="99"/>
                    </a:lnTo>
                    <a:lnTo>
                      <a:pt x="3023" y="158"/>
                    </a:lnTo>
                    <a:lnTo>
                      <a:pt x="2748" y="236"/>
                    </a:lnTo>
                    <a:lnTo>
                      <a:pt x="2473" y="315"/>
                    </a:lnTo>
                    <a:lnTo>
                      <a:pt x="2218" y="413"/>
                    </a:lnTo>
                    <a:lnTo>
                      <a:pt x="1983" y="531"/>
                    </a:lnTo>
                    <a:lnTo>
                      <a:pt x="1747" y="649"/>
                    </a:lnTo>
                    <a:lnTo>
                      <a:pt x="1531" y="786"/>
                    </a:lnTo>
                    <a:lnTo>
                      <a:pt x="1315" y="943"/>
                    </a:lnTo>
                    <a:lnTo>
                      <a:pt x="1119" y="1120"/>
                    </a:lnTo>
                    <a:lnTo>
                      <a:pt x="923" y="1296"/>
                    </a:lnTo>
                    <a:lnTo>
                      <a:pt x="766" y="1493"/>
                    </a:lnTo>
                    <a:lnTo>
                      <a:pt x="609" y="1708"/>
                    </a:lnTo>
                    <a:lnTo>
                      <a:pt x="472" y="1924"/>
                    </a:lnTo>
                    <a:lnTo>
                      <a:pt x="354" y="2160"/>
                    </a:lnTo>
                    <a:lnTo>
                      <a:pt x="236" y="2395"/>
                    </a:lnTo>
                    <a:lnTo>
                      <a:pt x="158" y="2631"/>
                    </a:lnTo>
                    <a:lnTo>
                      <a:pt x="99" y="2886"/>
                    </a:lnTo>
                    <a:lnTo>
                      <a:pt x="40" y="3141"/>
                    </a:lnTo>
                    <a:lnTo>
                      <a:pt x="20" y="3416"/>
                    </a:lnTo>
                    <a:lnTo>
                      <a:pt x="1" y="3671"/>
                    </a:lnTo>
                    <a:lnTo>
                      <a:pt x="1" y="3946"/>
                    </a:lnTo>
                    <a:lnTo>
                      <a:pt x="20" y="4221"/>
                    </a:lnTo>
                    <a:lnTo>
                      <a:pt x="59" y="4515"/>
                    </a:lnTo>
                    <a:lnTo>
                      <a:pt x="99" y="4790"/>
                    </a:lnTo>
                    <a:lnTo>
                      <a:pt x="158" y="5084"/>
                    </a:lnTo>
                    <a:lnTo>
                      <a:pt x="256" y="5359"/>
                    </a:lnTo>
                    <a:lnTo>
                      <a:pt x="354" y="5653"/>
                    </a:lnTo>
                    <a:lnTo>
                      <a:pt x="452" y="5948"/>
                    </a:lnTo>
                    <a:lnTo>
                      <a:pt x="589" y="6242"/>
                    </a:lnTo>
                    <a:lnTo>
                      <a:pt x="727" y="6536"/>
                    </a:lnTo>
                    <a:lnTo>
                      <a:pt x="884" y="6811"/>
                    </a:lnTo>
                    <a:lnTo>
                      <a:pt x="1060" y="7106"/>
                    </a:lnTo>
                    <a:lnTo>
                      <a:pt x="1237" y="7400"/>
                    </a:lnTo>
                    <a:lnTo>
                      <a:pt x="1433" y="7675"/>
                    </a:lnTo>
                    <a:lnTo>
                      <a:pt x="1649" y="7950"/>
                    </a:lnTo>
                    <a:lnTo>
                      <a:pt x="1885" y="8224"/>
                    </a:lnTo>
                    <a:lnTo>
                      <a:pt x="2120" y="8499"/>
                    </a:lnTo>
                    <a:lnTo>
                      <a:pt x="2375" y="8774"/>
                    </a:lnTo>
                    <a:lnTo>
                      <a:pt x="2630" y="9029"/>
                    </a:lnTo>
                    <a:lnTo>
                      <a:pt x="2905" y="9284"/>
                    </a:lnTo>
                    <a:lnTo>
                      <a:pt x="3200" y="9539"/>
                    </a:lnTo>
                    <a:lnTo>
                      <a:pt x="3514" y="9794"/>
                    </a:lnTo>
                    <a:lnTo>
                      <a:pt x="3828" y="10030"/>
                    </a:lnTo>
                    <a:lnTo>
                      <a:pt x="4142" y="10265"/>
                    </a:lnTo>
                    <a:lnTo>
                      <a:pt x="4475" y="10481"/>
                    </a:lnTo>
                    <a:lnTo>
                      <a:pt x="4809" y="10678"/>
                    </a:lnTo>
                    <a:lnTo>
                      <a:pt x="5143" y="10874"/>
                    </a:lnTo>
                    <a:lnTo>
                      <a:pt x="5496" y="11051"/>
                    </a:lnTo>
                    <a:lnTo>
                      <a:pt x="5830" y="11208"/>
                    </a:lnTo>
                    <a:lnTo>
                      <a:pt x="6183" y="11365"/>
                    </a:lnTo>
                    <a:lnTo>
                      <a:pt x="6516" y="11502"/>
                    </a:lnTo>
                    <a:lnTo>
                      <a:pt x="6850" y="11620"/>
                    </a:lnTo>
                    <a:lnTo>
                      <a:pt x="7203" y="11737"/>
                    </a:lnTo>
                    <a:lnTo>
                      <a:pt x="7537" y="11836"/>
                    </a:lnTo>
                    <a:lnTo>
                      <a:pt x="7871" y="11914"/>
                    </a:lnTo>
                    <a:lnTo>
                      <a:pt x="8204" y="11973"/>
                    </a:lnTo>
                    <a:lnTo>
                      <a:pt x="8538" y="12032"/>
                    </a:lnTo>
                    <a:lnTo>
                      <a:pt x="8872" y="12071"/>
                    </a:lnTo>
                    <a:lnTo>
                      <a:pt x="9186" y="12091"/>
                    </a:lnTo>
                    <a:lnTo>
                      <a:pt x="9500" y="12110"/>
                    </a:lnTo>
                    <a:lnTo>
                      <a:pt x="9814" y="12110"/>
                    </a:lnTo>
                    <a:lnTo>
                      <a:pt x="10128" y="12091"/>
                    </a:lnTo>
                    <a:lnTo>
                      <a:pt x="10422" y="12051"/>
                    </a:lnTo>
                    <a:lnTo>
                      <a:pt x="10716" y="12012"/>
                    </a:lnTo>
                    <a:lnTo>
                      <a:pt x="10991" y="11953"/>
                    </a:lnTo>
                    <a:lnTo>
                      <a:pt x="11266" y="11894"/>
                    </a:lnTo>
                    <a:lnTo>
                      <a:pt x="11521" y="11796"/>
                    </a:lnTo>
                    <a:lnTo>
                      <a:pt x="11776" y="11698"/>
                    </a:lnTo>
                    <a:lnTo>
                      <a:pt x="12031" y="11600"/>
                    </a:lnTo>
                    <a:lnTo>
                      <a:pt x="12267" y="11463"/>
                    </a:lnTo>
                    <a:lnTo>
                      <a:pt x="12483" y="11325"/>
                    </a:lnTo>
                    <a:lnTo>
                      <a:pt x="12699" y="11168"/>
                    </a:lnTo>
                    <a:lnTo>
                      <a:pt x="12895" y="11011"/>
                    </a:lnTo>
                    <a:lnTo>
                      <a:pt x="13072" y="10815"/>
                    </a:lnTo>
                    <a:lnTo>
                      <a:pt x="13248" y="10619"/>
                    </a:lnTo>
                    <a:lnTo>
                      <a:pt x="13405" y="10422"/>
                    </a:lnTo>
                    <a:lnTo>
                      <a:pt x="13543" y="10187"/>
                    </a:lnTo>
                    <a:lnTo>
                      <a:pt x="13660" y="9971"/>
                    </a:lnTo>
                    <a:lnTo>
                      <a:pt x="13759" y="9716"/>
                    </a:lnTo>
                    <a:lnTo>
                      <a:pt x="13837" y="9480"/>
                    </a:lnTo>
                    <a:lnTo>
                      <a:pt x="13916" y="9225"/>
                    </a:lnTo>
                    <a:lnTo>
                      <a:pt x="13955" y="8970"/>
                    </a:lnTo>
                    <a:lnTo>
                      <a:pt x="13994" y="8715"/>
                    </a:lnTo>
                    <a:lnTo>
                      <a:pt x="14014" y="8440"/>
                    </a:lnTo>
                    <a:lnTo>
                      <a:pt x="14014" y="8165"/>
                    </a:lnTo>
                    <a:lnTo>
                      <a:pt x="13994" y="7891"/>
                    </a:lnTo>
                    <a:lnTo>
                      <a:pt x="13955" y="7596"/>
                    </a:lnTo>
                    <a:lnTo>
                      <a:pt x="13916" y="7322"/>
                    </a:lnTo>
                    <a:lnTo>
                      <a:pt x="13837" y="7027"/>
                    </a:lnTo>
                    <a:lnTo>
                      <a:pt x="13759" y="6752"/>
                    </a:lnTo>
                    <a:lnTo>
                      <a:pt x="13660" y="6458"/>
                    </a:lnTo>
                    <a:lnTo>
                      <a:pt x="13543" y="6164"/>
                    </a:lnTo>
                    <a:lnTo>
                      <a:pt x="13425" y="5869"/>
                    </a:lnTo>
                    <a:lnTo>
                      <a:pt x="13288" y="5594"/>
                    </a:lnTo>
                    <a:lnTo>
                      <a:pt x="13131" y="5300"/>
                    </a:lnTo>
                    <a:lnTo>
                      <a:pt x="12954" y="5006"/>
                    </a:lnTo>
                    <a:lnTo>
                      <a:pt x="12758" y="4731"/>
                    </a:lnTo>
                    <a:lnTo>
                      <a:pt x="12561" y="4436"/>
                    </a:lnTo>
                    <a:lnTo>
                      <a:pt x="12345" y="4162"/>
                    </a:lnTo>
                    <a:lnTo>
                      <a:pt x="12130" y="3887"/>
                    </a:lnTo>
                    <a:lnTo>
                      <a:pt x="11894" y="3612"/>
                    </a:lnTo>
                    <a:lnTo>
                      <a:pt x="11639" y="3337"/>
                    </a:lnTo>
                    <a:lnTo>
                      <a:pt x="11364" y="3082"/>
                    </a:lnTo>
                    <a:lnTo>
                      <a:pt x="11089" y="2827"/>
                    </a:lnTo>
                    <a:lnTo>
                      <a:pt x="10795" y="2572"/>
                    </a:lnTo>
                    <a:lnTo>
                      <a:pt x="10501" y="2317"/>
                    </a:lnTo>
                    <a:lnTo>
                      <a:pt x="10187" y="2081"/>
                    </a:lnTo>
                    <a:lnTo>
                      <a:pt x="9853" y="1865"/>
                    </a:lnTo>
                    <a:lnTo>
                      <a:pt x="9519" y="1650"/>
                    </a:lnTo>
                    <a:lnTo>
                      <a:pt x="9186" y="1434"/>
                    </a:lnTo>
                    <a:lnTo>
                      <a:pt x="8852" y="1237"/>
                    </a:lnTo>
                    <a:lnTo>
                      <a:pt x="8518" y="1061"/>
                    </a:lnTo>
                    <a:lnTo>
                      <a:pt x="8165" y="904"/>
                    </a:lnTo>
                    <a:lnTo>
                      <a:pt x="7831" y="747"/>
                    </a:lnTo>
                    <a:lnTo>
                      <a:pt x="7498" y="609"/>
                    </a:lnTo>
                    <a:lnTo>
                      <a:pt x="7144" y="492"/>
                    </a:lnTo>
                    <a:lnTo>
                      <a:pt x="6811" y="393"/>
                    </a:lnTo>
                    <a:lnTo>
                      <a:pt x="6477" y="295"/>
                    </a:lnTo>
                    <a:lnTo>
                      <a:pt x="6124" y="217"/>
                    </a:lnTo>
                    <a:lnTo>
                      <a:pt x="5790" y="138"/>
                    </a:lnTo>
                    <a:lnTo>
                      <a:pt x="5476" y="79"/>
                    </a:lnTo>
                    <a:lnTo>
                      <a:pt x="5143" y="40"/>
                    </a:lnTo>
                    <a:lnTo>
                      <a:pt x="4809" y="21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27"/>
              <p:cNvSpPr/>
              <p:nvPr/>
            </p:nvSpPr>
            <p:spPr>
              <a:xfrm>
                <a:off x="-687400" y="758600"/>
                <a:ext cx="318950" cy="218850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8754" extrusionOk="0">
                    <a:moveTo>
                      <a:pt x="39" y="0"/>
                    </a:moveTo>
                    <a:lnTo>
                      <a:pt x="0" y="40"/>
                    </a:lnTo>
                    <a:lnTo>
                      <a:pt x="39" y="295"/>
                    </a:lnTo>
                    <a:lnTo>
                      <a:pt x="98" y="628"/>
                    </a:lnTo>
                    <a:lnTo>
                      <a:pt x="196" y="1021"/>
                    </a:lnTo>
                    <a:lnTo>
                      <a:pt x="314" y="1472"/>
                    </a:lnTo>
                    <a:lnTo>
                      <a:pt x="491" y="1963"/>
                    </a:lnTo>
                    <a:lnTo>
                      <a:pt x="707" y="2493"/>
                    </a:lnTo>
                    <a:lnTo>
                      <a:pt x="844" y="2748"/>
                    </a:lnTo>
                    <a:lnTo>
                      <a:pt x="982" y="3023"/>
                    </a:lnTo>
                    <a:lnTo>
                      <a:pt x="1139" y="3297"/>
                    </a:lnTo>
                    <a:lnTo>
                      <a:pt x="1315" y="3553"/>
                    </a:lnTo>
                    <a:lnTo>
                      <a:pt x="1492" y="3808"/>
                    </a:lnTo>
                    <a:lnTo>
                      <a:pt x="1708" y="4063"/>
                    </a:lnTo>
                    <a:lnTo>
                      <a:pt x="1924" y="4318"/>
                    </a:lnTo>
                    <a:lnTo>
                      <a:pt x="2159" y="4554"/>
                    </a:lnTo>
                    <a:lnTo>
                      <a:pt x="2414" y="4789"/>
                    </a:lnTo>
                    <a:lnTo>
                      <a:pt x="2709" y="5005"/>
                    </a:lnTo>
                    <a:lnTo>
                      <a:pt x="3003" y="5221"/>
                    </a:lnTo>
                    <a:lnTo>
                      <a:pt x="3317" y="5397"/>
                    </a:lnTo>
                    <a:lnTo>
                      <a:pt x="3651" y="5574"/>
                    </a:lnTo>
                    <a:lnTo>
                      <a:pt x="4024" y="5712"/>
                    </a:lnTo>
                    <a:lnTo>
                      <a:pt x="4396" y="5849"/>
                    </a:lnTo>
                    <a:lnTo>
                      <a:pt x="4809" y="5947"/>
                    </a:lnTo>
                    <a:lnTo>
                      <a:pt x="5240" y="6026"/>
                    </a:lnTo>
                    <a:lnTo>
                      <a:pt x="5711" y="6084"/>
                    </a:lnTo>
                    <a:lnTo>
                      <a:pt x="6202" y="6104"/>
                    </a:lnTo>
                    <a:lnTo>
                      <a:pt x="7596" y="6104"/>
                    </a:lnTo>
                    <a:lnTo>
                      <a:pt x="8400" y="6124"/>
                    </a:lnTo>
                    <a:lnTo>
                      <a:pt x="9107" y="6202"/>
                    </a:lnTo>
                    <a:lnTo>
                      <a:pt x="9735" y="6300"/>
                    </a:lnTo>
                    <a:lnTo>
                      <a:pt x="10304" y="6438"/>
                    </a:lnTo>
                    <a:lnTo>
                      <a:pt x="10775" y="6614"/>
                    </a:lnTo>
                    <a:lnTo>
                      <a:pt x="11207" y="6791"/>
                    </a:lnTo>
                    <a:lnTo>
                      <a:pt x="11560" y="6987"/>
                    </a:lnTo>
                    <a:lnTo>
                      <a:pt x="11854" y="7203"/>
                    </a:lnTo>
                    <a:lnTo>
                      <a:pt x="12090" y="7439"/>
                    </a:lnTo>
                    <a:lnTo>
                      <a:pt x="12306" y="7674"/>
                    </a:lnTo>
                    <a:lnTo>
                      <a:pt x="12443" y="7890"/>
                    </a:lnTo>
                    <a:lnTo>
                      <a:pt x="12581" y="8126"/>
                    </a:lnTo>
                    <a:lnTo>
                      <a:pt x="12659" y="8341"/>
                    </a:lnTo>
                    <a:lnTo>
                      <a:pt x="12718" y="8557"/>
                    </a:lnTo>
                    <a:lnTo>
                      <a:pt x="12757" y="8754"/>
                    </a:lnTo>
                    <a:lnTo>
                      <a:pt x="12757" y="8734"/>
                    </a:lnTo>
                    <a:lnTo>
                      <a:pt x="12738" y="8459"/>
                    </a:lnTo>
                    <a:lnTo>
                      <a:pt x="12698" y="8184"/>
                    </a:lnTo>
                    <a:lnTo>
                      <a:pt x="12620" y="7870"/>
                    </a:lnTo>
                    <a:lnTo>
                      <a:pt x="12522" y="7537"/>
                    </a:lnTo>
                    <a:lnTo>
                      <a:pt x="12384" y="7183"/>
                    </a:lnTo>
                    <a:lnTo>
                      <a:pt x="12188" y="6850"/>
                    </a:lnTo>
                    <a:lnTo>
                      <a:pt x="12090" y="6673"/>
                    </a:lnTo>
                    <a:lnTo>
                      <a:pt x="11953" y="6516"/>
                    </a:lnTo>
                    <a:lnTo>
                      <a:pt x="11815" y="6340"/>
                    </a:lnTo>
                    <a:lnTo>
                      <a:pt x="11658" y="6183"/>
                    </a:lnTo>
                    <a:lnTo>
                      <a:pt x="11501" y="6026"/>
                    </a:lnTo>
                    <a:lnTo>
                      <a:pt x="11305" y="5888"/>
                    </a:lnTo>
                    <a:lnTo>
                      <a:pt x="11109" y="5731"/>
                    </a:lnTo>
                    <a:lnTo>
                      <a:pt x="10893" y="5594"/>
                    </a:lnTo>
                    <a:lnTo>
                      <a:pt x="10657" y="5476"/>
                    </a:lnTo>
                    <a:lnTo>
                      <a:pt x="10402" y="5358"/>
                    </a:lnTo>
                    <a:lnTo>
                      <a:pt x="10127" y="5240"/>
                    </a:lnTo>
                    <a:lnTo>
                      <a:pt x="9833" y="5162"/>
                    </a:lnTo>
                    <a:lnTo>
                      <a:pt x="9519" y="5064"/>
                    </a:lnTo>
                    <a:lnTo>
                      <a:pt x="9166" y="5005"/>
                    </a:lnTo>
                    <a:lnTo>
                      <a:pt x="8812" y="4946"/>
                    </a:lnTo>
                    <a:lnTo>
                      <a:pt x="8420" y="4887"/>
                    </a:lnTo>
                    <a:lnTo>
                      <a:pt x="8027" y="4868"/>
                    </a:lnTo>
                    <a:lnTo>
                      <a:pt x="7596" y="4848"/>
                    </a:lnTo>
                    <a:lnTo>
                      <a:pt x="7125" y="4868"/>
                    </a:lnTo>
                    <a:lnTo>
                      <a:pt x="6654" y="4887"/>
                    </a:lnTo>
                    <a:lnTo>
                      <a:pt x="6261" y="4907"/>
                    </a:lnTo>
                    <a:lnTo>
                      <a:pt x="5908" y="4887"/>
                    </a:lnTo>
                    <a:lnTo>
                      <a:pt x="5535" y="4848"/>
                    </a:lnTo>
                    <a:lnTo>
                      <a:pt x="5201" y="4789"/>
                    </a:lnTo>
                    <a:lnTo>
                      <a:pt x="4868" y="4711"/>
                    </a:lnTo>
                    <a:lnTo>
                      <a:pt x="4534" y="4612"/>
                    </a:lnTo>
                    <a:lnTo>
                      <a:pt x="4220" y="4495"/>
                    </a:lnTo>
                    <a:lnTo>
                      <a:pt x="3925" y="4357"/>
                    </a:lnTo>
                    <a:lnTo>
                      <a:pt x="3651" y="4220"/>
                    </a:lnTo>
                    <a:lnTo>
                      <a:pt x="3356" y="4063"/>
                    </a:lnTo>
                    <a:lnTo>
                      <a:pt x="3101" y="3886"/>
                    </a:lnTo>
                    <a:lnTo>
                      <a:pt x="2846" y="3690"/>
                    </a:lnTo>
                    <a:lnTo>
                      <a:pt x="2611" y="3494"/>
                    </a:lnTo>
                    <a:lnTo>
                      <a:pt x="2375" y="3297"/>
                    </a:lnTo>
                    <a:lnTo>
                      <a:pt x="1943" y="2885"/>
                    </a:lnTo>
                    <a:lnTo>
                      <a:pt x="1551" y="2434"/>
                    </a:lnTo>
                    <a:lnTo>
                      <a:pt x="1217" y="2002"/>
                    </a:lnTo>
                    <a:lnTo>
                      <a:pt x="923" y="1590"/>
                    </a:lnTo>
                    <a:lnTo>
                      <a:pt x="648" y="1178"/>
                    </a:lnTo>
                    <a:lnTo>
                      <a:pt x="432" y="805"/>
                    </a:lnTo>
                    <a:lnTo>
                      <a:pt x="275" y="47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15" name="Google Shape;2215;p27"/>
            <p:cNvGrpSpPr/>
            <p:nvPr/>
          </p:nvGrpSpPr>
          <p:grpSpPr>
            <a:xfrm>
              <a:off x="-325446" y="219699"/>
              <a:ext cx="126193" cy="189100"/>
              <a:chOff x="-682500" y="-141275"/>
              <a:chExt cx="166350" cy="249275"/>
            </a:xfrm>
          </p:grpSpPr>
          <p:sp>
            <p:nvSpPr>
              <p:cNvPr id="2216" name="Google Shape;2216;p27"/>
              <p:cNvSpPr/>
              <p:nvPr/>
            </p:nvSpPr>
            <p:spPr>
              <a:xfrm>
                <a:off x="-682500" y="-141275"/>
                <a:ext cx="166350" cy="24880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9952" extrusionOk="0">
                    <a:moveTo>
                      <a:pt x="3533" y="1"/>
                    </a:moveTo>
                    <a:lnTo>
                      <a:pt x="3376" y="20"/>
                    </a:lnTo>
                    <a:lnTo>
                      <a:pt x="3200" y="59"/>
                    </a:lnTo>
                    <a:lnTo>
                      <a:pt x="3043" y="99"/>
                    </a:lnTo>
                    <a:lnTo>
                      <a:pt x="2729" y="236"/>
                    </a:lnTo>
                    <a:lnTo>
                      <a:pt x="2415" y="393"/>
                    </a:lnTo>
                    <a:lnTo>
                      <a:pt x="2100" y="609"/>
                    </a:lnTo>
                    <a:lnTo>
                      <a:pt x="1806" y="845"/>
                    </a:lnTo>
                    <a:lnTo>
                      <a:pt x="1531" y="1139"/>
                    </a:lnTo>
                    <a:lnTo>
                      <a:pt x="1276" y="1453"/>
                    </a:lnTo>
                    <a:lnTo>
                      <a:pt x="1021" y="1806"/>
                    </a:lnTo>
                    <a:lnTo>
                      <a:pt x="805" y="2199"/>
                    </a:lnTo>
                    <a:lnTo>
                      <a:pt x="609" y="2611"/>
                    </a:lnTo>
                    <a:lnTo>
                      <a:pt x="432" y="3062"/>
                    </a:lnTo>
                    <a:lnTo>
                      <a:pt x="275" y="3514"/>
                    </a:lnTo>
                    <a:lnTo>
                      <a:pt x="157" y="4004"/>
                    </a:lnTo>
                    <a:lnTo>
                      <a:pt x="79" y="4515"/>
                    </a:lnTo>
                    <a:lnTo>
                      <a:pt x="20" y="5025"/>
                    </a:lnTo>
                    <a:lnTo>
                      <a:pt x="0" y="5516"/>
                    </a:lnTo>
                    <a:lnTo>
                      <a:pt x="0" y="6006"/>
                    </a:lnTo>
                    <a:lnTo>
                      <a:pt x="40" y="6477"/>
                    </a:lnTo>
                    <a:lnTo>
                      <a:pt x="118" y="6929"/>
                    </a:lnTo>
                    <a:lnTo>
                      <a:pt x="216" y="7360"/>
                    </a:lnTo>
                    <a:lnTo>
                      <a:pt x="354" y="7773"/>
                    </a:lnTo>
                    <a:lnTo>
                      <a:pt x="511" y="8146"/>
                    </a:lnTo>
                    <a:lnTo>
                      <a:pt x="707" y="8499"/>
                    </a:lnTo>
                    <a:lnTo>
                      <a:pt x="903" y="8832"/>
                    </a:lnTo>
                    <a:lnTo>
                      <a:pt x="1139" y="9107"/>
                    </a:lnTo>
                    <a:lnTo>
                      <a:pt x="1394" y="9362"/>
                    </a:lnTo>
                    <a:lnTo>
                      <a:pt x="1669" y="9578"/>
                    </a:lnTo>
                    <a:lnTo>
                      <a:pt x="1806" y="9657"/>
                    </a:lnTo>
                    <a:lnTo>
                      <a:pt x="1963" y="9735"/>
                    </a:lnTo>
                    <a:lnTo>
                      <a:pt x="2120" y="9814"/>
                    </a:lnTo>
                    <a:lnTo>
                      <a:pt x="2277" y="9873"/>
                    </a:lnTo>
                    <a:lnTo>
                      <a:pt x="2434" y="9912"/>
                    </a:lnTo>
                    <a:lnTo>
                      <a:pt x="2611" y="9932"/>
                    </a:lnTo>
                    <a:lnTo>
                      <a:pt x="2768" y="9951"/>
                    </a:lnTo>
                    <a:lnTo>
                      <a:pt x="3101" y="9951"/>
                    </a:lnTo>
                    <a:lnTo>
                      <a:pt x="3278" y="9932"/>
                    </a:lnTo>
                    <a:lnTo>
                      <a:pt x="3435" y="9892"/>
                    </a:lnTo>
                    <a:lnTo>
                      <a:pt x="3612" y="9853"/>
                    </a:lnTo>
                    <a:lnTo>
                      <a:pt x="3926" y="9735"/>
                    </a:lnTo>
                    <a:lnTo>
                      <a:pt x="4240" y="9559"/>
                    </a:lnTo>
                    <a:lnTo>
                      <a:pt x="4554" y="9362"/>
                    </a:lnTo>
                    <a:lnTo>
                      <a:pt x="4829" y="9107"/>
                    </a:lnTo>
                    <a:lnTo>
                      <a:pt x="5123" y="8813"/>
                    </a:lnTo>
                    <a:lnTo>
                      <a:pt x="5378" y="8499"/>
                    </a:lnTo>
                    <a:lnTo>
                      <a:pt x="5614" y="8146"/>
                    </a:lnTo>
                    <a:lnTo>
                      <a:pt x="5849" y="7753"/>
                    </a:lnTo>
                    <a:lnTo>
                      <a:pt x="6045" y="7341"/>
                    </a:lnTo>
                    <a:lnTo>
                      <a:pt x="6222" y="6909"/>
                    </a:lnTo>
                    <a:lnTo>
                      <a:pt x="6359" y="6438"/>
                    </a:lnTo>
                    <a:lnTo>
                      <a:pt x="6497" y="5947"/>
                    </a:lnTo>
                    <a:lnTo>
                      <a:pt x="6575" y="5457"/>
                    </a:lnTo>
                    <a:lnTo>
                      <a:pt x="6634" y="4946"/>
                    </a:lnTo>
                    <a:lnTo>
                      <a:pt x="6654" y="4436"/>
                    </a:lnTo>
                    <a:lnTo>
                      <a:pt x="6654" y="3965"/>
                    </a:lnTo>
                    <a:lnTo>
                      <a:pt x="6595" y="3494"/>
                    </a:lnTo>
                    <a:lnTo>
                      <a:pt x="6536" y="3023"/>
                    </a:lnTo>
                    <a:lnTo>
                      <a:pt x="6418" y="2591"/>
                    </a:lnTo>
                    <a:lnTo>
                      <a:pt x="6301" y="2199"/>
                    </a:lnTo>
                    <a:lnTo>
                      <a:pt x="6144" y="1806"/>
                    </a:lnTo>
                    <a:lnTo>
                      <a:pt x="5947" y="1453"/>
                    </a:lnTo>
                    <a:lnTo>
                      <a:pt x="5731" y="1139"/>
                    </a:lnTo>
                    <a:lnTo>
                      <a:pt x="5515" y="845"/>
                    </a:lnTo>
                    <a:lnTo>
                      <a:pt x="5260" y="589"/>
                    </a:lnTo>
                    <a:lnTo>
                      <a:pt x="4986" y="393"/>
                    </a:lnTo>
                    <a:lnTo>
                      <a:pt x="4829" y="295"/>
                    </a:lnTo>
                    <a:lnTo>
                      <a:pt x="4691" y="217"/>
                    </a:lnTo>
                    <a:lnTo>
                      <a:pt x="4534" y="158"/>
                    </a:lnTo>
                    <a:lnTo>
                      <a:pt x="4377" y="99"/>
                    </a:lnTo>
                    <a:lnTo>
                      <a:pt x="4220" y="59"/>
                    </a:lnTo>
                    <a:lnTo>
                      <a:pt x="4043" y="20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27"/>
              <p:cNvSpPr/>
              <p:nvPr/>
            </p:nvSpPr>
            <p:spPr>
              <a:xfrm>
                <a:off x="-625575" y="-139300"/>
                <a:ext cx="54975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892" extrusionOk="0">
                    <a:moveTo>
                      <a:pt x="2179" y="0"/>
                    </a:moveTo>
                    <a:lnTo>
                      <a:pt x="1865" y="216"/>
                    </a:lnTo>
                    <a:lnTo>
                      <a:pt x="1649" y="393"/>
                    </a:lnTo>
                    <a:lnTo>
                      <a:pt x="1433" y="589"/>
                    </a:lnTo>
                    <a:lnTo>
                      <a:pt x="1197" y="824"/>
                    </a:lnTo>
                    <a:lnTo>
                      <a:pt x="942" y="1099"/>
                    </a:lnTo>
                    <a:lnTo>
                      <a:pt x="707" y="1413"/>
                    </a:lnTo>
                    <a:lnTo>
                      <a:pt x="491" y="1766"/>
                    </a:lnTo>
                    <a:lnTo>
                      <a:pt x="314" y="2139"/>
                    </a:lnTo>
                    <a:lnTo>
                      <a:pt x="236" y="2336"/>
                    </a:lnTo>
                    <a:lnTo>
                      <a:pt x="157" y="2552"/>
                    </a:lnTo>
                    <a:lnTo>
                      <a:pt x="98" y="2767"/>
                    </a:lnTo>
                    <a:lnTo>
                      <a:pt x="39" y="2983"/>
                    </a:lnTo>
                    <a:lnTo>
                      <a:pt x="20" y="3219"/>
                    </a:lnTo>
                    <a:lnTo>
                      <a:pt x="0" y="3454"/>
                    </a:lnTo>
                    <a:lnTo>
                      <a:pt x="0" y="3690"/>
                    </a:lnTo>
                    <a:lnTo>
                      <a:pt x="0" y="3945"/>
                    </a:lnTo>
                    <a:lnTo>
                      <a:pt x="39" y="4220"/>
                    </a:lnTo>
                    <a:lnTo>
                      <a:pt x="98" y="4475"/>
                    </a:lnTo>
                    <a:lnTo>
                      <a:pt x="177" y="4750"/>
                    </a:lnTo>
                    <a:lnTo>
                      <a:pt x="275" y="5044"/>
                    </a:lnTo>
                    <a:lnTo>
                      <a:pt x="393" y="5319"/>
                    </a:lnTo>
                    <a:lnTo>
                      <a:pt x="550" y="5633"/>
                    </a:lnTo>
                    <a:lnTo>
                      <a:pt x="805" y="6143"/>
                    </a:lnTo>
                    <a:lnTo>
                      <a:pt x="1001" y="6614"/>
                    </a:lnTo>
                    <a:lnTo>
                      <a:pt x="1178" y="7046"/>
                    </a:lnTo>
                    <a:lnTo>
                      <a:pt x="1295" y="7438"/>
                    </a:lnTo>
                    <a:lnTo>
                      <a:pt x="1374" y="7811"/>
                    </a:lnTo>
                    <a:lnTo>
                      <a:pt x="1413" y="8145"/>
                    </a:lnTo>
                    <a:lnTo>
                      <a:pt x="1413" y="8439"/>
                    </a:lnTo>
                    <a:lnTo>
                      <a:pt x="1394" y="8695"/>
                    </a:lnTo>
                    <a:lnTo>
                      <a:pt x="1354" y="8930"/>
                    </a:lnTo>
                    <a:lnTo>
                      <a:pt x="1295" y="9146"/>
                    </a:lnTo>
                    <a:lnTo>
                      <a:pt x="1217" y="9323"/>
                    </a:lnTo>
                    <a:lnTo>
                      <a:pt x="1138" y="9480"/>
                    </a:lnTo>
                    <a:lnTo>
                      <a:pt x="1040" y="9617"/>
                    </a:lnTo>
                    <a:lnTo>
                      <a:pt x="923" y="9715"/>
                    </a:lnTo>
                    <a:lnTo>
                      <a:pt x="824" y="9813"/>
                    </a:lnTo>
                    <a:lnTo>
                      <a:pt x="726" y="9892"/>
                    </a:lnTo>
                    <a:lnTo>
                      <a:pt x="726" y="9892"/>
                    </a:lnTo>
                    <a:lnTo>
                      <a:pt x="883" y="9813"/>
                    </a:lnTo>
                    <a:lnTo>
                      <a:pt x="1040" y="9696"/>
                    </a:lnTo>
                    <a:lnTo>
                      <a:pt x="1197" y="9558"/>
                    </a:lnTo>
                    <a:lnTo>
                      <a:pt x="1374" y="9421"/>
                    </a:lnTo>
                    <a:lnTo>
                      <a:pt x="1531" y="9224"/>
                    </a:lnTo>
                    <a:lnTo>
                      <a:pt x="1668" y="9028"/>
                    </a:lnTo>
                    <a:lnTo>
                      <a:pt x="1806" y="8793"/>
                    </a:lnTo>
                    <a:lnTo>
                      <a:pt x="1904" y="8538"/>
                    </a:lnTo>
                    <a:lnTo>
                      <a:pt x="1982" y="8243"/>
                    </a:lnTo>
                    <a:lnTo>
                      <a:pt x="2022" y="7910"/>
                    </a:lnTo>
                    <a:lnTo>
                      <a:pt x="2022" y="7556"/>
                    </a:lnTo>
                    <a:lnTo>
                      <a:pt x="1982" y="7164"/>
                    </a:lnTo>
                    <a:lnTo>
                      <a:pt x="1884" y="6752"/>
                    </a:lnTo>
                    <a:lnTo>
                      <a:pt x="1747" y="6281"/>
                    </a:lnTo>
                    <a:lnTo>
                      <a:pt x="1531" y="5790"/>
                    </a:lnTo>
                    <a:lnTo>
                      <a:pt x="1237" y="5240"/>
                    </a:lnTo>
                    <a:lnTo>
                      <a:pt x="1119" y="5024"/>
                    </a:lnTo>
                    <a:lnTo>
                      <a:pt x="1021" y="4809"/>
                    </a:lnTo>
                    <a:lnTo>
                      <a:pt x="942" y="4593"/>
                    </a:lnTo>
                    <a:lnTo>
                      <a:pt x="883" y="4377"/>
                    </a:lnTo>
                    <a:lnTo>
                      <a:pt x="824" y="4161"/>
                    </a:lnTo>
                    <a:lnTo>
                      <a:pt x="805" y="3945"/>
                    </a:lnTo>
                    <a:lnTo>
                      <a:pt x="785" y="3729"/>
                    </a:lnTo>
                    <a:lnTo>
                      <a:pt x="766" y="3513"/>
                    </a:lnTo>
                    <a:lnTo>
                      <a:pt x="785" y="3101"/>
                    </a:lnTo>
                    <a:lnTo>
                      <a:pt x="844" y="2689"/>
                    </a:lnTo>
                    <a:lnTo>
                      <a:pt x="942" y="2316"/>
                    </a:lnTo>
                    <a:lnTo>
                      <a:pt x="1080" y="1943"/>
                    </a:lnTo>
                    <a:lnTo>
                      <a:pt x="1217" y="1590"/>
                    </a:lnTo>
                    <a:lnTo>
                      <a:pt x="1374" y="1256"/>
                    </a:lnTo>
                    <a:lnTo>
                      <a:pt x="1531" y="962"/>
                    </a:lnTo>
                    <a:lnTo>
                      <a:pt x="1708" y="707"/>
                    </a:lnTo>
                    <a:lnTo>
                      <a:pt x="2002" y="275"/>
                    </a:lnTo>
                    <a:lnTo>
                      <a:pt x="2198" y="20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18" name="Google Shape;2218;p27"/>
            <p:cNvGrpSpPr/>
            <p:nvPr/>
          </p:nvGrpSpPr>
          <p:grpSpPr>
            <a:xfrm>
              <a:off x="-589762" y="248778"/>
              <a:ext cx="174212" cy="195814"/>
              <a:chOff x="-1062750" y="-633900"/>
              <a:chExt cx="229650" cy="258125"/>
            </a:xfrm>
          </p:grpSpPr>
          <p:sp>
            <p:nvSpPr>
              <p:cNvPr id="2219" name="Google Shape;2219;p27"/>
              <p:cNvSpPr/>
              <p:nvPr/>
            </p:nvSpPr>
            <p:spPr>
              <a:xfrm>
                <a:off x="-1062750" y="-633900"/>
                <a:ext cx="2296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9186" h="10325" extrusionOk="0">
                    <a:moveTo>
                      <a:pt x="2552" y="1"/>
                    </a:moveTo>
                    <a:lnTo>
                      <a:pt x="2355" y="20"/>
                    </a:lnTo>
                    <a:lnTo>
                      <a:pt x="2159" y="60"/>
                    </a:lnTo>
                    <a:lnTo>
                      <a:pt x="1982" y="99"/>
                    </a:lnTo>
                    <a:lnTo>
                      <a:pt x="1786" y="158"/>
                    </a:lnTo>
                    <a:lnTo>
                      <a:pt x="1609" y="236"/>
                    </a:lnTo>
                    <a:lnTo>
                      <a:pt x="1433" y="315"/>
                    </a:lnTo>
                    <a:lnTo>
                      <a:pt x="1276" y="413"/>
                    </a:lnTo>
                    <a:lnTo>
                      <a:pt x="1119" y="511"/>
                    </a:lnTo>
                    <a:lnTo>
                      <a:pt x="962" y="629"/>
                    </a:lnTo>
                    <a:lnTo>
                      <a:pt x="824" y="766"/>
                    </a:lnTo>
                    <a:lnTo>
                      <a:pt x="707" y="904"/>
                    </a:lnTo>
                    <a:lnTo>
                      <a:pt x="589" y="1061"/>
                    </a:lnTo>
                    <a:lnTo>
                      <a:pt x="471" y="1218"/>
                    </a:lnTo>
                    <a:lnTo>
                      <a:pt x="373" y="1394"/>
                    </a:lnTo>
                    <a:lnTo>
                      <a:pt x="294" y="1571"/>
                    </a:lnTo>
                    <a:lnTo>
                      <a:pt x="216" y="1748"/>
                    </a:lnTo>
                    <a:lnTo>
                      <a:pt x="157" y="1944"/>
                    </a:lnTo>
                    <a:lnTo>
                      <a:pt x="98" y="2140"/>
                    </a:lnTo>
                    <a:lnTo>
                      <a:pt x="20" y="2572"/>
                    </a:lnTo>
                    <a:lnTo>
                      <a:pt x="0" y="3004"/>
                    </a:lnTo>
                    <a:lnTo>
                      <a:pt x="0" y="3455"/>
                    </a:lnTo>
                    <a:lnTo>
                      <a:pt x="59" y="3946"/>
                    </a:lnTo>
                    <a:lnTo>
                      <a:pt x="157" y="4417"/>
                    </a:lnTo>
                    <a:lnTo>
                      <a:pt x="294" y="4927"/>
                    </a:lnTo>
                    <a:lnTo>
                      <a:pt x="471" y="5418"/>
                    </a:lnTo>
                    <a:lnTo>
                      <a:pt x="687" y="5928"/>
                    </a:lnTo>
                    <a:lnTo>
                      <a:pt x="942" y="6419"/>
                    </a:lnTo>
                    <a:lnTo>
                      <a:pt x="1237" y="6929"/>
                    </a:lnTo>
                    <a:lnTo>
                      <a:pt x="1590" y="7400"/>
                    </a:lnTo>
                    <a:lnTo>
                      <a:pt x="1963" y="7871"/>
                    </a:lnTo>
                    <a:lnTo>
                      <a:pt x="2355" y="8303"/>
                    </a:lnTo>
                    <a:lnTo>
                      <a:pt x="2748" y="8695"/>
                    </a:lnTo>
                    <a:lnTo>
                      <a:pt x="3180" y="9049"/>
                    </a:lnTo>
                    <a:lnTo>
                      <a:pt x="3611" y="9343"/>
                    </a:lnTo>
                    <a:lnTo>
                      <a:pt x="4043" y="9618"/>
                    </a:lnTo>
                    <a:lnTo>
                      <a:pt x="4475" y="9853"/>
                    </a:lnTo>
                    <a:lnTo>
                      <a:pt x="4926" y="10030"/>
                    </a:lnTo>
                    <a:lnTo>
                      <a:pt x="5358" y="10187"/>
                    </a:lnTo>
                    <a:lnTo>
                      <a:pt x="5790" y="10265"/>
                    </a:lnTo>
                    <a:lnTo>
                      <a:pt x="6202" y="10324"/>
                    </a:lnTo>
                    <a:lnTo>
                      <a:pt x="6614" y="10324"/>
                    </a:lnTo>
                    <a:lnTo>
                      <a:pt x="6810" y="10305"/>
                    </a:lnTo>
                    <a:lnTo>
                      <a:pt x="7007" y="10265"/>
                    </a:lnTo>
                    <a:lnTo>
                      <a:pt x="7203" y="10226"/>
                    </a:lnTo>
                    <a:lnTo>
                      <a:pt x="7380" y="10167"/>
                    </a:lnTo>
                    <a:lnTo>
                      <a:pt x="7556" y="10108"/>
                    </a:lnTo>
                    <a:lnTo>
                      <a:pt x="7733" y="10010"/>
                    </a:lnTo>
                    <a:lnTo>
                      <a:pt x="7909" y="9932"/>
                    </a:lnTo>
                    <a:lnTo>
                      <a:pt x="8067" y="9814"/>
                    </a:lnTo>
                    <a:lnTo>
                      <a:pt x="8204" y="9696"/>
                    </a:lnTo>
                    <a:lnTo>
                      <a:pt x="8341" y="9559"/>
                    </a:lnTo>
                    <a:lnTo>
                      <a:pt x="8479" y="9421"/>
                    </a:lnTo>
                    <a:lnTo>
                      <a:pt x="8596" y="9264"/>
                    </a:lnTo>
                    <a:lnTo>
                      <a:pt x="8695" y="9107"/>
                    </a:lnTo>
                    <a:lnTo>
                      <a:pt x="8793" y="8931"/>
                    </a:lnTo>
                    <a:lnTo>
                      <a:pt x="8891" y="8754"/>
                    </a:lnTo>
                    <a:lnTo>
                      <a:pt x="8950" y="8578"/>
                    </a:lnTo>
                    <a:lnTo>
                      <a:pt x="9028" y="8381"/>
                    </a:lnTo>
                    <a:lnTo>
                      <a:pt x="9067" y="8185"/>
                    </a:lnTo>
                    <a:lnTo>
                      <a:pt x="9146" y="7773"/>
                    </a:lnTo>
                    <a:lnTo>
                      <a:pt x="9185" y="7321"/>
                    </a:lnTo>
                    <a:lnTo>
                      <a:pt x="9166" y="6870"/>
                    </a:lnTo>
                    <a:lnTo>
                      <a:pt x="9107" y="6399"/>
                    </a:lnTo>
                    <a:lnTo>
                      <a:pt x="9028" y="5908"/>
                    </a:lnTo>
                    <a:lnTo>
                      <a:pt x="8891" y="5398"/>
                    </a:lnTo>
                    <a:lnTo>
                      <a:pt x="8714" y="4907"/>
                    </a:lnTo>
                    <a:lnTo>
                      <a:pt x="8479" y="4397"/>
                    </a:lnTo>
                    <a:lnTo>
                      <a:pt x="8224" y="3906"/>
                    </a:lnTo>
                    <a:lnTo>
                      <a:pt x="7929" y="3416"/>
                    </a:lnTo>
                    <a:lnTo>
                      <a:pt x="7595" y="2925"/>
                    </a:lnTo>
                    <a:lnTo>
                      <a:pt x="7223" y="2454"/>
                    </a:lnTo>
                    <a:lnTo>
                      <a:pt x="6830" y="2022"/>
                    </a:lnTo>
                    <a:lnTo>
                      <a:pt x="6418" y="1649"/>
                    </a:lnTo>
                    <a:lnTo>
                      <a:pt x="6006" y="1296"/>
                    </a:lnTo>
                    <a:lnTo>
                      <a:pt x="5574" y="982"/>
                    </a:lnTo>
                    <a:lnTo>
                      <a:pt x="5142" y="707"/>
                    </a:lnTo>
                    <a:lnTo>
                      <a:pt x="4691" y="472"/>
                    </a:lnTo>
                    <a:lnTo>
                      <a:pt x="4259" y="295"/>
                    </a:lnTo>
                    <a:lnTo>
                      <a:pt x="3808" y="158"/>
                    </a:lnTo>
                    <a:lnTo>
                      <a:pt x="3395" y="60"/>
                    </a:lnTo>
                    <a:lnTo>
                      <a:pt x="2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27"/>
              <p:cNvSpPr/>
              <p:nvPr/>
            </p:nvSpPr>
            <p:spPr>
              <a:xfrm>
                <a:off x="-1028425" y="-628500"/>
                <a:ext cx="179125" cy="232600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9304" extrusionOk="0">
                    <a:moveTo>
                      <a:pt x="158" y="1"/>
                    </a:moveTo>
                    <a:lnTo>
                      <a:pt x="119" y="20"/>
                    </a:lnTo>
                    <a:lnTo>
                      <a:pt x="40" y="452"/>
                    </a:lnTo>
                    <a:lnTo>
                      <a:pt x="21" y="746"/>
                    </a:lnTo>
                    <a:lnTo>
                      <a:pt x="1" y="1100"/>
                    </a:lnTo>
                    <a:lnTo>
                      <a:pt x="1" y="1492"/>
                    </a:lnTo>
                    <a:lnTo>
                      <a:pt x="40" y="1924"/>
                    </a:lnTo>
                    <a:lnTo>
                      <a:pt x="99" y="2356"/>
                    </a:lnTo>
                    <a:lnTo>
                      <a:pt x="197" y="2807"/>
                    </a:lnTo>
                    <a:lnTo>
                      <a:pt x="276" y="3043"/>
                    </a:lnTo>
                    <a:lnTo>
                      <a:pt x="354" y="3278"/>
                    </a:lnTo>
                    <a:lnTo>
                      <a:pt x="452" y="3514"/>
                    </a:lnTo>
                    <a:lnTo>
                      <a:pt x="570" y="3730"/>
                    </a:lnTo>
                    <a:lnTo>
                      <a:pt x="688" y="3965"/>
                    </a:lnTo>
                    <a:lnTo>
                      <a:pt x="845" y="4181"/>
                    </a:lnTo>
                    <a:lnTo>
                      <a:pt x="1002" y="4397"/>
                    </a:lnTo>
                    <a:lnTo>
                      <a:pt x="1179" y="4613"/>
                    </a:lnTo>
                    <a:lnTo>
                      <a:pt x="1375" y="4809"/>
                    </a:lnTo>
                    <a:lnTo>
                      <a:pt x="1610" y="5005"/>
                    </a:lnTo>
                    <a:lnTo>
                      <a:pt x="1846" y="5202"/>
                    </a:lnTo>
                    <a:lnTo>
                      <a:pt x="2101" y="5378"/>
                    </a:lnTo>
                    <a:lnTo>
                      <a:pt x="2395" y="5535"/>
                    </a:lnTo>
                    <a:lnTo>
                      <a:pt x="2709" y="5692"/>
                    </a:lnTo>
                    <a:lnTo>
                      <a:pt x="3043" y="5830"/>
                    </a:lnTo>
                    <a:lnTo>
                      <a:pt x="3396" y="5947"/>
                    </a:lnTo>
                    <a:lnTo>
                      <a:pt x="4024" y="6163"/>
                    </a:lnTo>
                    <a:lnTo>
                      <a:pt x="4593" y="6379"/>
                    </a:lnTo>
                    <a:lnTo>
                      <a:pt x="5065" y="6615"/>
                    </a:lnTo>
                    <a:lnTo>
                      <a:pt x="5496" y="6850"/>
                    </a:lnTo>
                    <a:lnTo>
                      <a:pt x="5850" y="7066"/>
                    </a:lnTo>
                    <a:lnTo>
                      <a:pt x="6144" y="7302"/>
                    </a:lnTo>
                    <a:lnTo>
                      <a:pt x="6399" y="7537"/>
                    </a:lnTo>
                    <a:lnTo>
                      <a:pt x="6595" y="7773"/>
                    </a:lnTo>
                    <a:lnTo>
                      <a:pt x="6772" y="8008"/>
                    </a:lnTo>
                    <a:lnTo>
                      <a:pt x="6890" y="8224"/>
                    </a:lnTo>
                    <a:lnTo>
                      <a:pt x="6968" y="8420"/>
                    </a:lnTo>
                    <a:lnTo>
                      <a:pt x="7027" y="8636"/>
                    </a:lnTo>
                    <a:lnTo>
                      <a:pt x="7047" y="8813"/>
                    </a:lnTo>
                    <a:lnTo>
                      <a:pt x="7066" y="8990"/>
                    </a:lnTo>
                    <a:lnTo>
                      <a:pt x="7047" y="9166"/>
                    </a:lnTo>
                    <a:lnTo>
                      <a:pt x="7027" y="9304"/>
                    </a:lnTo>
                    <a:lnTo>
                      <a:pt x="7047" y="9304"/>
                    </a:lnTo>
                    <a:lnTo>
                      <a:pt x="7086" y="9107"/>
                    </a:lnTo>
                    <a:lnTo>
                      <a:pt x="7125" y="8891"/>
                    </a:lnTo>
                    <a:lnTo>
                      <a:pt x="7145" y="8656"/>
                    </a:lnTo>
                    <a:lnTo>
                      <a:pt x="7165" y="8401"/>
                    </a:lnTo>
                    <a:lnTo>
                      <a:pt x="7145" y="8126"/>
                    </a:lnTo>
                    <a:lnTo>
                      <a:pt x="7086" y="7832"/>
                    </a:lnTo>
                    <a:lnTo>
                      <a:pt x="7008" y="7537"/>
                    </a:lnTo>
                    <a:lnTo>
                      <a:pt x="6870" y="7243"/>
                    </a:lnTo>
                    <a:lnTo>
                      <a:pt x="6694" y="6929"/>
                    </a:lnTo>
                    <a:lnTo>
                      <a:pt x="6595" y="6772"/>
                    </a:lnTo>
                    <a:lnTo>
                      <a:pt x="6458" y="6634"/>
                    </a:lnTo>
                    <a:lnTo>
                      <a:pt x="6321" y="6477"/>
                    </a:lnTo>
                    <a:lnTo>
                      <a:pt x="6183" y="6340"/>
                    </a:lnTo>
                    <a:lnTo>
                      <a:pt x="6007" y="6203"/>
                    </a:lnTo>
                    <a:lnTo>
                      <a:pt x="5830" y="6046"/>
                    </a:lnTo>
                    <a:lnTo>
                      <a:pt x="5614" y="5908"/>
                    </a:lnTo>
                    <a:lnTo>
                      <a:pt x="5398" y="5771"/>
                    </a:lnTo>
                    <a:lnTo>
                      <a:pt x="5163" y="5653"/>
                    </a:lnTo>
                    <a:lnTo>
                      <a:pt x="4908" y="5516"/>
                    </a:lnTo>
                    <a:lnTo>
                      <a:pt x="4613" y="5398"/>
                    </a:lnTo>
                    <a:lnTo>
                      <a:pt x="4319" y="5280"/>
                    </a:lnTo>
                    <a:lnTo>
                      <a:pt x="3985" y="5182"/>
                    </a:lnTo>
                    <a:lnTo>
                      <a:pt x="3651" y="5084"/>
                    </a:lnTo>
                    <a:lnTo>
                      <a:pt x="3377" y="4986"/>
                    </a:lnTo>
                    <a:lnTo>
                      <a:pt x="3122" y="4888"/>
                    </a:lnTo>
                    <a:lnTo>
                      <a:pt x="2886" y="4770"/>
                    </a:lnTo>
                    <a:lnTo>
                      <a:pt x="2650" y="4652"/>
                    </a:lnTo>
                    <a:lnTo>
                      <a:pt x="2435" y="4515"/>
                    </a:lnTo>
                    <a:lnTo>
                      <a:pt x="2238" y="4358"/>
                    </a:lnTo>
                    <a:lnTo>
                      <a:pt x="2042" y="4201"/>
                    </a:lnTo>
                    <a:lnTo>
                      <a:pt x="1865" y="4044"/>
                    </a:lnTo>
                    <a:lnTo>
                      <a:pt x="1689" y="3867"/>
                    </a:lnTo>
                    <a:lnTo>
                      <a:pt x="1532" y="3671"/>
                    </a:lnTo>
                    <a:lnTo>
                      <a:pt x="1257" y="3298"/>
                    </a:lnTo>
                    <a:lnTo>
                      <a:pt x="1022" y="2905"/>
                    </a:lnTo>
                    <a:lnTo>
                      <a:pt x="806" y="2493"/>
                    </a:lnTo>
                    <a:lnTo>
                      <a:pt x="649" y="2101"/>
                    </a:lnTo>
                    <a:lnTo>
                      <a:pt x="511" y="1708"/>
                    </a:lnTo>
                    <a:lnTo>
                      <a:pt x="393" y="1335"/>
                    </a:lnTo>
                    <a:lnTo>
                      <a:pt x="315" y="982"/>
                    </a:lnTo>
                    <a:lnTo>
                      <a:pt x="236" y="668"/>
                    </a:lnTo>
                    <a:lnTo>
                      <a:pt x="197" y="393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27"/>
          <p:cNvGrpSpPr/>
          <p:nvPr/>
        </p:nvGrpSpPr>
        <p:grpSpPr>
          <a:xfrm rot="208989">
            <a:off x="10178598" y="195279"/>
            <a:ext cx="1800428" cy="1785515"/>
            <a:chOff x="1691725" y="4387325"/>
            <a:chExt cx="1096775" cy="1089550"/>
          </a:xfrm>
        </p:grpSpPr>
        <p:sp>
          <p:nvSpPr>
            <p:cNvPr id="2222" name="Google Shape;2222;p27"/>
            <p:cNvSpPr/>
            <p:nvPr/>
          </p:nvSpPr>
          <p:spPr>
            <a:xfrm>
              <a:off x="1691725" y="4387325"/>
              <a:ext cx="1096775" cy="1089550"/>
            </a:xfrm>
            <a:custGeom>
              <a:avLst/>
              <a:gdLst/>
              <a:ahLst/>
              <a:cxnLst/>
              <a:rect l="l" t="t" r="r" b="b"/>
              <a:pathLst>
                <a:path w="43871" h="43582" extrusionOk="0">
                  <a:moveTo>
                    <a:pt x="21945" y="1"/>
                  </a:moveTo>
                  <a:lnTo>
                    <a:pt x="21057" y="20"/>
                  </a:lnTo>
                  <a:lnTo>
                    <a:pt x="20169" y="58"/>
                  </a:lnTo>
                  <a:lnTo>
                    <a:pt x="19282" y="136"/>
                  </a:lnTo>
                  <a:lnTo>
                    <a:pt x="18413" y="232"/>
                  </a:lnTo>
                  <a:lnTo>
                    <a:pt x="17545" y="367"/>
                  </a:lnTo>
                  <a:lnTo>
                    <a:pt x="16695" y="522"/>
                  </a:lnTo>
                  <a:lnTo>
                    <a:pt x="15846" y="695"/>
                  </a:lnTo>
                  <a:lnTo>
                    <a:pt x="15016" y="908"/>
                  </a:lnTo>
                  <a:lnTo>
                    <a:pt x="14186" y="1159"/>
                  </a:lnTo>
                  <a:lnTo>
                    <a:pt x="13376" y="1410"/>
                  </a:lnTo>
                  <a:lnTo>
                    <a:pt x="12584" y="1718"/>
                  </a:lnTo>
                  <a:lnTo>
                    <a:pt x="11793" y="2027"/>
                  </a:lnTo>
                  <a:lnTo>
                    <a:pt x="11021" y="2375"/>
                  </a:lnTo>
                  <a:lnTo>
                    <a:pt x="10268" y="2761"/>
                  </a:lnTo>
                  <a:lnTo>
                    <a:pt x="9535" y="3147"/>
                  </a:lnTo>
                  <a:lnTo>
                    <a:pt x="8821" y="3571"/>
                  </a:lnTo>
                  <a:lnTo>
                    <a:pt x="8299" y="3899"/>
                  </a:lnTo>
                  <a:lnTo>
                    <a:pt x="7798" y="4227"/>
                  </a:lnTo>
                  <a:lnTo>
                    <a:pt x="7315" y="4575"/>
                  </a:lnTo>
                  <a:lnTo>
                    <a:pt x="6852" y="4922"/>
                  </a:lnTo>
                  <a:lnTo>
                    <a:pt x="6389" y="5289"/>
                  </a:lnTo>
                  <a:lnTo>
                    <a:pt x="5945" y="5675"/>
                  </a:lnTo>
                  <a:lnTo>
                    <a:pt x="5520" y="6042"/>
                  </a:lnTo>
                  <a:lnTo>
                    <a:pt x="5115" y="6447"/>
                  </a:lnTo>
                  <a:lnTo>
                    <a:pt x="4709" y="6833"/>
                  </a:lnTo>
                  <a:lnTo>
                    <a:pt x="4323" y="7238"/>
                  </a:lnTo>
                  <a:lnTo>
                    <a:pt x="3957" y="7663"/>
                  </a:lnTo>
                  <a:lnTo>
                    <a:pt x="3609" y="8088"/>
                  </a:lnTo>
                  <a:lnTo>
                    <a:pt x="3281" y="8512"/>
                  </a:lnTo>
                  <a:lnTo>
                    <a:pt x="2953" y="8956"/>
                  </a:lnTo>
                  <a:lnTo>
                    <a:pt x="2644" y="9400"/>
                  </a:lnTo>
                  <a:lnTo>
                    <a:pt x="2355" y="9844"/>
                  </a:lnTo>
                  <a:lnTo>
                    <a:pt x="2085" y="10307"/>
                  </a:lnTo>
                  <a:lnTo>
                    <a:pt x="1834" y="10770"/>
                  </a:lnTo>
                  <a:lnTo>
                    <a:pt x="1583" y="11253"/>
                  </a:lnTo>
                  <a:lnTo>
                    <a:pt x="1370" y="11736"/>
                  </a:lnTo>
                  <a:lnTo>
                    <a:pt x="1158" y="12218"/>
                  </a:lnTo>
                  <a:lnTo>
                    <a:pt x="965" y="12701"/>
                  </a:lnTo>
                  <a:lnTo>
                    <a:pt x="791" y="13202"/>
                  </a:lnTo>
                  <a:lnTo>
                    <a:pt x="637" y="13704"/>
                  </a:lnTo>
                  <a:lnTo>
                    <a:pt x="483" y="14206"/>
                  </a:lnTo>
                  <a:lnTo>
                    <a:pt x="367" y="14708"/>
                  </a:lnTo>
                  <a:lnTo>
                    <a:pt x="270" y="15229"/>
                  </a:lnTo>
                  <a:lnTo>
                    <a:pt x="174" y="15750"/>
                  </a:lnTo>
                  <a:lnTo>
                    <a:pt x="97" y="16271"/>
                  </a:lnTo>
                  <a:lnTo>
                    <a:pt x="58" y="16792"/>
                  </a:lnTo>
                  <a:lnTo>
                    <a:pt x="19" y="17313"/>
                  </a:lnTo>
                  <a:lnTo>
                    <a:pt x="0" y="17854"/>
                  </a:lnTo>
                  <a:lnTo>
                    <a:pt x="0" y="42154"/>
                  </a:lnTo>
                  <a:lnTo>
                    <a:pt x="19" y="42308"/>
                  </a:lnTo>
                  <a:lnTo>
                    <a:pt x="39" y="42443"/>
                  </a:lnTo>
                  <a:lnTo>
                    <a:pt x="77" y="42578"/>
                  </a:lnTo>
                  <a:lnTo>
                    <a:pt x="116" y="42713"/>
                  </a:lnTo>
                  <a:lnTo>
                    <a:pt x="174" y="42849"/>
                  </a:lnTo>
                  <a:lnTo>
                    <a:pt x="251" y="42964"/>
                  </a:lnTo>
                  <a:lnTo>
                    <a:pt x="328" y="43061"/>
                  </a:lnTo>
                  <a:lnTo>
                    <a:pt x="425" y="43177"/>
                  </a:lnTo>
                  <a:lnTo>
                    <a:pt x="521" y="43254"/>
                  </a:lnTo>
                  <a:lnTo>
                    <a:pt x="637" y="43350"/>
                  </a:lnTo>
                  <a:lnTo>
                    <a:pt x="753" y="43408"/>
                  </a:lnTo>
                  <a:lnTo>
                    <a:pt x="888" y="43486"/>
                  </a:lnTo>
                  <a:lnTo>
                    <a:pt x="1004" y="43524"/>
                  </a:lnTo>
                  <a:lnTo>
                    <a:pt x="1139" y="43563"/>
                  </a:lnTo>
                  <a:lnTo>
                    <a:pt x="1293" y="43582"/>
                  </a:lnTo>
                  <a:lnTo>
                    <a:pt x="42597" y="43582"/>
                  </a:lnTo>
                  <a:lnTo>
                    <a:pt x="42732" y="43563"/>
                  </a:lnTo>
                  <a:lnTo>
                    <a:pt x="42867" y="43524"/>
                  </a:lnTo>
                  <a:lnTo>
                    <a:pt x="43002" y="43486"/>
                  </a:lnTo>
                  <a:lnTo>
                    <a:pt x="43138" y="43408"/>
                  </a:lnTo>
                  <a:lnTo>
                    <a:pt x="43253" y="43350"/>
                  </a:lnTo>
                  <a:lnTo>
                    <a:pt x="43350" y="43254"/>
                  </a:lnTo>
                  <a:lnTo>
                    <a:pt x="43466" y="43177"/>
                  </a:lnTo>
                  <a:lnTo>
                    <a:pt x="43543" y="43061"/>
                  </a:lnTo>
                  <a:lnTo>
                    <a:pt x="43639" y="42964"/>
                  </a:lnTo>
                  <a:lnTo>
                    <a:pt x="43697" y="42849"/>
                  </a:lnTo>
                  <a:lnTo>
                    <a:pt x="43774" y="42713"/>
                  </a:lnTo>
                  <a:lnTo>
                    <a:pt x="43813" y="42578"/>
                  </a:lnTo>
                  <a:lnTo>
                    <a:pt x="43852" y="42443"/>
                  </a:lnTo>
                  <a:lnTo>
                    <a:pt x="43871" y="42308"/>
                  </a:lnTo>
                  <a:lnTo>
                    <a:pt x="43871" y="42154"/>
                  </a:lnTo>
                  <a:lnTo>
                    <a:pt x="43871" y="18008"/>
                  </a:lnTo>
                  <a:lnTo>
                    <a:pt x="43871" y="17506"/>
                  </a:lnTo>
                  <a:lnTo>
                    <a:pt x="43852" y="17005"/>
                  </a:lnTo>
                  <a:lnTo>
                    <a:pt x="43794" y="16503"/>
                  </a:lnTo>
                  <a:lnTo>
                    <a:pt x="43736" y="16020"/>
                  </a:lnTo>
                  <a:lnTo>
                    <a:pt x="43620" y="15268"/>
                  </a:lnTo>
                  <a:lnTo>
                    <a:pt x="43466" y="14534"/>
                  </a:lnTo>
                  <a:lnTo>
                    <a:pt x="43331" y="14013"/>
                  </a:lnTo>
                  <a:lnTo>
                    <a:pt x="43157" y="13415"/>
                  </a:lnTo>
                  <a:lnTo>
                    <a:pt x="42887" y="12662"/>
                  </a:lnTo>
                  <a:lnTo>
                    <a:pt x="42597" y="11909"/>
                  </a:lnTo>
                  <a:lnTo>
                    <a:pt x="42250" y="11176"/>
                  </a:lnTo>
                  <a:lnTo>
                    <a:pt x="41864" y="10462"/>
                  </a:lnTo>
                  <a:lnTo>
                    <a:pt x="41458" y="9767"/>
                  </a:lnTo>
                  <a:lnTo>
                    <a:pt x="40995" y="9072"/>
                  </a:lnTo>
                  <a:lnTo>
                    <a:pt x="40513" y="8416"/>
                  </a:lnTo>
                  <a:lnTo>
                    <a:pt x="39991" y="7760"/>
                  </a:lnTo>
                  <a:lnTo>
                    <a:pt x="39374" y="7065"/>
                  </a:lnTo>
                  <a:lnTo>
                    <a:pt x="38737" y="6408"/>
                  </a:lnTo>
                  <a:lnTo>
                    <a:pt x="38042" y="5772"/>
                  </a:lnTo>
                  <a:lnTo>
                    <a:pt x="37347" y="5173"/>
                  </a:lnTo>
                  <a:lnTo>
                    <a:pt x="36749" y="4710"/>
                  </a:lnTo>
                  <a:lnTo>
                    <a:pt x="36266" y="4363"/>
                  </a:lnTo>
                  <a:lnTo>
                    <a:pt x="35765" y="4015"/>
                  </a:lnTo>
                  <a:lnTo>
                    <a:pt x="35243" y="3687"/>
                  </a:lnTo>
                  <a:lnTo>
                    <a:pt x="34722" y="3359"/>
                  </a:lnTo>
                  <a:lnTo>
                    <a:pt x="34105" y="3011"/>
                  </a:lnTo>
                  <a:lnTo>
                    <a:pt x="33506" y="2703"/>
                  </a:lnTo>
                  <a:lnTo>
                    <a:pt x="32850" y="2375"/>
                  </a:lnTo>
                  <a:lnTo>
                    <a:pt x="32194" y="2085"/>
                  </a:lnTo>
                  <a:lnTo>
                    <a:pt x="31518" y="1796"/>
                  </a:lnTo>
                  <a:lnTo>
                    <a:pt x="30824" y="1545"/>
                  </a:lnTo>
                  <a:lnTo>
                    <a:pt x="30129" y="1294"/>
                  </a:lnTo>
                  <a:lnTo>
                    <a:pt x="29434" y="1081"/>
                  </a:lnTo>
                  <a:lnTo>
                    <a:pt x="28720" y="869"/>
                  </a:lnTo>
                  <a:lnTo>
                    <a:pt x="27986" y="695"/>
                  </a:lnTo>
                  <a:lnTo>
                    <a:pt x="27272" y="541"/>
                  </a:lnTo>
                  <a:lnTo>
                    <a:pt x="26539" y="406"/>
                  </a:lnTo>
                  <a:lnTo>
                    <a:pt x="25786" y="271"/>
                  </a:lnTo>
                  <a:lnTo>
                    <a:pt x="25033" y="174"/>
                  </a:lnTo>
                  <a:lnTo>
                    <a:pt x="24281" y="97"/>
                  </a:lnTo>
                  <a:lnTo>
                    <a:pt x="23528" y="39"/>
                  </a:lnTo>
                  <a:lnTo>
                    <a:pt x="22775" y="20"/>
                  </a:lnTo>
                  <a:lnTo>
                    <a:pt x="2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1727425" y="4423025"/>
              <a:ext cx="1025375" cy="1018150"/>
            </a:xfrm>
            <a:custGeom>
              <a:avLst/>
              <a:gdLst/>
              <a:ahLst/>
              <a:cxnLst/>
              <a:rect l="l" t="t" r="r" b="b"/>
              <a:pathLst>
                <a:path w="41015" h="40726" extrusionOk="0">
                  <a:moveTo>
                    <a:pt x="20517" y="1"/>
                  </a:moveTo>
                  <a:lnTo>
                    <a:pt x="19649" y="20"/>
                  </a:lnTo>
                  <a:lnTo>
                    <a:pt x="18780" y="59"/>
                  </a:lnTo>
                  <a:lnTo>
                    <a:pt x="17931" y="136"/>
                  </a:lnTo>
                  <a:lnTo>
                    <a:pt x="17101" y="232"/>
                  </a:lnTo>
                  <a:lnTo>
                    <a:pt x="16271" y="368"/>
                  </a:lnTo>
                  <a:lnTo>
                    <a:pt x="15460" y="503"/>
                  </a:lnTo>
                  <a:lnTo>
                    <a:pt x="14650" y="696"/>
                  </a:lnTo>
                  <a:lnTo>
                    <a:pt x="13878" y="889"/>
                  </a:lnTo>
                  <a:lnTo>
                    <a:pt x="13086" y="1120"/>
                  </a:lnTo>
                  <a:lnTo>
                    <a:pt x="12334" y="1371"/>
                  </a:lnTo>
                  <a:lnTo>
                    <a:pt x="11600" y="1661"/>
                  </a:lnTo>
                  <a:lnTo>
                    <a:pt x="10867" y="1950"/>
                  </a:lnTo>
                  <a:lnTo>
                    <a:pt x="10153" y="2278"/>
                  </a:lnTo>
                  <a:lnTo>
                    <a:pt x="9458" y="2626"/>
                  </a:lnTo>
                  <a:lnTo>
                    <a:pt x="8782" y="2992"/>
                  </a:lnTo>
                  <a:lnTo>
                    <a:pt x="8126" y="3378"/>
                  </a:lnTo>
                  <a:lnTo>
                    <a:pt x="7682" y="3649"/>
                  </a:lnTo>
                  <a:lnTo>
                    <a:pt x="7238" y="3958"/>
                  </a:lnTo>
                  <a:lnTo>
                    <a:pt x="6813" y="4266"/>
                  </a:lnTo>
                  <a:lnTo>
                    <a:pt x="6389" y="4575"/>
                  </a:lnTo>
                  <a:lnTo>
                    <a:pt x="5964" y="4903"/>
                  </a:lnTo>
                  <a:lnTo>
                    <a:pt x="5578" y="5231"/>
                  </a:lnTo>
                  <a:lnTo>
                    <a:pt x="5192" y="5579"/>
                  </a:lnTo>
                  <a:lnTo>
                    <a:pt x="4806" y="5926"/>
                  </a:lnTo>
                  <a:lnTo>
                    <a:pt x="4439" y="6293"/>
                  </a:lnTo>
                  <a:lnTo>
                    <a:pt x="4092" y="6660"/>
                  </a:lnTo>
                  <a:lnTo>
                    <a:pt x="3764" y="7026"/>
                  </a:lnTo>
                  <a:lnTo>
                    <a:pt x="3436" y="7412"/>
                  </a:lnTo>
                  <a:lnTo>
                    <a:pt x="3127" y="7798"/>
                  </a:lnTo>
                  <a:lnTo>
                    <a:pt x="2818" y="8204"/>
                  </a:lnTo>
                  <a:lnTo>
                    <a:pt x="2529" y="8609"/>
                  </a:lnTo>
                  <a:lnTo>
                    <a:pt x="2258" y="9014"/>
                  </a:lnTo>
                  <a:lnTo>
                    <a:pt x="2008" y="9439"/>
                  </a:lnTo>
                  <a:lnTo>
                    <a:pt x="1757" y="9864"/>
                  </a:lnTo>
                  <a:lnTo>
                    <a:pt x="1525" y="10308"/>
                  </a:lnTo>
                  <a:lnTo>
                    <a:pt x="1313" y="10751"/>
                  </a:lnTo>
                  <a:lnTo>
                    <a:pt x="1120" y="11195"/>
                  </a:lnTo>
                  <a:lnTo>
                    <a:pt x="927" y="11639"/>
                  </a:lnTo>
                  <a:lnTo>
                    <a:pt x="772" y="12102"/>
                  </a:lnTo>
                  <a:lnTo>
                    <a:pt x="618" y="12566"/>
                  </a:lnTo>
                  <a:lnTo>
                    <a:pt x="483" y="13029"/>
                  </a:lnTo>
                  <a:lnTo>
                    <a:pt x="367" y="13492"/>
                  </a:lnTo>
                  <a:lnTo>
                    <a:pt x="251" y="13975"/>
                  </a:lnTo>
                  <a:lnTo>
                    <a:pt x="174" y="14457"/>
                  </a:lnTo>
                  <a:lnTo>
                    <a:pt x="97" y="14940"/>
                  </a:lnTo>
                  <a:lnTo>
                    <a:pt x="58" y="15442"/>
                  </a:lnTo>
                  <a:lnTo>
                    <a:pt x="20" y="15924"/>
                  </a:lnTo>
                  <a:lnTo>
                    <a:pt x="0" y="16426"/>
                  </a:lnTo>
                  <a:lnTo>
                    <a:pt x="0" y="40726"/>
                  </a:lnTo>
                  <a:lnTo>
                    <a:pt x="41015" y="40726"/>
                  </a:lnTo>
                  <a:lnTo>
                    <a:pt x="41015" y="16580"/>
                  </a:lnTo>
                  <a:lnTo>
                    <a:pt x="41015" y="16136"/>
                  </a:lnTo>
                  <a:lnTo>
                    <a:pt x="40995" y="15673"/>
                  </a:lnTo>
                  <a:lnTo>
                    <a:pt x="40957" y="15229"/>
                  </a:lnTo>
                  <a:lnTo>
                    <a:pt x="40899" y="14766"/>
                  </a:lnTo>
                  <a:lnTo>
                    <a:pt x="40783" y="14090"/>
                  </a:lnTo>
                  <a:lnTo>
                    <a:pt x="40648" y="13434"/>
                  </a:lnTo>
                  <a:lnTo>
                    <a:pt x="40513" y="12913"/>
                  </a:lnTo>
                  <a:lnTo>
                    <a:pt x="40378" y="12431"/>
                  </a:lnTo>
                  <a:lnTo>
                    <a:pt x="40127" y="11736"/>
                  </a:lnTo>
                  <a:lnTo>
                    <a:pt x="39837" y="11041"/>
                  </a:lnTo>
                  <a:lnTo>
                    <a:pt x="39529" y="10365"/>
                  </a:lnTo>
                  <a:lnTo>
                    <a:pt x="39181" y="9709"/>
                  </a:lnTo>
                  <a:lnTo>
                    <a:pt x="38795" y="9072"/>
                  </a:lnTo>
                  <a:lnTo>
                    <a:pt x="38390" y="8455"/>
                  </a:lnTo>
                  <a:lnTo>
                    <a:pt x="37946" y="7837"/>
                  </a:lnTo>
                  <a:lnTo>
                    <a:pt x="37463" y="7258"/>
                  </a:lnTo>
                  <a:lnTo>
                    <a:pt x="36904" y="6621"/>
                  </a:lnTo>
                  <a:lnTo>
                    <a:pt x="36305" y="6003"/>
                  </a:lnTo>
                  <a:lnTo>
                    <a:pt x="35668" y="5424"/>
                  </a:lnTo>
                  <a:lnTo>
                    <a:pt x="35012" y="4865"/>
                  </a:lnTo>
                  <a:lnTo>
                    <a:pt x="34472" y="4440"/>
                  </a:lnTo>
                  <a:lnTo>
                    <a:pt x="34008" y="4093"/>
                  </a:lnTo>
                  <a:lnTo>
                    <a:pt x="33545" y="3784"/>
                  </a:lnTo>
                  <a:lnTo>
                    <a:pt x="33063" y="3475"/>
                  </a:lnTo>
                  <a:lnTo>
                    <a:pt x="32561" y="3166"/>
                  </a:lnTo>
                  <a:lnTo>
                    <a:pt x="32001" y="2857"/>
                  </a:lnTo>
                  <a:lnTo>
                    <a:pt x="31422" y="2549"/>
                  </a:lnTo>
                  <a:lnTo>
                    <a:pt x="30824" y="2259"/>
                  </a:lnTo>
                  <a:lnTo>
                    <a:pt x="30225" y="1970"/>
                  </a:lnTo>
                  <a:lnTo>
                    <a:pt x="29608" y="1719"/>
                  </a:lnTo>
                  <a:lnTo>
                    <a:pt x="28971" y="1468"/>
                  </a:lnTo>
                  <a:lnTo>
                    <a:pt x="28315" y="1255"/>
                  </a:lnTo>
                  <a:lnTo>
                    <a:pt x="27658" y="1043"/>
                  </a:lnTo>
                  <a:lnTo>
                    <a:pt x="27002" y="850"/>
                  </a:lnTo>
                  <a:lnTo>
                    <a:pt x="26327" y="676"/>
                  </a:lnTo>
                  <a:lnTo>
                    <a:pt x="25632" y="522"/>
                  </a:lnTo>
                  <a:lnTo>
                    <a:pt x="24937" y="387"/>
                  </a:lnTo>
                  <a:lnTo>
                    <a:pt x="24223" y="271"/>
                  </a:lnTo>
                  <a:lnTo>
                    <a:pt x="23509" y="175"/>
                  </a:lnTo>
                  <a:lnTo>
                    <a:pt x="22795" y="97"/>
                  </a:lnTo>
                  <a:lnTo>
                    <a:pt x="22061" y="59"/>
                  </a:lnTo>
                  <a:lnTo>
                    <a:pt x="21328" y="20"/>
                  </a:lnTo>
                  <a:lnTo>
                    <a:pt x="205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1727425" y="4423025"/>
              <a:ext cx="1025375" cy="1018150"/>
            </a:xfrm>
            <a:custGeom>
              <a:avLst/>
              <a:gdLst/>
              <a:ahLst/>
              <a:cxnLst/>
              <a:rect l="l" t="t" r="r" b="b"/>
              <a:pathLst>
                <a:path w="41015" h="40726" fill="none" extrusionOk="0">
                  <a:moveTo>
                    <a:pt x="41015" y="16580"/>
                  </a:moveTo>
                  <a:lnTo>
                    <a:pt x="41015" y="40726"/>
                  </a:lnTo>
                  <a:lnTo>
                    <a:pt x="0" y="40726"/>
                  </a:lnTo>
                  <a:lnTo>
                    <a:pt x="0" y="16426"/>
                  </a:lnTo>
                  <a:lnTo>
                    <a:pt x="0" y="16426"/>
                  </a:lnTo>
                  <a:lnTo>
                    <a:pt x="20" y="15924"/>
                  </a:lnTo>
                  <a:lnTo>
                    <a:pt x="58" y="15442"/>
                  </a:lnTo>
                  <a:lnTo>
                    <a:pt x="97" y="14940"/>
                  </a:lnTo>
                  <a:lnTo>
                    <a:pt x="174" y="14457"/>
                  </a:lnTo>
                  <a:lnTo>
                    <a:pt x="251" y="13975"/>
                  </a:lnTo>
                  <a:lnTo>
                    <a:pt x="367" y="13492"/>
                  </a:lnTo>
                  <a:lnTo>
                    <a:pt x="483" y="13029"/>
                  </a:lnTo>
                  <a:lnTo>
                    <a:pt x="618" y="12566"/>
                  </a:lnTo>
                  <a:lnTo>
                    <a:pt x="772" y="12102"/>
                  </a:lnTo>
                  <a:lnTo>
                    <a:pt x="927" y="11639"/>
                  </a:lnTo>
                  <a:lnTo>
                    <a:pt x="1120" y="11195"/>
                  </a:lnTo>
                  <a:lnTo>
                    <a:pt x="1313" y="10751"/>
                  </a:lnTo>
                  <a:lnTo>
                    <a:pt x="1525" y="10308"/>
                  </a:lnTo>
                  <a:lnTo>
                    <a:pt x="1757" y="9864"/>
                  </a:lnTo>
                  <a:lnTo>
                    <a:pt x="2008" y="9439"/>
                  </a:lnTo>
                  <a:lnTo>
                    <a:pt x="2258" y="9014"/>
                  </a:lnTo>
                  <a:lnTo>
                    <a:pt x="2529" y="8609"/>
                  </a:lnTo>
                  <a:lnTo>
                    <a:pt x="2818" y="8204"/>
                  </a:lnTo>
                  <a:lnTo>
                    <a:pt x="3127" y="7798"/>
                  </a:lnTo>
                  <a:lnTo>
                    <a:pt x="3436" y="7412"/>
                  </a:lnTo>
                  <a:lnTo>
                    <a:pt x="3764" y="7026"/>
                  </a:lnTo>
                  <a:lnTo>
                    <a:pt x="4092" y="6660"/>
                  </a:lnTo>
                  <a:lnTo>
                    <a:pt x="4439" y="6293"/>
                  </a:lnTo>
                  <a:lnTo>
                    <a:pt x="4806" y="5926"/>
                  </a:lnTo>
                  <a:lnTo>
                    <a:pt x="5192" y="5579"/>
                  </a:lnTo>
                  <a:lnTo>
                    <a:pt x="5578" y="5231"/>
                  </a:lnTo>
                  <a:lnTo>
                    <a:pt x="5964" y="4903"/>
                  </a:lnTo>
                  <a:lnTo>
                    <a:pt x="6389" y="4575"/>
                  </a:lnTo>
                  <a:lnTo>
                    <a:pt x="6813" y="4266"/>
                  </a:lnTo>
                  <a:lnTo>
                    <a:pt x="7238" y="3958"/>
                  </a:lnTo>
                  <a:lnTo>
                    <a:pt x="7682" y="3649"/>
                  </a:lnTo>
                  <a:lnTo>
                    <a:pt x="8126" y="3378"/>
                  </a:lnTo>
                  <a:lnTo>
                    <a:pt x="8126" y="3378"/>
                  </a:lnTo>
                  <a:lnTo>
                    <a:pt x="8782" y="2992"/>
                  </a:lnTo>
                  <a:lnTo>
                    <a:pt x="9458" y="2626"/>
                  </a:lnTo>
                  <a:lnTo>
                    <a:pt x="10153" y="2278"/>
                  </a:lnTo>
                  <a:lnTo>
                    <a:pt x="10867" y="1950"/>
                  </a:lnTo>
                  <a:lnTo>
                    <a:pt x="11600" y="1661"/>
                  </a:lnTo>
                  <a:lnTo>
                    <a:pt x="12334" y="1371"/>
                  </a:lnTo>
                  <a:lnTo>
                    <a:pt x="13086" y="1120"/>
                  </a:lnTo>
                  <a:lnTo>
                    <a:pt x="13878" y="889"/>
                  </a:lnTo>
                  <a:lnTo>
                    <a:pt x="14650" y="696"/>
                  </a:lnTo>
                  <a:lnTo>
                    <a:pt x="15460" y="503"/>
                  </a:lnTo>
                  <a:lnTo>
                    <a:pt x="16271" y="368"/>
                  </a:lnTo>
                  <a:lnTo>
                    <a:pt x="17101" y="232"/>
                  </a:lnTo>
                  <a:lnTo>
                    <a:pt x="17931" y="136"/>
                  </a:lnTo>
                  <a:lnTo>
                    <a:pt x="18780" y="59"/>
                  </a:lnTo>
                  <a:lnTo>
                    <a:pt x="19649" y="20"/>
                  </a:lnTo>
                  <a:lnTo>
                    <a:pt x="20517" y="1"/>
                  </a:lnTo>
                  <a:lnTo>
                    <a:pt x="20575" y="1"/>
                  </a:lnTo>
                  <a:lnTo>
                    <a:pt x="20575" y="1"/>
                  </a:lnTo>
                  <a:lnTo>
                    <a:pt x="21328" y="20"/>
                  </a:lnTo>
                  <a:lnTo>
                    <a:pt x="22061" y="59"/>
                  </a:lnTo>
                  <a:lnTo>
                    <a:pt x="22795" y="97"/>
                  </a:lnTo>
                  <a:lnTo>
                    <a:pt x="23509" y="175"/>
                  </a:lnTo>
                  <a:lnTo>
                    <a:pt x="24223" y="271"/>
                  </a:lnTo>
                  <a:lnTo>
                    <a:pt x="24937" y="387"/>
                  </a:lnTo>
                  <a:lnTo>
                    <a:pt x="25632" y="522"/>
                  </a:lnTo>
                  <a:lnTo>
                    <a:pt x="26327" y="676"/>
                  </a:lnTo>
                  <a:lnTo>
                    <a:pt x="27002" y="850"/>
                  </a:lnTo>
                  <a:lnTo>
                    <a:pt x="27658" y="1043"/>
                  </a:lnTo>
                  <a:lnTo>
                    <a:pt x="28315" y="1255"/>
                  </a:lnTo>
                  <a:lnTo>
                    <a:pt x="28971" y="1468"/>
                  </a:lnTo>
                  <a:lnTo>
                    <a:pt x="29608" y="1719"/>
                  </a:lnTo>
                  <a:lnTo>
                    <a:pt x="30225" y="1970"/>
                  </a:lnTo>
                  <a:lnTo>
                    <a:pt x="30824" y="2259"/>
                  </a:lnTo>
                  <a:lnTo>
                    <a:pt x="31422" y="2549"/>
                  </a:lnTo>
                  <a:lnTo>
                    <a:pt x="31422" y="2549"/>
                  </a:lnTo>
                  <a:lnTo>
                    <a:pt x="32001" y="2857"/>
                  </a:lnTo>
                  <a:lnTo>
                    <a:pt x="32561" y="3166"/>
                  </a:lnTo>
                  <a:lnTo>
                    <a:pt x="32561" y="3166"/>
                  </a:lnTo>
                  <a:lnTo>
                    <a:pt x="33063" y="3475"/>
                  </a:lnTo>
                  <a:lnTo>
                    <a:pt x="33545" y="3784"/>
                  </a:lnTo>
                  <a:lnTo>
                    <a:pt x="34008" y="4093"/>
                  </a:lnTo>
                  <a:lnTo>
                    <a:pt x="34472" y="4440"/>
                  </a:lnTo>
                  <a:lnTo>
                    <a:pt x="34472" y="4440"/>
                  </a:lnTo>
                  <a:lnTo>
                    <a:pt x="35012" y="4865"/>
                  </a:lnTo>
                  <a:lnTo>
                    <a:pt x="35012" y="4865"/>
                  </a:lnTo>
                  <a:lnTo>
                    <a:pt x="35668" y="5424"/>
                  </a:lnTo>
                  <a:lnTo>
                    <a:pt x="36305" y="6003"/>
                  </a:lnTo>
                  <a:lnTo>
                    <a:pt x="36904" y="6621"/>
                  </a:lnTo>
                  <a:lnTo>
                    <a:pt x="37463" y="7258"/>
                  </a:lnTo>
                  <a:lnTo>
                    <a:pt x="37463" y="7258"/>
                  </a:lnTo>
                  <a:lnTo>
                    <a:pt x="37946" y="7837"/>
                  </a:lnTo>
                  <a:lnTo>
                    <a:pt x="38390" y="8455"/>
                  </a:lnTo>
                  <a:lnTo>
                    <a:pt x="38795" y="9072"/>
                  </a:lnTo>
                  <a:lnTo>
                    <a:pt x="39181" y="9709"/>
                  </a:lnTo>
                  <a:lnTo>
                    <a:pt x="39529" y="10365"/>
                  </a:lnTo>
                  <a:lnTo>
                    <a:pt x="39837" y="11041"/>
                  </a:lnTo>
                  <a:lnTo>
                    <a:pt x="40127" y="11736"/>
                  </a:lnTo>
                  <a:lnTo>
                    <a:pt x="40378" y="12431"/>
                  </a:lnTo>
                  <a:lnTo>
                    <a:pt x="40378" y="12431"/>
                  </a:lnTo>
                  <a:lnTo>
                    <a:pt x="40513" y="12913"/>
                  </a:lnTo>
                  <a:lnTo>
                    <a:pt x="40648" y="13434"/>
                  </a:lnTo>
                  <a:lnTo>
                    <a:pt x="40648" y="13434"/>
                  </a:lnTo>
                  <a:lnTo>
                    <a:pt x="40783" y="14090"/>
                  </a:lnTo>
                  <a:lnTo>
                    <a:pt x="40899" y="14766"/>
                  </a:lnTo>
                  <a:lnTo>
                    <a:pt x="40899" y="14766"/>
                  </a:lnTo>
                  <a:lnTo>
                    <a:pt x="40957" y="15229"/>
                  </a:lnTo>
                  <a:lnTo>
                    <a:pt x="40995" y="15673"/>
                  </a:lnTo>
                  <a:lnTo>
                    <a:pt x="41015" y="16136"/>
                  </a:lnTo>
                  <a:lnTo>
                    <a:pt x="41015" y="165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2522625" y="4788300"/>
              <a:ext cx="173725" cy="424650"/>
            </a:xfrm>
            <a:custGeom>
              <a:avLst/>
              <a:gdLst/>
              <a:ahLst/>
              <a:cxnLst/>
              <a:rect l="l" t="t" r="r" b="b"/>
              <a:pathLst>
                <a:path w="6949" h="16986" extrusionOk="0">
                  <a:moveTo>
                    <a:pt x="734" y="1"/>
                  </a:moveTo>
                  <a:lnTo>
                    <a:pt x="502" y="618"/>
                  </a:lnTo>
                  <a:lnTo>
                    <a:pt x="1467" y="1004"/>
                  </a:lnTo>
                  <a:lnTo>
                    <a:pt x="2432" y="1390"/>
                  </a:lnTo>
                  <a:lnTo>
                    <a:pt x="4266" y="2143"/>
                  </a:lnTo>
                  <a:lnTo>
                    <a:pt x="6061" y="2934"/>
                  </a:lnTo>
                  <a:lnTo>
                    <a:pt x="6157" y="2992"/>
                  </a:lnTo>
                  <a:lnTo>
                    <a:pt x="6196" y="3127"/>
                  </a:lnTo>
                  <a:lnTo>
                    <a:pt x="6234" y="3552"/>
                  </a:lnTo>
                  <a:lnTo>
                    <a:pt x="6273" y="3957"/>
                  </a:lnTo>
                  <a:lnTo>
                    <a:pt x="6273" y="4382"/>
                  </a:lnTo>
                  <a:lnTo>
                    <a:pt x="6254" y="4807"/>
                  </a:lnTo>
                  <a:lnTo>
                    <a:pt x="6234" y="5212"/>
                  </a:lnTo>
                  <a:lnTo>
                    <a:pt x="6196" y="5636"/>
                  </a:lnTo>
                  <a:lnTo>
                    <a:pt x="6119" y="6447"/>
                  </a:lnTo>
                  <a:lnTo>
                    <a:pt x="5926" y="7856"/>
                  </a:lnTo>
                  <a:lnTo>
                    <a:pt x="5713" y="9149"/>
                  </a:lnTo>
                  <a:lnTo>
                    <a:pt x="5482" y="10365"/>
                  </a:lnTo>
                  <a:lnTo>
                    <a:pt x="5231" y="11504"/>
                  </a:lnTo>
                  <a:lnTo>
                    <a:pt x="5096" y="11986"/>
                  </a:lnTo>
                  <a:lnTo>
                    <a:pt x="4941" y="12488"/>
                  </a:lnTo>
                  <a:lnTo>
                    <a:pt x="4864" y="12739"/>
                  </a:lnTo>
                  <a:lnTo>
                    <a:pt x="4767" y="12971"/>
                  </a:lnTo>
                  <a:lnTo>
                    <a:pt x="4652" y="13222"/>
                  </a:lnTo>
                  <a:lnTo>
                    <a:pt x="4517" y="13453"/>
                  </a:lnTo>
                  <a:lnTo>
                    <a:pt x="4401" y="13627"/>
                  </a:lnTo>
                  <a:lnTo>
                    <a:pt x="4266" y="13801"/>
                  </a:lnTo>
                  <a:lnTo>
                    <a:pt x="4111" y="13994"/>
                  </a:lnTo>
                  <a:lnTo>
                    <a:pt x="3957" y="14167"/>
                  </a:lnTo>
                  <a:lnTo>
                    <a:pt x="3590" y="14515"/>
                  </a:lnTo>
                  <a:lnTo>
                    <a:pt x="3127" y="14901"/>
                  </a:lnTo>
                  <a:lnTo>
                    <a:pt x="2857" y="15113"/>
                  </a:lnTo>
                  <a:lnTo>
                    <a:pt x="2567" y="15306"/>
                  </a:lnTo>
                  <a:lnTo>
                    <a:pt x="2239" y="15519"/>
                  </a:lnTo>
                  <a:lnTo>
                    <a:pt x="1911" y="15712"/>
                  </a:lnTo>
                  <a:lnTo>
                    <a:pt x="1583" y="15885"/>
                  </a:lnTo>
                  <a:lnTo>
                    <a:pt x="1255" y="16020"/>
                  </a:lnTo>
                  <a:lnTo>
                    <a:pt x="927" y="16136"/>
                  </a:lnTo>
                  <a:lnTo>
                    <a:pt x="618" y="16213"/>
                  </a:lnTo>
                  <a:lnTo>
                    <a:pt x="309" y="16291"/>
                  </a:lnTo>
                  <a:lnTo>
                    <a:pt x="0" y="16310"/>
                  </a:lnTo>
                  <a:lnTo>
                    <a:pt x="58" y="16985"/>
                  </a:lnTo>
                  <a:lnTo>
                    <a:pt x="367" y="16947"/>
                  </a:lnTo>
                  <a:lnTo>
                    <a:pt x="676" y="16889"/>
                  </a:lnTo>
                  <a:lnTo>
                    <a:pt x="985" y="16812"/>
                  </a:lnTo>
                  <a:lnTo>
                    <a:pt x="1293" y="16715"/>
                  </a:lnTo>
                  <a:lnTo>
                    <a:pt x="1602" y="16599"/>
                  </a:lnTo>
                  <a:lnTo>
                    <a:pt x="1930" y="16445"/>
                  </a:lnTo>
                  <a:lnTo>
                    <a:pt x="2258" y="16291"/>
                  </a:lnTo>
                  <a:lnTo>
                    <a:pt x="2567" y="16098"/>
                  </a:lnTo>
                  <a:lnTo>
                    <a:pt x="3050" y="15789"/>
                  </a:lnTo>
                  <a:lnTo>
                    <a:pt x="3552" y="15422"/>
                  </a:lnTo>
                  <a:lnTo>
                    <a:pt x="3938" y="15113"/>
                  </a:lnTo>
                  <a:lnTo>
                    <a:pt x="4324" y="14747"/>
                  </a:lnTo>
                  <a:lnTo>
                    <a:pt x="4536" y="14534"/>
                  </a:lnTo>
                  <a:lnTo>
                    <a:pt x="4729" y="14303"/>
                  </a:lnTo>
                  <a:lnTo>
                    <a:pt x="4922" y="14052"/>
                  </a:lnTo>
                  <a:lnTo>
                    <a:pt x="5076" y="13801"/>
                  </a:lnTo>
                  <a:lnTo>
                    <a:pt x="5231" y="13531"/>
                  </a:lnTo>
                  <a:lnTo>
                    <a:pt x="5366" y="13260"/>
                  </a:lnTo>
                  <a:lnTo>
                    <a:pt x="5482" y="12990"/>
                  </a:lnTo>
                  <a:lnTo>
                    <a:pt x="5578" y="12720"/>
                  </a:lnTo>
                  <a:lnTo>
                    <a:pt x="5752" y="12179"/>
                  </a:lnTo>
                  <a:lnTo>
                    <a:pt x="5887" y="11658"/>
                  </a:lnTo>
                  <a:lnTo>
                    <a:pt x="6138" y="10500"/>
                  </a:lnTo>
                  <a:lnTo>
                    <a:pt x="6369" y="9284"/>
                  </a:lnTo>
                  <a:lnTo>
                    <a:pt x="6582" y="7972"/>
                  </a:lnTo>
                  <a:lnTo>
                    <a:pt x="6775" y="6544"/>
                  </a:lnTo>
                  <a:lnTo>
                    <a:pt x="6871" y="5675"/>
                  </a:lnTo>
                  <a:lnTo>
                    <a:pt x="6910" y="5250"/>
                  </a:lnTo>
                  <a:lnTo>
                    <a:pt x="6929" y="4807"/>
                  </a:lnTo>
                  <a:lnTo>
                    <a:pt x="6949" y="4363"/>
                  </a:lnTo>
                  <a:lnTo>
                    <a:pt x="6929" y="3919"/>
                  </a:lnTo>
                  <a:lnTo>
                    <a:pt x="6910" y="3475"/>
                  </a:lnTo>
                  <a:lnTo>
                    <a:pt x="6852" y="3031"/>
                  </a:lnTo>
                  <a:lnTo>
                    <a:pt x="6833" y="2915"/>
                  </a:lnTo>
                  <a:lnTo>
                    <a:pt x="6794" y="2799"/>
                  </a:lnTo>
                  <a:lnTo>
                    <a:pt x="6755" y="2683"/>
                  </a:lnTo>
                  <a:lnTo>
                    <a:pt x="6678" y="2568"/>
                  </a:lnTo>
                  <a:lnTo>
                    <a:pt x="6601" y="2490"/>
                  </a:lnTo>
                  <a:lnTo>
                    <a:pt x="6505" y="2413"/>
                  </a:lnTo>
                  <a:lnTo>
                    <a:pt x="6350" y="2336"/>
                  </a:lnTo>
                  <a:lnTo>
                    <a:pt x="5385" y="1892"/>
                  </a:lnTo>
                  <a:lnTo>
                    <a:pt x="4401" y="1487"/>
                  </a:lnTo>
                  <a:lnTo>
                    <a:pt x="3436" y="1062"/>
                  </a:lnTo>
                  <a:lnTo>
                    <a:pt x="2451" y="67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2535150" y="4788300"/>
              <a:ext cx="48775" cy="34775"/>
            </a:xfrm>
            <a:custGeom>
              <a:avLst/>
              <a:gdLst/>
              <a:ahLst/>
              <a:cxnLst/>
              <a:rect l="l" t="t" r="r" b="b"/>
              <a:pathLst>
                <a:path w="1951" h="1391" extrusionOk="0">
                  <a:moveTo>
                    <a:pt x="233" y="1"/>
                  </a:moveTo>
                  <a:lnTo>
                    <a:pt x="1" y="618"/>
                  </a:lnTo>
                  <a:lnTo>
                    <a:pt x="966" y="1004"/>
                  </a:lnTo>
                  <a:lnTo>
                    <a:pt x="1931" y="1390"/>
                  </a:lnTo>
                  <a:lnTo>
                    <a:pt x="1950" y="1043"/>
                  </a:lnTo>
                  <a:lnTo>
                    <a:pt x="1950" y="676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2522625" y="5170950"/>
              <a:ext cx="64675" cy="42000"/>
            </a:xfrm>
            <a:custGeom>
              <a:avLst/>
              <a:gdLst/>
              <a:ahLst/>
              <a:cxnLst/>
              <a:rect l="l" t="t" r="r" b="b"/>
              <a:pathLst>
                <a:path w="2587" h="1680" extrusionOk="0">
                  <a:moveTo>
                    <a:pt x="2567" y="0"/>
                  </a:moveTo>
                  <a:lnTo>
                    <a:pt x="2239" y="213"/>
                  </a:lnTo>
                  <a:lnTo>
                    <a:pt x="1911" y="406"/>
                  </a:lnTo>
                  <a:lnTo>
                    <a:pt x="1583" y="579"/>
                  </a:lnTo>
                  <a:lnTo>
                    <a:pt x="1255" y="714"/>
                  </a:lnTo>
                  <a:lnTo>
                    <a:pt x="927" y="830"/>
                  </a:lnTo>
                  <a:lnTo>
                    <a:pt x="618" y="907"/>
                  </a:lnTo>
                  <a:lnTo>
                    <a:pt x="309" y="985"/>
                  </a:lnTo>
                  <a:lnTo>
                    <a:pt x="0" y="1004"/>
                  </a:lnTo>
                  <a:lnTo>
                    <a:pt x="58" y="1679"/>
                  </a:lnTo>
                  <a:lnTo>
                    <a:pt x="367" y="1641"/>
                  </a:lnTo>
                  <a:lnTo>
                    <a:pt x="676" y="1583"/>
                  </a:lnTo>
                  <a:lnTo>
                    <a:pt x="985" y="1506"/>
                  </a:lnTo>
                  <a:lnTo>
                    <a:pt x="1293" y="1409"/>
                  </a:lnTo>
                  <a:lnTo>
                    <a:pt x="1602" y="1293"/>
                  </a:lnTo>
                  <a:lnTo>
                    <a:pt x="1930" y="1139"/>
                  </a:lnTo>
                  <a:lnTo>
                    <a:pt x="2258" y="985"/>
                  </a:lnTo>
                  <a:lnTo>
                    <a:pt x="2567" y="792"/>
                  </a:lnTo>
                  <a:lnTo>
                    <a:pt x="2586" y="348"/>
                  </a:lnTo>
                  <a:lnTo>
                    <a:pt x="256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1902100" y="4680700"/>
              <a:ext cx="665425" cy="685700"/>
            </a:xfrm>
            <a:custGeom>
              <a:avLst/>
              <a:gdLst/>
              <a:ahLst/>
              <a:cxnLst/>
              <a:rect l="l" t="t" r="r" b="b"/>
              <a:pathLst>
                <a:path w="26617" h="27428" extrusionOk="0">
                  <a:moveTo>
                    <a:pt x="26616" y="1"/>
                  </a:moveTo>
                  <a:lnTo>
                    <a:pt x="0" y="348"/>
                  </a:lnTo>
                  <a:lnTo>
                    <a:pt x="0" y="25478"/>
                  </a:lnTo>
                  <a:lnTo>
                    <a:pt x="907" y="25690"/>
                  </a:lnTo>
                  <a:lnTo>
                    <a:pt x="1950" y="25922"/>
                  </a:lnTo>
                  <a:lnTo>
                    <a:pt x="3320" y="26211"/>
                  </a:lnTo>
                  <a:lnTo>
                    <a:pt x="3436" y="26230"/>
                  </a:lnTo>
                  <a:lnTo>
                    <a:pt x="3513" y="26230"/>
                  </a:lnTo>
                  <a:lnTo>
                    <a:pt x="3609" y="26250"/>
                  </a:lnTo>
                  <a:lnTo>
                    <a:pt x="4497" y="26423"/>
                  </a:lnTo>
                  <a:lnTo>
                    <a:pt x="5443" y="26578"/>
                  </a:lnTo>
                  <a:lnTo>
                    <a:pt x="6447" y="26732"/>
                  </a:lnTo>
                  <a:lnTo>
                    <a:pt x="7508" y="26887"/>
                  </a:lnTo>
                  <a:lnTo>
                    <a:pt x="7605" y="26906"/>
                  </a:lnTo>
                  <a:lnTo>
                    <a:pt x="7778" y="26925"/>
                  </a:lnTo>
                  <a:lnTo>
                    <a:pt x="7875" y="26945"/>
                  </a:lnTo>
                  <a:lnTo>
                    <a:pt x="9245" y="27099"/>
                  </a:lnTo>
                  <a:lnTo>
                    <a:pt x="10635" y="27234"/>
                  </a:lnTo>
                  <a:lnTo>
                    <a:pt x="12083" y="27331"/>
                  </a:lnTo>
                  <a:lnTo>
                    <a:pt x="13530" y="27408"/>
                  </a:lnTo>
                  <a:lnTo>
                    <a:pt x="13800" y="27408"/>
                  </a:lnTo>
                  <a:lnTo>
                    <a:pt x="14514" y="27427"/>
                  </a:lnTo>
                  <a:lnTo>
                    <a:pt x="15248" y="27427"/>
                  </a:lnTo>
                  <a:lnTo>
                    <a:pt x="15962" y="27408"/>
                  </a:lnTo>
                  <a:lnTo>
                    <a:pt x="16676" y="27388"/>
                  </a:lnTo>
                  <a:lnTo>
                    <a:pt x="17371" y="27350"/>
                  </a:lnTo>
                  <a:lnTo>
                    <a:pt x="18085" y="27292"/>
                  </a:lnTo>
                  <a:lnTo>
                    <a:pt x="18761" y="27215"/>
                  </a:lnTo>
                  <a:lnTo>
                    <a:pt x="19456" y="27118"/>
                  </a:lnTo>
                  <a:lnTo>
                    <a:pt x="19552" y="27118"/>
                  </a:lnTo>
                  <a:lnTo>
                    <a:pt x="19668" y="27099"/>
                  </a:lnTo>
                  <a:lnTo>
                    <a:pt x="19784" y="27080"/>
                  </a:lnTo>
                  <a:lnTo>
                    <a:pt x="20459" y="26964"/>
                  </a:lnTo>
                  <a:lnTo>
                    <a:pt x="21115" y="26829"/>
                  </a:lnTo>
                  <a:lnTo>
                    <a:pt x="21752" y="26655"/>
                  </a:lnTo>
                  <a:lnTo>
                    <a:pt x="22389" y="26481"/>
                  </a:lnTo>
                  <a:lnTo>
                    <a:pt x="23007" y="26288"/>
                  </a:lnTo>
                  <a:lnTo>
                    <a:pt x="23586" y="26057"/>
                  </a:lnTo>
                  <a:lnTo>
                    <a:pt x="24146" y="25806"/>
                  </a:lnTo>
                  <a:lnTo>
                    <a:pt x="24686" y="25536"/>
                  </a:lnTo>
                  <a:lnTo>
                    <a:pt x="24802" y="25478"/>
                  </a:lnTo>
                  <a:lnTo>
                    <a:pt x="25053" y="25343"/>
                  </a:lnTo>
                  <a:lnTo>
                    <a:pt x="25169" y="25265"/>
                  </a:lnTo>
                  <a:lnTo>
                    <a:pt x="25555" y="25014"/>
                  </a:lnTo>
                  <a:lnTo>
                    <a:pt x="25941" y="24744"/>
                  </a:lnTo>
                  <a:lnTo>
                    <a:pt x="26018" y="22023"/>
                  </a:lnTo>
                  <a:lnTo>
                    <a:pt x="26018" y="21791"/>
                  </a:lnTo>
                  <a:lnTo>
                    <a:pt x="266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1902100" y="4680700"/>
              <a:ext cx="665425" cy="685700"/>
            </a:xfrm>
            <a:custGeom>
              <a:avLst/>
              <a:gdLst/>
              <a:ahLst/>
              <a:cxnLst/>
              <a:rect l="l" t="t" r="r" b="b"/>
              <a:pathLst>
                <a:path w="26617" h="27428" fill="none" extrusionOk="0">
                  <a:moveTo>
                    <a:pt x="26616" y="1"/>
                  </a:moveTo>
                  <a:lnTo>
                    <a:pt x="26018" y="21791"/>
                  </a:lnTo>
                  <a:lnTo>
                    <a:pt x="26018" y="22023"/>
                  </a:lnTo>
                  <a:lnTo>
                    <a:pt x="25941" y="24744"/>
                  </a:lnTo>
                  <a:lnTo>
                    <a:pt x="25941" y="24744"/>
                  </a:lnTo>
                  <a:lnTo>
                    <a:pt x="25555" y="25014"/>
                  </a:lnTo>
                  <a:lnTo>
                    <a:pt x="25169" y="25265"/>
                  </a:lnTo>
                  <a:lnTo>
                    <a:pt x="25169" y="25265"/>
                  </a:lnTo>
                  <a:lnTo>
                    <a:pt x="25053" y="25343"/>
                  </a:lnTo>
                  <a:lnTo>
                    <a:pt x="25053" y="25343"/>
                  </a:lnTo>
                  <a:lnTo>
                    <a:pt x="24802" y="25478"/>
                  </a:lnTo>
                  <a:lnTo>
                    <a:pt x="24802" y="25478"/>
                  </a:lnTo>
                  <a:lnTo>
                    <a:pt x="24686" y="25536"/>
                  </a:lnTo>
                  <a:lnTo>
                    <a:pt x="24686" y="25536"/>
                  </a:lnTo>
                  <a:lnTo>
                    <a:pt x="24146" y="25806"/>
                  </a:lnTo>
                  <a:lnTo>
                    <a:pt x="23586" y="26057"/>
                  </a:lnTo>
                  <a:lnTo>
                    <a:pt x="23007" y="26288"/>
                  </a:lnTo>
                  <a:lnTo>
                    <a:pt x="22389" y="26481"/>
                  </a:lnTo>
                  <a:lnTo>
                    <a:pt x="21752" y="26655"/>
                  </a:lnTo>
                  <a:lnTo>
                    <a:pt x="21115" y="26829"/>
                  </a:lnTo>
                  <a:lnTo>
                    <a:pt x="20459" y="26964"/>
                  </a:lnTo>
                  <a:lnTo>
                    <a:pt x="19784" y="27080"/>
                  </a:lnTo>
                  <a:lnTo>
                    <a:pt x="19784" y="27080"/>
                  </a:lnTo>
                  <a:lnTo>
                    <a:pt x="19668" y="27099"/>
                  </a:lnTo>
                  <a:lnTo>
                    <a:pt x="19668" y="27099"/>
                  </a:lnTo>
                  <a:lnTo>
                    <a:pt x="19552" y="27118"/>
                  </a:lnTo>
                  <a:lnTo>
                    <a:pt x="19552" y="27118"/>
                  </a:lnTo>
                  <a:lnTo>
                    <a:pt x="19456" y="27118"/>
                  </a:lnTo>
                  <a:lnTo>
                    <a:pt x="19456" y="27118"/>
                  </a:lnTo>
                  <a:lnTo>
                    <a:pt x="18761" y="27215"/>
                  </a:lnTo>
                  <a:lnTo>
                    <a:pt x="18085" y="27292"/>
                  </a:lnTo>
                  <a:lnTo>
                    <a:pt x="17371" y="27350"/>
                  </a:lnTo>
                  <a:lnTo>
                    <a:pt x="16676" y="27388"/>
                  </a:lnTo>
                  <a:lnTo>
                    <a:pt x="15962" y="27408"/>
                  </a:lnTo>
                  <a:lnTo>
                    <a:pt x="15248" y="27427"/>
                  </a:lnTo>
                  <a:lnTo>
                    <a:pt x="14514" y="27427"/>
                  </a:lnTo>
                  <a:lnTo>
                    <a:pt x="13800" y="27408"/>
                  </a:lnTo>
                  <a:lnTo>
                    <a:pt x="13800" y="27408"/>
                  </a:lnTo>
                  <a:lnTo>
                    <a:pt x="13685" y="27408"/>
                  </a:lnTo>
                  <a:lnTo>
                    <a:pt x="13685" y="27408"/>
                  </a:lnTo>
                  <a:lnTo>
                    <a:pt x="13646" y="27408"/>
                  </a:lnTo>
                  <a:lnTo>
                    <a:pt x="13646" y="27408"/>
                  </a:lnTo>
                  <a:lnTo>
                    <a:pt x="13530" y="27408"/>
                  </a:lnTo>
                  <a:lnTo>
                    <a:pt x="13530" y="27408"/>
                  </a:lnTo>
                  <a:lnTo>
                    <a:pt x="12083" y="27331"/>
                  </a:lnTo>
                  <a:lnTo>
                    <a:pt x="10635" y="27234"/>
                  </a:lnTo>
                  <a:lnTo>
                    <a:pt x="9245" y="27099"/>
                  </a:lnTo>
                  <a:lnTo>
                    <a:pt x="7875" y="26945"/>
                  </a:lnTo>
                  <a:lnTo>
                    <a:pt x="7875" y="26945"/>
                  </a:lnTo>
                  <a:lnTo>
                    <a:pt x="7778" y="26925"/>
                  </a:lnTo>
                  <a:lnTo>
                    <a:pt x="7778" y="26925"/>
                  </a:lnTo>
                  <a:lnTo>
                    <a:pt x="7605" y="26906"/>
                  </a:lnTo>
                  <a:lnTo>
                    <a:pt x="7605" y="26906"/>
                  </a:lnTo>
                  <a:lnTo>
                    <a:pt x="7508" y="26887"/>
                  </a:lnTo>
                  <a:lnTo>
                    <a:pt x="7508" y="26887"/>
                  </a:lnTo>
                  <a:lnTo>
                    <a:pt x="6447" y="26732"/>
                  </a:lnTo>
                  <a:lnTo>
                    <a:pt x="5443" y="26578"/>
                  </a:lnTo>
                  <a:lnTo>
                    <a:pt x="4497" y="26423"/>
                  </a:lnTo>
                  <a:lnTo>
                    <a:pt x="3609" y="26250"/>
                  </a:lnTo>
                  <a:lnTo>
                    <a:pt x="3609" y="26250"/>
                  </a:lnTo>
                  <a:lnTo>
                    <a:pt x="3513" y="26230"/>
                  </a:lnTo>
                  <a:lnTo>
                    <a:pt x="3513" y="26230"/>
                  </a:lnTo>
                  <a:lnTo>
                    <a:pt x="3436" y="26230"/>
                  </a:lnTo>
                  <a:lnTo>
                    <a:pt x="3436" y="26230"/>
                  </a:lnTo>
                  <a:lnTo>
                    <a:pt x="3320" y="26211"/>
                  </a:lnTo>
                  <a:lnTo>
                    <a:pt x="3320" y="26211"/>
                  </a:lnTo>
                  <a:lnTo>
                    <a:pt x="1950" y="25922"/>
                  </a:lnTo>
                  <a:lnTo>
                    <a:pt x="907" y="25690"/>
                  </a:lnTo>
                  <a:lnTo>
                    <a:pt x="0" y="25478"/>
                  </a:lnTo>
                  <a:lnTo>
                    <a:pt x="0" y="348"/>
                  </a:lnTo>
                  <a:lnTo>
                    <a:pt x="266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1874600" y="4649325"/>
              <a:ext cx="706900" cy="79175"/>
            </a:xfrm>
            <a:custGeom>
              <a:avLst/>
              <a:gdLst/>
              <a:ahLst/>
              <a:cxnLst/>
              <a:rect l="l" t="t" r="r" b="b"/>
              <a:pathLst>
                <a:path w="28276" h="3167" extrusionOk="0">
                  <a:moveTo>
                    <a:pt x="28276" y="1"/>
                  </a:moveTo>
                  <a:lnTo>
                    <a:pt x="0" y="20"/>
                  </a:lnTo>
                  <a:lnTo>
                    <a:pt x="0" y="1275"/>
                  </a:lnTo>
                  <a:lnTo>
                    <a:pt x="0" y="1352"/>
                  </a:lnTo>
                  <a:lnTo>
                    <a:pt x="19" y="1410"/>
                  </a:lnTo>
                  <a:lnTo>
                    <a:pt x="58" y="1487"/>
                  </a:lnTo>
                  <a:lnTo>
                    <a:pt x="97" y="1545"/>
                  </a:lnTo>
                  <a:lnTo>
                    <a:pt x="135" y="1603"/>
                  </a:lnTo>
                  <a:lnTo>
                    <a:pt x="193" y="1642"/>
                  </a:lnTo>
                  <a:lnTo>
                    <a:pt x="251" y="1680"/>
                  </a:lnTo>
                  <a:lnTo>
                    <a:pt x="328" y="1699"/>
                  </a:lnTo>
                  <a:lnTo>
                    <a:pt x="1042" y="1892"/>
                  </a:lnTo>
                  <a:lnTo>
                    <a:pt x="2123" y="2124"/>
                  </a:lnTo>
                  <a:lnTo>
                    <a:pt x="2818" y="2259"/>
                  </a:lnTo>
                  <a:lnTo>
                    <a:pt x="3571" y="2394"/>
                  </a:lnTo>
                  <a:lnTo>
                    <a:pt x="4420" y="2529"/>
                  </a:lnTo>
                  <a:lnTo>
                    <a:pt x="5346" y="2664"/>
                  </a:lnTo>
                  <a:lnTo>
                    <a:pt x="6350" y="2800"/>
                  </a:lnTo>
                  <a:lnTo>
                    <a:pt x="7431" y="2915"/>
                  </a:lnTo>
                  <a:lnTo>
                    <a:pt x="8570" y="3012"/>
                  </a:lnTo>
                  <a:lnTo>
                    <a:pt x="9786" y="3089"/>
                  </a:lnTo>
                  <a:lnTo>
                    <a:pt x="11079" y="3147"/>
                  </a:lnTo>
                  <a:lnTo>
                    <a:pt x="12411" y="3166"/>
                  </a:lnTo>
                  <a:lnTo>
                    <a:pt x="13820" y="3166"/>
                  </a:lnTo>
                  <a:lnTo>
                    <a:pt x="15267" y="3128"/>
                  </a:lnTo>
                  <a:lnTo>
                    <a:pt x="16676" y="3070"/>
                  </a:lnTo>
                  <a:lnTo>
                    <a:pt x="17969" y="2993"/>
                  </a:lnTo>
                  <a:lnTo>
                    <a:pt x="19204" y="2915"/>
                  </a:lnTo>
                  <a:lnTo>
                    <a:pt x="20343" y="2800"/>
                  </a:lnTo>
                  <a:lnTo>
                    <a:pt x="21385" y="2703"/>
                  </a:lnTo>
                  <a:lnTo>
                    <a:pt x="22370" y="2587"/>
                  </a:lnTo>
                  <a:lnTo>
                    <a:pt x="23258" y="2471"/>
                  </a:lnTo>
                  <a:lnTo>
                    <a:pt x="24068" y="2336"/>
                  </a:lnTo>
                  <a:lnTo>
                    <a:pt x="24802" y="2221"/>
                  </a:lnTo>
                  <a:lnTo>
                    <a:pt x="25458" y="2105"/>
                  </a:lnTo>
                  <a:lnTo>
                    <a:pt x="26558" y="1873"/>
                  </a:lnTo>
                  <a:lnTo>
                    <a:pt x="27369" y="1680"/>
                  </a:lnTo>
                  <a:lnTo>
                    <a:pt x="27909" y="1545"/>
                  </a:lnTo>
                  <a:lnTo>
                    <a:pt x="28025" y="1487"/>
                  </a:lnTo>
                  <a:lnTo>
                    <a:pt x="28141" y="1391"/>
                  </a:lnTo>
                  <a:lnTo>
                    <a:pt x="28199" y="1256"/>
                  </a:lnTo>
                  <a:lnTo>
                    <a:pt x="28218" y="1120"/>
                  </a:lnTo>
                  <a:lnTo>
                    <a:pt x="28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1874600" y="4592875"/>
              <a:ext cx="706900" cy="113900"/>
            </a:xfrm>
            <a:custGeom>
              <a:avLst/>
              <a:gdLst/>
              <a:ahLst/>
              <a:cxnLst/>
              <a:rect l="l" t="t" r="r" b="b"/>
              <a:pathLst>
                <a:path w="28276" h="4556" extrusionOk="0">
                  <a:moveTo>
                    <a:pt x="12681" y="1"/>
                  </a:moveTo>
                  <a:lnTo>
                    <a:pt x="11291" y="39"/>
                  </a:lnTo>
                  <a:lnTo>
                    <a:pt x="9921" y="97"/>
                  </a:lnTo>
                  <a:lnTo>
                    <a:pt x="8628" y="174"/>
                  </a:lnTo>
                  <a:lnTo>
                    <a:pt x="7392" y="271"/>
                  </a:lnTo>
                  <a:lnTo>
                    <a:pt x="6234" y="387"/>
                  </a:lnTo>
                  <a:lnTo>
                    <a:pt x="5134" y="522"/>
                  </a:lnTo>
                  <a:lnTo>
                    <a:pt x="4130" y="657"/>
                  </a:lnTo>
                  <a:lnTo>
                    <a:pt x="3223" y="831"/>
                  </a:lnTo>
                  <a:lnTo>
                    <a:pt x="2413" y="1004"/>
                  </a:lnTo>
                  <a:lnTo>
                    <a:pt x="1699" y="1178"/>
                  </a:lnTo>
                  <a:lnTo>
                    <a:pt x="1390" y="1294"/>
                  </a:lnTo>
                  <a:lnTo>
                    <a:pt x="1100" y="1390"/>
                  </a:lnTo>
                  <a:lnTo>
                    <a:pt x="849" y="1487"/>
                  </a:lnTo>
                  <a:lnTo>
                    <a:pt x="637" y="1603"/>
                  </a:lnTo>
                  <a:lnTo>
                    <a:pt x="444" y="1699"/>
                  </a:lnTo>
                  <a:lnTo>
                    <a:pt x="290" y="1815"/>
                  </a:lnTo>
                  <a:lnTo>
                    <a:pt x="154" y="1931"/>
                  </a:lnTo>
                  <a:lnTo>
                    <a:pt x="77" y="2047"/>
                  </a:lnTo>
                  <a:lnTo>
                    <a:pt x="19" y="2162"/>
                  </a:lnTo>
                  <a:lnTo>
                    <a:pt x="0" y="2278"/>
                  </a:lnTo>
                  <a:lnTo>
                    <a:pt x="19" y="2394"/>
                  </a:lnTo>
                  <a:lnTo>
                    <a:pt x="77" y="2529"/>
                  </a:lnTo>
                  <a:lnTo>
                    <a:pt x="193" y="2645"/>
                  </a:lnTo>
                  <a:lnTo>
                    <a:pt x="328" y="2761"/>
                  </a:lnTo>
                  <a:lnTo>
                    <a:pt x="502" y="2877"/>
                  </a:lnTo>
                  <a:lnTo>
                    <a:pt x="733" y="2992"/>
                  </a:lnTo>
                  <a:lnTo>
                    <a:pt x="984" y="3108"/>
                  </a:lnTo>
                  <a:lnTo>
                    <a:pt x="1274" y="3224"/>
                  </a:lnTo>
                  <a:lnTo>
                    <a:pt x="1718" y="3359"/>
                  </a:lnTo>
                  <a:lnTo>
                    <a:pt x="2220" y="3494"/>
                  </a:lnTo>
                  <a:lnTo>
                    <a:pt x="2799" y="3629"/>
                  </a:lnTo>
                  <a:lnTo>
                    <a:pt x="3416" y="3764"/>
                  </a:lnTo>
                  <a:lnTo>
                    <a:pt x="4092" y="3880"/>
                  </a:lnTo>
                  <a:lnTo>
                    <a:pt x="4806" y="3996"/>
                  </a:lnTo>
                  <a:lnTo>
                    <a:pt x="5578" y="4093"/>
                  </a:lnTo>
                  <a:lnTo>
                    <a:pt x="6389" y="4189"/>
                  </a:lnTo>
                  <a:lnTo>
                    <a:pt x="7238" y="4266"/>
                  </a:lnTo>
                  <a:lnTo>
                    <a:pt x="8145" y="4343"/>
                  </a:lnTo>
                  <a:lnTo>
                    <a:pt x="9071" y="4401"/>
                  </a:lnTo>
                  <a:lnTo>
                    <a:pt x="10017" y="4459"/>
                  </a:lnTo>
                  <a:lnTo>
                    <a:pt x="11021" y="4498"/>
                  </a:lnTo>
                  <a:lnTo>
                    <a:pt x="12025" y="4536"/>
                  </a:lnTo>
                  <a:lnTo>
                    <a:pt x="13067" y="4556"/>
                  </a:lnTo>
                  <a:lnTo>
                    <a:pt x="15228" y="4556"/>
                  </a:lnTo>
                  <a:lnTo>
                    <a:pt x="16309" y="4536"/>
                  </a:lnTo>
                  <a:lnTo>
                    <a:pt x="17352" y="4498"/>
                  </a:lnTo>
                  <a:lnTo>
                    <a:pt x="18375" y="4459"/>
                  </a:lnTo>
                  <a:lnTo>
                    <a:pt x="19359" y="4401"/>
                  </a:lnTo>
                  <a:lnTo>
                    <a:pt x="20305" y="4324"/>
                  </a:lnTo>
                  <a:lnTo>
                    <a:pt x="21231" y="4247"/>
                  </a:lnTo>
                  <a:lnTo>
                    <a:pt x="22100" y="4150"/>
                  </a:lnTo>
                  <a:lnTo>
                    <a:pt x="22930" y="4054"/>
                  </a:lnTo>
                  <a:lnTo>
                    <a:pt x="23702" y="3957"/>
                  </a:lnTo>
                  <a:lnTo>
                    <a:pt x="24435" y="3842"/>
                  </a:lnTo>
                  <a:lnTo>
                    <a:pt x="25111" y="3707"/>
                  </a:lnTo>
                  <a:lnTo>
                    <a:pt x="25728" y="3571"/>
                  </a:lnTo>
                  <a:lnTo>
                    <a:pt x="26288" y="3436"/>
                  </a:lnTo>
                  <a:lnTo>
                    <a:pt x="26790" y="3282"/>
                  </a:lnTo>
                  <a:lnTo>
                    <a:pt x="27214" y="3147"/>
                  </a:lnTo>
                  <a:lnTo>
                    <a:pt x="27465" y="3031"/>
                  </a:lnTo>
                  <a:lnTo>
                    <a:pt x="27658" y="2934"/>
                  </a:lnTo>
                  <a:lnTo>
                    <a:pt x="27851" y="2819"/>
                  </a:lnTo>
                  <a:lnTo>
                    <a:pt x="28006" y="2722"/>
                  </a:lnTo>
                  <a:lnTo>
                    <a:pt x="28121" y="2606"/>
                  </a:lnTo>
                  <a:lnTo>
                    <a:pt x="28199" y="2491"/>
                  </a:lnTo>
                  <a:lnTo>
                    <a:pt x="28257" y="2394"/>
                  </a:lnTo>
                  <a:lnTo>
                    <a:pt x="28276" y="2278"/>
                  </a:lnTo>
                  <a:lnTo>
                    <a:pt x="28257" y="2162"/>
                  </a:lnTo>
                  <a:lnTo>
                    <a:pt x="28199" y="2047"/>
                  </a:lnTo>
                  <a:lnTo>
                    <a:pt x="28102" y="1931"/>
                  </a:lnTo>
                  <a:lnTo>
                    <a:pt x="27986" y="1815"/>
                  </a:lnTo>
                  <a:lnTo>
                    <a:pt x="27832" y="1699"/>
                  </a:lnTo>
                  <a:lnTo>
                    <a:pt x="27639" y="1603"/>
                  </a:lnTo>
                  <a:lnTo>
                    <a:pt x="27407" y="1487"/>
                  </a:lnTo>
                  <a:lnTo>
                    <a:pt x="27156" y="1390"/>
                  </a:lnTo>
                  <a:lnTo>
                    <a:pt x="26886" y="1294"/>
                  </a:lnTo>
                  <a:lnTo>
                    <a:pt x="26558" y="1178"/>
                  </a:lnTo>
                  <a:lnTo>
                    <a:pt x="25863" y="1004"/>
                  </a:lnTo>
                  <a:lnTo>
                    <a:pt x="25033" y="831"/>
                  </a:lnTo>
                  <a:lnTo>
                    <a:pt x="24126" y="657"/>
                  </a:lnTo>
                  <a:lnTo>
                    <a:pt x="23123" y="522"/>
                  </a:lnTo>
                  <a:lnTo>
                    <a:pt x="22042" y="387"/>
                  </a:lnTo>
                  <a:lnTo>
                    <a:pt x="20864" y="271"/>
                  </a:lnTo>
                  <a:lnTo>
                    <a:pt x="19629" y="174"/>
                  </a:lnTo>
                  <a:lnTo>
                    <a:pt x="18336" y="97"/>
                  </a:lnTo>
                  <a:lnTo>
                    <a:pt x="16985" y="39"/>
                  </a:lnTo>
                  <a:lnTo>
                    <a:pt x="1557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1874600" y="4592875"/>
              <a:ext cx="706900" cy="113900"/>
            </a:xfrm>
            <a:custGeom>
              <a:avLst/>
              <a:gdLst/>
              <a:ahLst/>
              <a:cxnLst/>
              <a:rect l="l" t="t" r="r" b="b"/>
              <a:pathLst>
                <a:path w="28276" h="4556" fill="none" extrusionOk="0">
                  <a:moveTo>
                    <a:pt x="28276" y="2278"/>
                  </a:moveTo>
                  <a:lnTo>
                    <a:pt x="28276" y="2278"/>
                  </a:lnTo>
                  <a:lnTo>
                    <a:pt x="28257" y="2394"/>
                  </a:lnTo>
                  <a:lnTo>
                    <a:pt x="28199" y="2491"/>
                  </a:lnTo>
                  <a:lnTo>
                    <a:pt x="28121" y="2606"/>
                  </a:lnTo>
                  <a:lnTo>
                    <a:pt x="28006" y="2722"/>
                  </a:lnTo>
                  <a:lnTo>
                    <a:pt x="27851" y="2819"/>
                  </a:lnTo>
                  <a:lnTo>
                    <a:pt x="27658" y="2934"/>
                  </a:lnTo>
                  <a:lnTo>
                    <a:pt x="27465" y="3031"/>
                  </a:lnTo>
                  <a:lnTo>
                    <a:pt x="27214" y="3147"/>
                  </a:lnTo>
                  <a:lnTo>
                    <a:pt x="27214" y="3147"/>
                  </a:lnTo>
                  <a:lnTo>
                    <a:pt x="27214" y="3147"/>
                  </a:lnTo>
                  <a:lnTo>
                    <a:pt x="26790" y="3282"/>
                  </a:lnTo>
                  <a:lnTo>
                    <a:pt x="26288" y="3436"/>
                  </a:lnTo>
                  <a:lnTo>
                    <a:pt x="25728" y="3571"/>
                  </a:lnTo>
                  <a:lnTo>
                    <a:pt x="25111" y="3707"/>
                  </a:lnTo>
                  <a:lnTo>
                    <a:pt x="24435" y="3842"/>
                  </a:lnTo>
                  <a:lnTo>
                    <a:pt x="23702" y="3957"/>
                  </a:lnTo>
                  <a:lnTo>
                    <a:pt x="22930" y="4054"/>
                  </a:lnTo>
                  <a:lnTo>
                    <a:pt x="22100" y="4150"/>
                  </a:lnTo>
                  <a:lnTo>
                    <a:pt x="21231" y="4247"/>
                  </a:lnTo>
                  <a:lnTo>
                    <a:pt x="20305" y="4324"/>
                  </a:lnTo>
                  <a:lnTo>
                    <a:pt x="19359" y="4401"/>
                  </a:lnTo>
                  <a:lnTo>
                    <a:pt x="18375" y="4459"/>
                  </a:lnTo>
                  <a:lnTo>
                    <a:pt x="17352" y="4498"/>
                  </a:lnTo>
                  <a:lnTo>
                    <a:pt x="16309" y="4536"/>
                  </a:lnTo>
                  <a:lnTo>
                    <a:pt x="15228" y="4556"/>
                  </a:lnTo>
                  <a:lnTo>
                    <a:pt x="14128" y="4556"/>
                  </a:lnTo>
                  <a:lnTo>
                    <a:pt x="14128" y="4556"/>
                  </a:lnTo>
                  <a:lnTo>
                    <a:pt x="13067" y="4556"/>
                  </a:lnTo>
                  <a:lnTo>
                    <a:pt x="12025" y="4536"/>
                  </a:lnTo>
                  <a:lnTo>
                    <a:pt x="11021" y="4498"/>
                  </a:lnTo>
                  <a:lnTo>
                    <a:pt x="10017" y="4459"/>
                  </a:lnTo>
                  <a:lnTo>
                    <a:pt x="9071" y="4401"/>
                  </a:lnTo>
                  <a:lnTo>
                    <a:pt x="8145" y="4343"/>
                  </a:lnTo>
                  <a:lnTo>
                    <a:pt x="7238" y="4266"/>
                  </a:lnTo>
                  <a:lnTo>
                    <a:pt x="6389" y="4189"/>
                  </a:lnTo>
                  <a:lnTo>
                    <a:pt x="5578" y="4093"/>
                  </a:lnTo>
                  <a:lnTo>
                    <a:pt x="4806" y="3996"/>
                  </a:lnTo>
                  <a:lnTo>
                    <a:pt x="4092" y="3880"/>
                  </a:lnTo>
                  <a:lnTo>
                    <a:pt x="3416" y="3764"/>
                  </a:lnTo>
                  <a:lnTo>
                    <a:pt x="2799" y="3629"/>
                  </a:lnTo>
                  <a:lnTo>
                    <a:pt x="2220" y="3494"/>
                  </a:lnTo>
                  <a:lnTo>
                    <a:pt x="1718" y="3359"/>
                  </a:lnTo>
                  <a:lnTo>
                    <a:pt x="1274" y="3224"/>
                  </a:lnTo>
                  <a:lnTo>
                    <a:pt x="1274" y="3224"/>
                  </a:lnTo>
                  <a:lnTo>
                    <a:pt x="984" y="3108"/>
                  </a:lnTo>
                  <a:lnTo>
                    <a:pt x="733" y="2992"/>
                  </a:lnTo>
                  <a:lnTo>
                    <a:pt x="502" y="2877"/>
                  </a:lnTo>
                  <a:lnTo>
                    <a:pt x="328" y="2761"/>
                  </a:lnTo>
                  <a:lnTo>
                    <a:pt x="193" y="2645"/>
                  </a:lnTo>
                  <a:lnTo>
                    <a:pt x="77" y="2529"/>
                  </a:lnTo>
                  <a:lnTo>
                    <a:pt x="19" y="2394"/>
                  </a:lnTo>
                  <a:lnTo>
                    <a:pt x="0" y="2278"/>
                  </a:lnTo>
                  <a:lnTo>
                    <a:pt x="0" y="2278"/>
                  </a:lnTo>
                  <a:lnTo>
                    <a:pt x="19" y="2162"/>
                  </a:lnTo>
                  <a:lnTo>
                    <a:pt x="77" y="2047"/>
                  </a:lnTo>
                  <a:lnTo>
                    <a:pt x="154" y="1931"/>
                  </a:lnTo>
                  <a:lnTo>
                    <a:pt x="290" y="1815"/>
                  </a:lnTo>
                  <a:lnTo>
                    <a:pt x="444" y="1699"/>
                  </a:lnTo>
                  <a:lnTo>
                    <a:pt x="637" y="1603"/>
                  </a:lnTo>
                  <a:lnTo>
                    <a:pt x="849" y="1487"/>
                  </a:lnTo>
                  <a:lnTo>
                    <a:pt x="1100" y="1390"/>
                  </a:lnTo>
                  <a:lnTo>
                    <a:pt x="1390" y="1294"/>
                  </a:lnTo>
                  <a:lnTo>
                    <a:pt x="1699" y="1178"/>
                  </a:lnTo>
                  <a:lnTo>
                    <a:pt x="2413" y="1004"/>
                  </a:lnTo>
                  <a:lnTo>
                    <a:pt x="3223" y="831"/>
                  </a:lnTo>
                  <a:lnTo>
                    <a:pt x="4130" y="657"/>
                  </a:lnTo>
                  <a:lnTo>
                    <a:pt x="5134" y="522"/>
                  </a:lnTo>
                  <a:lnTo>
                    <a:pt x="6234" y="387"/>
                  </a:lnTo>
                  <a:lnTo>
                    <a:pt x="7392" y="271"/>
                  </a:lnTo>
                  <a:lnTo>
                    <a:pt x="8628" y="174"/>
                  </a:lnTo>
                  <a:lnTo>
                    <a:pt x="9921" y="97"/>
                  </a:lnTo>
                  <a:lnTo>
                    <a:pt x="11291" y="39"/>
                  </a:lnTo>
                  <a:lnTo>
                    <a:pt x="12681" y="1"/>
                  </a:lnTo>
                  <a:lnTo>
                    <a:pt x="14128" y="1"/>
                  </a:lnTo>
                  <a:lnTo>
                    <a:pt x="14128" y="1"/>
                  </a:lnTo>
                  <a:lnTo>
                    <a:pt x="15576" y="1"/>
                  </a:lnTo>
                  <a:lnTo>
                    <a:pt x="16985" y="39"/>
                  </a:lnTo>
                  <a:lnTo>
                    <a:pt x="18336" y="97"/>
                  </a:lnTo>
                  <a:lnTo>
                    <a:pt x="19629" y="174"/>
                  </a:lnTo>
                  <a:lnTo>
                    <a:pt x="20864" y="271"/>
                  </a:lnTo>
                  <a:lnTo>
                    <a:pt x="22042" y="387"/>
                  </a:lnTo>
                  <a:lnTo>
                    <a:pt x="23123" y="522"/>
                  </a:lnTo>
                  <a:lnTo>
                    <a:pt x="24126" y="657"/>
                  </a:lnTo>
                  <a:lnTo>
                    <a:pt x="25033" y="831"/>
                  </a:lnTo>
                  <a:lnTo>
                    <a:pt x="25863" y="1004"/>
                  </a:lnTo>
                  <a:lnTo>
                    <a:pt x="26558" y="1178"/>
                  </a:lnTo>
                  <a:lnTo>
                    <a:pt x="26886" y="1294"/>
                  </a:lnTo>
                  <a:lnTo>
                    <a:pt x="27156" y="1390"/>
                  </a:lnTo>
                  <a:lnTo>
                    <a:pt x="27407" y="1487"/>
                  </a:lnTo>
                  <a:lnTo>
                    <a:pt x="27639" y="1603"/>
                  </a:lnTo>
                  <a:lnTo>
                    <a:pt x="27832" y="1699"/>
                  </a:lnTo>
                  <a:lnTo>
                    <a:pt x="27986" y="1815"/>
                  </a:lnTo>
                  <a:lnTo>
                    <a:pt x="28102" y="1931"/>
                  </a:lnTo>
                  <a:lnTo>
                    <a:pt x="28199" y="2047"/>
                  </a:lnTo>
                  <a:lnTo>
                    <a:pt x="28257" y="2162"/>
                  </a:lnTo>
                  <a:lnTo>
                    <a:pt x="28276" y="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1906425" y="4628600"/>
              <a:ext cx="648550" cy="78175"/>
            </a:xfrm>
            <a:custGeom>
              <a:avLst/>
              <a:gdLst/>
              <a:ahLst/>
              <a:cxnLst/>
              <a:rect l="l" t="t" r="r" b="b"/>
              <a:pathLst>
                <a:path w="25942" h="3127" extrusionOk="0">
                  <a:moveTo>
                    <a:pt x="13010" y="0"/>
                  </a:moveTo>
                  <a:lnTo>
                    <a:pt x="11794" y="19"/>
                  </a:lnTo>
                  <a:lnTo>
                    <a:pt x="10616" y="39"/>
                  </a:lnTo>
                  <a:lnTo>
                    <a:pt x="9458" y="97"/>
                  </a:lnTo>
                  <a:lnTo>
                    <a:pt x="8358" y="154"/>
                  </a:lnTo>
                  <a:lnTo>
                    <a:pt x="7297" y="212"/>
                  </a:lnTo>
                  <a:lnTo>
                    <a:pt x="6293" y="309"/>
                  </a:lnTo>
                  <a:lnTo>
                    <a:pt x="5328" y="405"/>
                  </a:lnTo>
                  <a:lnTo>
                    <a:pt x="4440" y="521"/>
                  </a:lnTo>
                  <a:lnTo>
                    <a:pt x="3591" y="637"/>
                  </a:lnTo>
                  <a:lnTo>
                    <a:pt x="2838" y="791"/>
                  </a:lnTo>
                  <a:lnTo>
                    <a:pt x="2143" y="926"/>
                  </a:lnTo>
                  <a:lnTo>
                    <a:pt x="1545" y="1081"/>
                  </a:lnTo>
                  <a:lnTo>
                    <a:pt x="1024" y="1255"/>
                  </a:lnTo>
                  <a:lnTo>
                    <a:pt x="580" y="1428"/>
                  </a:lnTo>
                  <a:lnTo>
                    <a:pt x="406" y="1505"/>
                  </a:lnTo>
                  <a:lnTo>
                    <a:pt x="233" y="1602"/>
                  </a:lnTo>
                  <a:lnTo>
                    <a:pt x="97" y="1698"/>
                  </a:lnTo>
                  <a:lnTo>
                    <a:pt x="1" y="1795"/>
                  </a:lnTo>
                  <a:lnTo>
                    <a:pt x="445" y="1930"/>
                  </a:lnTo>
                  <a:lnTo>
                    <a:pt x="947" y="2065"/>
                  </a:lnTo>
                  <a:lnTo>
                    <a:pt x="1526" y="2200"/>
                  </a:lnTo>
                  <a:lnTo>
                    <a:pt x="2143" y="2335"/>
                  </a:lnTo>
                  <a:lnTo>
                    <a:pt x="2819" y="2451"/>
                  </a:lnTo>
                  <a:lnTo>
                    <a:pt x="3533" y="2567"/>
                  </a:lnTo>
                  <a:lnTo>
                    <a:pt x="4305" y="2664"/>
                  </a:lnTo>
                  <a:lnTo>
                    <a:pt x="5116" y="2760"/>
                  </a:lnTo>
                  <a:lnTo>
                    <a:pt x="5965" y="2837"/>
                  </a:lnTo>
                  <a:lnTo>
                    <a:pt x="6872" y="2914"/>
                  </a:lnTo>
                  <a:lnTo>
                    <a:pt x="7798" y="2972"/>
                  </a:lnTo>
                  <a:lnTo>
                    <a:pt x="8744" y="3030"/>
                  </a:lnTo>
                  <a:lnTo>
                    <a:pt x="9748" y="3069"/>
                  </a:lnTo>
                  <a:lnTo>
                    <a:pt x="10752" y="3107"/>
                  </a:lnTo>
                  <a:lnTo>
                    <a:pt x="11794" y="3127"/>
                  </a:lnTo>
                  <a:lnTo>
                    <a:pt x="13955" y="3127"/>
                  </a:lnTo>
                  <a:lnTo>
                    <a:pt x="15036" y="3107"/>
                  </a:lnTo>
                  <a:lnTo>
                    <a:pt x="16079" y="3069"/>
                  </a:lnTo>
                  <a:lnTo>
                    <a:pt x="17102" y="3030"/>
                  </a:lnTo>
                  <a:lnTo>
                    <a:pt x="18086" y="2972"/>
                  </a:lnTo>
                  <a:lnTo>
                    <a:pt x="19032" y="2895"/>
                  </a:lnTo>
                  <a:lnTo>
                    <a:pt x="19958" y="2818"/>
                  </a:lnTo>
                  <a:lnTo>
                    <a:pt x="20827" y="2721"/>
                  </a:lnTo>
                  <a:lnTo>
                    <a:pt x="21657" y="2625"/>
                  </a:lnTo>
                  <a:lnTo>
                    <a:pt x="22429" y="2528"/>
                  </a:lnTo>
                  <a:lnTo>
                    <a:pt x="23162" y="2413"/>
                  </a:lnTo>
                  <a:lnTo>
                    <a:pt x="23838" y="2278"/>
                  </a:lnTo>
                  <a:lnTo>
                    <a:pt x="24455" y="2142"/>
                  </a:lnTo>
                  <a:lnTo>
                    <a:pt x="25015" y="2007"/>
                  </a:lnTo>
                  <a:lnTo>
                    <a:pt x="25517" y="1853"/>
                  </a:lnTo>
                  <a:lnTo>
                    <a:pt x="25941" y="1718"/>
                  </a:lnTo>
                  <a:lnTo>
                    <a:pt x="25806" y="1621"/>
                  </a:lnTo>
                  <a:lnTo>
                    <a:pt x="25671" y="1525"/>
                  </a:lnTo>
                  <a:lnTo>
                    <a:pt x="25285" y="1351"/>
                  </a:lnTo>
                  <a:lnTo>
                    <a:pt x="24841" y="1197"/>
                  </a:lnTo>
                  <a:lnTo>
                    <a:pt x="24301" y="1042"/>
                  </a:lnTo>
                  <a:lnTo>
                    <a:pt x="23683" y="888"/>
                  </a:lnTo>
                  <a:lnTo>
                    <a:pt x="22988" y="753"/>
                  </a:lnTo>
                  <a:lnTo>
                    <a:pt x="22236" y="618"/>
                  </a:lnTo>
                  <a:lnTo>
                    <a:pt x="21406" y="502"/>
                  </a:lnTo>
                  <a:lnTo>
                    <a:pt x="20518" y="386"/>
                  </a:lnTo>
                  <a:lnTo>
                    <a:pt x="19572" y="290"/>
                  </a:lnTo>
                  <a:lnTo>
                    <a:pt x="18588" y="212"/>
                  </a:lnTo>
                  <a:lnTo>
                    <a:pt x="17545" y="135"/>
                  </a:lnTo>
                  <a:lnTo>
                    <a:pt x="16465" y="77"/>
                  </a:lnTo>
                  <a:lnTo>
                    <a:pt x="15345" y="39"/>
                  </a:lnTo>
                  <a:lnTo>
                    <a:pt x="14187" y="19"/>
                  </a:lnTo>
                  <a:lnTo>
                    <a:pt x="13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1906425" y="4628600"/>
              <a:ext cx="648550" cy="78175"/>
            </a:xfrm>
            <a:custGeom>
              <a:avLst/>
              <a:gdLst/>
              <a:ahLst/>
              <a:cxnLst/>
              <a:rect l="l" t="t" r="r" b="b"/>
              <a:pathLst>
                <a:path w="25942" h="3127" fill="none" extrusionOk="0">
                  <a:moveTo>
                    <a:pt x="25941" y="1718"/>
                  </a:moveTo>
                  <a:lnTo>
                    <a:pt x="25941" y="1718"/>
                  </a:lnTo>
                  <a:lnTo>
                    <a:pt x="25517" y="1853"/>
                  </a:lnTo>
                  <a:lnTo>
                    <a:pt x="25015" y="2007"/>
                  </a:lnTo>
                  <a:lnTo>
                    <a:pt x="24455" y="2142"/>
                  </a:lnTo>
                  <a:lnTo>
                    <a:pt x="23838" y="2278"/>
                  </a:lnTo>
                  <a:lnTo>
                    <a:pt x="23162" y="2413"/>
                  </a:lnTo>
                  <a:lnTo>
                    <a:pt x="22429" y="2528"/>
                  </a:lnTo>
                  <a:lnTo>
                    <a:pt x="21657" y="2625"/>
                  </a:lnTo>
                  <a:lnTo>
                    <a:pt x="20827" y="2721"/>
                  </a:lnTo>
                  <a:lnTo>
                    <a:pt x="19958" y="2818"/>
                  </a:lnTo>
                  <a:lnTo>
                    <a:pt x="19032" y="2895"/>
                  </a:lnTo>
                  <a:lnTo>
                    <a:pt x="18086" y="2972"/>
                  </a:lnTo>
                  <a:lnTo>
                    <a:pt x="17102" y="3030"/>
                  </a:lnTo>
                  <a:lnTo>
                    <a:pt x="16079" y="3069"/>
                  </a:lnTo>
                  <a:lnTo>
                    <a:pt x="15036" y="3107"/>
                  </a:lnTo>
                  <a:lnTo>
                    <a:pt x="13955" y="3127"/>
                  </a:lnTo>
                  <a:lnTo>
                    <a:pt x="12855" y="3127"/>
                  </a:lnTo>
                  <a:lnTo>
                    <a:pt x="12855" y="3127"/>
                  </a:lnTo>
                  <a:lnTo>
                    <a:pt x="11794" y="3127"/>
                  </a:lnTo>
                  <a:lnTo>
                    <a:pt x="10752" y="3107"/>
                  </a:lnTo>
                  <a:lnTo>
                    <a:pt x="9748" y="3069"/>
                  </a:lnTo>
                  <a:lnTo>
                    <a:pt x="8744" y="3030"/>
                  </a:lnTo>
                  <a:lnTo>
                    <a:pt x="7798" y="2972"/>
                  </a:lnTo>
                  <a:lnTo>
                    <a:pt x="6872" y="2914"/>
                  </a:lnTo>
                  <a:lnTo>
                    <a:pt x="5965" y="2837"/>
                  </a:lnTo>
                  <a:lnTo>
                    <a:pt x="5116" y="2760"/>
                  </a:lnTo>
                  <a:lnTo>
                    <a:pt x="4305" y="2664"/>
                  </a:lnTo>
                  <a:lnTo>
                    <a:pt x="3533" y="2567"/>
                  </a:lnTo>
                  <a:lnTo>
                    <a:pt x="2819" y="2451"/>
                  </a:lnTo>
                  <a:lnTo>
                    <a:pt x="2143" y="2335"/>
                  </a:lnTo>
                  <a:lnTo>
                    <a:pt x="1526" y="2200"/>
                  </a:lnTo>
                  <a:lnTo>
                    <a:pt x="947" y="2065"/>
                  </a:lnTo>
                  <a:lnTo>
                    <a:pt x="445" y="1930"/>
                  </a:lnTo>
                  <a:lnTo>
                    <a:pt x="1" y="1795"/>
                  </a:lnTo>
                  <a:lnTo>
                    <a:pt x="1" y="1795"/>
                  </a:lnTo>
                  <a:lnTo>
                    <a:pt x="97" y="1698"/>
                  </a:lnTo>
                  <a:lnTo>
                    <a:pt x="233" y="1602"/>
                  </a:lnTo>
                  <a:lnTo>
                    <a:pt x="406" y="1505"/>
                  </a:lnTo>
                  <a:lnTo>
                    <a:pt x="580" y="1428"/>
                  </a:lnTo>
                  <a:lnTo>
                    <a:pt x="1024" y="1255"/>
                  </a:lnTo>
                  <a:lnTo>
                    <a:pt x="1545" y="1081"/>
                  </a:lnTo>
                  <a:lnTo>
                    <a:pt x="2143" y="926"/>
                  </a:lnTo>
                  <a:lnTo>
                    <a:pt x="2838" y="791"/>
                  </a:lnTo>
                  <a:lnTo>
                    <a:pt x="3591" y="637"/>
                  </a:lnTo>
                  <a:lnTo>
                    <a:pt x="4440" y="521"/>
                  </a:lnTo>
                  <a:lnTo>
                    <a:pt x="5328" y="405"/>
                  </a:lnTo>
                  <a:lnTo>
                    <a:pt x="6293" y="309"/>
                  </a:lnTo>
                  <a:lnTo>
                    <a:pt x="7297" y="212"/>
                  </a:lnTo>
                  <a:lnTo>
                    <a:pt x="8358" y="154"/>
                  </a:lnTo>
                  <a:lnTo>
                    <a:pt x="9458" y="97"/>
                  </a:lnTo>
                  <a:lnTo>
                    <a:pt x="10616" y="39"/>
                  </a:lnTo>
                  <a:lnTo>
                    <a:pt x="11794" y="19"/>
                  </a:lnTo>
                  <a:lnTo>
                    <a:pt x="13010" y="0"/>
                  </a:lnTo>
                  <a:lnTo>
                    <a:pt x="13010" y="0"/>
                  </a:lnTo>
                  <a:lnTo>
                    <a:pt x="14187" y="19"/>
                  </a:lnTo>
                  <a:lnTo>
                    <a:pt x="15345" y="39"/>
                  </a:lnTo>
                  <a:lnTo>
                    <a:pt x="16465" y="77"/>
                  </a:lnTo>
                  <a:lnTo>
                    <a:pt x="17545" y="135"/>
                  </a:lnTo>
                  <a:lnTo>
                    <a:pt x="18588" y="212"/>
                  </a:lnTo>
                  <a:lnTo>
                    <a:pt x="19572" y="290"/>
                  </a:lnTo>
                  <a:lnTo>
                    <a:pt x="20518" y="386"/>
                  </a:lnTo>
                  <a:lnTo>
                    <a:pt x="21406" y="502"/>
                  </a:lnTo>
                  <a:lnTo>
                    <a:pt x="22236" y="618"/>
                  </a:lnTo>
                  <a:lnTo>
                    <a:pt x="22988" y="753"/>
                  </a:lnTo>
                  <a:lnTo>
                    <a:pt x="23683" y="888"/>
                  </a:lnTo>
                  <a:lnTo>
                    <a:pt x="24301" y="1042"/>
                  </a:lnTo>
                  <a:lnTo>
                    <a:pt x="24841" y="1197"/>
                  </a:lnTo>
                  <a:lnTo>
                    <a:pt x="25285" y="1351"/>
                  </a:lnTo>
                  <a:lnTo>
                    <a:pt x="25671" y="1525"/>
                  </a:lnTo>
                  <a:lnTo>
                    <a:pt x="25806" y="1621"/>
                  </a:lnTo>
                  <a:lnTo>
                    <a:pt x="25941" y="17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1902100" y="5221125"/>
              <a:ext cx="85900" cy="115350"/>
            </a:xfrm>
            <a:custGeom>
              <a:avLst/>
              <a:gdLst/>
              <a:ahLst/>
              <a:cxnLst/>
              <a:rect l="l" t="t" r="r" b="b"/>
              <a:pathLst>
                <a:path w="3436" h="4614" extrusionOk="0">
                  <a:moveTo>
                    <a:pt x="1197" y="1"/>
                  </a:moveTo>
                  <a:lnTo>
                    <a:pt x="1081" y="20"/>
                  </a:lnTo>
                  <a:lnTo>
                    <a:pt x="965" y="39"/>
                  </a:lnTo>
                  <a:lnTo>
                    <a:pt x="849" y="78"/>
                  </a:lnTo>
                  <a:lnTo>
                    <a:pt x="753" y="136"/>
                  </a:lnTo>
                  <a:lnTo>
                    <a:pt x="656" y="194"/>
                  </a:lnTo>
                  <a:lnTo>
                    <a:pt x="560" y="271"/>
                  </a:lnTo>
                  <a:lnTo>
                    <a:pt x="406" y="425"/>
                  </a:lnTo>
                  <a:lnTo>
                    <a:pt x="270" y="618"/>
                  </a:lnTo>
                  <a:lnTo>
                    <a:pt x="155" y="792"/>
                  </a:lnTo>
                  <a:lnTo>
                    <a:pt x="58" y="966"/>
                  </a:lnTo>
                  <a:lnTo>
                    <a:pt x="0" y="1101"/>
                  </a:lnTo>
                  <a:lnTo>
                    <a:pt x="0" y="1120"/>
                  </a:lnTo>
                  <a:lnTo>
                    <a:pt x="0" y="1429"/>
                  </a:lnTo>
                  <a:lnTo>
                    <a:pt x="116" y="1139"/>
                  </a:lnTo>
                  <a:lnTo>
                    <a:pt x="251" y="850"/>
                  </a:lnTo>
                  <a:lnTo>
                    <a:pt x="348" y="676"/>
                  </a:lnTo>
                  <a:lnTo>
                    <a:pt x="463" y="522"/>
                  </a:lnTo>
                  <a:lnTo>
                    <a:pt x="618" y="367"/>
                  </a:lnTo>
                  <a:lnTo>
                    <a:pt x="792" y="232"/>
                  </a:lnTo>
                  <a:lnTo>
                    <a:pt x="888" y="194"/>
                  </a:lnTo>
                  <a:lnTo>
                    <a:pt x="985" y="155"/>
                  </a:lnTo>
                  <a:lnTo>
                    <a:pt x="1081" y="136"/>
                  </a:lnTo>
                  <a:lnTo>
                    <a:pt x="1197" y="116"/>
                  </a:lnTo>
                  <a:lnTo>
                    <a:pt x="1216" y="116"/>
                  </a:lnTo>
                  <a:lnTo>
                    <a:pt x="1371" y="136"/>
                  </a:lnTo>
                  <a:lnTo>
                    <a:pt x="1506" y="174"/>
                  </a:lnTo>
                  <a:lnTo>
                    <a:pt x="1621" y="232"/>
                  </a:lnTo>
                  <a:lnTo>
                    <a:pt x="1737" y="309"/>
                  </a:lnTo>
                  <a:lnTo>
                    <a:pt x="1834" y="406"/>
                  </a:lnTo>
                  <a:lnTo>
                    <a:pt x="1950" y="502"/>
                  </a:lnTo>
                  <a:lnTo>
                    <a:pt x="2104" y="695"/>
                  </a:lnTo>
                  <a:lnTo>
                    <a:pt x="2278" y="966"/>
                  </a:lnTo>
                  <a:lnTo>
                    <a:pt x="2451" y="1236"/>
                  </a:lnTo>
                  <a:lnTo>
                    <a:pt x="2587" y="1545"/>
                  </a:lnTo>
                  <a:lnTo>
                    <a:pt x="2702" y="1834"/>
                  </a:lnTo>
                  <a:lnTo>
                    <a:pt x="2799" y="2143"/>
                  </a:lnTo>
                  <a:lnTo>
                    <a:pt x="2895" y="2471"/>
                  </a:lnTo>
                  <a:lnTo>
                    <a:pt x="3050" y="3089"/>
                  </a:lnTo>
                  <a:lnTo>
                    <a:pt x="3204" y="3841"/>
                  </a:lnTo>
                  <a:lnTo>
                    <a:pt x="3320" y="4594"/>
                  </a:lnTo>
                  <a:lnTo>
                    <a:pt x="3436" y="4613"/>
                  </a:lnTo>
                  <a:lnTo>
                    <a:pt x="3301" y="3841"/>
                  </a:lnTo>
                  <a:lnTo>
                    <a:pt x="3146" y="3069"/>
                  </a:lnTo>
                  <a:lnTo>
                    <a:pt x="2992" y="2432"/>
                  </a:lnTo>
                  <a:lnTo>
                    <a:pt x="2915" y="2104"/>
                  </a:lnTo>
                  <a:lnTo>
                    <a:pt x="2799" y="1796"/>
                  </a:lnTo>
                  <a:lnTo>
                    <a:pt x="2683" y="1487"/>
                  </a:lnTo>
                  <a:lnTo>
                    <a:pt x="2548" y="1197"/>
                  </a:lnTo>
                  <a:lnTo>
                    <a:pt x="2374" y="908"/>
                  </a:lnTo>
                  <a:lnTo>
                    <a:pt x="2201" y="637"/>
                  </a:lnTo>
                  <a:lnTo>
                    <a:pt x="2085" y="483"/>
                  </a:lnTo>
                  <a:lnTo>
                    <a:pt x="1969" y="367"/>
                  </a:lnTo>
                  <a:lnTo>
                    <a:pt x="1853" y="271"/>
                  </a:lnTo>
                  <a:lnTo>
                    <a:pt x="1718" y="174"/>
                  </a:lnTo>
                  <a:lnTo>
                    <a:pt x="1602" y="97"/>
                  </a:lnTo>
                  <a:lnTo>
                    <a:pt x="1486" y="58"/>
                  </a:lnTo>
                  <a:lnTo>
                    <a:pt x="1351" y="20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>
              <a:off x="1902100" y="5221125"/>
              <a:ext cx="85900" cy="115350"/>
            </a:xfrm>
            <a:custGeom>
              <a:avLst/>
              <a:gdLst/>
              <a:ahLst/>
              <a:cxnLst/>
              <a:rect l="l" t="t" r="r" b="b"/>
              <a:pathLst>
                <a:path w="3436" h="4614" fill="none" extrusionOk="0">
                  <a:moveTo>
                    <a:pt x="3146" y="3069"/>
                  </a:moveTo>
                  <a:lnTo>
                    <a:pt x="3146" y="3069"/>
                  </a:lnTo>
                  <a:lnTo>
                    <a:pt x="3301" y="3841"/>
                  </a:lnTo>
                  <a:lnTo>
                    <a:pt x="3436" y="4613"/>
                  </a:lnTo>
                  <a:lnTo>
                    <a:pt x="3436" y="4613"/>
                  </a:lnTo>
                  <a:lnTo>
                    <a:pt x="3320" y="4594"/>
                  </a:lnTo>
                  <a:lnTo>
                    <a:pt x="3320" y="4594"/>
                  </a:lnTo>
                  <a:lnTo>
                    <a:pt x="3204" y="3841"/>
                  </a:lnTo>
                  <a:lnTo>
                    <a:pt x="3050" y="3089"/>
                  </a:lnTo>
                  <a:lnTo>
                    <a:pt x="3050" y="3089"/>
                  </a:lnTo>
                  <a:lnTo>
                    <a:pt x="2895" y="2471"/>
                  </a:lnTo>
                  <a:lnTo>
                    <a:pt x="2799" y="2143"/>
                  </a:lnTo>
                  <a:lnTo>
                    <a:pt x="2702" y="1834"/>
                  </a:lnTo>
                  <a:lnTo>
                    <a:pt x="2587" y="1545"/>
                  </a:lnTo>
                  <a:lnTo>
                    <a:pt x="2451" y="1236"/>
                  </a:lnTo>
                  <a:lnTo>
                    <a:pt x="2278" y="966"/>
                  </a:lnTo>
                  <a:lnTo>
                    <a:pt x="2104" y="695"/>
                  </a:lnTo>
                  <a:lnTo>
                    <a:pt x="2104" y="695"/>
                  </a:lnTo>
                  <a:lnTo>
                    <a:pt x="1950" y="502"/>
                  </a:lnTo>
                  <a:lnTo>
                    <a:pt x="1834" y="406"/>
                  </a:lnTo>
                  <a:lnTo>
                    <a:pt x="1737" y="309"/>
                  </a:lnTo>
                  <a:lnTo>
                    <a:pt x="1621" y="232"/>
                  </a:lnTo>
                  <a:lnTo>
                    <a:pt x="1506" y="174"/>
                  </a:lnTo>
                  <a:lnTo>
                    <a:pt x="1371" y="136"/>
                  </a:lnTo>
                  <a:lnTo>
                    <a:pt x="1216" y="116"/>
                  </a:lnTo>
                  <a:lnTo>
                    <a:pt x="1197" y="116"/>
                  </a:lnTo>
                  <a:lnTo>
                    <a:pt x="1197" y="116"/>
                  </a:lnTo>
                  <a:lnTo>
                    <a:pt x="1081" y="136"/>
                  </a:lnTo>
                  <a:lnTo>
                    <a:pt x="985" y="155"/>
                  </a:lnTo>
                  <a:lnTo>
                    <a:pt x="888" y="194"/>
                  </a:lnTo>
                  <a:lnTo>
                    <a:pt x="792" y="232"/>
                  </a:lnTo>
                  <a:lnTo>
                    <a:pt x="618" y="367"/>
                  </a:lnTo>
                  <a:lnTo>
                    <a:pt x="463" y="522"/>
                  </a:lnTo>
                  <a:lnTo>
                    <a:pt x="348" y="676"/>
                  </a:lnTo>
                  <a:lnTo>
                    <a:pt x="251" y="850"/>
                  </a:lnTo>
                  <a:lnTo>
                    <a:pt x="116" y="1139"/>
                  </a:lnTo>
                  <a:lnTo>
                    <a:pt x="116" y="1139"/>
                  </a:lnTo>
                  <a:lnTo>
                    <a:pt x="0" y="1429"/>
                  </a:lnTo>
                  <a:lnTo>
                    <a:pt x="0" y="1120"/>
                  </a:lnTo>
                  <a:lnTo>
                    <a:pt x="0" y="1101"/>
                  </a:lnTo>
                  <a:lnTo>
                    <a:pt x="0" y="1101"/>
                  </a:lnTo>
                  <a:lnTo>
                    <a:pt x="58" y="966"/>
                  </a:lnTo>
                  <a:lnTo>
                    <a:pt x="155" y="792"/>
                  </a:lnTo>
                  <a:lnTo>
                    <a:pt x="270" y="618"/>
                  </a:lnTo>
                  <a:lnTo>
                    <a:pt x="406" y="425"/>
                  </a:lnTo>
                  <a:lnTo>
                    <a:pt x="560" y="271"/>
                  </a:lnTo>
                  <a:lnTo>
                    <a:pt x="656" y="194"/>
                  </a:lnTo>
                  <a:lnTo>
                    <a:pt x="753" y="136"/>
                  </a:lnTo>
                  <a:lnTo>
                    <a:pt x="849" y="78"/>
                  </a:lnTo>
                  <a:lnTo>
                    <a:pt x="965" y="39"/>
                  </a:lnTo>
                  <a:lnTo>
                    <a:pt x="1081" y="20"/>
                  </a:lnTo>
                  <a:lnTo>
                    <a:pt x="1197" y="1"/>
                  </a:lnTo>
                  <a:lnTo>
                    <a:pt x="1235" y="1"/>
                  </a:lnTo>
                  <a:lnTo>
                    <a:pt x="1235" y="1"/>
                  </a:lnTo>
                  <a:lnTo>
                    <a:pt x="1351" y="20"/>
                  </a:lnTo>
                  <a:lnTo>
                    <a:pt x="1486" y="58"/>
                  </a:lnTo>
                  <a:lnTo>
                    <a:pt x="1602" y="97"/>
                  </a:lnTo>
                  <a:lnTo>
                    <a:pt x="1718" y="174"/>
                  </a:lnTo>
                  <a:lnTo>
                    <a:pt x="1853" y="271"/>
                  </a:lnTo>
                  <a:lnTo>
                    <a:pt x="1969" y="367"/>
                  </a:lnTo>
                  <a:lnTo>
                    <a:pt x="2085" y="483"/>
                  </a:lnTo>
                  <a:lnTo>
                    <a:pt x="2201" y="637"/>
                  </a:lnTo>
                  <a:lnTo>
                    <a:pt x="2201" y="637"/>
                  </a:lnTo>
                  <a:lnTo>
                    <a:pt x="2374" y="908"/>
                  </a:lnTo>
                  <a:lnTo>
                    <a:pt x="2548" y="1197"/>
                  </a:lnTo>
                  <a:lnTo>
                    <a:pt x="2683" y="1487"/>
                  </a:lnTo>
                  <a:lnTo>
                    <a:pt x="2799" y="1796"/>
                  </a:lnTo>
                  <a:lnTo>
                    <a:pt x="2915" y="2104"/>
                  </a:lnTo>
                  <a:lnTo>
                    <a:pt x="2992" y="2432"/>
                  </a:lnTo>
                  <a:lnTo>
                    <a:pt x="3146" y="30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27"/>
            <p:cNvSpPr/>
            <p:nvPr/>
          </p:nvSpPr>
          <p:spPr>
            <a:xfrm>
              <a:off x="1989900" y="5229325"/>
              <a:ext cx="102325" cy="124025"/>
            </a:xfrm>
            <a:custGeom>
              <a:avLst/>
              <a:gdLst/>
              <a:ahLst/>
              <a:cxnLst/>
              <a:rect l="l" t="t" r="r" b="b"/>
              <a:pathLst>
                <a:path w="4093" h="4961" extrusionOk="0">
                  <a:moveTo>
                    <a:pt x="2047" y="1"/>
                  </a:moveTo>
                  <a:lnTo>
                    <a:pt x="1835" y="39"/>
                  </a:lnTo>
                  <a:lnTo>
                    <a:pt x="1661" y="116"/>
                  </a:lnTo>
                  <a:lnTo>
                    <a:pt x="1468" y="232"/>
                  </a:lnTo>
                  <a:lnTo>
                    <a:pt x="1313" y="387"/>
                  </a:lnTo>
                  <a:lnTo>
                    <a:pt x="1140" y="560"/>
                  </a:lnTo>
                  <a:lnTo>
                    <a:pt x="1005" y="792"/>
                  </a:lnTo>
                  <a:lnTo>
                    <a:pt x="850" y="1062"/>
                  </a:lnTo>
                  <a:lnTo>
                    <a:pt x="734" y="1352"/>
                  </a:lnTo>
                  <a:lnTo>
                    <a:pt x="599" y="1699"/>
                  </a:lnTo>
                  <a:lnTo>
                    <a:pt x="464" y="2066"/>
                  </a:lnTo>
                  <a:lnTo>
                    <a:pt x="348" y="2433"/>
                  </a:lnTo>
                  <a:lnTo>
                    <a:pt x="252" y="2799"/>
                  </a:lnTo>
                  <a:lnTo>
                    <a:pt x="175" y="3166"/>
                  </a:lnTo>
                  <a:lnTo>
                    <a:pt x="97" y="3533"/>
                  </a:lnTo>
                  <a:lnTo>
                    <a:pt x="40" y="3919"/>
                  </a:lnTo>
                  <a:lnTo>
                    <a:pt x="1" y="4285"/>
                  </a:lnTo>
                  <a:lnTo>
                    <a:pt x="97" y="4305"/>
                  </a:lnTo>
                  <a:lnTo>
                    <a:pt x="155" y="3938"/>
                  </a:lnTo>
                  <a:lnTo>
                    <a:pt x="213" y="3571"/>
                  </a:lnTo>
                  <a:lnTo>
                    <a:pt x="290" y="3205"/>
                  </a:lnTo>
                  <a:lnTo>
                    <a:pt x="368" y="2838"/>
                  </a:lnTo>
                  <a:lnTo>
                    <a:pt x="464" y="2471"/>
                  </a:lnTo>
                  <a:lnTo>
                    <a:pt x="580" y="2104"/>
                  </a:lnTo>
                  <a:lnTo>
                    <a:pt x="696" y="1738"/>
                  </a:lnTo>
                  <a:lnTo>
                    <a:pt x="831" y="1390"/>
                  </a:lnTo>
                  <a:lnTo>
                    <a:pt x="947" y="1120"/>
                  </a:lnTo>
                  <a:lnTo>
                    <a:pt x="1082" y="869"/>
                  </a:lnTo>
                  <a:lnTo>
                    <a:pt x="1217" y="657"/>
                  </a:lnTo>
                  <a:lnTo>
                    <a:pt x="1371" y="464"/>
                  </a:lnTo>
                  <a:lnTo>
                    <a:pt x="1526" y="329"/>
                  </a:lnTo>
                  <a:lnTo>
                    <a:pt x="1699" y="213"/>
                  </a:lnTo>
                  <a:lnTo>
                    <a:pt x="1873" y="155"/>
                  </a:lnTo>
                  <a:lnTo>
                    <a:pt x="2047" y="116"/>
                  </a:lnTo>
                  <a:lnTo>
                    <a:pt x="2201" y="97"/>
                  </a:lnTo>
                  <a:lnTo>
                    <a:pt x="2336" y="116"/>
                  </a:lnTo>
                  <a:lnTo>
                    <a:pt x="2491" y="174"/>
                  </a:lnTo>
                  <a:lnTo>
                    <a:pt x="2626" y="232"/>
                  </a:lnTo>
                  <a:lnTo>
                    <a:pt x="2761" y="309"/>
                  </a:lnTo>
                  <a:lnTo>
                    <a:pt x="2896" y="406"/>
                  </a:lnTo>
                  <a:lnTo>
                    <a:pt x="3031" y="522"/>
                  </a:lnTo>
                  <a:lnTo>
                    <a:pt x="3128" y="657"/>
                  </a:lnTo>
                  <a:lnTo>
                    <a:pt x="3224" y="792"/>
                  </a:lnTo>
                  <a:lnTo>
                    <a:pt x="3301" y="946"/>
                  </a:lnTo>
                  <a:lnTo>
                    <a:pt x="3437" y="1255"/>
                  </a:lnTo>
                  <a:lnTo>
                    <a:pt x="3533" y="1564"/>
                  </a:lnTo>
                  <a:lnTo>
                    <a:pt x="3610" y="1873"/>
                  </a:lnTo>
                  <a:lnTo>
                    <a:pt x="3765" y="2606"/>
                  </a:lnTo>
                  <a:lnTo>
                    <a:pt x="3861" y="3378"/>
                  </a:lnTo>
                  <a:lnTo>
                    <a:pt x="3938" y="4150"/>
                  </a:lnTo>
                  <a:lnTo>
                    <a:pt x="3996" y="4942"/>
                  </a:lnTo>
                  <a:lnTo>
                    <a:pt x="4093" y="4961"/>
                  </a:lnTo>
                  <a:lnTo>
                    <a:pt x="4054" y="4150"/>
                  </a:lnTo>
                  <a:lnTo>
                    <a:pt x="3977" y="3359"/>
                  </a:lnTo>
                  <a:lnTo>
                    <a:pt x="3861" y="2587"/>
                  </a:lnTo>
                  <a:lnTo>
                    <a:pt x="3707" y="1834"/>
                  </a:lnTo>
                  <a:lnTo>
                    <a:pt x="3630" y="1525"/>
                  </a:lnTo>
                  <a:lnTo>
                    <a:pt x="3533" y="1217"/>
                  </a:lnTo>
                  <a:lnTo>
                    <a:pt x="3398" y="888"/>
                  </a:lnTo>
                  <a:lnTo>
                    <a:pt x="3321" y="734"/>
                  </a:lnTo>
                  <a:lnTo>
                    <a:pt x="3224" y="599"/>
                  </a:lnTo>
                  <a:lnTo>
                    <a:pt x="3128" y="464"/>
                  </a:lnTo>
                  <a:lnTo>
                    <a:pt x="3012" y="348"/>
                  </a:lnTo>
                  <a:lnTo>
                    <a:pt x="2877" y="252"/>
                  </a:lnTo>
                  <a:lnTo>
                    <a:pt x="2722" y="155"/>
                  </a:lnTo>
                  <a:lnTo>
                    <a:pt x="2568" y="78"/>
                  </a:lnTo>
                  <a:lnTo>
                    <a:pt x="2414" y="20"/>
                  </a:lnTo>
                  <a:lnTo>
                    <a:pt x="2221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27"/>
            <p:cNvSpPr/>
            <p:nvPr/>
          </p:nvSpPr>
          <p:spPr>
            <a:xfrm>
              <a:off x="1989900" y="5229325"/>
              <a:ext cx="102325" cy="124025"/>
            </a:xfrm>
            <a:custGeom>
              <a:avLst/>
              <a:gdLst/>
              <a:ahLst/>
              <a:cxnLst/>
              <a:rect l="l" t="t" r="r" b="b"/>
              <a:pathLst>
                <a:path w="4093" h="4961" fill="none" extrusionOk="0">
                  <a:moveTo>
                    <a:pt x="3707" y="1834"/>
                  </a:moveTo>
                  <a:lnTo>
                    <a:pt x="3707" y="1834"/>
                  </a:lnTo>
                  <a:lnTo>
                    <a:pt x="3861" y="2587"/>
                  </a:lnTo>
                  <a:lnTo>
                    <a:pt x="3977" y="3359"/>
                  </a:lnTo>
                  <a:lnTo>
                    <a:pt x="4054" y="4150"/>
                  </a:lnTo>
                  <a:lnTo>
                    <a:pt x="4093" y="4961"/>
                  </a:lnTo>
                  <a:lnTo>
                    <a:pt x="4093" y="4961"/>
                  </a:lnTo>
                  <a:lnTo>
                    <a:pt x="3996" y="4942"/>
                  </a:lnTo>
                  <a:lnTo>
                    <a:pt x="3996" y="4942"/>
                  </a:lnTo>
                  <a:lnTo>
                    <a:pt x="3938" y="4150"/>
                  </a:lnTo>
                  <a:lnTo>
                    <a:pt x="3861" y="3378"/>
                  </a:lnTo>
                  <a:lnTo>
                    <a:pt x="3765" y="2606"/>
                  </a:lnTo>
                  <a:lnTo>
                    <a:pt x="3610" y="1873"/>
                  </a:lnTo>
                  <a:lnTo>
                    <a:pt x="3610" y="1873"/>
                  </a:lnTo>
                  <a:lnTo>
                    <a:pt x="3533" y="1564"/>
                  </a:lnTo>
                  <a:lnTo>
                    <a:pt x="3437" y="1255"/>
                  </a:lnTo>
                  <a:lnTo>
                    <a:pt x="3301" y="946"/>
                  </a:lnTo>
                  <a:lnTo>
                    <a:pt x="3224" y="792"/>
                  </a:lnTo>
                  <a:lnTo>
                    <a:pt x="3128" y="657"/>
                  </a:lnTo>
                  <a:lnTo>
                    <a:pt x="3128" y="657"/>
                  </a:lnTo>
                  <a:lnTo>
                    <a:pt x="3031" y="522"/>
                  </a:lnTo>
                  <a:lnTo>
                    <a:pt x="2896" y="406"/>
                  </a:lnTo>
                  <a:lnTo>
                    <a:pt x="2761" y="309"/>
                  </a:lnTo>
                  <a:lnTo>
                    <a:pt x="2626" y="232"/>
                  </a:lnTo>
                  <a:lnTo>
                    <a:pt x="2491" y="174"/>
                  </a:lnTo>
                  <a:lnTo>
                    <a:pt x="2336" y="116"/>
                  </a:lnTo>
                  <a:lnTo>
                    <a:pt x="2201" y="97"/>
                  </a:lnTo>
                  <a:lnTo>
                    <a:pt x="2047" y="116"/>
                  </a:lnTo>
                  <a:lnTo>
                    <a:pt x="2047" y="116"/>
                  </a:lnTo>
                  <a:lnTo>
                    <a:pt x="1873" y="155"/>
                  </a:lnTo>
                  <a:lnTo>
                    <a:pt x="1699" y="213"/>
                  </a:lnTo>
                  <a:lnTo>
                    <a:pt x="1526" y="329"/>
                  </a:lnTo>
                  <a:lnTo>
                    <a:pt x="1371" y="464"/>
                  </a:lnTo>
                  <a:lnTo>
                    <a:pt x="1217" y="657"/>
                  </a:lnTo>
                  <a:lnTo>
                    <a:pt x="1082" y="869"/>
                  </a:lnTo>
                  <a:lnTo>
                    <a:pt x="947" y="1120"/>
                  </a:lnTo>
                  <a:lnTo>
                    <a:pt x="831" y="1390"/>
                  </a:lnTo>
                  <a:lnTo>
                    <a:pt x="831" y="1390"/>
                  </a:lnTo>
                  <a:lnTo>
                    <a:pt x="696" y="1738"/>
                  </a:lnTo>
                  <a:lnTo>
                    <a:pt x="580" y="2104"/>
                  </a:lnTo>
                  <a:lnTo>
                    <a:pt x="464" y="2471"/>
                  </a:lnTo>
                  <a:lnTo>
                    <a:pt x="368" y="2838"/>
                  </a:lnTo>
                  <a:lnTo>
                    <a:pt x="290" y="3205"/>
                  </a:lnTo>
                  <a:lnTo>
                    <a:pt x="213" y="3571"/>
                  </a:lnTo>
                  <a:lnTo>
                    <a:pt x="155" y="3938"/>
                  </a:lnTo>
                  <a:lnTo>
                    <a:pt x="97" y="4305"/>
                  </a:lnTo>
                  <a:lnTo>
                    <a:pt x="97" y="4305"/>
                  </a:lnTo>
                  <a:lnTo>
                    <a:pt x="1" y="4285"/>
                  </a:lnTo>
                  <a:lnTo>
                    <a:pt x="1" y="4285"/>
                  </a:lnTo>
                  <a:lnTo>
                    <a:pt x="40" y="3919"/>
                  </a:lnTo>
                  <a:lnTo>
                    <a:pt x="97" y="3533"/>
                  </a:lnTo>
                  <a:lnTo>
                    <a:pt x="175" y="3166"/>
                  </a:lnTo>
                  <a:lnTo>
                    <a:pt x="252" y="2799"/>
                  </a:lnTo>
                  <a:lnTo>
                    <a:pt x="348" y="2433"/>
                  </a:lnTo>
                  <a:lnTo>
                    <a:pt x="464" y="2066"/>
                  </a:lnTo>
                  <a:lnTo>
                    <a:pt x="599" y="1699"/>
                  </a:lnTo>
                  <a:lnTo>
                    <a:pt x="734" y="1352"/>
                  </a:lnTo>
                  <a:lnTo>
                    <a:pt x="734" y="1352"/>
                  </a:lnTo>
                  <a:lnTo>
                    <a:pt x="850" y="1062"/>
                  </a:lnTo>
                  <a:lnTo>
                    <a:pt x="1005" y="792"/>
                  </a:lnTo>
                  <a:lnTo>
                    <a:pt x="1140" y="560"/>
                  </a:lnTo>
                  <a:lnTo>
                    <a:pt x="1313" y="387"/>
                  </a:lnTo>
                  <a:lnTo>
                    <a:pt x="1468" y="232"/>
                  </a:lnTo>
                  <a:lnTo>
                    <a:pt x="1661" y="116"/>
                  </a:lnTo>
                  <a:lnTo>
                    <a:pt x="1835" y="39"/>
                  </a:lnTo>
                  <a:lnTo>
                    <a:pt x="2047" y="1"/>
                  </a:lnTo>
                  <a:lnTo>
                    <a:pt x="2047" y="1"/>
                  </a:lnTo>
                  <a:lnTo>
                    <a:pt x="2221" y="1"/>
                  </a:lnTo>
                  <a:lnTo>
                    <a:pt x="2414" y="20"/>
                  </a:lnTo>
                  <a:lnTo>
                    <a:pt x="2568" y="78"/>
                  </a:lnTo>
                  <a:lnTo>
                    <a:pt x="2722" y="155"/>
                  </a:lnTo>
                  <a:lnTo>
                    <a:pt x="2877" y="252"/>
                  </a:lnTo>
                  <a:lnTo>
                    <a:pt x="3012" y="348"/>
                  </a:lnTo>
                  <a:lnTo>
                    <a:pt x="3128" y="464"/>
                  </a:lnTo>
                  <a:lnTo>
                    <a:pt x="3224" y="599"/>
                  </a:lnTo>
                  <a:lnTo>
                    <a:pt x="3224" y="599"/>
                  </a:lnTo>
                  <a:lnTo>
                    <a:pt x="3321" y="734"/>
                  </a:lnTo>
                  <a:lnTo>
                    <a:pt x="3398" y="888"/>
                  </a:lnTo>
                  <a:lnTo>
                    <a:pt x="3533" y="1217"/>
                  </a:lnTo>
                  <a:lnTo>
                    <a:pt x="3630" y="1525"/>
                  </a:lnTo>
                  <a:lnTo>
                    <a:pt x="3707" y="18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27"/>
            <p:cNvSpPr/>
            <p:nvPr/>
          </p:nvSpPr>
          <p:spPr>
            <a:xfrm>
              <a:off x="2096550" y="5227875"/>
              <a:ext cx="146700" cy="138025"/>
            </a:xfrm>
            <a:custGeom>
              <a:avLst/>
              <a:gdLst/>
              <a:ahLst/>
              <a:cxnLst/>
              <a:rect l="l" t="t" r="r" b="b"/>
              <a:pathLst>
                <a:path w="5868" h="5521" extrusionOk="0">
                  <a:moveTo>
                    <a:pt x="2896" y="1"/>
                  </a:moveTo>
                  <a:lnTo>
                    <a:pt x="2722" y="39"/>
                  </a:lnTo>
                  <a:lnTo>
                    <a:pt x="2548" y="97"/>
                  </a:lnTo>
                  <a:lnTo>
                    <a:pt x="2394" y="155"/>
                  </a:lnTo>
                  <a:lnTo>
                    <a:pt x="2181" y="290"/>
                  </a:lnTo>
                  <a:lnTo>
                    <a:pt x="1988" y="445"/>
                  </a:lnTo>
                  <a:lnTo>
                    <a:pt x="1815" y="618"/>
                  </a:lnTo>
                  <a:lnTo>
                    <a:pt x="1641" y="811"/>
                  </a:lnTo>
                  <a:lnTo>
                    <a:pt x="1506" y="1024"/>
                  </a:lnTo>
                  <a:lnTo>
                    <a:pt x="1371" y="1236"/>
                  </a:lnTo>
                  <a:lnTo>
                    <a:pt x="1159" y="1699"/>
                  </a:lnTo>
                  <a:lnTo>
                    <a:pt x="811" y="2510"/>
                  </a:lnTo>
                  <a:lnTo>
                    <a:pt x="502" y="3340"/>
                  </a:lnTo>
                  <a:lnTo>
                    <a:pt x="232" y="4189"/>
                  </a:lnTo>
                  <a:lnTo>
                    <a:pt x="0" y="5038"/>
                  </a:lnTo>
                  <a:lnTo>
                    <a:pt x="97" y="5058"/>
                  </a:lnTo>
                  <a:lnTo>
                    <a:pt x="329" y="4208"/>
                  </a:lnTo>
                  <a:lnTo>
                    <a:pt x="599" y="3378"/>
                  </a:lnTo>
                  <a:lnTo>
                    <a:pt x="908" y="2548"/>
                  </a:lnTo>
                  <a:lnTo>
                    <a:pt x="1255" y="1757"/>
                  </a:lnTo>
                  <a:lnTo>
                    <a:pt x="1467" y="1294"/>
                  </a:lnTo>
                  <a:lnTo>
                    <a:pt x="1602" y="1082"/>
                  </a:lnTo>
                  <a:lnTo>
                    <a:pt x="1738" y="889"/>
                  </a:lnTo>
                  <a:lnTo>
                    <a:pt x="1892" y="696"/>
                  </a:lnTo>
                  <a:lnTo>
                    <a:pt x="2046" y="522"/>
                  </a:lnTo>
                  <a:lnTo>
                    <a:pt x="2239" y="367"/>
                  </a:lnTo>
                  <a:lnTo>
                    <a:pt x="2432" y="252"/>
                  </a:lnTo>
                  <a:lnTo>
                    <a:pt x="2587" y="194"/>
                  </a:lnTo>
                  <a:lnTo>
                    <a:pt x="2760" y="136"/>
                  </a:lnTo>
                  <a:lnTo>
                    <a:pt x="2915" y="117"/>
                  </a:lnTo>
                  <a:lnTo>
                    <a:pt x="3243" y="117"/>
                  </a:lnTo>
                  <a:lnTo>
                    <a:pt x="3417" y="136"/>
                  </a:lnTo>
                  <a:lnTo>
                    <a:pt x="3571" y="174"/>
                  </a:lnTo>
                  <a:lnTo>
                    <a:pt x="3745" y="232"/>
                  </a:lnTo>
                  <a:lnTo>
                    <a:pt x="3899" y="290"/>
                  </a:lnTo>
                  <a:lnTo>
                    <a:pt x="4054" y="367"/>
                  </a:lnTo>
                  <a:lnTo>
                    <a:pt x="4189" y="445"/>
                  </a:lnTo>
                  <a:lnTo>
                    <a:pt x="4343" y="541"/>
                  </a:lnTo>
                  <a:lnTo>
                    <a:pt x="4459" y="638"/>
                  </a:lnTo>
                  <a:lnTo>
                    <a:pt x="4594" y="753"/>
                  </a:lnTo>
                  <a:lnTo>
                    <a:pt x="4710" y="869"/>
                  </a:lnTo>
                  <a:lnTo>
                    <a:pt x="4806" y="1004"/>
                  </a:lnTo>
                  <a:lnTo>
                    <a:pt x="4999" y="1294"/>
                  </a:lnTo>
                  <a:lnTo>
                    <a:pt x="5173" y="1622"/>
                  </a:lnTo>
                  <a:lnTo>
                    <a:pt x="5289" y="1950"/>
                  </a:lnTo>
                  <a:lnTo>
                    <a:pt x="5385" y="2278"/>
                  </a:lnTo>
                  <a:lnTo>
                    <a:pt x="5463" y="2626"/>
                  </a:lnTo>
                  <a:lnTo>
                    <a:pt x="5521" y="2954"/>
                  </a:lnTo>
                  <a:lnTo>
                    <a:pt x="5598" y="3591"/>
                  </a:lnTo>
                  <a:lnTo>
                    <a:pt x="5636" y="4150"/>
                  </a:lnTo>
                  <a:lnTo>
                    <a:pt x="5675" y="4845"/>
                  </a:lnTo>
                  <a:lnTo>
                    <a:pt x="5714" y="5173"/>
                  </a:lnTo>
                  <a:lnTo>
                    <a:pt x="5752" y="5521"/>
                  </a:lnTo>
                  <a:lnTo>
                    <a:pt x="5868" y="5521"/>
                  </a:lnTo>
                  <a:lnTo>
                    <a:pt x="5829" y="5173"/>
                  </a:lnTo>
                  <a:lnTo>
                    <a:pt x="5791" y="4845"/>
                  </a:lnTo>
                  <a:lnTo>
                    <a:pt x="5752" y="4150"/>
                  </a:lnTo>
                  <a:lnTo>
                    <a:pt x="5694" y="3571"/>
                  </a:lnTo>
                  <a:lnTo>
                    <a:pt x="5675" y="3263"/>
                  </a:lnTo>
                  <a:lnTo>
                    <a:pt x="5636" y="2934"/>
                  </a:lnTo>
                  <a:lnTo>
                    <a:pt x="5578" y="2587"/>
                  </a:lnTo>
                  <a:lnTo>
                    <a:pt x="5501" y="2240"/>
                  </a:lnTo>
                  <a:lnTo>
                    <a:pt x="5405" y="1892"/>
                  </a:lnTo>
                  <a:lnTo>
                    <a:pt x="5270" y="1564"/>
                  </a:lnTo>
                  <a:lnTo>
                    <a:pt x="5096" y="1236"/>
                  </a:lnTo>
                  <a:lnTo>
                    <a:pt x="4903" y="927"/>
                  </a:lnTo>
                  <a:lnTo>
                    <a:pt x="4787" y="811"/>
                  </a:lnTo>
                  <a:lnTo>
                    <a:pt x="4671" y="676"/>
                  </a:lnTo>
                  <a:lnTo>
                    <a:pt x="4536" y="560"/>
                  </a:lnTo>
                  <a:lnTo>
                    <a:pt x="4401" y="445"/>
                  </a:lnTo>
                  <a:lnTo>
                    <a:pt x="4247" y="348"/>
                  </a:lnTo>
                  <a:lnTo>
                    <a:pt x="4092" y="252"/>
                  </a:lnTo>
                  <a:lnTo>
                    <a:pt x="3938" y="174"/>
                  </a:lnTo>
                  <a:lnTo>
                    <a:pt x="3764" y="117"/>
                  </a:lnTo>
                  <a:lnTo>
                    <a:pt x="3590" y="59"/>
                  </a:lnTo>
                  <a:lnTo>
                    <a:pt x="3417" y="20"/>
                  </a:lnTo>
                  <a:lnTo>
                    <a:pt x="324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27"/>
            <p:cNvSpPr/>
            <p:nvPr/>
          </p:nvSpPr>
          <p:spPr>
            <a:xfrm>
              <a:off x="2096550" y="5227875"/>
              <a:ext cx="146700" cy="138025"/>
            </a:xfrm>
            <a:custGeom>
              <a:avLst/>
              <a:gdLst/>
              <a:ahLst/>
              <a:cxnLst/>
              <a:rect l="l" t="t" r="r" b="b"/>
              <a:pathLst>
                <a:path w="5868" h="5521" fill="none" extrusionOk="0">
                  <a:moveTo>
                    <a:pt x="5752" y="4150"/>
                  </a:moveTo>
                  <a:lnTo>
                    <a:pt x="5752" y="4150"/>
                  </a:lnTo>
                  <a:lnTo>
                    <a:pt x="5791" y="4845"/>
                  </a:lnTo>
                  <a:lnTo>
                    <a:pt x="5829" y="5173"/>
                  </a:lnTo>
                  <a:lnTo>
                    <a:pt x="5868" y="5521"/>
                  </a:lnTo>
                  <a:lnTo>
                    <a:pt x="5868" y="5521"/>
                  </a:lnTo>
                  <a:lnTo>
                    <a:pt x="5752" y="5521"/>
                  </a:lnTo>
                  <a:lnTo>
                    <a:pt x="5752" y="5521"/>
                  </a:lnTo>
                  <a:lnTo>
                    <a:pt x="5714" y="5173"/>
                  </a:lnTo>
                  <a:lnTo>
                    <a:pt x="5675" y="4845"/>
                  </a:lnTo>
                  <a:lnTo>
                    <a:pt x="5636" y="4150"/>
                  </a:lnTo>
                  <a:lnTo>
                    <a:pt x="5636" y="4150"/>
                  </a:lnTo>
                  <a:lnTo>
                    <a:pt x="5598" y="3591"/>
                  </a:lnTo>
                  <a:lnTo>
                    <a:pt x="5598" y="3591"/>
                  </a:lnTo>
                  <a:lnTo>
                    <a:pt x="5521" y="2954"/>
                  </a:lnTo>
                  <a:lnTo>
                    <a:pt x="5463" y="2626"/>
                  </a:lnTo>
                  <a:lnTo>
                    <a:pt x="5385" y="2278"/>
                  </a:lnTo>
                  <a:lnTo>
                    <a:pt x="5289" y="1950"/>
                  </a:lnTo>
                  <a:lnTo>
                    <a:pt x="5173" y="1622"/>
                  </a:lnTo>
                  <a:lnTo>
                    <a:pt x="4999" y="1294"/>
                  </a:lnTo>
                  <a:lnTo>
                    <a:pt x="4806" y="1004"/>
                  </a:lnTo>
                  <a:lnTo>
                    <a:pt x="4806" y="1004"/>
                  </a:lnTo>
                  <a:lnTo>
                    <a:pt x="4710" y="869"/>
                  </a:lnTo>
                  <a:lnTo>
                    <a:pt x="4594" y="753"/>
                  </a:lnTo>
                  <a:lnTo>
                    <a:pt x="4459" y="638"/>
                  </a:lnTo>
                  <a:lnTo>
                    <a:pt x="4343" y="541"/>
                  </a:lnTo>
                  <a:lnTo>
                    <a:pt x="4189" y="445"/>
                  </a:lnTo>
                  <a:lnTo>
                    <a:pt x="4054" y="367"/>
                  </a:lnTo>
                  <a:lnTo>
                    <a:pt x="3899" y="290"/>
                  </a:lnTo>
                  <a:lnTo>
                    <a:pt x="3745" y="232"/>
                  </a:lnTo>
                  <a:lnTo>
                    <a:pt x="3571" y="174"/>
                  </a:lnTo>
                  <a:lnTo>
                    <a:pt x="3417" y="136"/>
                  </a:lnTo>
                  <a:lnTo>
                    <a:pt x="3243" y="117"/>
                  </a:lnTo>
                  <a:lnTo>
                    <a:pt x="3089" y="117"/>
                  </a:lnTo>
                  <a:lnTo>
                    <a:pt x="2915" y="117"/>
                  </a:lnTo>
                  <a:lnTo>
                    <a:pt x="2760" y="136"/>
                  </a:lnTo>
                  <a:lnTo>
                    <a:pt x="2587" y="194"/>
                  </a:lnTo>
                  <a:lnTo>
                    <a:pt x="2432" y="252"/>
                  </a:lnTo>
                  <a:lnTo>
                    <a:pt x="2432" y="252"/>
                  </a:lnTo>
                  <a:lnTo>
                    <a:pt x="2239" y="367"/>
                  </a:lnTo>
                  <a:lnTo>
                    <a:pt x="2046" y="522"/>
                  </a:lnTo>
                  <a:lnTo>
                    <a:pt x="1892" y="696"/>
                  </a:lnTo>
                  <a:lnTo>
                    <a:pt x="1738" y="889"/>
                  </a:lnTo>
                  <a:lnTo>
                    <a:pt x="1602" y="1082"/>
                  </a:lnTo>
                  <a:lnTo>
                    <a:pt x="1467" y="1294"/>
                  </a:lnTo>
                  <a:lnTo>
                    <a:pt x="1255" y="1757"/>
                  </a:lnTo>
                  <a:lnTo>
                    <a:pt x="1255" y="1757"/>
                  </a:lnTo>
                  <a:lnTo>
                    <a:pt x="908" y="2548"/>
                  </a:lnTo>
                  <a:lnTo>
                    <a:pt x="599" y="3378"/>
                  </a:lnTo>
                  <a:lnTo>
                    <a:pt x="329" y="4208"/>
                  </a:lnTo>
                  <a:lnTo>
                    <a:pt x="97" y="5058"/>
                  </a:lnTo>
                  <a:lnTo>
                    <a:pt x="97" y="5058"/>
                  </a:lnTo>
                  <a:lnTo>
                    <a:pt x="0" y="5038"/>
                  </a:lnTo>
                  <a:lnTo>
                    <a:pt x="0" y="5038"/>
                  </a:lnTo>
                  <a:lnTo>
                    <a:pt x="232" y="4189"/>
                  </a:lnTo>
                  <a:lnTo>
                    <a:pt x="502" y="3340"/>
                  </a:lnTo>
                  <a:lnTo>
                    <a:pt x="811" y="2510"/>
                  </a:lnTo>
                  <a:lnTo>
                    <a:pt x="1159" y="1699"/>
                  </a:lnTo>
                  <a:lnTo>
                    <a:pt x="1159" y="1699"/>
                  </a:lnTo>
                  <a:lnTo>
                    <a:pt x="1371" y="1236"/>
                  </a:lnTo>
                  <a:lnTo>
                    <a:pt x="1506" y="1024"/>
                  </a:lnTo>
                  <a:lnTo>
                    <a:pt x="1641" y="811"/>
                  </a:lnTo>
                  <a:lnTo>
                    <a:pt x="1815" y="618"/>
                  </a:lnTo>
                  <a:lnTo>
                    <a:pt x="1988" y="445"/>
                  </a:lnTo>
                  <a:lnTo>
                    <a:pt x="2181" y="290"/>
                  </a:lnTo>
                  <a:lnTo>
                    <a:pt x="2394" y="155"/>
                  </a:lnTo>
                  <a:lnTo>
                    <a:pt x="2394" y="155"/>
                  </a:lnTo>
                  <a:lnTo>
                    <a:pt x="2548" y="97"/>
                  </a:lnTo>
                  <a:lnTo>
                    <a:pt x="2722" y="39"/>
                  </a:lnTo>
                  <a:lnTo>
                    <a:pt x="2896" y="1"/>
                  </a:lnTo>
                  <a:lnTo>
                    <a:pt x="3069" y="1"/>
                  </a:lnTo>
                  <a:lnTo>
                    <a:pt x="3243" y="1"/>
                  </a:lnTo>
                  <a:lnTo>
                    <a:pt x="3417" y="20"/>
                  </a:lnTo>
                  <a:lnTo>
                    <a:pt x="3590" y="59"/>
                  </a:lnTo>
                  <a:lnTo>
                    <a:pt x="3764" y="117"/>
                  </a:lnTo>
                  <a:lnTo>
                    <a:pt x="3938" y="174"/>
                  </a:lnTo>
                  <a:lnTo>
                    <a:pt x="4092" y="252"/>
                  </a:lnTo>
                  <a:lnTo>
                    <a:pt x="4247" y="348"/>
                  </a:lnTo>
                  <a:lnTo>
                    <a:pt x="4401" y="445"/>
                  </a:lnTo>
                  <a:lnTo>
                    <a:pt x="4536" y="560"/>
                  </a:lnTo>
                  <a:lnTo>
                    <a:pt x="4671" y="676"/>
                  </a:lnTo>
                  <a:lnTo>
                    <a:pt x="4787" y="811"/>
                  </a:lnTo>
                  <a:lnTo>
                    <a:pt x="4903" y="927"/>
                  </a:lnTo>
                  <a:lnTo>
                    <a:pt x="4903" y="927"/>
                  </a:lnTo>
                  <a:lnTo>
                    <a:pt x="5096" y="1236"/>
                  </a:lnTo>
                  <a:lnTo>
                    <a:pt x="5270" y="1564"/>
                  </a:lnTo>
                  <a:lnTo>
                    <a:pt x="5405" y="1892"/>
                  </a:lnTo>
                  <a:lnTo>
                    <a:pt x="5501" y="2240"/>
                  </a:lnTo>
                  <a:lnTo>
                    <a:pt x="5578" y="2587"/>
                  </a:lnTo>
                  <a:lnTo>
                    <a:pt x="5636" y="2934"/>
                  </a:lnTo>
                  <a:lnTo>
                    <a:pt x="5675" y="3263"/>
                  </a:lnTo>
                  <a:lnTo>
                    <a:pt x="5694" y="3571"/>
                  </a:lnTo>
                  <a:lnTo>
                    <a:pt x="5694" y="3571"/>
                  </a:lnTo>
                  <a:lnTo>
                    <a:pt x="5752" y="4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2244200" y="5223550"/>
              <a:ext cx="146725" cy="142350"/>
            </a:xfrm>
            <a:custGeom>
              <a:avLst/>
              <a:gdLst/>
              <a:ahLst/>
              <a:cxnLst/>
              <a:rect l="l" t="t" r="r" b="b"/>
              <a:pathLst>
                <a:path w="5869" h="5694" extrusionOk="0">
                  <a:moveTo>
                    <a:pt x="2722" y="0"/>
                  </a:moveTo>
                  <a:lnTo>
                    <a:pt x="2529" y="19"/>
                  </a:lnTo>
                  <a:lnTo>
                    <a:pt x="2355" y="77"/>
                  </a:lnTo>
                  <a:lnTo>
                    <a:pt x="2201" y="135"/>
                  </a:lnTo>
                  <a:lnTo>
                    <a:pt x="2046" y="232"/>
                  </a:lnTo>
                  <a:lnTo>
                    <a:pt x="1911" y="328"/>
                  </a:lnTo>
                  <a:lnTo>
                    <a:pt x="1776" y="463"/>
                  </a:lnTo>
                  <a:lnTo>
                    <a:pt x="1660" y="579"/>
                  </a:lnTo>
                  <a:lnTo>
                    <a:pt x="1564" y="714"/>
                  </a:lnTo>
                  <a:lnTo>
                    <a:pt x="1371" y="1004"/>
                  </a:lnTo>
                  <a:lnTo>
                    <a:pt x="1062" y="1525"/>
                  </a:lnTo>
                  <a:lnTo>
                    <a:pt x="792" y="2085"/>
                  </a:lnTo>
                  <a:lnTo>
                    <a:pt x="541" y="2664"/>
                  </a:lnTo>
                  <a:lnTo>
                    <a:pt x="348" y="3243"/>
                  </a:lnTo>
                  <a:lnTo>
                    <a:pt x="213" y="3841"/>
                  </a:lnTo>
                  <a:lnTo>
                    <a:pt x="97" y="4459"/>
                  </a:lnTo>
                  <a:lnTo>
                    <a:pt x="20" y="5076"/>
                  </a:lnTo>
                  <a:lnTo>
                    <a:pt x="1" y="5694"/>
                  </a:lnTo>
                  <a:lnTo>
                    <a:pt x="116" y="5694"/>
                  </a:lnTo>
                  <a:lnTo>
                    <a:pt x="136" y="5095"/>
                  </a:lnTo>
                  <a:lnTo>
                    <a:pt x="213" y="4478"/>
                  </a:lnTo>
                  <a:lnTo>
                    <a:pt x="309" y="3880"/>
                  </a:lnTo>
                  <a:lnTo>
                    <a:pt x="464" y="3281"/>
                  </a:lnTo>
                  <a:lnTo>
                    <a:pt x="657" y="2702"/>
                  </a:lnTo>
                  <a:lnTo>
                    <a:pt x="888" y="2142"/>
                  </a:lnTo>
                  <a:lnTo>
                    <a:pt x="1159" y="1583"/>
                  </a:lnTo>
                  <a:lnTo>
                    <a:pt x="1467" y="1062"/>
                  </a:lnTo>
                  <a:lnTo>
                    <a:pt x="1641" y="791"/>
                  </a:lnTo>
                  <a:lnTo>
                    <a:pt x="1853" y="540"/>
                  </a:lnTo>
                  <a:lnTo>
                    <a:pt x="1969" y="425"/>
                  </a:lnTo>
                  <a:lnTo>
                    <a:pt x="2104" y="328"/>
                  </a:lnTo>
                  <a:lnTo>
                    <a:pt x="2239" y="251"/>
                  </a:lnTo>
                  <a:lnTo>
                    <a:pt x="2394" y="174"/>
                  </a:lnTo>
                  <a:lnTo>
                    <a:pt x="2548" y="135"/>
                  </a:lnTo>
                  <a:lnTo>
                    <a:pt x="2722" y="116"/>
                  </a:lnTo>
                  <a:lnTo>
                    <a:pt x="2896" y="135"/>
                  </a:lnTo>
                  <a:lnTo>
                    <a:pt x="3089" y="154"/>
                  </a:lnTo>
                  <a:lnTo>
                    <a:pt x="3262" y="212"/>
                  </a:lnTo>
                  <a:lnTo>
                    <a:pt x="3436" y="290"/>
                  </a:lnTo>
                  <a:lnTo>
                    <a:pt x="3610" y="405"/>
                  </a:lnTo>
                  <a:lnTo>
                    <a:pt x="3764" y="521"/>
                  </a:lnTo>
                  <a:lnTo>
                    <a:pt x="3899" y="656"/>
                  </a:lnTo>
                  <a:lnTo>
                    <a:pt x="4034" y="791"/>
                  </a:lnTo>
                  <a:lnTo>
                    <a:pt x="4150" y="946"/>
                  </a:lnTo>
                  <a:lnTo>
                    <a:pt x="4247" y="1100"/>
                  </a:lnTo>
                  <a:lnTo>
                    <a:pt x="4440" y="1428"/>
                  </a:lnTo>
                  <a:lnTo>
                    <a:pt x="4613" y="1756"/>
                  </a:lnTo>
                  <a:lnTo>
                    <a:pt x="4806" y="2200"/>
                  </a:lnTo>
                  <a:lnTo>
                    <a:pt x="4980" y="2644"/>
                  </a:lnTo>
                  <a:lnTo>
                    <a:pt x="5154" y="3088"/>
                  </a:lnTo>
                  <a:lnTo>
                    <a:pt x="5308" y="3551"/>
                  </a:lnTo>
                  <a:lnTo>
                    <a:pt x="5443" y="4015"/>
                  </a:lnTo>
                  <a:lnTo>
                    <a:pt x="5559" y="4478"/>
                  </a:lnTo>
                  <a:lnTo>
                    <a:pt x="5675" y="4941"/>
                  </a:lnTo>
                  <a:lnTo>
                    <a:pt x="5772" y="5404"/>
                  </a:lnTo>
                  <a:lnTo>
                    <a:pt x="5868" y="5404"/>
                  </a:lnTo>
                  <a:lnTo>
                    <a:pt x="5791" y="4922"/>
                  </a:lnTo>
                  <a:lnTo>
                    <a:pt x="5675" y="4459"/>
                  </a:lnTo>
                  <a:lnTo>
                    <a:pt x="5559" y="3976"/>
                  </a:lnTo>
                  <a:lnTo>
                    <a:pt x="5405" y="3513"/>
                  </a:lnTo>
                  <a:lnTo>
                    <a:pt x="5270" y="3069"/>
                  </a:lnTo>
                  <a:lnTo>
                    <a:pt x="5096" y="2606"/>
                  </a:lnTo>
                  <a:lnTo>
                    <a:pt x="4903" y="2162"/>
                  </a:lnTo>
                  <a:lnTo>
                    <a:pt x="4710" y="1718"/>
                  </a:lnTo>
                  <a:lnTo>
                    <a:pt x="4536" y="1370"/>
                  </a:lnTo>
                  <a:lnTo>
                    <a:pt x="4343" y="1023"/>
                  </a:lnTo>
                  <a:lnTo>
                    <a:pt x="4227" y="869"/>
                  </a:lnTo>
                  <a:lnTo>
                    <a:pt x="4112" y="714"/>
                  </a:lnTo>
                  <a:lnTo>
                    <a:pt x="3977" y="560"/>
                  </a:lnTo>
                  <a:lnTo>
                    <a:pt x="3841" y="425"/>
                  </a:lnTo>
                  <a:lnTo>
                    <a:pt x="3668" y="309"/>
                  </a:lnTo>
                  <a:lnTo>
                    <a:pt x="3475" y="193"/>
                  </a:lnTo>
                  <a:lnTo>
                    <a:pt x="3301" y="116"/>
                  </a:lnTo>
                  <a:lnTo>
                    <a:pt x="3108" y="39"/>
                  </a:lnTo>
                  <a:lnTo>
                    <a:pt x="2915" y="19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2244200" y="5223550"/>
              <a:ext cx="146725" cy="142350"/>
            </a:xfrm>
            <a:custGeom>
              <a:avLst/>
              <a:gdLst/>
              <a:ahLst/>
              <a:cxnLst/>
              <a:rect l="l" t="t" r="r" b="b"/>
              <a:pathLst>
                <a:path w="5869" h="5694" fill="none" extrusionOk="0">
                  <a:moveTo>
                    <a:pt x="4710" y="1718"/>
                  </a:moveTo>
                  <a:lnTo>
                    <a:pt x="4710" y="1718"/>
                  </a:lnTo>
                  <a:lnTo>
                    <a:pt x="4903" y="2162"/>
                  </a:lnTo>
                  <a:lnTo>
                    <a:pt x="5096" y="2606"/>
                  </a:lnTo>
                  <a:lnTo>
                    <a:pt x="5270" y="3069"/>
                  </a:lnTo>
                  <a:lnTo>
                    <a:pt x="5405" y="3513"/>
                  </a:lnTo>
                  <a:lnTo>
                    <a:pt x="5559" y="3976"/>
                  </a:lnTo>
                  <a:lnTo>
                    <a:pt x="5675" y="4459"/>
                  </a:lnTo>
                  <a:lnTo>
                    <a:pt x="5791" y="4922"/>
                  </a:lnTo>
                  <a:lnTo>
                    <a:pt x="5868" y="5404"/>
                  </a:lnTo>
                  <a:lnTo>
                    <a:pt x="5868" y="5404"/>
                  </a:lnTo>
                  <a:lnTo>
                    <a:pt x="5772" y="5404"/>
                  </a:lnTo>
                  <a:lnTo>
                    <a:pt x="5772" y="5404"/>
                  </a:lnTo>
                  <a:lnTo>
                    <a:pt x="5675" y="4941"/>
                  </a:lnTo>
                  <a:lnTo>
                    <a:pt x="5559" y="4478"/>
                  </a:lnTo>
                  <a:lnTo>
                    <a:pt x="5443" y="4015"/>
                  </a:lnTo>
                  <a:lnTo>
                    <a:pt x="5308" y="3551"/>
                  </a:lnTo>
                  <a:lnTo>
                    <a:pt x="5154" y="3088"/>
                  </a:lnTo>
                  <a:lnTo>
                    <a:pt x="4980" y="2644"/>
                  </a:lnTo>
                  <a:lnTo>
                    <a:pt x="4806" y="2200"/>
                  </a:lnTo>
                  <a:lnTo>
                    <a:pt x="4613" y="1756"/>
                  </a:lnTo>
                  <a:lnTo>
                    <a:pt x="4613" y="1756"/>
                  </a:lnTo>
                  <a:lnTo>
                    <a:pt x="4440" y="1428"/>
                  </a:lnTo>
                  <a:lnTo>
                    <a:pt x="4247" y="1100"/>
                  </a:lnTo>
                  <a:lnTo>
                    <a:pt x="4150" y="946"/>
                  </a:lnTo>
                  <a:lnTo>
                    <a:pt x="4034" y="791"/>
                  </a:lnTo>
                  <a:lnTo>
                    <a:pt x="3899" y="656"/>
                  </a:lnTo>
                  <a:lnTo>
                    <a:pt x="3764" y="521"/>
                  </a:lnTo>
                  <a:lnTo>
                    <a:pt x="3764" y="521"/>
                  </a:lnTo>
                  <a:lnTo>
                    <a:pt x="3610" y="405"/>
                  </a:lnTo>
                  <a:lnTo>
                    <a:pt x="3436" y="290"/>
                  </a:lnTo>
                  <a:lnTo>
                    <a:pt x="3262" y="212"/>
                  </a:lnTo>
                  <a:lnTo>
                    <a:pt x="3089" y="154"/>
                  </a:lnTo>
                  <a:lnTo>
                    <a:pt x="2896" y="135"/>
                  </a:lnTo>
                  <a:lnTo>
                    <a:pt x="2722" y="116"/>
                  </a:lnTo>
                  <a:lnTo>
                    <a:pt x="2548" y="135"/>
                  </a:lnTo>
                  <a:lnTo>
                    <a:pt x="2394" y="174"/>
                  </a:lnTo>
                  <a:lnTo>
                    <a:pt x="2394" y="174"/>
                  </a:lnTo>
                  <a:lnTo>
                    <a:pt x="2239" y="251"/>
                  </a:lnTo>
                  <a:lnTo>
                    <a:pt x="2104" y="328"/>
                  </a:lnTo>
                  <a:lnTo>
                    <a:pt x="1969" y="425"/>
                  </a:lnTo>
                  <a:lnTo>
                    <a:pt x="1853" y="540"/>
                  </a:lnTo>
                  <a:lnTo>
                    <a:pt x="1641" y="791"/>
                  </a:lnTo>
                  <a:lnTo>
                    <a:pt x="1467" y="1062"/>
                  </a:lnTo>
                  <a:lnTo>
                    <a:pt x="1467" y="1062"/>
                  </a:lnTo>
                  <a:lnTo>
                    <a:pt x="1159" y="1583"/>
                  </a:lnTo>
                  <a:lnTo>
                    <a:pt x="888" y="2142"/>
                  </a:lnTo>
                  <a:lnTo>
                    <a:pt x="657" y="2702"/>
                  </a:lnTo>
                  <a:lnTo>
                    <a:pt x="464" y="3281"/>
                  </a:lnTo>
                  <a:lnTo>
                    <a:pt x="309" y="3880"/>
                  </a:lnTo>
                  <a:lnTo>
                    <a:pt x="213" y="4478"/>
                  </a:lnTo>
                  <a:lnTo>
                    <a:pt x="136" y="5095"/>
                  </a:lnTo>
                  <a:lnTo>
                    <a:pt x="116" y="5694"/>
                  </a:lnTo>
                  <a:lnTo>
                    <a:pt x="116" y="5694"/>
                  </a:lnTo>
                  <a:lnTo>
                    <a:pt x="1" y="5694"/>
                  </a:lnTo>
                  <a:lnTo>
                    <a:pt x="1" y="5694"/>
                  </a:lnTo>
                  <a:lnTo>
                    <a:pt x="20" y="5076"/>
                  </a:lnTo>
                  <a:lnTo>
                    <a:pt x="97" y="4459"/>
                  </a:lnTo>
                  <a:lnTo>
                    <a:pt x="213" y="3841"/>
                  </a:lnTo>
                  <a:lnTo>
                    <a:pt x="348" y="3243"/>
                  </a:lnTo>
                  <a:lnTo>
                    <a:pt x="541" y="2664"/>
                  </a:lnTo>
                  <a:lnTo>
                    <a:pt x="792" y="2085"/>
                  </a:lnTo>
                  <a:lnTo>
                    <a:pt x="1062" y="1525"/>
                  </a:lnTo>
                  <a:lnTo>
                    <a:pt x="1371" y="1004"/>
                  </a:lnTo>
                  <a:lnTo>
                    <a:pt x="1371" y="1004"/>
                  </a:lnTo>
                  <a:lnTo>
                    <a:pt x="1564" y="714"/>
                  </a:lnTo>
                  <a:lnTo>
                    <a:pt x="1660" y="579"/>
                  </a:lnTo>
                  <a:lnTo>
                    <a:pt x="1776" y="463"/>
                  </a:lnTo>
                  <a:lnTo>
                    <a:pt x="1911" y="328"/>
                  </a:lnTo>
                  <a:lnTo>
                    <a:pt x="2046" y="232"/>
                  </a:lnTo>
                  <a:lnTo>
                    <a:pt x="2201" y="135"/>
                  </a:lnTo>
                  <a:lnTo>
                    <a:pt x="2355" y="77"/>
                  </a:lnTo>
                  <a:lnTo>
                    <a:pt x="2355" y="77"/>
                  </a:lnTo>
                  <a:lnTo>
                    <a:pt x="2529" y="19"/>
                  </a:lnTo>
                  <a:lnTo>
                    <a:pt x="2722" y="0"/>
                  </a:lnTo>
                  <a:lnTo>
                    <a:pt x="2915" y="19"/>
                  </a:lnTo>
                  <a:lnTo>
                    <a:pt x="3108" y="39"/>
                  </a:lnTo>
                  <a:lnTo>
                    <a:pt x="3301" y="116"/>
                  </a:lnTo>
                  <a:lnTo>
                    <a:pt x="3475" y="193"/>
                  </a:lnTo>
                  <a:lnTo>
                    <a:pt x="3668" y="309"/>
                  </a:lnTo>
                  <a:lnTo>
                    <a:pt x="3841" y="425"/>
                  </a:lnTo>
                  <a:lnTo>
                    <a:pt x="3841" y="425"/>
                  </a:lnTo>
                  <a:lnTo>
                    <a:pt x="3977" y="560"/>
                  </a:lnTo>
                  <a:lnTo>
                    <a:pt x="4112" y="714"/>
                  </a:lnTo>
                  <a:lnTo>
                    <a:pt x="4227" y="869"/>
                  </a:lnTo>
                  <a:lnTo>
                    <a:pt x="4343" y="1023"/>
                  </a:lnTo>
                  <a:lnTo>
                    <a:pt x="4536" y="1370"/>
                  </a:lnTo>
                  <a:lnTo>
                    <a:pt x="4710" y="17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2393775" y="5214850"/>
              <a:ext cx="128375" cy="143325"/>
            </a:xfrm>
            <a:custGeom>
              <a:avLst/>
              <a:gdLst/>
              <a:ahLst/>
              <a:cxnLst/>
              <a:rect l="l" t="t" r="r" b="b"/>
              <a:pathLst>
                <a:path w="5135" h="5733" extrusionOk="0">
                  <a:moveTo>
                    <a:pt x="2317" y="1"/>
                  </a:moveTo>
                  <a:lnTo>
                    <a:pt x="2182" y="20"/>
                  </a:lnTo>
                  <a:lnTo>
                    <a:pt x="2047" y="39"/>
                  </a:lnTo>
                  <a:lnTo>
                    <a:pt x="1931" y="97"/>
                  </a:lnTo>
                  <a:lnTo>
                    <a:pt x="1815" y="174"/>
                  </a:lnTo>
                  <a:lnTo>
                    <a:pt x="1699" y="271"/>
                  </a:lnTo>
                  <a:lnTo>
                    <a:pt x="1506" y="464"/>
                  </a:lnTo>
                  <a:lnTo>
                    <a:pt x="1371" y="657"/>
                  </a:lnTo>
                  <a:lnTo>
                    <a:pt x="1178" y="927"/>
                  </a:lnTo>
                  <a:lnTo>
                    <a:pt x="1004" y="1217"/>
                  </a:lnTo>
                  <a:lnTo>
                    <a:pt x="850" y="1525"/>
                  </a:lnTo>
                  <a:lnTo>
                    <a:pt x="715" y="1834"/>
                  </a:lnTo>
                  <a:lnTo>
                    <a:pt x="599" y="2143"/>
                  </a:lnTo>
                  <a:lnTo>
                    <a:pt x="503" y="2452"/>
                  </a:lnTo>
                  <a:lnTo>
                    <a:pt x="406" y="2780"/>
                  </a:lnTo>
                  <a:lnTo>
                    <a:pt x="310" y="3108"/>
                  </a:lnTo>
                  <a:lnTo>
                    <a:pt x="194" y="3764"/>
                  </a:lnTo>
                  <a:lnTo>
                    <a:pt x="97" y="4421"/>
                  </a:lnTo>
                  <a:lnTo>
                    <a:pt x="39" y="5077"/>
                  </a:lnTo>
                  <a:lnTo>
                    <a:pt x="1" y="5733"/>
                  </a:lnTo>
                  <a:lnTo>
                    <a:pt x="117" y="5714"/>
                  </a:lnTo>
                  <a:lnTo>
                    <a:pt x="136" y="5077"/>
                  </a:lnTo>
                  <a:lnTo>
                    <a:pt x="213" y="4421"/>
                  </a:lnTo>
                  <a:lnTo>
                    <a:pt x="290" y="3764"/>
                  </a:lnTo>
                  <a:lnTo>
                    <a:pt x="425" y="3127"/>
                  </a:lnTo>
                  <a:lnTo>
                    <a:pt x="503" y="2799"/>
                  </a:lnTo>
                  <a:lnTo>
                    <a:pt x="599" y="2490"/>
                  </a:lnTo>
                  <a:lnTo>
                    <a:pt x="715" y="2182"/>
                  </a:lnTo>
                  <a:lnTo>
                    <a:pt x="831" y="1873"/>
                  </a:lnTo>
                  <a:lnTo>
                    <a:pt x="966" y="1564"/>
                  </a:lnTo>
                  <a:lnTo>
                    <a:pt x="1101" y="1274"/>
                  </a:lnTo>
                  <a:lnTo>
                    <a:pt x="1275" y="985"/>
                  </a:lnTo>
                  <a:lnTo>
                    <a:pt x="1468" y="715"/>
                  </a:lnTo>
                  <a:lnTo>
                    <a:pt x="1603" y="541"/>
                  </a:lnTo>
                  <a:lnTo>
                    <a:pt x="1757" y="348"/>
                  </a:lnTo>
                  <a:lnTo>
                    <a:pt x="1854" y="271"/>
                  </a:lnTo>
                  <a:lnTo>
                    <a:pt x="1970" y="213"/>
                  </a:lnTo>
                  <a:lnTo>
                    <a:pt x="2085" y="155"/>
                  </a:lnTo>
                  <a:lnTo>
                    <a:pt x="2201" y="116"/>
                  </a:lnTo>
                  <a:lnTo>
                    <a:pt x="2433" y="116"/>
                  </a:lnTo>
                  <a:lnTo>
                    <a:pt x="2549" y="155"/>
                  </a:lnTo>
                  <a:lnTo>
                    <a:pt x="2684" y="194"/>
                  </a:lnTo>
                  <a:lnTo>
                    <a:pt x="2799" y="271"/>
                  </a:lnTo>
                  <a:lnTo>
                    <a:pt x="2935" y="348"/>
                  </a:lnTo>
                  <a:lnTo>
                    <a:pt x="3070" y="445"/>
                  </a:lnTo>
                  <a:lnTo>
                    <a:pt x="3205" y="560"/>
                  </a:lnTo>
                  <a:lnTo>
                    <a:pt x="3378" y="753"/>
                  </a:lnTo>
                  <a:lnTo>
                    <a:pt x="3552" y="946"/>
                  </a:lnTo>
                  <a:lnTo>
                    <a:pt x="3707" y="1139"/>
                  </a:lnTo>
                  <a:lnTo>
                    <a:pt x="3861" y="1352"/>
                  </a:lnTo>
                  <a:lnTo>
                    <a:pt x="4112" y="1776"/>
                  </a:lnTo>
                  <a:lnTo>
                    <a:pt x="4363" y="2220"/>
                  </a:lnTo>
                  <a:lnTo>
                    <a:pt x="4556" y="2683"/>
                  </a:lnTo>
                  <a:lnTo>
                    <a:pt x="4730" y="3166"/>
                  </a:lnTo>
                  <a:lnTo>
                    <a:pt x="4884" y="3668"/>
                  </a:lnTo>
                  <a:lnTo>
                    <a:pt x="5019" y="4170"/>
                  </a:lnTo>
                  <a:lnTo>
                    <a:pt x="5135" y="4112"/>
                  </a:lnTo>
                  <a:lnTo>
                    <a:pt x="5000" y="3610"/>
                  </a:lnTo>
                  <a:lnTo>
                    <a:pt x="4826" y="3108"/>
                  </a:lnTo>
                  <a:lnTo>
                    <a:pt x="4652" y="2626"/>
                  </a:lnTo>
                  <a:lnTo>
                    <a:pt x="4440" y="2162"/>
                  </a:lnTo>
                  <a:lnTo>
                    <a:pt x="4208" y="1699"/>
                  </a:lnTo>
                  <a:lnTo>
                    <a:pt x="3938" y="1274"/>
                  </a:lnTo>
                  <a:lnTo>
                    <a:pt x="3784" y="1062"/>
                  </a:lnTo>
                  <a:lnTo>
                    <a:pt x="3629" y="869"/>
                  </a:lnTo>
                  <a:lnTo>
                    <a:pt x="3456" y="676"/>
                  </a:lnTo>
                  <a:lnTo>
                    <a:pt x="3282" y="483"/>
                  </a:lnTo>
                  <a:lnTo>
                    <a:pt x="3128" y="367"/>
                  </a:lnTo>
                  <a:lnTo>
                    <a:pt x="2992" y="252"/>
                  </a:lnTo>
                  <a:lnTo>
                    <a:pt x="2857" y="155"/>
                  </a:lnTo>
                  <a:lnTo>
                    <a:pt x="2703" y="97"/>
                  </a:lnTo>
                  <a:lnTo>
                    <a:pt x="2568" y="39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2528400" y="5225475"/>
              <a:ext cx="24150" cy="88800"/>
            </a:xfrm>
            <a:custGeom>
              <a:avLst/>
              <a:gdLst/>
              <a:ahLst/>
              <a:cxnLst/>
              <a:rect l="l" t="t" r="r" b="b"/>
              <a:pathLst>
                <a:path w="966" h="3552" extrusionOk="0">
                  <a:moveTo>
                    <a:pt x="966" y="0"/>
                  </a:moveTo>
                  <a:lnTo>
                    <a:pt x="792" y="328"/>
                  </a:lnTo>
                  <a:lnTo>
                    <a:pt x="618" y="656"/>
                  </a:lnTo>
                  <a:lnTo>
                    <a:pt x="464" y="1004"/>
                  </a:lnTo>
                  <a:lnTo>
                    <a:pt x="348" y="1390"/>
                  </a:lnTo>
                  <a:lnTo>
                    <a:pt x="213" y="1911"/>
                  </a:lnTo>
                  <a:lnTo>
                    <a:pt x="117" y="2451"/>
                  </a:lnTo>
                  <a:lnTo>
                    <a:pt x="39" y="2992"/>
                  </a:lnTo>
                  <a:lnTo>
                    <a:pt x="1" y="3552"/>
                  </a:lnTo>
                  <a:lnTo>
                    <a:pt x="117" y="3474"/>
                  </a:lnTo>
                  <a:lnTo>
                    <a:pt x="155" y="2953"/>
                  </a:lnTo>
                  <a:lnTo>
                    <a:pt x="232" y="2432"/>
                  </a:lnTo>
                  <a:lnTo>
                    <a:pt x="329" y="1930"/>
                  </a:lnTo>
                  <a:lnTo>
                    <a:pt x="464" y="1409"/>
                  </a:lnTo>
                  <a:lnTo>
                    <a:pt x="561" y="1100"/>
                  </a:lnTo>
                  <a:lnTo>
                    <a:pt x="676" y="792"/>
                  </a:lnTo>
                  <a:lnTo>
                    <a:pt x="811" y="502"/>
                  </a:lnTo>
                  <a:lnTo>
                    <a:pt x="966" y="232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1795950" y="5023775"/>
              <a:ext cx="537550" cy="379275"/>
            </a:xfrm>
            <a:custGeom>
              <a:avLst/>
              <a:gdLst/>
              <a:ahLst/>
              <a:cxnLst/>
              <a:rect l="l" t="t" r="r" b="b"/>
              <a:pathLst>
                <a:path w="21502" h="15171" extrusionOk="0">
                  <a:moveTo>
                    <a:pt x="12739" y="0"/>
                  </a:moveTo>
                  <a:lnTo>
                    <a:pt x="11735" y="20"/>
                  </a:lnTo>
                  <a:lnTo>
                    <a:pt x="10075" y="58"/>
                  </a:lnTo>
                  <a:lnTo>
                    <a:pt x="9245" y="97"/>
                  </a:lnTo>
                  <a:lnTo>
                    <a:pt x="8434" y="155"/>
                  </a:lnTo>
                  <a:lnTo>
                    <a:pt x="7952" y="193"/>
                  </a:lnTo>
                  <a:lnTo>
                    <a:pt x="7450" y="271"/>
                  </a:lnTo>
                  <a:lnTo>
                    <a:pt x="6968" y="348"/>
                  </a:lnTo>
                  <a:lnTo>
                    <a:pt x="6485" y="444"/>
                  </a:lnTo>
                  <a:lnTo>
                    <a:pt x="6099" y="522"/>
                  </a:lnTo>
                  <a:lnTo>
                    <a:pt x="5713" y="637"/>
                  </a:lnTo>
                  <a:lnTo>
                    <a:pt x="5327" y="772"/>
                  </a:lnTo>
                  <a:lnTo>
                    <a:pt x="4960" y="908"/>
                  </a:lnTo>
                  <a:lnTo>
                    <a:pt x="4594" y="1081"/>
                  </a:lnTo>
                  <a:lnTo>
                    <a:pt x="4246" y="1255"/>
                  </a:lnTo>
                  <a:lnTo>
                    <a:pt x="3899" y="1448"/>
                  </a:lnTo>
                  <a:lnTo>
                    <a:pt x="3571" y="1660"/>
                  </a:lnTo>
                  <a:lnTo>
                    <a:pt x="3243" y="1873"/>
                  </a:lnTo>
                  <a:lnTo>
                    <a:pt x="2953" y="2124"/>
                  </a:lnTo>
                  <a:lnTo>
                    <a:pt x="2664" y="2394"/>
                  </a:lnTo>
                  <a:lnTo>
                    <a:pt x="2374" y="2664"/>
                  </a:lnTo>
                  <a:lnTo>
                    <a:pt x="2123" y="2973"/>
                  </a:lnTo>
                  <a:lnTo>
                    <a:pt x="1891" y="3282"/>
                  </a:lnTo>
                  <a:lnTo>
                    <a:pt x="1660" y="3629"/>
                  </a:lnTo>
                  <a:lnTo>
                    <a:pt x="1467" y="3976"/>
                  </a:lnTo>
                  <a:lnTo>
                    <a:pt x="1274" y="4362"/>
                  </a:lnTo>
                  <a:lnTo>
                    <a:pt x="1100" y="4748"/>
                  </a:lnTo>
                  <a:lnTo>
                    <a:pt x="926" y="5134"/>
                  </a:lnTo>
                  <a:lnTo>
                    <a:pt x="772" y="5521"/>
                  </a:lnTo>
                  <a:lnTo>
                    <a:pt x="637" y="5926"/>
                  </a:lnTo>
                  <a:lnTo>
                    <a:pt x="502" y="6331"/>
                  </a:lnTo>
                  <a:lnTo>
                    <a:pt x="386" y="6736"/>
                  </a:lnTo>
                  <a:lnTo>
                    <a:pt x="290" y="7142"/>
                  </a:lnTo>
                  <a:lnTo>
                    <a:pt x="212" y="7547"/>
                  </a:lnTo>
                  <a:lnTo>
                    <a:pt x="135" y="7972"/>
                  </a:lnTo>
                  <a:lnTo>
                    <a:pt x="77" y="8396"/>
                  </a:lnTo>
                  <a:lnTo>
                    <a:pt x="39" y="8802"/>
                  </a:lnTo>
                  <a:lnTo>
                    <a:pt x="0" y="9226"/>
                  </a:lnTo>
                  <a:lnTo>
                    <a:pt x="0" y="9651"/>
                  </a:lnTo>
                  <a:lnTo>
                    <a:pt x="0" y="10076"/>
                  </a:lnTo>
                  <a:lnTo>
                    <a:pt x="19" y="10500"/>
                  </a:lnTo>
                  <a:lnTo>
                    <a:pt x="39" y="10905"/>
                  </a:lnTo>
                  <a:lnTo>
                    <a:pt x="116" y="11311"/>
                  </a:lnTo>
                  <a:lnTo>
                    <a:pt x="154" y="11523"/>
                  </a:lnTo>
                  <a:lnTo>
                    <a:pt x="212" y="11716"/>
                  </a:lnTo>
                  <a:lnTo>
                    <a:pt x="270" y="11909"/>
                  </a:lnTo>
                  <a:lnTo>
                    <a:pt x="347" y="12102"/>
                  </a:lnTo>
                  <a:lnTo>
                    <a:pt x="463" y="12314"/>
                  </a:lnTo>
                  <a:lnTo>
                    <a:pt x="598" y="12527"/>
                  </a:lnTo>
                  <a:lnTo>
                    <a:pt x="772" y="12700"/>
                  </a:lnTo>
                  <a:lnTo>
                    <a:pt x="946" y="12874"/>
                  </a:lnTo>
                  <a:lnTo>
                    <a:pt x="1139" y="13029"/>
                  </a:lnTo>
                  <a:lnTo>
                    <a:pt x="1332" y="13164"/>
                  </a:lnTo>
                  <a:lnTo>
                    <a:pt x="1563" y="13279"/>
                  </a:lnTo>
                  <a:lnTo>
                    <a:pt x="1776" y="13395"/>
                  </a:lnTo>
                  <a:lnTo>
                    <a:pt x="2027" y="13492"/>
                  </a:lnTo>
                  <a:lnTo>
                    <a:pt x="2258" y="13569"/>
                  </a:lnTo>
                  <a:lnTo>
                    <a:pt x="2741" y="13723"/>
                  </a:lnTo>
                  <a:lnTo>
                    <a:pt x="3223" y="13839"/>
                  </a:lnTo>
                  <a:lnTo>
                    <a:pt x="3686" y="13936"/>
                  </a:lnTo>
                  <a:lnTo>
                    <a:pt x="5211" y="14245"/>
                  </a:lnTo>
                  <a:lnTo>
                    <a:pt x="6697" y="14515"/>
                  </a:lnTo>
                  <a:lnTo>
                    <a:pt x="8164" y="14766"/>
                  </a:lnTo>
                  <a:lnTo>
                    <a:pt x="8878" y="14881"/>
                  </a:lnTo>
                  <a:lnTo>
                    <a:pt x="9612" y="14978"/>
                  </a:lnTo>
                  <a:lnTo>
                    <a:pt x="10326" y="15055"/>
                  </a:lnTo>
                  <a:lnTo>
                    <a:pt x="11059" y="15113"/>
                  </a:lnTo>
                  <a:lnTo>
                    <a:pt x="11774" y="15152"/>
                  </a:lnTo>
                  <a:lnTo>
                    <a:pt x="12526" y="15171"/>
                  </a:lnTo>
                  <a:lnTo>
                    <a:pt x="13260" y="15171"/>
                  </a:lnTo>
                  <a:lnTo>
                    <a:pt x="14012" y="15152"/>
                  </a:lnTo>
                  <a:lnTo>
                    <a:pt x="14765" y="15094"/>
                  </a:lnTo>
                  <a:lnTo>
                    <a:pt x="15557" y="14997"/>
                  </a:lnTo>
                  <a:lnTo>
                    <a:pt x="15923" y="14939"/>
                  </a:lnTo>
                  <a:lnTo>
                    <a:pt x="16329" y="14862"/>
                  </a:lnTo>
                  <a:lnTo>
                    <a:pt x="16734" y="14766"/>
                  </a:lnTo>
                  <a:lnTo>
                    <a:pt x="17139" y="14650"/>
                  </a:lnTo>
                  <a:lnTo>
                    <a:pt x="17545" y="14515"/>
                  </a:lnTo>
                  <a:lnTo>
                    <a:pt x="17950" y="14380"/>
                  </a:lnTo>
                  <a:lnTo>
                    <a:pt x="18683" y="14090"/>
                  </a:lnTo>
                  <a:lnTo>
                    <a:pt x="18896" y="13994"/>
                  </a:lnTo>
                  <a:lnTo>
                    <a:pt x="19089" y="13897"/>
                  </a:lnTo>
                  <a:lnTo>
                    <a:pt x="19262" y="13781"/>
                  </a:lnTo>
                  <a:lnTo>
                    <a:pt x="19455" y="13646"/>
                  </a:lnTo>
                  <a:lnTo>
                    <a:pt x="19610" y="13511"/>
                  </a:lnTo>
                  <a:lnTo>
                    <a:pt x="19783" y="13376"/>
                  </a:lnTo>
                  <a:lnTo>
                    <a:pt x="20073" y="13067"/>
                  </a:lnTo>
                  <a:lnTo>
                    <a:pt x="20324" y="12720"/>
                  </a:lnTo>
                  <a:lnTo>
                    <a:pt x="20575" y="12372"/>
                  </a:lnTo>
                  <a:lnTo>
                    <a:pt x="20768" y="11986"/>
                  </a:lnTo>
                  <a:lnTo>
                    <a:pt x="20941" y="11600"/>
                  </a:lnTo>
                  <a:lnTo>
                    <a:pt x="21096" y="11176"/>
                  </a:lnTo>
                  <a:lnTo>
                    <a:pt x="21212" y="10770"/>
                  </a:lnTo>
                  <a:lnTo>
                    <a:pt x="21308" y="10365"/>
                  </a:lnTo>
                  <a:lnTo>
                    <a:pt x="21385" y="9940"/>
                  </a:lnTo>
                  <a:lnTo>
                    <a:pt x="21443" y="9535"/>
                  </a:lnTo>
                  <a:lnTo>
                    <a:pt x="21482" y="9130"/>
                  </a:lnTo>
                  <a:lnTo>
                    <a:pt x="21501" y="8763"/>
                  </a:lnTo>
                  <a:lnTo>
                    <a:pt x="21501" y="8396"/>
                  </a:lnTo>
                  <a:lnTo>
                    <a:pt x="21482" y="7972"/>
                  </a:lnTo>
                  <a:lnTo>
                    <a:pt x="21443" y="7528"/>
                  </a:lnTo>
                  <a:lnTo>
                    <a:pt x="21385" y="7103"/>
                  </a:lnTo>
                  <a:lnTo>
                    <a:pt x="21328" y="6659"/>
                  </a:lnTo>
                  <a:lnTo>
                    <a:pt x="21231" y="6235"/>
                  </a:lnTo>
                  <a:lnTo>
                    <a:pt x="21134" y="5810"/>
                  </a:lnTo>
                  <a:lnTo>
                    <a:pt x="21019" y="5385"/>
                  </a:lnTo>
                  <a:lnTo>
                    <a:pt x="20884" y="4961"/>
                  </a:lnTo>
                  <a:lnTo>
                    <a:pt x="20729" y="4555"/>
                  </a:lnTo>
                  <a:lnTo>
                    <a:pt x="20555" y="4150"/>
                  </a:lnTo>
                  <a:lnTo>
                    <a:pt x="20362" y="3764"/>
                  </a:lnTo>
                  <a:lnTo>
                    <a:pt x="20150" y="3378"/>
                  </a:lnTo>
                  <a:lnTo>
                    <a:pt x="19919" y="3011"/>
                  </a:lnTo>
                  <a:lnTo>
                    <a:pt x="19687" y="2645"/>
                  </a:lnTo>
                  <a:lnTo>
                    <a:pt x="19417" y="2317"/>
                  </a:lnTo>
                  <a:lnTo>
                    <a:pt x="19127" y="1988"/>
                  </a:lnTo>
                  <a:lnTo>
                    <a:pt x="18934" y="1795"/>
                  </a:lnTo>
                  <a:lnTo>
                    <a:pt x="18741" y="1622"/>
                  </a:lnTo>
                  <a:lnTo>
                    <a:pt x="18336" y="1294"/>
                  </a:lnTo>
                  <a:lnTo>
                    <a:pt x="17931" y="1023"/>
                  </a:lnTo>
                  <a:lnTo>
                    <a:pt x="17506" y="772"/>
                  </a:lnTo>
                  <a:lnTo>
                    <a:pt x="17062" y="579"/>
                  </a:lnTo>
                  <a:lnTo>
                    <a:pt x="16618" y="425"/>
                  </a:lnTo>
                  <a:lnTo>
                    <a:pt x="16155" y="290"/>
                  </a:lnTo>
                  <a:lnTo>
                    <a:pt x="15692" y="193"/>
                  </a:lnTo>
                  <a:lnTo>
                    <a:pt x="15209" y="116"/>
                  </a:lnTo>
                  <a:lnTo>
                    <a:pt x="14727" y="58"/>
                  </a:lnTo>
                  <a:lnTo>
                    <a:pt x="14225" y="20"/>
                  </a:lnTo>
                  <a:lnTo>
                    <a:pt x="13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1795950" y="5023775"/>
              <a:ext cx="537550" cy="379275"/>
            </a:xfrm>
            <a:custGeom>
              <a:avLst/>
              <a:gdLst/>
              <a:ahLst/>
              <a:cxnLst/>
              <a:rect l="l" t="t" r="r" b="b"/>
              <a:pathLst>
                <a:path w="21502" h="15171" fill="none" extrusionOk="0">
                  <a:moveTo>
                    <a:pt x="8434" y="155"/>
                  </a:moveTo>
                  <a:lnTo>
                    <a:pt x="8434" y="155"/>
                  </a:lnTo>
                  <a:lnTo>
                    <a:pt x="7952" y="193"/>
                  </a:lnTo>
                  <a:lnTo>
                    <a:pt x="7450" y="271"/>
                  </a:lnTo>
                  <a:lnTo>
                    <a:pt x="6968" y="348"/>
                  </a:lnTo>
                  <a:lnTo>
                    <a:pt x="6485" y="444"/>
                  </a:lnTo>
                  <a:lnTo>
                    <a:pt x="6485" y="444"/>
                  </a:lnTo>
                  <a:lnTo>
                    <a:pt x="6099" y="522"/>
                  </a:lnTo>
                  <a:lnTo>
                    <a:pt x="5713" y="637"/>
                  </a:lnTo>
                  <a:lnTo>
                    <a:pt x="5327" y="772"/>
                  </a:lnTo>
                  <a:lnTo>
                    <a:pt x="4960" y="908"/>
                  </a:lnTo>
                  <a:lnTo>
                    <a:pt x="4594" y="1081"/>
                  </a:lnTo>
                  <a:lnTo>
                    <a:pt x="4246" y="1255"/>
                  </a:lnTo>
                  <a:lnTo>
                    <a:pt x="3899" y="1448"/>
                  </a:lnTo>
                  <a:lnTo>
                    <a:pt x="3571" y="1660"/>
                  </a:lnTo>
                  <a:lnTo>
                    <a:pt x="3243" y="1873"/>
                  </a:lnTo>
                  <a:lnTo>
                    <a:pt x="2953" y="2124"/>
                  </a:lnTo>
                  <a:lnTo>
                    <a:pt x="2664" y="2394"/>
                  </a:lnTo>
                  <a:lnTo>
                    <a:pt x="2374" y="2664"/>
                  </a:lnTo>
                  <a:lnTo>
                    <a:pt x="2123" y="2973"/>
                  </a:lnTo>
                  <a:lnTo>
                    <a:pt x="1891" y="3282"/>
                  </a:lnTo>
                  <a:lnTo>
                    <a:pt x="1660" y="3629"/>
                  </a:lnTo>
                  <a:lnTo>
                    <a:pt x="1467" y="3976"/>
                  </a:lnTo>
                  <a:lnTo>
                    <a:pt x="1467" y="3976"/>
                  </a:lnTo>
                  <a:lnTo>
                    <a:pt x="1274" y="4362"/>
                  </a:lnTo>
                  <a:lnTo>
                    <a:pt x="1100" y="4748"/>
                  </a:lnTo>
                  <a:lnTo>
                    <a:pt x="926" y="5134"/>
                  </a:lnTo>
                  <a:lnTo>
                    <a:pt x="772" y="5521"/>
                  </a:lnTo>
                  <a:lnTo>
                    <a:pt x="637" y="5926"/>
                  </a:lnTo>
                  <a:lnTo>
                    <a:pt x="502" y="6331"/>
                  </a:lnTo>
                  <a:lnTo>
                    <a:pt x="386" y="6736"/>
                  </a:lnTo>
                  <a:lnTo>
                    <a:pt x="290" y="7142"/>
                  </a:lnTo>
                  <a:lnTo>
                    <a:pt x="212" y="7547"/>
                  </a:lnTo>
                  <a:lnTo>
                    <a:pt x="135" y="7972"/>
                  </a:lnTo>
                  <a:lnTo>
                    <a:pt x="77" y="8396"/>
                  </a:lnTo>
                  <a:lnTo>
                    <a:pt x="39" y="8802"/>
                  </a:lnTo>
                  <a:lnTo>
                    <a:pt x="0" y="9226"/>
                  </a:lnTo>
                  <a:lnTo>
                    <a:pt x="0" y="9651"/>
                  </a:lnTo>
                  <a:lnTo>
                    <a:pt x="0" y="10076"/>
                  </a:lnTo>
                  <a:lnTo>
                    <a:pt x="19" y="10500"/>
                  </a:lnTo>
                  <a:lnTo>
                    <a:pt x="19" y="10500"/>
                  </a:lnTo>
                  <a:lnTo>
                    <a:pt x="39" y="10905"/>
                  </a:lnTo>
                  <a:lnTo>
                    <a:pt x="116" y="11311"/>
                  </a:lnTo>
                  <a:lnTo>
                    <a:pt x="154" y="11523"/>
                  </a:lnTo>
                  <a:lnTo>
                    <a:pt x="212" y="11716"/>
                  </a:lnTo>
                  <a:lnTo>
                    <a:pt x="270" y="11909"/>
                  </a:lnTo>
                  <a:lnTo>
                    <a:pt x="347" y="12102"/>
                  </a:lnTo>
                  <a:lnTo>
                    <a:pt x="347" y="12102"/>
                  </a:lnTo>
                  <a:lnTo>
                    <a:pt x="463" y="12314"/>
                  </a:lnTo>
                  <a:lnTo>
                    <a:pt x="598" y="12527"/>
                  </a:lnTo>
                  <a:lnTo>
                    <a:pt x="772" y="12700"/>
                  </a:lnTo>
                  <a:lnTo>
                    <a:pt x="946" y="12874"/>
                  </a:lnTo>
                  <a:lnTo>
                    <a:pt x="1139" y="13029"/>
                  </a:lnTo>
                  <a:lnTo>
                    <a:pt x="1332" y="13164"/>
                  </a:lnTo>
                  <a:lnTo>
                    <a:pt x="1563" y="13279"/>
                  </a:lnTo>
                  <a:lnTo>
                    <a:pt x="1776" y="13395"/>
                  </a:lnTo>
                  <a:lnTo>
                    <a:pt x="2027" y="13492"/>
                  </a:lnTo>
                  <a:lnTo>
                    <a:pt x="2258" y="13569"/>
                  </a:lnTo>
                  <a:lnTo>
                    <a:pt x="2741" y="13723"/>
                  </a:lnTo>
                  <a:lnTo>
                    <a:pt x="3223" y="13839"/>
                  </a:lnTo>
                  <a:lnTo>
                    <a:pt x="3686" y="13936"/>
                  </a:lnTo>
                  <a:lnTo>
                    <a:pt x="3686" y="13936"/>
                  </a:lnTo>
                  <a:lnTo>
                    <a:pt x="5211" y="14245"/>
                  </a:lnTo>
                  <a:lnTo>
                    <a:pt x="6697" y="14515"/>
                  </a:lnTo>
                  <a:lnTo>
                    <a:pt x="8164" y="14766"/>
                  </a:lnTo>
                  <a:lnTo>
                    <a:pt x="8878" y="14881"/>
                  </a:lnTo>
                  <a:lnTo>
                    <a:pt x="9612" y="14978"/>
                  </a:lnTo>
                  <a:lnTo>
                    <a:pt x="10326" y="15055"/>
                  </a:lnTo>
                  <a:lnTo>
                    <a:pt x="11059" y="15113"/>
                  </a:lnTo>
                  <a:lnTo>
                    <a:pt x="11774" y="15152"/>
                  </a:lnTo>
                  <a:lnTo>
                    <a:pt x="12526" y="15171"/>
                  </a:lnTo>
                  <a:lnTo>
                    <a:pt x="13260" y="15171"/>
                  </a:lnTo>
                  <a:lnTo>
                    <a:pt x="14012" y="15152"/>
                  </a:lnTo>
                  <a:lnTo>
                    <a:pt x="14765" y="15094"/>
                  </a:lnTo>
                  <a:lnTo>
                    <a:pt x="15557" y="14997"/>
                  </a:lnTo>
                  <a:lnTo>
                    <a:pt x="15557" y="14997"/>
                  </a:lnTo>
                  <a:lnTo>
                    <a:pt x="15923" y="14939"/>
                  </a:lnTo>
                  <a:lnTo>
                    <a:pt x="16329" y="14862"/>
                  </a:lnTo>
                  <a:lnTo>
                    <a:pt x="16734" y="14766"/>
                  </a:lnTo>
                  <a:lnTo>
                    <a:pt x="17139" y="14650"/>
                  </a:lnTo>
                  <a:lnTo>
                    <a:pt x="17545" y="14515"/>
                  </a:lnTo>
                  <a:lnTo>
                    <a:pt x="17950" y="14380"/>
                  </a:lnTo>
                  <a:lnTo>
                    <a:pt x="18683" y="14090"/>
                  </a:lnTo>
                  <a:lnTo>
                    <a:pt x="18683" y="14090"/>
                  </a:lnTo>
                  <a:lnTo>
                    <a:pt x="18896" y="13994"/>
                  </a:lnTo>
                  <a:lnTo>
                    <a:pt x="19089" y="13897"/>
                  </a:lnTo>
                  <a:lnTo>
                    <a:pt x="19262" y="13781"/>
                  </a:lnTo>
                  <a:lnTo>
                    <a:pt x="19455" y="13646"/>
                  </a:lnTo>
                  <a:lnTo>
                    <a:pt x="19610" y="13511"/>
                  </a:lnTo>
                  <a:lnTo>
                    <a:pt x="19783" y="13376"/>
                  </a:lnTo>
                  <a:lnTo>
                    <a:pt x="20073" y="13067"/>
                  </a:lnTo>
                  <a:lnTo>
                    <a:pt x="20324" y="12720"/>
                  </a:lnTo>
                  <a:lnTo>
                    <a:pt x="20575" y="12372"/>
                  </a:lnTo>
                  <a:lnTo>
                    <a:pt x="20768" y="11986"/>
                  </a:lnTo>
                  <a:lnTo>
                    <a:pt x="20941" y="11600"/>
                  </a:lnTo>
                  <a:lnTo>
                    <a:pt x="21096" y="11176"/>
                  </a:lnTo>
                  <a:lnTo>
                    <a:pt x="21212" y="10770"/>
                  </a:lnTo>
                  <a:lnTo>
                    <a:pt x="21308" y="10365"/>
                  </a:lnTo>
                  <a:lnTo>
                    <a:pt x="21385" y="9940"/>
                  </a:lnTo>
                  <a:lnTo>
                    <a:pt x="21443" y="9535"/>
                  </a:lnTo>
                  <a:lnTo>
                    <a:pt x="21482" y="9130"/>
                  </a:lnTo>
                  <a:lnTo>
                    <a:pt x="21501" y="8763"/>
                  </a:lnTo>
                  <a:lnTo>
                    <a:pt x="21501" y="8396"/>
                  </a:lnTo>
                  <a:lnTo>
                    <a:pt x="21501" y="8396"/>
                  </a:lnTo>
                  <a:lnTo>
                    <a:pt x="21482" y="7972"/>
                  </a:lnTo>
                  <a:lnTo>
                    <a:pt x="21443" y="7528"/>
                  </a:lnTo>
                  <a:lnTo>
                    <a:pt x="21385" y="7103"/>
                  </a:lnTo>
                  <a:lnTo>
                    <a:pt x="21328" y="6659"/>
                  </a:lnTo>
                  <a:lnTo>
                    <a:pt x="21231" y="6235"/>
                  </a:lnTo>
                  <a:lnTo>
                    <a:pt x="21134" y="5810"/>
                  </a:lnTo>
                  <a:lnTo>
                    <a:pt x="21019" y="5385"/>
                  </a:lnTo>
                  <a:lnTo>
                    <a:pt x="20884" y="4961"/>
                  </a:lnTo>
                  <a:lnTo>
                    <a:pt x="20729" y="4555"/>
                  </a:lnTo>
                  <a:lnTo>
                    <a:pt x="20555" y="4150"/>
                  </a:lnTo>
                  <a:lnTo>
                    <a:pt x="20362" y="3764"/>
                  </a:lnTo>
                  <a:lnTo>
                    <a:pt x="20150" y="3378"/>
                  </a:lnTo>
                  <a:lnTo>
                    <a:pt x="19919" y="3011"/>
                  </a:lnTo>
                  <a:lnTo>
                    <a:pt x="19687" y="2645"/>
                  </a:lnTo>
                  <a:lnTo>
                    <a:pt x="19417" y="2317"/>
                  </a:lnTo>
                  <a:lnTo>
                    <a:pt x="19127" y="1988"/>
                  </a:lnTo>
                  <a:lnTo>
                    <a:pt x="19127" y="1988"/>
                  </a:lnTo>
                  <a:lnTo>
                    <a:pt x="18934" y="1795"/>
                  </a:lnTo>
                  <a:lnTo>
                    <a:pt x="18741" y="1622"/>
                  </a:lnTo>
                  <a:lnTo>
                    <a:pt x="18336" y="1294"/>
                  </a:lnTo>
                  <a:lnTo>
                    <a:pt x="17931" y="1023"/>
                  </a:lnTo>
                  <a:lnTo>
                    <a:pt x="17506" y="772"/>
                  </a:lnTo>
                  <a:lnTo>
                    <a:pt x="17062" y="579"/>
                  </a:lnTo>
                  <a:lnTo>
                    <a:pt x="16618" y="425"/>
                  </a:lnTo>
                  <a:lnTo>
                    <a:pt x="16155" y="290"/>
                  </a:lnTo>
                  <a:lnTo>
                    <a:pt x="15692" y="193"/>
                  </a:lnTo>
                  <a:lnTo>
                    <a:pt x="15209" y="116"/>
                  </a:lnTo>
                  <a:lnTo>
                    <a:pt x="14727" y="58"/>
                  </a:lnTo>
                  <a:lnTo>
                    <a:pt x="14225" y="20"/>
                  </a:lnTo>
                  <a:lnTo>
                    <a:pt x="13742" y="0"/>
                  </a:lnTo>
                  <a:lnTo>
                    <a:pt x="12739" y="0"/>
                  </a:lnTo>
                  <a:lnTo>
                    <a:pt x="11735" y="20"/>
                  </a:lnTo>
                  <a:lnTo>
                    <a:pt x="11735" y="20"/>
                  </a:lnTo>
                  <a:lnTo>
                    <a:pt x="10075" y="58"/>
                  </a:lnTo>
                  <a:lnTo>
                    <a:pt x="9245" y="97"/>
                  </a:lnTo>
                  <a:lnTo>
                    <a:pt x="8434" y="15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1762650" y="5048375"/>
              <a:ext cx="537550" cy="363375"/>
            </a:xfrm>
            <a:custGeom>
              <a:avLst/>
              <a:gdLst/>
              <a:ahLst/>
              <a:cxnLst/>
              <a:rect l="l" t="t" r="r" b="b"/>
              <a:pathLst>
                <a:path w="21502" h="14535" extrusionOk="0">
                  <a:moveTo>
                    <a:pt x="12739" y="1"/>
                  </a:moveTo>
                  <a:lnTo>
                    <a:pt x="11735" y="39"/>
                  </a:lnTo>
                  <a:lnTo>
                    <a:pt x="10095" y="78"/>
                  </a:lnTo>
                  <a:lnTo>
                    <a:pt x="9265" y="97"/>
                  </a:lnTo>
                  <a:lnTo>
                    <a:pt x="8454" y="155"/>
                  </a:lnTo>
                  <a:lnTo>
                    <a:pt x="7952" y="213"/>
                  </a:lnTo>
                  <a:lnTo>
                    <a:pt x="7470" y="271"/>
                  </a:lnTo>
                  <a:lnTo>
                    <a:pt x="6987" y="348"/>
                  </a:lnTo>
                  <a:lnTo>
                    <a:pt x="6505" y="445"/>
                  </a:lnTo>
                  <a:lnTo>
                    <a:pt x="6099" y="541"/>
                  </a:lnTo>
                  <a:lnTo>
                    <a:pt x="5713" y="657"/>
                  </a:lnTo>
                  <a:lnTo>
                    <a:pt x="5347" y="773"/>
                  </a:lnTo>
                  <a:lnTo>
                    <a:pt x="4980" y="927"/>
                  </a:lnTo>
                  <a:lnTo>
                    <a:pt x="4613" y="1082"/>
                  </a:lnTo>
                  <a:lnTo>
                    <a:pt x="4246" y="1255"/>
                  </a:lnTo>
                  <a:lnTo>
                    <a:pt x="3918" y="1448"/>
                  </a:lnTo>
                  <a:lnTo>
                    <a:pt x="3590" y="1661"/>
                  </a:lnTo>
                  <a:lnTo>
                    <a:pt x="3262" y="1892"/>
                  </a:lnTo>
                  <a:lnTo>
                    <a:pt x="2953" y="2143"/>
                  </a:lnTo>
                  <a:lnTo>
                    <a:pt x="2664" y="2394"/>
                  </a:lnTo>
                  <a:lnTo>
                    <a:pt x="2394" y="2684"/>
                  </a:lnTo>
                  <a:lnTo>
                    <a:pt x="2143" y="2973"/>
                  </a:lnTo>
                  <a:lnTo>
                    <a:pt x="1892" y="3301"/>
                  </a:lnTo>
                  <a:lnTo>
                    <a:pt x="1679" y="3629"/>
                  </a:lnTo>
                  <a:lnTo>
                    <a:pt x="1467" y="3996"/>
                  </a:lnTo>
                  <a:lnTo>
                    <a:pt x="1293" y="4363"/>
                  </a:lnTo>
                  <a:lnTo>
                    <a:pt x="1100" y="4749"/>
                  </a:lnTo>
                  <a:lnTo>
                    <a:pt x="946" y="5135"/>
                  </a:lnTo>
                  <a:lnTo>
                    <a:pt x="792" y="5540"/>
                  </a:lnTo>
                  <a:lnTo>
                    <a:pt x="637" y="5926"/>
                  </a:lnTo>
                  <a:lnTo>
                    <a:pt x="521" y="6331"/>
                  </a:lnTo>
                  <a:lnTo>
                    <a:pt x="406" y="6737"/>
                  </a:lnTo>
                  <a:lnTo>
                    <a:pt x="309" y="7142"/>
                  </a:lnTo>
                  <a:lnTo>
                    <a:pt x="213" y="7567"/>
                  </a:lnTo>
                  <a:lnTo>
                    <a:pt x="155" y="7972"/>
                  </a:lnTo>
                  <a:lnTo>
                    <a:pt x="97" y="8397"/>
                  </a:lnTo>
                  <a:lnTo>
                    <a:pt x="58" y="8821"/>
                  </a:lnTo>
                  <a:lnTo>
                    <a:pt x="20" y="9227"/>
                  </a:lnTo>
                  <a:lnTo>
                    <a:pt x="0" y="9651"/>
                  </a:lnTo>
                  <a:lnTo>
                    <a:pt x="20" y="10076"/>
                  </a:lnTo>
                  <a:lnTo>
                    <a:pt x="20" y="10500"/>
                  </a:lnTo>
                  <a:lnTo>
                    <a:pt x="58" y="10925"/>
                  </a:lnTo>
                  <a:lnTo>
                    <a:pt x="116" y="11330"/>
                  </a:lnTo>
                  <a:lnTo>
                    <a:pt x="174" y="11523"/>
                  </a:lnTo>
                  <a:lnTo>
                    <a:pt x="213" y="11716"/>
                  </a:lnTo>
                  <a:lnTo>
                    <a:pt x="290" y="11929"/>
                  </a:lnTo>
                  <a:lnTo>
                    <a:pt x="367" y="12102"/>
                  </a:lnTo>
                  <a:lnTo>
                    <a:pt x="483" y="12334"/>
                  </a:lnTo>
                  <a:lnTo>
                    <a:pt x="618" y="12527"/>
                  </a:lnTo>
                  <a:lnTo>
                    <a:pt x="772" y="12701"/>
                  </a:lnTo>
                  <a:lnTo>
                    <a:pt x="965" y="12875"/>
                  </a:lnTo>
                  <a:lnTo>
                    <a:pt x="1158" y="13029"/>
                  </a:lnTo>
                  <a:lnTo>
                    <a:pt x="1351" y="13164"/>
                  </a:lnTo>
                  <a:lnTo>
                    <a:pt x="1564" y="13280"/>
                  </a:lnTo>
                  <a:lnTo>
                    <a:pt x="1795" y="13396"/>
                  </a:lnTo>
                  <a:lnTo>
                    <a:pt x="2027" y="13492"/>
                  </a:lnTo>
                  <a:lnTo>
                    <a:pt x="2278" y="13589"/>
                  </a:lnTo>
                  <a:lnTo>
                    <a:pt x="2760" y="13724"/>
                  </a:lnTo>
                  <a:lnTo>
                    <a:pt x="3243" y="13859"/>
                  </a:lnTo>
                  <a:lnTo>
                    <a:pt x="3706" y="13955"/>
                  </a:lnTo>
                  <a:lnTo>
                    <a:pt x="4478" y="14090"/>
                  </a:lnTo>
                  <a:lnTo>
                    <a:pt x="5269" y="14206"/>
                  </a:lnTo>
                  <a:lnTo>
                    <a:pt x="6041" y="14303"/>
                  </a:lnTo>
                  <a:lnTo>
                    <a:pt x="6833" y="14380"/>
                  </a:lnTo>
                  <a:lnTo>
                    <a:pt x="7605" y="14457"/>
                  </a:lnTo>
                  <a:lnTo>
                    <a:pt x="8396" y="14496"/>
                  </a:lnTo>
                  <a:lnTo>
                    <a:pt x="9187" y="14515"/>
                  </a:lnTo>
                  <a:lnTo>
                    <a:pt x="9979" y="14534"/>
                  </a:lnTo>
                  <a:lnTo>
                    <a:pt x="10770" y="14515"/>
                  </a:lnTo>
                  <a:lnTo>
                    <a:pt x="11561" y="14496"/>
                  </a:lnTo>
                  <a:lnTo>
                    <a:pt x="12334" y="14457"/>
                  </a:lnTo>
                  <a:lnTo>
                    <a:pt x="13125" y="14419"/>
                  </a:lnTo>
                  <a:lnTo>
                    <a:pt x="13916" y="14361"/>
                  </a:lnTo>
                  <a:lnTo>
                    <a:pt x="14708" y="14283"/>
                  </a:lnTo>
                  <a:lnTo>
                    <a:pt x="16271" y="14090"/>
                  </a:lnTo>
                  <a:lnTo>
                    <a:pt x="17004" y="13994"/>
                  </a:lnTo>
                  <a:lnTo>
                    <a:pt x="17371" y="13936"/>
                  </a:lnTo>
                  <a:lnTo>
                    <a:pt x="17738" y="13859"/>
                  </a:lnTo>
                  <a:lnTo>
                    <a:pt x="18085" y="13762"/>
                  </a:lnTo>
                  <a:lnTo>
                    <a:pt x="18433" y="13647"/>
                  </a:lnTo>
                  <a:lnTo>
                    <a:pt x="18780" y="13531"/>
                  </a:lnTo>
                  <a:lnTo>
                    <a:pt x="19108" y="13376"/>
                  </a:lnTo>
                  <a:lnTo>
                    <a:pt x="19359" y="13241"/>
                  </a:lnTo>
                  <a:lnTo>
                    <a:pt x="19571" y="13106"/>
                  </a:lnTo>
                  <a:lnTo>
                    <a:pt x="19764" y="12971"/>
                  </a:lnTo>
                  <a:lnTo>
                    <a:pt x="19919" y="12817"/>
                  </a:lnTo>
                  <a:lnTo>
                    <a:pt x="20092" y="12662"/>
                  </a:lnTo>
                  <a:lnTo>
                    <a:pt x="20247" y="12488"/>
                  </a:lnTo>
                  <a:lnTo>
                    <a:pt x="20421" y="12276"/>
                  </a:lnTo>
                  <a:lnTo>
                    <a:pt x="20575" y="12064"/>
                  </a:lnTo>
                  <a:lnTo>
                    <a:pt x="20710" y="11832"/>
                  </a:lnTo>
                  <a:lnTo>
                    <a:pt x="20845" y="11601"/>
                  </a:lnTo>
                  <a:lnTo>
                    <a:pt x="20961" y="11350"/>
                  </a:lnTo>
                  <a:lnTo>
                    <a:pt x="21077" y="11099"/>
                  </a:lnTo>
                  <a:lnTo>
                    <a:pt x="21154" y="10829"/>
                  </a:lnTo>
                  <a:lnTo>
                    <a:pt x="21251" y="10578"/>
                  </a:lnTo>
                  <a:lnTo>
                    <a:pt x="21308" y="10307"/>
                  </a:lnTo>
                  <a:lnTo>
                    <a:pt x="21366" y="10037"/>
                  </a:lnTo>
                  <a:lnTo>
                    <a:pt x="21463" y="9478"/>
                  </a:lnTo>
                  <a:lnTo>
                    <a:pt x="21501" y="8937"/>
                  </a:lnTo>
                  <a:lnTo>
                    <a:pt x="21501" y="8397"/>
                  </a:lnTo>
                  <a:lnTo>
                    <a:pt x="21482" y="7972"/>
                  </a:lnTo>
                  <a:lnTo>
                    <a:pt x="21463" y="7528"/>
                  </a:lnTo>
                  <a:lnTo>
                    <a:pt x="21405" y="7104"/>
                  </a:lnTo>
                  <a:lnTo>
                    <a:pt x="21328" y="6679"/>
                  </a:lnTo>
                  <a:lnTo>
                    <a:pt x="21251" y="6235"/>
                  </a:lnTo>
                  <a:lnTo>
                    <a:pt x="21154" y="5810"/>
                  </a:lnTo>
                  <a:lnTo>
                    <a:pt x="21038" y="5386"/>
                  </a:lnTo>
                  <a:lnTo>
                    <a:pt x="20903" y="4980"/>
                  </a:lnTo>
                  <a:lnTo>
                    <a:pt x="20749" y="4556"/>
                  </a:lnTo>
                  <a:lnTo>
                    <a:pt x="20575" y="4170"/>
                  </a:lnTo>
                  <a:lnTo>
                    <a:pt x="20382" y="3764"/>
                  </a:lnTo>
                  <a:lnTo>
                    <a:pt x="20170" y="3378"/>
                  </a:lnTo>
                  <a:lnTo>
                    <a:pt x="19938" y="3012"/>
                  </a:lnTo>
                  <a:lnTo>
                    <a:pt x="19687" y="2664"/>
                  </a:lnTo>
                  <a:lnTo>
                    <a:pt x="19417" y="2317"/>
                  </a:lnTo>
                  <a:lnTo>
                    <a:pt x="19127" y="1989"/>
                  </a:lnTo>
                  <a:lnTo>
                    <a:pt x="18954" y="1796"/>
                  </a:lnTo>
                  <a:lnTo>
                    <a:pt x="18761" y="1622"/>
                  </a:lnTo>
                  <a:lnTo>
                    <a:pt x="18355" y="1294"/>
                  </a:lnTo>
                  <a:lnTo>
                    <a:pt x="17950" y="1024"/>
                  </a:lnTo>
                  <a:lnTo>
                    <a:pt x="17525" y="792"/>
                  </a:lnTo>
                  <a:lnTo>
                    <a:pt x="17082" y="599"/>
                  </a:lnTo>
                  <a:lnTo>
                    <a:pt x="16638" y="425"/>
                  </a:lnTo>
                  <a:lnTo>
                    <a:pt x="16174" y="290"/>
                  </a:lnTo>
                  <a:lnTo>
                    <a:pt x="15711" y="194"/>
                  </a:lnTo>
                  <a:lnTo>
                    <a:pt x="15229" y="117"/>
                  </a:lnTo>
                  <a:lnTo>
                    <a:pt x="14746" y="59"/>
                  </a:lnTo>
                  <a:lnTo>
                    <a:pt x="14244" y="20"/>
                  </a:lnTo>
                  <a:lnTo>
                    <a:pt x="1374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1762650" y="5048375"/>
              <a:ext cx="537550" cy="363375"/>
            </a:xfrm>
            <a:custGeom>
              <a:avLst/>
              <a:gdLst/>
              <a:ahLst/>
              <a:cxnLst/>
              <a:rect l="l" t="t" r="r" b="b"/>
              <a:pathLst>
                <a:path w="21502" h="14535" fill="none" extrusionOk="0">
                  <a:moveTo>
                    <a:pt x="20247" y="12488"/>
                  </a:moveTo>
                  <a:lnTo>
                    <a:pt x="20247" y="12488"/>
                  </a:lnTo>
                  <a:lnTo>
                    <a:pt x="20092" y="12662"/>
                  </a:lnTo>
                  <a:lnTo>
                    <a:pt x="19919" y="12817"/>
                  </a:lnTo>
                  <a:lnTo>
                    <a:pt x="19764" y="12971"/>
                  </a:lnTo>
                  <a:lnTo>
                    <a:pt x="19571" y="13106"/>
                  </a:lnTo>
                  <a:lnTo>
                    <a:pt x="19571" y="13106"/>
                  </a:lnTo>
                  <a:lnTo>
                    <a:pt x="19359" y="13241"/>
                  </a:lnTo>
                  <a:lnTo>
                    <a:pt x="19108" y="13376"/>
                  </a:lnTo>
                  <a:lnTo>
                    <a:pt x="19108" y="13376"/>
                  </a:lnTo>
                  <a:lnTo>
                    <a:pt x="18780" y="13531"/>
                  </a:lnTo>
                  <a:lnTo>
                    <a:pt x="18433" y="13647"/>
                  </a:lnTo>
                  <a:lnTo>
                    <a:pt x="18085" y="13762"/>
                  </a:lnTo>
                  <a:lnTo>
                    <a:pt x="17738" y="13859"/>
                  </a:lnTo>
                  <a:lnTo>
                    <a:pt x="17371" y="13936"/>
                  </a:lnTo>
                  <a:lnTo>
                    <a:pt x="17004" y="13994"/>
                  </a:lnTo>
                  <a:lnTo>
                    <a:pt x="16271" y="14090"/>
                  </a:lnTo>
                  <a:lnTo>
                    <a:pt x="16271" y="14090"/>
                  </a:lnTo>
                  <a:lnTo>
                    <a:pt x="14708" y="14283"/>
                  </a:lnTo>
                  <a:lnTo>
                    <a:pt x="13916" y="14361"/>
                  </a:lnTo>
                  <a:lnTo>
                    <a:pt x="13125" y="14419"/>
                  </a:lnTo>
                  <a:lnTo>
                    <a:pt x="12334" y="14457"/>
                  </a:lnTo>
                  <a:lnTo>
                    <a:pt x="11561" y="14496"/>
                  </a:lnTo>
                  <a:lnTo>
                    <a:pt x="10770" y="14515"/>
                  </a:lnTo>
                  <a:lnTo>
                    <a:pt x="9979" y="14534"/>
                  </a:lnTo>
                  <a:lnTo>
                    <a:pt x="9187" y="14515"/>
                  </a:lnTo>
                  <a:lnTo>
                    <a:pt x="8396" y="14496"/>
                  </a:lnTo>
                  <a:lnTo>
                    <a:pt x="7605" y="14457"/>
                  </a:lnTo>
                  <a:lnTo>
                    <a:pt x="6833" y="14380"/>
                  </a:lnTo>
                  <a:lnTo>
                    <a:pt x="6041" y="14303"/>
                  </a:lnTo>
                  <a:lnTo>
                    <a:pt x="5269" y="14206"/>
                  </a:lnTo>
                  <a:lnTo>
                    <a:pt x="4478" y="14090"/>
                  </a:lnTo>
                  <a:lnTo>
                    <a:pt x="3706" y="13955"/>
                  </a:lnTo>
                  <a:lnTo>
                    <a:pt x="3706" y="13955"/>
                  </a:lnTo>
                  <a:lnTo>
                    <a:pt x="3243" y="13859"/>
                  </a:lnTo>
                  <a:lnTo>
                    <a:pt x="2760" y="13724"/>
                  </a:lnTo>
                  <a:lnTo>
                    <a:pt x="2278" y="13589"/>
                  </a:lnTo>
                  <a:lnTo>
                    <a:pt x="2027" y="13492"/>
                  </a:lnTo>
                  <a:lnTo>
                    <a:pt x="1795" y="13396"/>
                  </a:lnTo>
                  <a:lnTo>
                    <a:pt x="1564" y="13280"/>
                  </a:lnTo>
                  <a:lnTo>
                    <a:pt x="1351" y="13164"/>
                  </a:lnTo>
                  <a:lnTo>
                    <a:pt x="1158" y="13029"/>
                  </a:lnTo>
                  <a:lnTo>
                    <a:pt x="965" y="12875"/>
                  </a:lnTo>
                  <a:lnTo>
                    <a:pt x="772" y="12701"/>
                  </a:lnTo>
                  <a:lnTo>
                    <a:pt x="618" y="12527"/>
                  </a:lnTo>
                  <a:lnTo>
                    <a:pt x="483" y="12334"/>
                  </a:lnTo>
                  <a:lnTo>
                    <a:pt x="367" y="12102"/>
                  </a:lnTo>
                  <a:lnTo>
                    <a:pt x="367" y="12102"/>
                  </a:lnTo>
                  <a:lnTo>
                    <a:pt x="290" y="11929"/>
                  </a:lnTo>
                  <a:lnTo>
                    <a:pt x="213" y="11716"/>
                  </a:lnTo>
                  <a:lnTo>
                    <a:pt x="174" y="11523"/>
                  </a:lnTo>
                  <a:lnTo>
                    <a:pt x="116" y="11330"/>
                  </a:lnTo>
                  <a:lnTo>
                    <a:pt x="58" y="10925"/>
                  </a:lnTo>
                  <a:lnTo>
                    <a:pt x="20" y="10500"/>
                  </a:lnTo>
                  <a:lnTo>
                    <a:pt x="20" y="10500"/>
                  </a:lnTo>
                  <a:lnTo>
                    <a:pt x="20" y="10076"/>
                  </a:lnTo>
                  <a:lnTo>
                    <a:pt x="0" y="9651"/>
                  </a:lnTo>
                  <a:lnTo>
                    <a:pt x="20" y="9227"/>
                  </a:lnTo>
                  <a:lnTo>
                    <a:pt x="58" y="8821"/>
                  </a:lnTo>
                  <a:lnTo>
                    <a:pt x="97" y="8397"/>
                  </a:lnTo>
                  <a:lnTo>
                    <a:pt x="155" y="7972"/>
                  </a:lnTo>
                  <a:lnTo>
                    <a:pt x="213" y="7567"/>
                  </a:lnTo>
                  <a:lnTo>
                    <a:pt x="309" y="7142"/>
                  </a:lnTo>
                  <a:lnTo>
                    <a:pt x="406" y="6737"/>
                  </a:lnTo>
                  <a:lnTo>
                    <a:pt x="521" y="6331"/>
                  </a:lnTo>
                  <a:lnTo>
                    <a:pt x="637" y="5926"/>
                  </a:lnTo>
                  <a:lnTo>
                    <a:pt x="792" y="5540"/>
                  </a:lnTo>
                  <a:lnTo>
                    <a:pt x="946" y="5135"/>
                  </a:lnTo>
                  <a:lnTo>
                    <a:pt x="1100" y="4749"/>
                  </a:lnTo>
                  <a:lnTo>
                    <a:pt x="1293" y="4363"/>
                  </a:lnTo>
                  <a:lnTo>
                    <a:pt x="1467" y="3996"/>
                  </a:lnTo>
                  <a:lnTo>
                    <a:pt x="1467" y="3996"/>
                  </a:lnTo>
                  <a:lnTo>
                    <a:pt x="1679" y="3629"/>
                  </a:lnTo>
                  <a:lnTo>
                    <a:pt x="1892" y="3301"/>
                  </a:lnTo>
                  <a:lnTo>
                    <a:pt x="2143" y="2973"/>
                  </a:lnTo>
                  <a:lnTo>
                    <a:pt x="2394" y="2684"/>
                  </a:lnTo>
                  <a:lnTo>
                    <a:pt x="2664" y="2394"/>
                  </a:lnTo>
                  <a:lnTo>
                    <a:pt x="2953" y="2143"/>
                  </a:lnTo>
                  <a:lnTo>
                    <a:pt x="3262" y="1892"/>
                  </a:lnTo>
                  <a:lnTo>
                    <a:pt x="3590" y="1661"/>
                  </a:lnTo>
                  <a:lnTo>
                    <a:pt x="3918" y="1448"/>
                  </a:lnTo>
                  <a:lnTo>
                    <a:pt x="4246" y="1255"/>
                  </a:lnTo>
                  <a:lnTo>
                    <a:pt x="4613" y="1082"/>
                  </a:lnTo>
                  <a:lnTo>
                    <a:pt x="4980" y="927"/>
                  </a:lnTo>
                  <a:lnTo>
                    <a:pt x="5347" y="773"/>
                  </a:lnTo>
                  <a:lnTo>
                    <a:pt x="5713" y="657"/>
                  </a:lnTo>
                  <a:lnTo>
                    <a:pt x="6099" y="541"/>
                  </a:lnTo>
                  <a:lnTo>
                    <a:pt x="6505" y="445"/>
                  </a:lnTo>
                  <a:lnTo>
                    <a:pt x="6505" y="445"/>
                  </a:lnTo>
                  <a:lnTo>
                    <a:pt x="6987" y="348"/>
                  </a:lnTo>
                  <a:lnTo>
                    <a:pt x="7470" y="271"/>
                  </a:lnTo>
                  <a:lnTo>
                    <a:pt x="7952" y="213"/>
                  </a:lnTo>
                  <a:lnTo>
                    <a:pt x="8454" y="155"/>
                  </a:lnTo>
                  <a:lnTo>
                    <a:pt x="8454" y="155"/>
                  </a:lnTo>
                  <a:lnTo>
                    <a:pt x="9265" y="97"/>
                  </a:lnTo>
                  <a:lnTo>
                    <a:pt x="10095" y="78"/>
                  </a:lnTo>
                  <a:lnTo>
                    <a:pt x="11735" y="39"/>
                  </a:lnTo>
                  <a:lnTo>
                    <a:pt x="11735" y="39"/>
                  </a:lnTo>
                  <a:lnTo>
                    <a:pt x="12739" y="1"/>
                  </a:lnTo>
                  <a:lnTo>
                    <a:pt x="13742" y="1"/>
                  </a:lnTo>
                  <a:lnTo>
                    <a:pt x="14244" y="20"/>
                  </a:lnTo>
                  <a:lnTo>
                    <a:pt x="14746" y="59"/>
                  </a:lnTo>
                  <a:lnTo>
                    <a:pt x="15229" y="117"/>
                  </a:lnTo>
                  <a:lnTo>
                    <a:pt x="15711" y="194"/>
                  </a:lnTo>
                  <a:lnTo>
                    <a:pt x="16174" y="290"/>
                  </a:lnTo>
                  <a:lnTo>
                    <a:pt x="16638" y="425"/>
                  </a:lnTo>
                  <a:lnTo>
                    <a:pt x="17082" y="599"/>
                  </a:lnTo>
                  <a:lnTo>
                    <a:pt x="17525" y="792"/>
                  </a:lnTo>
                  <a:lnTo>
                    <a:pt x="17950" y="1024"/>
                  </a:lnTo>
                  <a:lnTo>
                    <a:pt x="18355" y="1294"/>
                  </a:lnTo>
                  <a:lnTo>
                    <a:pt x="18761" y="1622"/>
                  </a:lnTo>
                  <a:lnTo>
                    <a:pt x="18954" y="1796"/>
                  </a:lnTo>
                  <a:lnTo>
                    <a:pt x="19127" y="1989"/>
                  </a:lnTo>
                  <a:lnTo>
                    <a:pt x="19127" y="1989"/>
                  </a:lnTo>
                  <a:lnTo>
                    <a:pt x="19417" y="2317"/>
                  </a:lnTo>
                  <a:lnTo>
                    <a:pt x="19687" y="2664"/>
                  </a:lnTo>
                  <a:lnTo>
                    <a:pt x="19938" y="3012"/>
                  </a:lnTo>
                  <a:lnTo>
                    <a:pt x="20170" y="3378"/>
                  </a:lnTo>
                  <a:lnTo>
                    <a:pt x="20382" y="3764"/>
                  </a:lnTo>
                  <a:lnTo>
                    <a:pt x="20575" y="4170"/>
                  </a:lnTo>
                  <a:lnTo>
                    <a:pt x="20749" y="4556"/>
                  </a:lnTo>
                  <a:lnTo>
                    <a:pt x="20903" y="4980"/>
                  </a:lnTo>
                  <a:lnTo>
                    <a:pt x="21038" y="5386"/>
                  </a:lnTo>
                  <a:lnTo>
                    <a:pt x="21154" y="5810"/>
                  </a:lnTo>
                  <a:lnTo>
                    <a:pt x="21251" y="6235"/>
                  </a:lnTo>
                  <a:lnTo>
                    <a:pt x="21328" y="6679"/>
                  </a:lnTo>
                  <a:lnTo>
                    <a:pt x="21405" y="7104"/>
                  </a:lnTo>
                  <a:lnTo>
                    <a:pt x="21463" y="7528"/>
                  </a:lnTo>
                  <a:lnTo>
                    <a:pt x="21482" y="7972"/>
                  </a:lnTo>
                  <a:lnTo>
                    <a:pt x="21501" y="8397"/>
                  </a:lnTo>
                  <a:lnTo>
                    <a:pt x="21501" y="8397"/>
                  </a:lnTo>
                  <a:lnTo>
                    <a:pt x="21501" y="8937"/>
                  </a:lnTo>
                  <a:lnTo>
                    <a:pt x="21463" y="9478"/>
                  </a:lnTo>
                  <a:lnTo>
                    <a:pt x="21366" y="10037"/>
                  </a:lnTo>
                  <a:lnTo>
                    <a:pt x="21308" y="10307"/>
                  </a:lnTo>
                  <a:lnTo>
                    <a:pt x="21251" y="10578"/>
                  </a:lnTo>
                  <a:lnTo>
                    <a:pt x="21154" y="10829"/>
                  </a:lnTo>
                  <a:lnTo>
                    <a:pt x="21077" y="11099"/>
                  </a:lnTo>
                  <a:lnTo>
                    <a:pt x="20961" y="11350"/>
                  </a:lnTo>
                  <a:lnTo>
                    <a:pt x="20845" y="11601"/>
                  </a:lnTo>
                  <a:lnTo>
                    <a:pt x="20710" y="11832"/>
                  </a:lnTo>
                  <a:lnTo>
                    <a:pt x="20575" y="12064"/>
                  </a:lnTo>
                  <a:lnTo>
                    <a:pt x="20421" y="12276"/>
                  </a:lnTo>
                  <a:lnTo>
                    <a:pt x="20247" y="124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1762650" y="5048375"/>
              <a:ext cx="538025" cy="363375"/>
            </a:xfrm>
            <a:custGeom>
              <a:avLst/>
              <a:gdLst/>
              <a:ahLst/>
              <a:cxnLst/>
              <a:rect l="l" t="t" r="r" b="b"/>
              <a:pathLst>
                <a:path w="21521" h="14535" extrusionOk="0">
                  <a:moveTo>
                    <a:pt x="13221" y="1"/>
                  </a:moveTo>
                  <a:lnTo>
                    <a:pt x="12488" y="20"/>
                  </a:lnTo>
                  <a:lnTo>
                    <a:pt x="11735" y="39"/>
                  </a:lnTo>
                  <a:lnTo>
                    <a:pt x="10095" y="78"/>
                  </a:lnTo>
                  <a:lnTo>
                    <a:pt x="9265" y="97"/>
                  </a:lnTo>
                  <a:lnTo>
                    <a:pt x="8454" y="155"/>
                  </a:lnTo>
                  <a:lnTo>
                    <a:pt x="7952" y="213"/>
                  </a:lnTo>
                  <a:lnTo>
                    <a:pt x="7470" y="271"/>
                  </a:lnTo>
                  <a:lnTo>
                    <a:pt x="6987" y="348"/>
                  </a:lnTo>
                  <a:lnTo>
                    <a:pt x="6505" y="445"/>
                  </a:lnTo>
                  <a:lnTo>
                    <a:pt x="6099" y="541"/>
                  </a:lnTo>
                  <a:lnTo>
                    <a:pt x="5713" y="657"/>
                  </a:lnTo>
                  <a:lnTo>
                    <a:pt x="5347" y="773"/>
                  </a:lnTo>
                  <a:lnTo>
                    <a:pt x="4980" y="927"/>
                  </a:lnTo>
                  <a:lnTo>
                    <a:pt x="4613" y="1082"/>
                  </a:lnTo>
                  <a:lnTo>
                    <a:pt x="4246" y="1255"/>
                  </a:lnTo>
                  <a:lnTo>
                    <a:pt x="3918" y="1448"/>
                  </a:lnTo>
                  <a:lnTo>
                    <a:pt x="3590" y="1661"/>
                  </a:lnTo>
                  <a:lnTo>
                    <a:pt x="3262" y="1892"/>
                  </a:lnTo>
                  <a:lnTo>
                    <a:pt x="2953" y="2143"/>
                  </a:lnTo>
                  <a:lnTo>
                    <a:pt x="2664" y="2394"/>
                  </a:lnTo>
                  <a:lnTo>
                    <a:pt x="2394" y="2684"/>
                  </a:lnTo>
                  <a:lnTo>
                    <a:pt x="2143" y="2973"/>
                  </a:lnTo>
                  <a:lnTo>
                    <a:pt x="1892" y="3301"/>
                  </a:lnTo>
                  <a:lnTo>
                    <a:pt x="1679" y="3629"/>
                  </a:lnTo>
                  <a:lnTo>
                    <a:pt x="1467" y="3996"/>
                  </a:lnTo>
                  <a:lnTo>
                    <a:pt x="1139" y="4672"/>
                  </a:lnTo>
                  <a:lnTo>
                    <a:pt x="849" y="5366"/>
                  </a:lnTo>
                  <a:lnTo>
                    <a:pt x="599" y="6081"/>
                  </a:lnTo>
                  <a:lnTo>
                    <a:pt x="386" y="6814"/>
                  </a:lnTo>
                  <a:lnTo>
                    <a:pt x="232" y="7547"/>
                  </a:lnTo>
                  <a:lnTo>
                    <a:pt x="155" y="7914"/>
                  </a:lnTo>
                  <a:lnTo>
                    <a:pt x="97" y="8300"/>
                  </a:lnTo>
                  <a:lnTo>
                    <a:pt x="58" y="8667"/>
                  </a:lnTo>
                  <a:lnTo>
                    <a:pt x="39" y="9053"/>
                  </a:lnTo>
                  <a:lnTo>
                    <a:pt x="20" y="9420"/>
                  </a:lnTo>
                  <a:lnTo>
                    <a:pt x="0" y="9806"/>
                  </a:lnTo>
                  <a:lnTo>
                    <a:pt x="20" y="10500"/>
                  </a:lnTo>
                  <a:lnTo>
                    <a:pt x="58" y="10925"/>
                  </a:lnTo>
                  <a:lnTo>
                    <a:pt x="116" y="11330"/>
                  </a:lnTo>
                  <a:lnTo>
                    <a:pt x="174" y="11523"/>
                  </a:lnTo>
                  <a:lnTo>
                    <a:pt x="213" y="11716"/>
                  </a:lnTo>
                  <a:lnTo>
                    <a:pt x="290" y="11929"/>
                  </a:lnTo>
                  <a:lnTo>
                    <a:pt x="367" y="12102"/>
                  </a:lnTo>
                  <a:lnTo>
                    <a:pt x="483" y="12334"/>
                  </a:lnTo>
                  <a:lnTo>
                    <a:pt x="618" y="12527"/>
                  </a:lnTo>
                  <a:lnTo>
                    <a:pt x="772" y="12701"/>
                  </a:lnTo>
                  <a:lnTo>
                    <a:pt x="965" y="12875"/>
                  </a:lnTo>
                  <a:lnTo>
                    <a:pt x="1158" y="13029"/>
                  </a:lnTo>
                  <a:lnTo>
                    <a:pt x="1351" y="13164"/>
                  </a:lnTo>
                  <a:lnTo>
                    <a:pt x="1564" y="13280"/>
                  </a:lnTo>
                  <a:lnTo>
                    <a:pt x="1795" y="13396"/>
                  </a:lnTo>
                  <a:lnTo>
                    <a:pt x="2027" y="13492"/>
                  </a:lnTo>
                  <a:lnTo>
                    <a:pt x="2278" y="13589"/>
                  </a:lnTo>
                  <a:lnTo>
                    <a:pt x="2760" y="13724"/>
                  </a:lnTo>
                  <a:lnTo>
                    <a:pt x="3243" y="13859"/>
                  </a:lnTo>
                  <a:lnTo>
                    <a:pt x="3706" y="13955"/>
                  </a:lnTo>
                  <a:lnTo>
                    <a:pt x="4497" y="14090"/>
                  </a:lnTo>
                  <a:lnTo>
                    <a:pt x="5289" y="14206"/>
                  </a:lnTo>
                  <a:lnTo>
                    <a:pt x="6080" y="14303"/>
                  </a:lnTo>
                  <a:lnTo>
                    <a:pt x="6871" y="14399"/>
                  </a:lnTo>
                  <a:lnTo>
                    <a:pt x="7663" y="14457"/>
                  </a:lnTo>
                  <a:lnTo>
                    <a:pt x="8454" y="14496"/>
                  </a:lnTo>
                  <a:lnTo>
                    <a:pt x="9265" y="14515"/>
                  </a:lnTo>
                  <a:lnTo>
                    <a:pt x="10056" y="14534"/>
                  </a:lnTo>
                  <a:lnTo>
                    <a:pt x="10828" y="14515"/>
                  </a:lnTo>
                  <a:lnTo>
                    <a:pt x="11619" y="14496"/>
                  </a:lnTo>
                  <a:lnTo>
                    <a:pt x="12391" y="14457"/>
                  </a:lnTo>
                  <a:lnTo>
                    <a:pt x="13163" y="14419"/>
                  </a:lnTo>
                  <a:lnTo>
                    <a:pt x="13955" y="14361"/>
                  </a:lnTo>
                  <a:lnTo>
                    <a:pt x="14727" y="14283"/>
                  </a:lnTo>
                  <a:lnTo>
                    <a:pt x="16271" y="14090"/>
                  </a:lnTo>
                  <a:lnTo>
                    <a:pt x="17004" y="13994"/>
                  </a:lnTo>
                  <a:lnTo>
                    <a:pt x="17371" y="13936"/>
                  </a:lnTo>
                  <a:lnTo>
                    <a:pt x="17738" y="13859"/>
                  </a:lnTo>
                  <a:lnTo>
                    <a:pt x="18085" y="13762"/>
                  </a:lnTo>
                  <a:lnTo>
                    <a:pt x="18433" y="13647"/>
                  </a:lnTo>
                  <a:lnTo>
                    <a:pt x="18780" y="13531"/>
                  </a:lnTo>
                  <a:lnTo>
                    <a:pt x="19108" y="13376"/>
                  </a:lnTo>
                  <a:lnTo>
                    <a:pt x="19359" y="13241"/>
                  </a:lnTo>
                  <a:lnTo>
                    <a:pt x="19571" y="13106"/>
                  </a:lnTo>
                  <a:lnTo>
                    <a:pt x="19764" y="12971"/>
                  </a:lnTo>
                  <a:lnTo>
                    <a:pt x="19919" y="12817"/>
                  </a:lnTo>
                  <a:lnTo>
                    <a:pt x="20092" y="12662"/>
                  </a:lnTo>
                  <a:lnTo>
                    <a:pt x="20247" y="12488"/>
                  </a:lnTo>
                  <a:lnTo>
                    <a:pt x="20401" y="12295"/>
                  </a:lnTo>
                  <a:lnTo>
                    <a:pt x="20556" y="12083"/>
                  </a:lnTo>
                  <a:lnTo>
                    <a:pt x="20691" y="11871"/>
                  </a:lnTo>
                  <a:lnTo>
                    <a:pt x="20826" y="11639"/>
                  </a:lnTo>
                  <a:lnTo>
                    <a:pt x="20942" y="11408"/>
                  </a:lnTo>
                  <a:lnTo>
                    <a:pt x="21038" y="11176"/>
                  </a:lnTo>
                  <a:lnTo>
                    <a:pt x="21135" y="10925"/>
                  </a:lnTo>
                  <a:lnTo>
                    <a:pt x="21212" y="10674"/>
                  </a:lnTo>
                  <a:lnTo>
                    <a:pt x="21347" y="10172"/>
                  </a:lnTo>
                  <a:lnTo>
                    <a:pt x="21444" y="9651"/>
                  </a:lnTo>
                  <a:lnTo>
                    <a:pt x="21501" y="9130"/>
                  </a:lnTo>
                  <a:lnTo>
                    <a:pt x="21521" y="8609"/>
                  </a:lnTo>
                  <a:lnTo>
                    <a:pt x="21501" y="8397"/>
                  </a:lnTo>
                  <a:lnTo>
                    <a:pt x="21482" y="7972"/>
                  </a:lnTo>
                  <a:lnTo>
                    <a:pt x="21463" y="7528"/>
                  </a:lnTo>
                  <a:lnTo>
                    <a:pt x="21405" y="7104"/>
                  </a:lnTo>
                  <a:lnTo>
                    <a:pt x="21328" y="6679"/>
                  </a:lnTo>
                  <a:lnTo>
                    <a:pt x="21251" y="6235"/>
                  </a:lnTo>
                  <a:lnTo>
                    <a:pt x="21154" y="5810"/>
                  </a:lnTo>
                  <a:lnTo>
                    <a:pt x="21038" y="5386"/>
                  </a:lnTo>
                  <a:lnTo>
                    <a:pt x="20903" y="4980"/>
                  </a:lnTo>
                  <a:lnTo>
                    <a:pt x="20749" y="4556"/>
                  </a:lnTo>
                  <a:lnTo>
                    <a:pt x="20575" y="4170"/>
                  </a:lnTo>
                  <a:lnTo>
                    <a:pt x="20382" y="3764"/>
                  </a:lnTo>
                  <a:lnTo>
                    <a:pt x="20170" y="3378"/>
                  </a:lnTo>
                  <a:lnTo>
                    <a:pt x="19938" y="3012"/>
                  </a:lnTo>
                  <a:lnTo>
                    <a:pt x="19687" y="2664"/>
                  </a:lnTo>
                  <a:lnTo>
                    <a:pt x="19417" y="2317"/>
                  </a:lnTo>
                  <a:lnTo>
                    <a:pt x="19127" y="1989"/>
                  </a:lnTo>
                  <a:lnTo>
                    <a:pt x="18819" y="1680"/>
                  </a:lnTo>
                  <a:lnTo>
                    <a:pt x="18510" y="1410"/>
                  </a:lnTo>
                  <a:lnTo>
                    <a:pt x="18182" y="1178"/>
                  </a:lnTo>
                  <a:lnTo>
                    <a:pt x="17834" y="966"/>
                  </a:lnTo>
                  <a:lnTo>
                    <a:pt x="17487" y="773"/>
                  </a:lnTo>
                  <a:lnTo>
                    <a:pt x="17139" y="618"/>
                  </a:lnTo>
                  <a:lnTo>
                    <a:pt x="16773" y="464"/>
                  </a:lnTo>
                  <a:lnTo>
                    <a:pt x="16387" y="348"/>
                  </a:lnTo>
                  <a:lnTo>
                    <a:pt x="16020" y="252"/>
                  </a:lnTo>
                  <a:lnTo>
                    <a:pt x="15634" y="175"/>
                  </a:lnTo>
                  <a:lnTo>
                    <a:pt x="15248" y="117"/>
                  </a:lnTo>
                  <a:lnTo>
                    <a:pt x="14843" y="78"/>
                  </a:lnTo>
                  <a:lnTo>
                    <a:pt x="14437" y="39"/>
                  </a:lnTo>
                  <a:lnTo>
                    <a:pt x="14051" y="20"/>
                  </a:lnTo>
                  <a:lnTo>
                    <a:pt x="132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1762650" y="5048375"/>
              <a:ext cx="538025" cy="363375"/>
            </a:xfrm>
            <a:custGeom>
              <a:avLst/>
              <a:gdLst/>
              <a:ahLst/>
              <a:cxnLst/>
              <a:rect l="l" t="t" r="r" b="b"/>
              <a:pathLst>
                <a:path w="21521" h="14535" fill="none" extrusionOk="0">
                  <a:moveTo>
                    <a:pt x="13221" y="1"/>
                  </a:moveTo>
                  <a:lnTo>
                    <a:pt x="13221" y="1"/>
                  </a:lnTo>
                  <a:lnTo>
                    <a:pt x="12488" y="20"/>
                  </a:lnTo>
                  <a:lnTo>
                    <a:pt x="11735" y="39"/>
                  </a:lnTo>
                  <a:lnTo>
                    <a:pt x="11735" y="39"/>
                  </a:lnTo>
                  <a:lnTo>
                    <a:pt x="10095" y="78"/>
                  </a:lnTo>
                  <a:lnTo>
                    <a:pt x="9265" y="97"/>
                  </a:lnTo>
                  <a:lnTo>
                    <a:pt x="8454" y="155"/>
                  </a:lnTo>
                  <a:lnTo>
                    <a:pt x="8454" y="155"/>
                  </a:lnTo>
                  <a:lnTo>
                    <a:pt x="7952" y="213"/>
                  </a:lnTo>
                  <a:lnTo>
                    <a:pt x="7470" y="271"/>
                  </a:lnTo>
                  <a:lnTo>
                    <a:pt x="6987" y="348"/>
                  </a:lnTo>
                  <a:lnTo>
                    <a:pt x="6505" y="445"/>
                  </a:lnTo>
                  <a:lnTo>
                    <a:pt x="6505" y="445"/>
                  </a:lnTo>
                  <a:lnTo>
                    <a:pt x="6099" y="541"/>
                  </a:lnTo>
                  <a:lnTo>
                    <a:pt x="5713" y="657"/>
                  </a:lnTo>
                  <a:lnTo>
                    <a:pt x="5347" y="773"/>
                  </a:lnTo>
                  <a:lnTo>
                    <a:pt x="4980" y="927"/>
                  </a:lnTo>
                  <a:lnTo>
                    <a:pt x="4613" y="1082"/>
                  </a:lnTo>
                  <a:lnTo>
                    <a:pt x="4246" y="1255"/>
                  </a:lnTo>
                  <a:lnTo>
                    <a:pt x="3918" y="1448"/>
                  </a:lnTo>
                  <a:lnTo>
                    <a:pt x="3590" y="1661"/>
                  </a:lnTo>
                  <a:lnTo>
                    <a:pt x="3262" y="1892"/>
                  </a:lnTo>
                  <a:lnTo>
                    <a:pt x="2953" y="2143"/>
                  </a:lnTo>
                  <a:lnTo>
                    <a:pt x="2664" y="2394"/>
                  </a:lnTo>
                  <a:lnTo>
                    <a:pt x="2394" y="2684"/>
                  </a:lnTo>
                  <a:lnTo>
                    <a:pt x="2143" y="2973"/>
                  </a:lnTo>
                  <a:lnTo>
                    <a:pt x="1892" y="3301"/>
                  </a:lnTo>
                  <a:lnTo>
                    <a:pt x="1679" y="3629"/>
                  </a:lnTo>
                  <a:lnTo>
                    <a:pt x="1467" y="3996"/>
                  </a:lnTo>
                  <a:lnTo>
                    <a:pt x="1467" y="3996"/>
                  </a:lnTo>
                  <a:lnTo>
                    <a:pt x="1139" y="4672"/>
                  </a:lnTo>
                  <a:lnTo>
                    <a:pt x="849" y="5366"/>
                  </a:lnTo>
                  <a:lnTo>
                    <a:pt x="599" y="6081"/>
                  </a:lnTo>
                  <a:lnTo>
                    <a:pt x="386" y="6814"/>
                  </a:lnTo>
                  <a:lnTo>
                    <a:pt x="232" y="7547"/>
                  </a:lnTo>
                  <a:lnTo>
                    <a:pt x="155" y="7914"/>
                  </a:lnTo>
                  <a:lnTo>
                    <a:pt x="97" y="8300"/>
                  </a:lnTo>
                  <a:lnTo>
                    <a:pt x="58" y="8667"/>
                  </a:lnTo>
                  <a:lnTo>
                    <a:pt x="39" y="9053"/>
                  </a:lnTo>
                  <a:lnTo>
                    <a:pt x="20" y="9420"/>
                  </a:lnTo>
                  <a:lnTo>
                    <a:pt x="0" y="9806"/>
                  </a:lnTo>
                  <a:lnTo>
                    <a:pt x="0" y="9806"/>
                  </a:lnTo>
                  <a:lnTo>
                    <a:pt x="20" y="10500"/>
                  </a:lnTo>
                  <a:lnTo>
                    <a:pt x="20" y="10500"/>
                  </a:lnTo>
                  <a:lnTo>
                    <a:pt x="58" y="10925"/>
                  </a:lnTo>
                  <a:lnTo>
                    <a:pt x="116" y="11330"/>
                  </a:lnTo>
                  <a:lnTo>
                    <a:pt x="174" y="11523"/>
                  </a:lnTo>
                  <a:lnTo>
                    <a:pt x="213" y="11716"/>
                  </a:lnTo>
                  <a:lnTo>
                    <a:pt x="290" y="11929"/>
                  </a:lnTo>
                  <a:lnTo>
                    <a:pt x="367" y="12102"/>
                  </a:lnTo>
                  <a:lnTo>
                    <a:pt x="367" y="12102"/>
                  </a:lnTo>
                  <a:lnTo>
                    <a:pt x="483" y="12334"/>
                  </a:lnTo>
                  <a:lnTo>
                    <a:pt x="618" y="12527"/>
                  </a:lnTo>
                  <a:lnTo>
                    <a:pt x="772" y="12701"/>
                  </a:lnTo>
                  <a:lnTo>
                    <a:pt x="965" y="12875"/>
                  </a:lnTo>
                  <a:lnTo>
                    <a:pt x="1158" y="13029"/>
                  </a:lnTo>
                  <a:lnTo>
                    <a:pt x="1351" y="13164"/>
                  </a:lnTo>
                  <a:lnTo>
                    <a:pt x="1564" y="13280"/>
                  </a:lnTo>
                  <a:lnTo>
                    <a:pt x="1795" y="13396"/>
                  </a:lnTo>
                  <a:lnTo>
                    <a:pt x="2027" y="13492"/>
                  </a:lnTo>
                  <a:lnTo>
                    <a:pt x="2278" y="13589"/>
                  </a:lnTo>
                  <a:lnTo>
                    <a:pt x="2760" y="13724"/>
                  </a:lnTo>
                  <a:lnTo>
                    <a:pt x="3243" y="13859"/>
                  </a:lnTo>
                  <a:lnTo>
                    <a:pt x="3706" y="13955"/>
                  </a:lnTo>
                  <a:lnTo>
                    <a:pt x="3706" y="13955"/>
                  </a:lnTo>
                  <a:lnTo>
                    <a:pt x="4497" y="14090"/>
                  </a:lnTo>
                  <a:lnTo>
                    <a:pt x="5289" y="14206"/>
                  </a:lnTo>
                  <a:lnTo>
                    <a:pt x="6080" y="14303"/>
                  </a:lnTo>
                  <a:lnTo>
                    <a:pt x="6871" y="14399"/>
                  </a:lnTo>
                  <a:lnTo>
                    <a:pt x="7663" y="14457"/>
                  </a:lnTo>
                  <a:lnTo>
                    <a:pt x="8454" y="14496"/>
                  </a:lnTo>
                  <a:lnTo>
                    <a:pt x="9265" y="14515"/>
                  </a:lnTo>
                  <a:lnTo>
                    <a:pt x="10056" y="14534"/>
                  </a:lnTo>
                  <a:lnTo>
                    <a:pt x="10056" y="14534"/>
                  </a:lnTo>
                  <a:lnTo>
                    <a:pt x="10828" y="14515"/>
                  </a:lnTo>
                  <a:lnTo>
                    <a:pt x="11619" y="14496"/>
                  </a:lnTo>
                  <a:lnTo>
                    <a:pt x="12391" y="14457"/>
                  </a:lnTo>
                  <a:lnTo>
                    <a:pt x="13163" y="14419"/>
                  </a:lnTo>
                  <a:lnTo>
                    <a:pt x="13955" y="14361"/>
                  </a:lnTo>
                  <a:lnTo>
                    <a:pt x="14727" y="14283"/>
                  </a:lnTo>
                  <a:lnTo>
                    <a:pt x="16271" y="14090"/>
                  </a:lnTo>
                  <a:lnTo>
                    <a:pt x="16271" y="14090"/>
                  </a:lnTo>
                  <a:lnTo>
                    <a:pt x="17004" y="13994"/>
                  </a:lnTo>
                  <a:lnTo>
                    <a:pt x="17371" y="13936"/>
                  </a:lnTo>
                  <a:lnTo>
                    <a:pt x="17738" y="13859"/>
                  </a:lnTo>
                  <a:lnTo>
                    <a:pt x="18085" y="13762"/>
                  </a:lnTo>
                  <a:lnTo>
                    <a:pt x="18433" y="13647"/>
                  </a:lnTo>
                  <a:lnTo>
                    <a:pt x="18780" y="13531"/>
                  </a:lnTo>
                  <a:lnTo>
                    <a:pt x="19108" y="13376"/>
                  </a:lnTo>
                  <a:lnTo>
                    <a:pt x="19108" y="13376"/>
                  </a:lnTo>
                  <a:lnTo>
                    <a:pt x="19359" y="13241"/>
                  </a:lnTo>
                  <a:lnTo>
                    <a:pt x="19571" y="13106"/>
                  </a:lnTo>
                  <a:lnTo>
                    <a:pt x="19571" y="13106"/>
                  </a:lnTo>
                  <a:lnTo>
                    <a:pt x="19764" y="12971"/>
                  </a:lnTo>
                  <a:lnTo>
                    <a:pt x="19919" y="12817"/>
                  </a:lnTo>
                  <a:lnTo>
                    <a:pt x="20092" y="12662"/>
                  </a:lnTo>
                  <a:lnTo>
                    <a:pt x="20247" y="12488"/>
                  </a:lnTo>
                  <a:lnTo>
                    <a:pt x="20247" y="12488"/>
                  </a:lnTo>
                  <a:lnTo>
                    <a:pt x="20401" y="12295"/>
                  </a:lnTo>
                  <a:lnTo>
                    <a:pt x="20556" y="12083"/>
                  </a:lnTo>
                  <a:lnTo>
                    <a:pt x="20691" y="11871"/>
                  </a:lnTo>
                  <a:lnTo>
                    <a:pt x="20826" y="11639"/>
                  </a:lnTo>
                  <a:lnTo>
                    <a:pt x="20942" y="11408"/>
                  </a:lnTo>
                  <a:lnTo>
                    <a:pt x="21038" y="11176"/>
                  </a:lnTo>
                  <a:lnTo>
                    <a:pt x="21135" y="10925"/>
                  </a:lnTo>
                  <a:lnTo>
                    <a:pt x="21212" y="10674"/>
                  </a:lnTo>
                  <a:lnTo>
                    <a:pt x="21347" y="10172"/>
                  </a:lnTo>
                  <a:lnTo>
                    <a:pt x="21444" y="9651"/>
                  </a:lnTo>
                  <a:lnTo>
                    <a:pt x="21501" y="9130"/>
                  </a:lnTo>
                  <a:lnTo>
                    <a:pt x="21521" y="8609"/>
                  </a:lnTo>
                  <a:lnTo>
                    <a:pt x="21521" y="8609"/>
                  </a:lnTo>
                  <a:lnTo>
                    <a:pt x="21501" y="8397"/>
                  </a:lnTo>
                  <a:lnTo>
                    <a:pt x="21501" y="8397"/>
                  </a:lnTo>
                  <a:lnTo>
                    <a:pt x="21482" y="7972"/>
                  </a:lnTo>
                  <a:lnTo>
                    <a:pt x="21463" y="7528"/>
                  </a:lnTo>
                  <a:lnTo>
                    <a:pt x="21405" y="7104"/>
                  </a:lnTo>
                  <a:lnTo>
                    <a:pt x="21328" y="6679"/>
                  </a:lnTo>
                  <a:lnTo>
                    <a:pt x="21251" y="6235"/>
                  </a:lnTo>
                  <a:lnTo>
                    <a:pt x="21154" y="5810"/>
                  </a:lnTo>
                  <a:lnTo>
                    <a:pt x="21038" y="5386"/>
                  </a:lnTo>
                  <a:lnTo>
                    <a:pt x="20903" y="4980"/>
                  </a:lnTo>
                  <a:lnTo>
                    <a:pt x="20749" y="4556"/>
                  </a:lnTo>
                  <a:lnTo>
                    <a:pt x="20575" y="4170"/>
                  </a:lnTo>
                  <a:lnTo>
                    <a:pt x="20382" y="3764"/>
                  </a:lnTo>
                  <a:lnTo>
                    <a:pt x="20170" y="3378"/>
                  </a:lnTo>
                  <a:lnTo>
                    <a:pt x="19938" y="3012"/>
                  </a:lnTo>
                  <a:lnTo>
                    <a:pt x="19687" y="2664"/>
                  </a:lnTo>
                  <a:lnTo>
                    <a:pt x="19417" y="2317"/>
                  </a:lnTo>
                  <a:lnTo>
                    <a:pt x="19127" y="1989"/>
                  </a:lnTo>
                  <a:lnTo>
                    <a:pt x="19127" y="1989"/>
                  </a:lnTo>
                  <a:lnTo>
                    <a:pt x="18819" y="1680"/>
                  </a:lnTo>
                  <a:lnTo>
                    <a:pt x="18510" y="1410"/>
                  </a:lnTo>
                  <a:lnTo>
                    <a:pt x="18182" y="1178"/>
                  </a:lnTo>
                  <a:lnTo>
                    <a:pt x="17834" y="966"/>
                  </a:lnTo>
                  <a:lnTo>
                    <a:pt x="17487" y="773"/>
                  </a:lnTo>
                  <a:lnTo>
                    <a:pt x="17139" y="618"/>
                  </a:lnTo>
                  <a:lnTo>
                    <a:pt x="16773" y="464"/>
                  </a:lnTo>
                  <a:lnTo>
                    <a:pt x="16387" y="348"/>
                  </a:lnTo>
                  <a:lnTo>
                    <a:pt x="16020" y="252"/>
                  </a:lnTo>
                  <a:lnTo>
                    <a:pt x="15634" y="175"/>
                  </a:lnTo>
                  <a:lnTo>
                    <a:pt x="15248" y="117"/>
                  </a:lnTo>
                  <a:lnTo>
                    <a:pt x="14843" y="78"/>
                  </a:lnTo>
                  <a:lnTo>
                    <a:pt x="14437" y="39"/>
                  </a:lnTo>
                  <a:lnTo>
                    <a:pt x="14051" y="20"/>
                  </a:lnTo>
                  <a:lnTo>
                    <a:pt x="132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1778075" y="5071050"/>
              <a:ext cx="490750" cy="338275"/>
            </a:xfrm>
            <a:custGeom>
              <a:avLst/>
              <a:gdLst/>
              <a:ahLst/>
              <a:cxnLst/>
              <a:rect l="l" t="t" r="r" b="b"/>
              <a:pathLst>
                <a:path w="19630" h="13531" extrusionOk="0">
                  <a:moveTo>
                    <a:pt x="9844" y="1"/>
                  </a:moveTo>
                  <a:lnTo>
                    <a:pt x="9053" y="40"/>
                  </a:lnTo>
                  <a:lnTo>
                    <a:pt x="8281" y="78"/>
                  </a:lnTo>
                  <a:lnTo>
                    <a:pt x="7548" y="175"/>
                  </a:lnTo>
                  <a:lnTo>
                    <a:pt x="6833" y="290"/>
                  </a:lnTo>
                  <a:lnTo>
                    <a:pt x="6158" y="445"/>
                  </a:lnTo>
                  <a:lnTo>
                    <a:pt x="5502" y="638"/>
                  </a:lnTo>
                  <a:lnTo>
                    <a:pt x="4884" y="850"/>
                  </a:lnTo>
                  <a:lnTo>
                    <a:pt x="4286" y="1101"/>
                  </a:lnTo>
                  <a:lnTo>
                    <a:pt x="3726" y="1391"/>
                  </a:lnTo>
                  <a:lnTo>
                    <a:pt x="3205" y="1699"/>
                  </a:lnTo>
                  <a:lnTo>
                    <a:pt x="2703" y="2047"/>
                  </a:lnTo>
                  <a:lnTo>
                    <a:pt x="2375" y="2317"/>
                  </a:lnTo>
                  <a:lnTo>
                    <a:pt x="2066" y="2587"/>
                  </a:lnTo>
                  <a:lnTo>
                    <a:pt x="1777" y="2915"/>
                  </a:lnTo>
                  <a:lnTo>
                    <a:pt x="1506" y="3243"/>
                  </a:lnTo>
                  <a:lnTo>
                    <a:pt x="1236" y="3591"/>
                  </a:lnTo>
                  <a:lnTo>
                    <a:pt x="1005" y="3977"/>
                  </a:lnTo>
                  <a:lnTo>
                    <a:pt x="792" y="4363"/>
                  </a:lnTo>
                  <a:lnTo>
                    <a:pt x="599" y="4768"/>
                  </a:lnTo>
                  <a:lnTo>
                    <a:pt x="425" y="5174"/>
                  </a:lnTo>
                  <a:lnTo>
                    <a:pt x="290" y="5579"/>
                  </a:lnTo>
                  <a:lnTo>
                    <a:pt x="194" y="5984"/>
                  </a:lnTo>
                  <a:lnTo>
                    <a:pt x="97" y="6390"/>
                  </a:lnTo>
                  <a:lnTo>
                    <a:pt x="39" y="6795"/>
                  </a:lnTo>
                  <a:lnTo>
                    <a:pt x="1" y="7200"/>
                  </a:lnTo>
                  <a:lnTo>
                    <a:pt x="1" y="7586"/>
                  </a:lnTo>
                  <a:lnTo>
                    <a:pt x="20" y="7992"/>
                  </a:lnTo>
                  <a:lnTo>
                    <a:pt x="59" y="8378"/>
                  </a:lnTo>
                  <a:lnTo>
                    <a:pt x="136" y="8764"/>
                  </a:lnTo>
                  <a:lnTo>
                    <a:pt x="213" y="9130"/>
                  </a:lnTo>
                  <a:lnTo>
                    <a:pt x="348" y="9497"/>
                  </a:lnTo>
                  <a:lnTo>
                    <a:pt x="483" y="9844"/>
                  </a:lnTo>
                  <a:lnTo>
                    <a:pt x="657" y="10173"/>
                  </a:lnTo>
                  <a:lnTo>
                    <a:pt x="831" y="10481"/>
                  </a:lnTo>
                  <a:lnTo>
                    <a:pt x="1062" y="10790"/>
                  </a:lnTo>
                  <a:lnTo>
                    <a:pt x="1333" y="11099"/>
                  </a:lnTo>
                  <a:lnTo>
                    <a:pt x="1622" y="11388"/>
                  </a:lnTo>
                  <a:lnTo>
                    <a:pt x="1931" y="11659"/>
                  </a:lnTo>
                  <a:lnTo>
                    <a:pt x="2259" y="11890"/>
                  </a:lnTo>
                  <a:lnTo>
                    <a:pt x="2606" y="12103"/>
                  </a:lnTo>
                  <a:lnTo>
                    <a:pt x="2973" y="12296"/>
                  </a:lnTo>
                  <a:lnTo>
                    <a:pt x="3340" y="12469"/>
                  </a:lnTo>
                  <a:lnTo>
                    <a:pt x="3707" y="12604"/>
                  </a:lnTo>
                  <a:lnTo>
                    <a:pt x="4073" y="12740"/>
                  </a:lnTo>
                  <a:lnTo>
                    <a:pt x="4459" y="12855"/>
                  </a:lnTo>
                  <a:lnTo>
                    <a:pt x="4826" y="12952"/>
                  </a:lnTo>
                  <a:lnTo>
                    <a:pt x="5212" y="13048"/>
                  </a:lnTo>
                  <a:lnTo>
                    <a:pt x="5926" y="13183"/>
                  </a:lnTo>
                  <a:lnTo>
                    <a:pt x="6602" y="13280"/>
                  </a:lnTo>
                  <a:lnTo>
                    <a:pt x="7586" y="13376"/>
                  </a:lnTo>
                  <a:lnTo>
                    <a:pt x="8590" y="13473"/>
                  </a:lnTo>
                  <a:lnTo>
                    <a:pt x="9574" y="13512"/>
                  </a:lnTo>
                  <a:lnTo>
                    <a:pt x="10578" y="13531"/>
                  </a:lnTo>
                  <a:lnTo>
                    <a:pt x="11195" y="13512"/>
                  </a:lnTo>
                  <a:lnTo>
                    <a:pt x="11832" y="13492"/>
                  </a:lnTo>
                  <a:lnTo>
                    <a:pt x="12469" y="13473"/>
                  </a:lnTo>
                  <a:lnTo>
                    <a:pt x="13087" y="13434"/>
                  </a:lnTo>
                  <a:lnTo>
                    <a:pt x="13724" y="13376"/>
                  </a:lnTo>
                  <a:lnTo>
                    <a:pt x="14361" y="13299"/>
                  </a:lnTo>
                  <a:lnTo>
                    <a:pt x="14978" y="13222"/>
                  </a:lnTo>
                  <a:lnTo>
                    <a:pt x="15615" y="13126"/>
                  </a:lnTo>
                  <a:lnTo>
                    <a:pt x="16387" y="12971"/>
                  </a:lnTo>
                  <a:lnTo>
                    <a:pt x="16793" y="12894"/>
                  </a:lnTo>
                  <a:lnTo>
                    <a:pt x="17217" y="12778"/>
                  </a:lnTo>
                  <a:lnTo>
                    <a:pt x="17642" y="12662"/>
                  </a:lnTo>
                  <a:lnTo>
                    <a:pt x="18086" y="12527"/>
                  </a:lnTo>
                  <a:lnTo>
                    <a:pt x="18530" y="12373"/>
                  </a:lnTo>
                  <a:lnTo>
                    <a:pt x="18954" y="12199"/>
                  </a:lnTo>
                  <a:lnTo>
                    <a:pt x="19147" y="12064"/>
                  </a:lnTo>
                  <a:lnTo>
                    <a:pt x="19302" y="11910"/>
                  </a:lnTo>
                  <a:lnTo>
                    <a:pt x="19475" y="11755"/>
                  </a:lnTo>
                  <a:lnTo>
                    <a:pt x="19630" y="11581"/>
                  </a:lnTo>
                  <a:lnTo>
                    <a:pt x="19630" y="11581"/>
                  </a:lnTo>
                  <a:lnTo>
                    <a:pt x="19109" y="11852"/>
                  </a:lnTo>
                  <a:lnTo>
                    <a:pt x="18607" y="12083"/>
                  </a:lnTo>
                  <a:lnTo>
                    <a:pt x="18067" y="12276"/>
                  </a:lnTo>
                  <a:lnTo>
                    <a:pt x="17545" y="12450"/>
                  </a:lnTo>
                  <a:lnTo>
                    <a:pt x="17024" y="12585"/>
                  </a:lnTo>
                  <a:lnTo>
                    <a:pt x="16522" y="12701"/>
                  </a:lnTo>
                  <a:lnTo>
                    <a:pt x="16021" y="12797"/>
                  </a:lnTo>
                  <a:lnTo>
                    <a:pt x="15577" y="12875"/>
                  </a:lnTo>
                  <a:lnTo>
                    <a:pt x="14457" y="13048"/>
                  </a:lnTo>
                  <a:lnTo>
                    <a:pt x="13338" y="13164"/>
                  </a:lnTo>
                  <a:lnTo>
                    <a:pt x="12218" y="13241"/>
                  </a:lnTo>
                  <a:lnTo>
                    <a:pt x="11099" y="13280"/>
                  </a:lnTo>
                  <a:lnTo>
                    <a:pt x="9979" y="13280"/>
                  </a:lnTo>
                  <a:lnTo>
                    <a:pt x="8879" y="13241"/>
                  </a:lnTo>
                  <a:lnTo>
                    <a:pt x="7760" y="13164"/>
                  </a:lnTo>
                  <a:lnTo>
                    <a:pt x="6640" y="13029"/>
                  </a:lnTo>
                  <a:lnTo>
                    <a:pt x="5984" y="12933"/>
                  </a:lnTo>
                  <a:lnTo>
                    <a:pt x="5270" y="12817"/>
                  </a:lnTo>
                  <a:lnTo>
                    <a:pt x="4903" y="12720"/>
                  </a:lnTo>
                  <a:lnTo>
                    <a:pt x="4537" y="12624"/>
                  </a:lnTo>
                  <a:lnTo>
                    <a:pt x="4170" y="12527"/>
                  </a:lnTo>
                  <a:lnTo>
                    <a:pt x="3803" y="12392"/>
                  </a:lnTo>
                  <a:lnTo>
                    <a:pt x="3456" y="12257"/>
                  </a:lnTo>
                  <a:lnTo>
                    <a:pt x="3089" y="12083"/>
                  </a:lnTo>
                  <a:lnTo>
                    <a:pt x="2742" y="11910"/>
                  </a:lnTo>
                  <a:lnTo>
                    <a:pt x="2413" y="11697"/>
                  </a:lnTo>
                  <a:lnTo>
                    <a:pt x="2085" y="11466"/>
                  </a:lnTo>
                  <a:lnTo>
                    <a:pt x="1796" y="11215"/>
                  </a:lnTo>
                  <a:lnTo>
                    <a:pt x="1506" y="10945"/>
                  </a:lnTo>
                  <a:lnTo>
                    <a:pt x="1236" y="10636"/>
                  </a:lnTo>
                  <a:lnTo>
                    <a:pt x="1043" y="10366"/>
                  </a:lnTo>
                  <a:lnTo>
                    <a:pt x="850" y="10057"/>
                  </a:lnTo>
                  <a:lnTo>
                    <a:pt x="696" y="9729"/>
                  </a:lnTo>
                  <a:lnTo>
                    <a:pt x="561" y="9400"/>
                  </a:lnTo>
                  <a:lnTo>
                    <a:pt x="445" y="9053"/>
                  </a:lnTo>
                  <a:lnTo>
                    <a:pt x="368" y="8706"/>
                  </a:lnTo>
                  <a:lnTo>
                    <a:pt x="290" y="8339"/>
                  </a:lnTo>
                  <a:lnTo>
                    <a:pt x="252" y="7953"/>
                  </a:lnTo>
                  <a:lnTo>
                    <a:pt x="232" y="7586"/>
                  </a:lnTo>
                  <a:lnTo>
                    <a:pt x="252" y="7200"/>
                  </a:lnTo>
                  <a:lnTo>
                    <a:pt x="271" y="6814"/>
                  </a:lnTo>
                  <a:lnTo>
                    <a:pt x="329" y="6409"/>
                  </a:lnTo>
                  <a:lnTo>
                    <a:pt x="425" y="6023"/>
                  </a:lnTo>
                  <a:lnTo>
                    <a:pt x="522" y="5637"/>
                  </a:lnTo>
                  <a:lnTo>
                    <a:pt x="657" y="5251"/>
                  </a:lnTo>
                  <a:lnTo>
                    <a:pt x="812" y="4865"/>
                  </a:lnTo>
                  <a:lnTo>
                    <a:pt x="1005" y="4479"/>
                  </a:lnTo>
                  <a:lnTo>
                    <a:pt x="1217" y="4093"/>
                  </a:lnTo>
                  <a:lnTo>
                    <a:pt x="1448" y="3726"/>
                  </a:lnTo>
                  <a:lnTo>
                    <a:pt x="1680" y="3398"/>
                  </a:lnTo>
                  <a:lnTo>
                    <a:pt x="1950" y="3070"/>
                  </a:lnTo>
                  <a:lnTo>
                    <a:pt x="2240" y="2761"/>
                  </a:lnTo>
                  <a:lnTo>
                    <a:pt x="2529" y="2491"/>
                  </a:lnTo>
                  <a:lnTo>
                    <a:pt x="2857" y="2240"/>
                  </a:lnTo>
                  <a:lnTo>
                    <a:pt x="3340" y="1892"/>
                  </a:lnTo>
                  <a:lnTo>
                    <a:pt x="3861" y="1584"/>
                  </a:lnTo>
                  <a:lnTo>
                    <a:pt x="4401" y="1313"/>
                  </a:lnTo>
                  <a:lnTo>
                    <a:pt x="4981" y="1062"/>
                  </a:lnTo>
                  <a:lnTo>
                    <a:pt x="5598" y="850"/>
                  </a:lnTo>
                  <a:lnTo>
                    <a:pt x="6235" y="676"/>
                  </a:lnTo>
                  <a:lnTo>
                    <a:pt x="6911" y="522"/>
                  </a:lnTo>
                  <a:lnTo>
                    <a:pt x="7605" y="406"/>
                  </a:lnTo>
                  <a:lnTo>
                    <a:pt x="8339" y="329"/>
                  </a:lnTo>
                  <a:lnTo>
                    <a:pt x="9092" y="271"/>
                  </a:lnTo>
                  <a:lnTo>
                    <a:pt x="9883" y="252"/>
                  </a:lnTo>
                  <a:lnTo>
                    <a:pt x="10694" y="252"/>
                  </a:lnTo>
                  <a:lnTo>
                    <a:pt x="11543" y="290"/>
                  </a:lnTo>
                  <a:lnTo>
                    <a:pt x="12411" y="368"/>
                  </a:lnTo>
                  <a:lnTo>
                    <a:pt x="13318" y="483"/>
                  </a:lnTo>
                  <a:lnTo>
                    <a:pt x="14245" y="619"/>
                  </a:lnTo>
                  <a:lnTo>
                    <a:pt x="14747" y="715"/>
                  </a:lnTo>
                  <a:lnTo>
                    <a:pt x="15229" y="831"/>
                  </a:lnTo>
                  <a:lnTo>
                    <a:pt x="15693" y="985"/>
                  </a:lnTo>
                  <a:lnTo>
                    <a:pt x="16098" y="1159"/>
                  </a:lnTo>
                  <a:lnTo>
                    <a:pt x="16484" y="1352"/>
                  </a:lnTo>
                  <a:lnTo>
                    <a:pt x="16851" y="1564"/>
                  </a:lnTo>
                  <a:lnTo>
                    <a:pt x="17159" y="1815"/>
                  </a:lnTo>
                  <a:lnTo>
                    <a:pt x="17468" y="2085"/>
                  </a:lnTo>
                  <a:lnTo>
                    <a:pt x="17681" y="2317"/>
                  </a:lnTo>
                  <a:lnTo>
                    <a:pt x="17874" y="2587"/>
                  </a:lnTo>
                  <a:lnTo>
                    <a:pt x="18067" y="2877"/>
                  </a:lnTo>
                  <a:lnTo>
                    <a:pt x="18240" y="3186"/>
                  </a:lnTo>
                  <a:lnTo>
                    <a:pt x="18395" y="3514"/>
                  </a:lnTo>
                  <a:lnTo>
                    <a:pt x="18510" y="3861"/>
                  </a:lnTo>
                  <a:lnTo>
                    <a:pt x="18626" y="4228"/>
                  </a:lnTo>
                  <a:lnTo>
                    <a:pt x="18723" y="4614"/>
                  </a:lnTo>
                  <a:lnTo>
                    <a:pt x="18800" y="5038"/>
                  </a:lnTo>
                  <a:lnTo>
                    <a:pt x="18839" y="5463"/>
                  </a:lnTo>
                  <a:lnTo>
                    <a:pt x="18858" y="5888"/>
                  </a:lnTo>
                  <a:lnTo>
                    <a:pt x="18858" y="6293"/>
                  </a:lnTo>
                  <a:lnTo>
                    <a:pt x="18819" y="6698"/>
                  </a:lnTo>
                  <a:lnTo>
                    <a:pt x="18761" y="7084"/>
                  </a:lnTo>
                  <a:lnTo>
                    <a:pt x="18665" y="7470"/>
                  </a:lnTo>
                  <a:lnTo>
                    <a:pt x="18530" y="7837"/>
                  </a:lnTo>
                  <a:lnTo>
                    <a:pt x="18395" y="8165"/>
                  </a:lnTo>
                  <a:lnTo>
                    <a:pt x="18240" y="8474"/>
                  </a:lnTo>
                  <a:lnTo>
                    <a:pt x="18047" y="8764"/>
                  </a:lnTo>
                  <a:lnTo>
                    <a:pt x="17854" y="9053"/>
                  </a:lnTo>
                  <a:lnTo>
                    <a:pt x="17642" y="9304"/>
                  </a:lnTo>
                  <a:lnTo>
                    <a:pt x="17410" y="9536"/>
                  </a:lnTo>
                  <a:lnTo>
                    <a:pt x="17179" y="9767"/>
                  </a:lnTo>
                  <a:lnTo>
                    <a:pt x="16947" y="9960"/>
                  </a:lnTo>
                  <a:lnTo>
                    <a:pt x="16696" y="10153"/>
                  </a:lnTo>
                  <a:lnTo>
                    <a:pt x="16445" y="10327"/>
                  </a:lnTo>
                  <a:lnTo>
                    <a:pt x="16175" y="10501"/>
                  </a:lnTo>
                  <a:lnTo>
                    <a:pt x="15924" y="10636"/>
                  </a:lnTo>
                  <a:lnTo>
                    <a:pt x="15422" y="10887"/>
                  </a:lnTo>
                  <a:lnTo>
                    <a:pt x="14920" y="11099"/>
                  </a:lnTo>
                  <a:lnTo>
                    <a:pt x="14303" y="11311"/>
                  </a:lnTo>
                  <a:lnTo>
                    <a:pt x="13666" y="11485"/>
                  </a:lnTo>
                  <a:lnTo>
                    <a:pt x="13010" y="11639"/>
                  </a:lnTo>
                  <a:lnTo>
                    <a:pt x="12315" y="11736"/>
                  </a:lnTo>
                  <a:lnTo>
                    <a:pt x="11581" y="11813"/>
                  </a:lnTo>
                  <a:lnTo>
                    <a:pt x="10829" y="11871"/>
                  </a:lnTo>
                  <a:lnTo>
                    <a:pt x="10057" y="11871"/>
                  </a:lnTo>
                  <a:lnTo>
                    <a:pt x="9227" y="11852"/>
                  </a:lnTo>
                  <a:lnTo>
                    <a:pt x="9169" y="11852"/>
                  </a:lnTo>
                  <a:lnTo>
                    <a:pt x="8551" y="11813"/>
                  </a:lnTo>
                  <a:lnTo>
                    <a:pt x="7934" y="11774"/>
                  </a:lnTo>
                  <a:lnTo>
                    <a:pt x="7277" y="11697"/>
                  </a:lnTo>
                  <a:lnTo>
                    <a:pt x="6640" y="11601"/>
                  </a:lnTo>
                  <a:lnTo>
                    <a:pt x="6332" y="11543"/>
                  </a:lnTo>
                  <a:lnTo>
                    <a:pt x="6003" y="11446"/>
                  </a:lnTo>
                  <a:lnTo>
                    <a:pt x="5714" y="11369"/>
                  </a:lnTo>
                  <a:lnTo>
                    <a:pt x="5405" y="11253"/>
                  </a:lnTo>
                  <a:lnTo>
                    <a:pt x="5116" y="11138"/>
                  </a:lnTo>
                  <a:lnTo>
                    <a:pt x="4845" y="10983"/>
                  </a:lnTo>
                  <a:lnTo>
                    <a:pt x="4594" y="10829"/>
                  </a:lnTo>
                  <a:lnTo>
                    <a:pt x="4344" y="10636"/>
                  </a:lnTo>
                  <a:lnTo>
                    <a:pt x="4151" y="10462"/>
                  </a:lnTo>
                  <a:lnTo>
                    <a:pt x="3958" y="10288"/>
                  </a:lnTo>
                  <a:lnTo>
                    <a:pt x="3803" y="10076"/>
                  </a:lnTo>
                  <a:lnTo>
                    <a:pt x="3649" y="9864"/>
                  </a:lnTo>
                  <a:lnTo>
                    <a:pt x="3514" y="9632"/>
                  </a:lnTo>
                  <a:lnTo>
                    <a:pt x="3379" y="9400"/>
                  </a:lnTo>
                  <a:lnTo>
                    <a:pt x="3282" y="9150"/>
                  </a:lnTo>
                  <a:lnTo>
                    <a:pt x="3205" y="8899"/>
                  </a:lnTo>
                  <a:lnTo>
                    <a:pt x="3128" y="8628"/>
                  </a:lnTo>
                  <a:lnTo>
                    <a:pt x="3070" y="8358"/>
                  </a:lnTo>
                  <a:lnTo>
                    <a:pt x="3050" y="8088"/>
                  </a:lnTo>
                  <a:lnTo>
                    <a:pt x="3031" y="7818"/>
                  </a:lnTo>
                  <a:lnTo>
                    <a:pt x="3031" y="7528"/>
                  </a:lnTo>
                  <a:lnTo>
                    <a:pt x="3050" y="7239"/>
                  </a:lnTo>
                  <a:lnTo>
                    <a:pt x="3089" y="6969"/>
                  </a:lnTo>
                  <a:lnTo>
                    <a:pt x="3147" y="6679"/>
                  </a:lnTo>
                  <a:lnTo>
                    <a:pt x="3224" y="6428"/>
                  </a:lnTo>
                  <a:lnTo>
                    <a:pt x="3301" y="6197"/>
                  </a:lnTo>
                  <a:lnTo>
                    <a:pt x="3398" y="5946"/>
                  </a:lnTo>
                  <a:lnTo>
                    <a:pt x="3514" y="5714"/>
                  </a:lnTo>
                  <a:lnTo>
                    <a:pt x="3649" y="5482"/>
                  </a:lnTo>
                  <a:lnTo>
                    <a:pt x="3784" y="5251"/>
                  </a:lnTo>
                  <a:lnTo>
                    <a:pt x="3938" y="5019"/>
                  </a:lnTo>
                  <a:lnTo>
                    <a:pt x="4093" y="4807"/>
                  </a:lnTo>
                  <a:lnTo>
                    <a:pt x="4266" y="4595"/>
                  </a:lnTo>
                  <a:lnTo>
                    <a:pt x="4459" y="4382"/>
                  </a:lnTo>
                  <a:lnTo>
                    <a:pt x="4652" y="4189"/>
                  </a:lnTo>
                  <a:lnTo>
                    <a:pt x="4865" y="3996"/>
                  </a:lnTo>
                  <a:lnTo>
                    <a:pt x="5077" y="3803"/>
                  </a:lnTo>
                  <a:lnTo>
                    <a:pt x="5309" y="3630"/>
                  </a:lnTo>
                  <a:lnTo>
                    <a:pt x="5560" y="3456"/>
                  </a:lnTo>
                  <a:lnTo>
                    <a:pt x="5791" y="3301"/>
                  </a:lnTo>
                  <a:lnTo>
                    <a:pt x="6216" y="3070"/>
                  </a:lnTo>
                  <a:lnTo>
                    <a:pt x="6640" y="2857"/>
                  </a:lnTo>
                  <a:lnTo>
                    <a:pt x="7065" y="2684"/>
                  </a:lnTo>
                  <a:lnTo>
                    <a:pt x="7528" y="2529"/>
                  </a:lnTo>
                  <a:lnTo>
                    <a:pt x="7972" y="2414"/>
                  </a:lnTo>
                  <a:lnTo>
                    <a:pt x="8435" y="2317"/>
                  </a:lnTo>
                  <a:lnTo>
                    <a:pt x="8899" y="2259"/>
                  </a:lnTo>
                  <a:lnTo>
                    <a:pt x="9362" y="2221"/>
                  </a:lnTo>
                  <a:lnTo>
                    <a:pt x="9825" y="2221"/>
                  </a:lnTo>
                  <a:lnTo>
                    <a:pt x="10288" y="2259"/>
                  </a:lnTo>
                  <a:lnTo>
                    <a:pt x="10751" y="2317"/>
                  </a:lnTo>
                  <a:lnTo>
                    <a:pt x="11195" y="2394"/>
                  </a:lnTo>
                  <a:lnTo>
                    <a:pt x="11639" y="2510"/>
                  </a:lnTo>
                  <a:lnTo>
                    <a:pt x="12064" y="2664"/>
                  </a:lnTo>
                  <a:lnTo>
                    <a:pt x="12469" y="2838"/>
                  </a:lnTo>
                  <a:lnTo>
                    <a:pt x="12875" y="3031"/>
                  </a:lnTo>
                  <a:lnTo>
                    <a:pt x="13261" y="3282"/>
                  </a:lnTo>
                  <a:lnTo>
                    <a:pt x="13608" y="3552"/>
                  </a:lnTo>
                  <a:lnTo>
                    <a:pt x="13936" y="3842"/>
                  </a:lnTo>
                  <a:lnTo>
                    <a:pt x="14226" y="4151"/>
                  </a:lnTo>
                  <a:lnTo>
                    <a:pt x="14477" y="4479"/>
                  </a:lnTo>
                  <a:lnTo>
                    <a:pt x="14689" y="4845"/>
                  </a:lnTo>
                  <a:lnTo>
                    <a:pt x="14863" y="5212"/>
                  </a:lnTo>
                  <a:lnTo>
                    <a:pt x="14998" y="5579"/>
                  </a:lnTo>
                  <a:lnTo>
                    <a:pt x="15036" y="5791"/>
                  </a:lnTo>
                  <a:lnTo>
                    <a:pt x="15075" y="6004"/>
                  </a:lnTo>
                  <a:lnTo>
                    <a:pt x="15113" y="6216"/>
                  </a:lnTo>
                  <a:lnTo>
                    <a:pt x="15113" y="6428"/>
                  </a:lnTo>
                  <a:lnTo>
                    <a:pt x="15113" y="6660"/>
                  </a:lnTo>
                  <a:lnTo>
                    <a:pt x="15094" y="6872"/>
                  </a:lnTo>
                  <a:lnTo>
                    <a:pt x="15056" y="7065"/>
                  </a:lnTo>
                  <a:lnTo>
                    <a:pt x="15017" y="7277"/>
                  </a:lnTo>
                  <a:lnTo>
                    <a:pt x="14959" y="7470"/>
                  </a:lnTo>
                  <a:lnTo>
                    <a:pt x="14882" y="7663"/>
                  </a:lnTo>
                  <a:lnTo>
                    <a:pt x="14805" y="7856"/>
                  </a:lnTo>
                  <a:lnTo>
                    <a:pt x="14708" y="8030"/>
                  </a:lnTo>
                  <a:lnTo>
                    <a:pt x="14592" y="8204"/>
                  </a:lnTo>
                  <a:lnTo>
                    <a:pt x="14477" y="8378"/>
                  </a:lnTo>
                  <a:lnTo>
                    <a:pt x="14341" y="8532"/>
                  </a:lnTo>
                  <a:lnTo>
                    <a:pt x="14206" y="8667"/>
                  </a:lnTo>
                  <a:lnTo>
                    <a:pt x="13955" y="8860"/>
                  </a:lnTo>
                  <a:lnTo>
                    <a:pt x="13685" y="9034"/>
                  </a:lnTo>
                  <a:lnTo>
                    <a:pt x="13396" y="9188"/>
                  </a:lnTo>
                  <a:lnTo>
                    <a:pt x="13106" y="9304"/>
                  </a:lnTo>
                  <a:lnTo>
                    <a:pt x="12797" y="9400"/>
                  </a:lnTo>
                  <a:lnTo>
                    <a:pt x="12508" y="9497"/>
                  </a:lnTo>
                  <a:lnTo>
                    <a:pt x="11890" y="9632"/>
                  </a:lnTo>
                  <a:lnTo>
                    <a:pt x="11543" y="9690"/>
                  </a:lnTo>
                  <a:lnTo>
                    <a:pt x="11176" y="9748"/>
                  </a:lnTo>
                  <a:lnTo>
                    <a:pt x="10790" y="9787"/>
                  </a:lnTo>
                  <a:lnTo>
                    <a:pt x="10385" y="9806"/>
                  </a:lnTo>
                  <a:lnTo>
                    <a:pt x="9979" y="9806"/>
                  </a:lnTo>
                  <a:lnTo>
                    <a:pt x="9574" y="9787"/>
                  </a:lnTo>
                  <a:lnTo>
                    <a:pt x="9169" y="9709"/>
                  </a:lnTo>
                  <a:lnTo>
                    <a:pt x="8763" y="9593"/>
                  </a:lnTo>
                  <a:lnTo>
                    <a:pt x="8570" y="9536"/>
                  </a:lnTo>
                  <a:lnTo>
                    <a:pt x="8377" y="9439"/>
                  </a:lnTo>
                  <a:lnTo>
                    <a:pt x="8204" y="9343"/>
                  </a:lnTo>
                  <a:lnTo>
                    <a:pt x="8030" y="9246"/>
                  </a:lnTo>
                  <a:lnTo>
                    <a:pt x="7856" y="9130"/>
                  </a:lnTo>
                  <a:lnTo>
                    <a:pt x="7702" y="8995"/>
                  </a:lnTo>
                  <a:lnTo>
                    <a:pt x="7567" y="8860"/>
                  </a:lnTo>
                  <a:lnTo>
                    <a:pt x="7432" y="8725"/>
                  </a:lnTo>
                  <a:lnTo>
                    <a:pt x="7316" y="8571"/>
                  </a:lnTo>
                  <a:lnTo>
                    <a:pt x="7200" y="8416"/>
                  </a:lnTo>
                  <a:lnTo>
                    <a:pt x="7104" y="8262"/>
                  </a:lnTo>
                  <a:lnTo>
                    <a:pt x="7026" y="8107"/>
                  </a:lnTo>
                  <a:lnTo>
                    <a:pt x="6949" y="7934"/>
                  </a:lnTo>
                  <a:lnTo>
                    <a:pt x="6891" y="7760"/>
                  </a:lnTo>
                  <a:lnTo>
                    <a:pt x="6853" y="7586"/>
                  </a:lnTo>
                  <a:lnTo>
                    <a:pt x="6833" y="7412"/>
                  </a:lnTo>
                  <a:lnTo>
                    <a:pt x="6833" y="7162"/>
                  </a:lnTo>
                  <a:lnTo>
                    <a:pt x="6872" y="6930"/>
                  </a:lnTo>
                  <a:lnTo>
                    <a:pt x="6930" y="6679"/>
                  </a:lnTo>
                  <a:lnTo>
                    <a:pt x="7007" y="6447"/>
                  </a:lnTo>
                  <a:lnTo>
                    <a:pt x="7104" y="6235"/>
                  </a:lnTo>
                  <a:lnTo>
                    <a:pt x="7239" y="6004"/>
                  </a:lnTo>
                  <a:lnTo>
                    <a:pt x="7393" y="5811"/>
                  </a:lnTo>
                  <a:lnTo>
                    <a:pt x="7586" y="5618"/>
                  </a:lnTo>
                  <a:lnTo>
                    <a:pt x="7760" y="5463"/>
                  </a:lnTo>
                  <a:lnTo>
                    <a:pt x="7953" y="5328"/>
                  </a:lnTo>
                  <a:lnTo>
                    <a:pt x="8165" y="5231"/>
                  </a:lnTo>
                  <a:lnTo>
                    <a:pt x="8377" y="5135"/>
                  </a:lnTo>
                  <a:lnTo>
                    <a:pt x="8570" y="5058"/>
                  </a:lnTo>
                  <a:lnTo>
                    <a:pt x="8783" y="5000"/>
                  </a:lnTo>
                  <a:lnTo>
                    <a:pt x="8995" y="4961"/>
                  </a:lnTo>
                  <a:lnTo>
                    <a:pt x="9207" y="4923"/>
                  </a:lnTo>
                  <a:lnTo>
                    <a:pt x="9613" y="4903"/>
                  </a:lnTo>
                  <a:lnTo>
                    <a:pt x="9999" y="4923"/>
                  </a:lnTo>
                  <a:lnTo>
                    <a:pt x="10365" y="4961"/>
                  </a:lnTo>
                  <a:lnTo>
                    <a:pt x="10655" y="5000"/>
                  </a:lnTo>
                  <a:lnTo>
                    <a:pt x="11022" y="5096"/>
                  </a:lnTo>
                  <a:lnTo>
                    <a:pt x="11311" y="5193"/>
                  </a:lnTo>
                  <a:lnTo>
                    <a:pt x="11562" y="5328"/>
                  </a:lnTo>
                  <a:lnTo>
                    <a:pt x="11755" y="5482"/>
                  </a:lnTo>
                  <a:lnTo>
                    <a:pt x="11890" y="5618"/>
                  </a:lnTo>
                  <a:lnTo>
                    <a:pt x="11987" y="5772"/>
                  </a:lnTo>
                  <a:lnTo>
                    <a:pt x="12083" y="5926"/>
                  </a:lnTo>
                  <a:lnTo>
                    <a:pt x="12141" y="6100"/>
                  </a:lnTo>
                  <a:lnTo>
                    <a:pt x="12180" y="6293"/>
                  </a:lnTo>
                  <a:lnTo>
                    <a:pt x="12199" y="6467"/>
                  </a:lnTo>
                  <a:lnTo>
                    <a:pt x="12199" y="6640"/>
                  </a:lnTo>
                  <a:lnTo>
                    <a:pt x="12160" y="6833"/>
                  </a:lnTo>
                  <a:lnTo>
                    <a:pt x="12103" y="7007"/>
                  </a:lnTo>
                  <a:lnTo>
                    <a:pt x="12025" y="7181"/>
                  </a:lnTo>
                  <a:lnTo>
                    <a:pt x="11910" y="7316"/>
                  </a:lnTo>
                  <a:lnTo>
                    <a:pt x="11794" y="7451"/>
                  </a:lnTo>
                  <a:lnTo>
                    <a:pt x="11659" y="7567"/>
                  </a:lnTo>
                  <a:lnTo>
                    <a:pt x="11504" y="7663"/>
                  </a:lnTo>
                  <a:lnTo>
                    <a:pt x="11331" y="7741"/>
                  </a:lnTo>
                  <a:lnTo>
                    <a:pt x="11137" y="7799"/>
                  </a:lnTo>
                  <a:lnTo>
                    <a:pt x="10925" y="7837"/>
                  </a:lnTo>
                  <a:lnTo>
                    <a:pt x="10694" y="7837"/>
                  </a:lnTo>
                  <a:lnTo>
                    <a:pt x="10462" y="7799"/>
                  </a:lnTo>
                  <a:lnTo>
                    <a:pt x="10250" y="7741"/>
                  </a:lnTo>
                  <a:lnTo>
                    <a:pt x="10037" y="7663"/>
                  </a:lnTo>
                  <a:lnTo>
                    <a:pt x="9844" y="7567"/>
                  </a:lnTo>
                  <a:lnTo>
                    <a:pt x="9671" y="7432"/>
                  </a:lnTo>
                  <a:lnTo>
                    <a:pt x="9516" y="7258"/>
                  </a:lnTo>
                  <a:lnTo>
                    <a:pt x="9478" y="7239"/>
                  </a:lnTo>
                  <a:lnTo>
                    <a:pt x="9420" y="7219"/>
                  </a:lnTo>
                  <a:lnTo>
                    <a:pt x="9381" y="7219"/>
                  </a:lnTo>
                  <a:lnTo>
                    <a:pt x="9343" y="7258"/>
                  </a:lnTo>
                  <a:lnTo>
                    <a:pt x="9304" y="7297"/>
                  </a:lnTo>
                  <a:lnTo>
                    <a:pt x="9304" y="7335"/>
                  </a:lnTo>
                  <a:lnTo>
                    <a:pt x="9304" y="7374"/>
                  </a:lnTo>
                  <a:lnTo>
                    <a:pt x="9323" y="7412"/>
                  </a:lnTo>
                  <a:lnTo>
                    <a:pt x="9497" y="7606"/>
                  </a:lnTo>
                  <a:lnTo>
                    <a:pt x="9709" y="7760"/>
                  </a:lnTo>
                  <a:lnTo>
                    <a:pt x="9941" y="7876"/>
                  </a:lnTo>
                  <a:lnTo>
                    <a:pt x="10172" y="7972"/>
                  </a:lnTo>
                  <a:lnTo>
                    <a:pt x="10423" y="8049"/>
                  </a:lnTo>
                  <a:lnTo>
                    <a:pt x="10674" y="8069"/>
                  </a:lnTo>
                  <a:lnTo>
                    <a:pt x="10944" y="8069"/>
                  </a:lnTo>
                  <a:lnTo>
                    <a:pt x="11195" y="8030"/>
                  </a:lnTo>
                  <a:lnTo>
                    <a:pt x="11408" y="7972"/>
                  </a:lnTo>
                  <a:lnTo>
                    <a:pt x="11620" y="7876"/>
                  </a:lnTo>
                  <a:lnTo>
                    <a:pt x="11794" y="7760"/>
                  </a:lnTo>
                  <a:lnTo>
                    <a:pt x="11967" y="7625"/>
                  </a:lnTo>
                  <a:lnTo>
                    <a:pt x="12103" y="7470"/>
                  </a:lnTo>
                  <a:lnTo>
                    <a:pt x="12218" y="7297"/>
                  </a:lnTo>
                  <a:lnTo>
                    <a:pt x="12315" y="7104"/>
                  </a:lnTo>
                  <a:lnTo>
                    <a:pt x="12392" y="6891"/>
                  </a:lnTo>
                  <a:lnTo>
                    <a:pt x="12431" y="6679"/>
                  </a:lnTo>
                  <a:lnTo>
                    <a:pt x="12431" y="6467"/>
                  </a:lnTo>
                  <a:lnTo>
                    <a:pt x="12411" y="6254"/>
                  </a:lnTo>
                  <a:lnTo>
                    <a:pt x="12373" y="6042"/>
                  </a:lnTo>
                  <a:lnTo>
                    <a:pt x="12296" y="5830"/>
                  </a:lnTo>
                  <a:lnTo>
                    <a:pt x="12199" y="5637"/>
                  </a:lnTo>
                  <a:lnTo>
                    <a:pt x="12064" y="5463"/>
                  </a:lnTo>
                  <a:lnTo>
                    <a:pt x="11929" y="5309"/>
                  </a:lnTo>
                  <a:lnTo>
                    <a:pt x="11774" y="5193"/>
                  </a:lnTo>
                  <a:lnTo>
                    <a:pt x="11620" y="5096"/>
                  </a:lnTo>
                  <a:lnTo>
                    <a:pt x="11466" y="5019"/>
                  </a:lnTo>
                  <a:lnTo>
                    <a:pt x="11311" y="4942"/>
                  </a:lnTo>
                  <a:lnTo>
                    <a:pt x="10983" y="4845"/>
                  </a:lnTo>
                  <a:lnTo>
                    <a:pt x="10713" y="4768"/>
                  </a:lnTo>
                  <a:lnTo>
                    <a:pt x="10385" y="4710"/>
                  </a:lnTo>
                  <a:lnTo>
                    <a:pt x="10018" y="4672"/>
                  </a:lnTo>
                  <a:lnTo>
                    <a:pt x="9381" y="4672"/>
                  </a:lnTo>
                  <a:lnTo>
                    <a:pt x="9169" y="4691"/>
                  </a:lnTo>
                  <a:lnTo>
                    <a:pt x="8937" y="4730"/>
                  </a:lnTo>
                  <a:lnTo>
                    <a:pt x="8706" y="4768"/>
                  </a:lnTo>
                  <a:lnTo>
                    <a:pt x="8493" y="4826"/>
                  </a:lnTo>
                  <a:lnTo>
                    <a:pt x="8262" y="4923"/>
                  </a:lnTo>
                  <a:lnTo>
                    <a:pt x="8049" y="5019"/>
                  </a:lnTo>
                  <a:lnTo>
                    <a:pt x="7837" y="5135"/>
                  </a:lnTo>
                  <a:lnTo>
                    <a:pt x="7625" y="5289"/>
                  </a:lnTo>
                  <a:lnTo>
                    <a:pt x="7412" y="5444"/>
                  </a:lnTo>
                  <a:lnTo>
                    <a:pt x="7219" y="5656"/>
                  </a:lnTo>
                  <a:lnTo>
                    <a:pt x="7046" y="5868"/>
                  </a:lnTo>
                  <a:lnTo>
                    <a:pt x="6911" y="6119"/>
                  </a:lnTo>
                  <a:lnTo>
                    <a:pt x="6775" y="6370"/>
                  </a:lnTo>
                  <a:lnTo>
                    <a:pt x="6698" y="6621"/>
                  </a:lnTo>
                  <a:lnTo>
                    <a:pt x="6621" y="6891"/>
                  </a:lnTo>
                  <a:lnTo>
                    <a:pt x="6602" y="7162"/>
                  </a:lnTo>
                  <a:lnTo>
                    <a:pt x="6602" y="7432"/>
                  </a:lnTo>
                  <a:lnTo>
                    <a:pt x="6621" y="7644"/>
                  </a:lnTo>
                  <a:lnTo>
                    <a:pt x="6679" y="7856"/>
                  </a:lnTo>
                  <a:lnTo>
                    <a:pt x="6737" y="8069"/>
                  </a:lnTo>
                  <a:lnTo>
                    <a:pt x="6833" y="8262"/>
                  </a:lnTo>
                  <a:lnTo>
                    <a:pt x="6930" y="8455"/>
                  </a:lnTo>
                  <a:lnTo>
                    <a:pt x="7046" y="8628"/>
                  </a:lnTo>
                  <a:lnTo>
                    <a:pt x="7162" y="8802"/>
                  </a:lnTo>
                  <a:lnTo>
                    <a:pt x="7316" y="8957"/>
                  </a:lnTo>
                  <a:lnTo>
                    <a:pt x="7470" y="9111"/>
                  </a:lnTo>
                  <a:lnTo>
                    <a:pt x="7625" y="9246"/>
                  </a:lnTo>
                  <a:lnTo>
                    <a:pt x="7779" y="9362"/>
                  </a:lnTo>
                  <a:lnTo>
                    <a:pt x="7953" y="9478"/>
                  </a:lnTo>
                  <a:lnTo>
                    <a:pt x="8146" y="9593"/>
                  </a:lnTo>
                  <a:lnTo>
                    <a:pt x="8320" y="9671"/>
                  </a:lnTo>
                  <a:lnTo>
                    <a:pt x="8513" y="9767"/>
                  </a:lnTo>
                  <a:lnTo>
                    <a:pt x="8686" y="9825"/>
                  </a:lnTo>
                  <a:lnTo>
                    <a:pt x="8899" y="9883"/>
                  </a:lnTo>
                  <a:lnTo>
                    <a:pt x="9111" y="9941"/>
                  </a:lnTo>
                  <a:lnTo>
                    <a:pt x="9536" y="10018"/>
                  </a:lnTo>
                  <a:lnTo>
                    <a:pt x="9960" y="10057"/>
                  </a:lnTo>
                  <a:lnTo>
                    <a:pt x="10385" y="10057"/>
                  </a:lnTo>
                  <a:lnTo>
                    <a:pt x="10790" y="10018"/>
                  </a:lnTo>
                  <a:lnTo>
                    <a:pt x="11195" y="9980"/>
                  </a:lnTo>
                  <a:lnTo>
                    <a:pt x="11581" y="9922"/>
                  </a:lnTo>
                  <a:lnTo>
                    <a:pt x="11948" y="9864"/>
                  </a:lnTo>
                  <a:lnTo>
                    <a:pt x="12566" y="9729"/>
                  </a:lnTo>
                  <a:lnTo>
                    <a:pt x="12894" y="9632"/>
                  </a:lnTo>
                  <a:lnTo>
                    <a:pt x="13203" y="9516"/>
                  </a:lnTo>
                  <a:lnTo>
                    <a:pt x="13512" y="9400"/>
                  </a:lnTo>
                  <a:lnTo>
                    <a:pt x="13820" y="9246"/>
                  </a:lnTo>
                  <a:lnTo>
                    <a:pt x="14091" y="9053"/>
                  </a:lnTo>
                  <a:lnTo>
                    <a:pt x="14361" y="8841"/>
                  </a:lnTo>
                  <a:lnTo>
                    <a:pt x="14515" y="8686"/>
                  </a:lnTo>
                  <a:lnTo>
                    <a:pt x="14670" y="8532"/>
                  </a:lnTo>
                  <a:lnTo>
                    <a:pt x="14785" y="8358"/>
                  </a:lnTo>
                  <a:lnTo>
                    <a:pt x="14901" y="8165"/>
                  </a:lnTo>
                  <a:lnTo>
                    <a:pt x="15017" y="7972"/>
                  </a:lnTo>
                  <a:lnTo>
                    <a:pt x="15094" y="7760"/>
                  </a:lnTo>
                  <a:lnTo>
                    <a:pt x="15171" y="7567"/>
                  </a:lnTo>
                  <a:lnTo>
                    <a:pt x="15249" y="7335"/>
                  </a:lnTo>
                  <a:lnTo>
                    <a:pt x="15287" y="7123"/>
                  </a:lnTo>
                  <a:lnTo>
                    <a:pt x="15326" y="6891"/>
                  </a:lnTo>
                  <a:lnTo>
                    <a:pt x="15345" y="6660"/>
                  </a:lnTo>
                  <a:lnTo>
                    <a:pt x="15345" y="6447"/>
                  </a:lnTo>
                  <a:lnTo>
                    <a:pt x="15345" y="6216"/>
                  </a:lnTo>
                  <a:lnTo>
                    <a:pt x="15326" y="5984"/>
                  </a:lnTo>
                  <a:lnTo>
                    <a:pt x="15287" y="5753"/>
                  </a:lnTo>
                  <a:lnTo>
                    <a:pt x="15229" y="5521"/>
                  </a:lnTo>
                  <a:lnTo>
                    <a:pt x="15152" y="5309"/>
                  </a:lnTo>
                  <a:lnTo>
                    <a:pt x="15094" y="5116"/>
                  </a:lnTo>
                  <a:lnTo>
                    <a:pt x="14901" y="4730"/>
                  </a:lnTo>
                  <a:lnTo>
                    <a:pt x="14670" y="4363"/>
                  </a:lnTo>
                  <a:lnTo>
                    <a:pt x="14419" y="3996"/>
                  </a:lnTo>
                  <a:lnTo>
                    <a:pt x="14110" y="3668"/>
                  </a:lnTo>
                  <a:lnTo>
                    <a:pt x="13762" y="3359"/>
                  </a:lnTo>
                  <a:lnTo>
                    <a:pt x="13396" y="3089"/>
                  </a:lnTo>
                  <a:lnTo>
                    <a:pt x="12990" y="2838"/>
                  </a:lnTo>
                  <a:lnTo>
                    <a:pt x="12585" y="2626"/>
                  </a:lnTo>
                  <a:lnTo>
                    <a:pt x="12160" y="2433"/>
                  </a:lnTo>
                  <a:lnTo>
                    <a:pt x="11717" y="2278"/>
                  </a:lnTo>
                  <a:lnTo>
                    <a:pt x="11253" y="2163"/>
                  </a:lnTo>
                  <a:lnTo>
                    <a:pt x="10790" y="2085"/>
                  </a:lnTo>
                  <a:lnTo>
                    <a:pt x="10327" y="2028"/>
                  </a:lnTo>
                  <a:lnTo>
                    <a:pt x="9844" y="1989"/>
                  </a:lnTo>
                  <a:lnTo>
                    <a:pt x="9362" y="1989"/>
                  </a:lnTo>
                  <a:lnTo>
                    <a:pt x="8879" y="2028"/>
                  </a:lnTo>
                  <a:lnTo>
                    <a:pt x="8397" y="2085"/>
                  </a:lnTo>
                  <a:lnTo>
                    <a:pt x="7914" y="2182"/>
                  </a:lnTo>
                  <a:lnTo>
                    <a:pt x="7451" y="2298"/>
                  </a:lnTo>
                  <a:lnTo>
                    <a:pt x="6988" y="2452"/>
                  </a:lnTo>
                  <a:lnTo>
                    <a:pt x="6544" y="2645"/>
                  </a:lnTo>
                  <a:lnTo>
                    <a:pt x="6100" y="2857"/>
                  </a:lnTo>
                  <a:lnTo>
                    <a:pt x="5675" y="3089"/>
                  </a:lnTo>
                  <a:lnTo>
                    <a:pt x="5424" y="3263"/>
                  </a:lnTo>
                  <a:lnTo>
                    <a:pt x="5174" y="3437"/>
                  </a:lnTo>
                  <a:lnTo>
                    <a:pt x="4923" y="3630"/>
                  </a:lnTo>
                  <a:lnTo>
                    <a:pt x="4691" y="3823"/>
                  </a:lnTo>
                  <a:lnTo>
                    <a:pt x="4479" y="4016"/>
                  </a:lnTo>
                  <a:lnTo>
                    <a:pt x="4286" y="4228"/>
                  </a:lnTo>
                  <a:lnTo>
                    <a:pt x="4073" y="4440"/>
                  </a:lnTo>
                  <a:lnTo>
                    <a:pt x="3900" y="4672"/>
                  </a:lnTo>
                  <a:lnTo>
                    <a:pt x="3726" y="4903"/>
                  </a:lnTo>
                  <a:lnTo>
                    <a:pt x="3572" y="5135"/>
                  </a:lnTo>
                  <a:lnTo>
                    <a:pt x="3436" y="5367"/>
                  </a:lnTo>
                  <a:lnTo>
                    <a:pt x="3301" y="5618"/>
                  </a:lnTo>
                  <a:lnTo>
                    <a:pt x="3186" y="5868"/>
                  </a:lnTo>
                  <a:lnTo>
                    <a:pt x="3089" y="6119"/>
                  </a:lnTo>
                  <a:lnTo>
                    <a:pt x="2993" y="6370"/>
                  </a:lnTo>
                  <a:lnTo>
                    <a:pt x="2915" y="6621"/>
                  </a:lnTo>
                  <a:lnTo>
                    <a:pt x="2857" y="6930"/>
                  </a:lnTo>
                  <a:lnTo>
                    <a:pt x="2819" y="7219"/>
                  </a:lnTo>
                  <a:lnTo>
                    <a:pt x="2799" y="7528"/>
                  </a:lnTo>
                  <a:lnTo>
                    <a:pt x="2780" y="7818"/>
                  </a:lnTo>
                  <a:lnTo>
                    <a:pt x="2799" y="8107"/>
                  </a:lnTo>
                  <a:lnTo>
                    <a:pt x="2838" y="8397"/>
                  </a:lnTo>
                  <a:lnTo>
                    <a:pt x="2896" y="8686"/>
                  </a:lnTo>
                  <a:lnTo>
                    <a:pt x="2973" y="8976"/>
                  </a:lnTo>
                  <a:lnTo>
                    <a:pt x="3070" y="9246"/>
                  </a:lnTo>
                  <a:lnTo>
                    <a:pt x="3166" y="9516"/>
                  </a:lnTo>
                  <a:lnTo>
                    <a:pt x="3301" y="9767"/>
                  </a:lnTo>
                  <a:lnTo>
                    <a:pt x="3456" y="9999"/>
                  </a:lnTo>
                  <a:lnTo>
                    <a:pt x="3610" y="10230"/>
                  </a:lnTo>
                  <a:lnTo>
                    <a:pt x="3784" y="10443"/>
                  </a:lnTo>
                  <a:lnTo>
                    <a:pt x="3977" y="10636"/>
                  </a:lnTo>
                  <a:lnTo>
                    <a:pt x="4189" y="10829"/>
                  </a:lnTo>
                  <a:lnTo>
                    <a:pt x="4440" y="11022"/>
                  </a:lnTo>
                  <a:lnTo>
                    <a:pt x="4730" y="11195"/>
                  </a:lnTo>
                  <a:lnTo>
                    <a:pt x="5000" y="11331"/>
                  </a:lnTo>
                  <a:lnTo>
                    <a:pt x="5309" y="11466"/>
                  </a:lnTo>
                  <a:lnTo>
                    <a:pt x="5617" y="11581"/>
                  </a:lnTo>
                  <a:lnTo>
                    <a:pt x="5926" y="11678"/>
                  </a:lnTo>
                  <a:lnTo>
                    <a:pt x="6235" y="11755"/>
                  </a:lnTo>
                  <a:lnTo>
                    <a:pt x="6563" y="11832"/>
                  </a:lnTo>
                  <a:lnTo>
                    <a:pt x="7219" y="11929"/>
                  </a:lnTo>
                  <a:lnTo>
                    <a:pt x="7876" y="12006"/>
                  </a:lnTo>
                  <a:lnTo>
                    <a:pt x="8532" y="12045"/>
                  </a:lnTo>
                  <a:lnTo>
                    <a:pt x="9149" y="12083"/>
                  </a:lnTo>
                  <a:lnTo>
                    <a:pt x="9227" y="12083"/>
                  </a:lnTo>
                  <a:lnTo>
                    <a:pt x="10057" y="12103"/>
                  </a:lnTo>
                  <a:lnTo>
                    <a:pt x="10848" y="12103"/>
                  </a:lnTo>
                  <a:lnTo>
                    <a:pt x="11620" y="12064"/>
                  </a:lnTo>
                  <a:lnTo>
                    <a:pt x="12353" y="11987"/>
                  </a:lnTo>
                  <a:lnTo>
                    <a:pt x="13048" y="11871"/>
                  </a:lnTo>
                  <a:lnTo>
                    <a:pt x="13724" y="11717"/>
                  </a:lnTo>
                  <a:lnTo>
                    <a:pt x="14380" y="11543"/>
                  </a:lnTo>
                  <a:lnTo>
                    <a:pt x="15017" y="11311"/>
                  </a:lnTo>
                  <a:lnTo>
                    <a:pt x="15519" y="11099"/>
                  </a:lnTo>
                  <a:lnTo>
                    <a:pt x="16040" y="10848"/>
                  </a:lnTo>
                  <a:lnTo>
                    <a:pt x="16310" y="10694"/>
                  </a:lnTo>
                  <a:lnTo>
                    <a:pt x="16580" y="10520"/>
                  </a:lnTo>
                  <a:lnTo>
                    <a:pt x="16851" y="10346"/>
                  </a:lnTo>
                  <a:lnTo>
                    <a:pt x="17101" y="10153"/>
                  </a:lnTo>
                  <a:lnTo>
                    <a:pt x="17352" y="9922"/>
                  </a:lnTo>
                  <a:lnTo>
                    <a:pt x="17603" y="9690"/>
                  </a:lnTo>
                  <a:lnTo>
                    <a:pt x="17835" y="9458"/>
                  </a:lnTo>
                  <a:lnTo>
                    <a:pt x="18047" y="9188"/>
                  </a:lnTo>
                  <a:lnTo>
                    <a:pt x="18260" y="8899"/>
                  </a:lnTo>
                  <a:lnTo>
                    <a:pt x="18433" y="8590"/>
                  </a:lnTo>
                  <a:lnTo>
                    <a:pt x="18607" y="8262"/>
                  </a:lnTo>
                  <a:lnTo>
                    <a:pt x="18761" y="7914"/>
                  </a:lnTo>
                  <a:lnTo>
                    <a:pt x="18877" y="7548"/>
                  </a:lnTo>
                  <a:lnTo>
                    <a:pt x="18993" y="7142"/>
                  </a:lnTo>
                  <a:lnTo>
                    <a:pt x="19051" y="6737"/>
                  </a:lnTo>
                  <a:lnTo>
                    <a:pt x="19089" y="6312"/>
                  </a:lnTo>
                  <a:lnTo>
                    <a:pt x="19109" y="5888"/>
                  </a:lnTo>
                  <a:lnTo>
                    <a:pt x="19089" y="5444"/>
                  </a:lnTo>
                  <a:lnTo>
                    <a:pt x="19032" y="5000"/>
                  </a:lnTo>
                  <a:lnTo>
                    <a:pt x="18954" y="4556"/>
                  </a:lnTo>
                  <a:lnTo>
                    <a:pt x="18858" y="4151"/>
                  </a:lnTo>
                  <a:lnTo>
                    <a:pt x="18742" y="3784"/>
                  </a:lnTo>
                  <a:lnTo>
                    <a:pt x="18607" y="3417"/>
                  </a:lnTo>
                  <a:lnTo>
                    <a:pt x="18453" y="3070"/>
                  </a:lnTo>
                  <a:lnTo>
                    <a:pt x="18279" y="2742"/>
                  </a:lnTo>
                  <a:lnTo>
                    <a:pt x="18067" y="2452"/>
                  </a:lnTo>
                  <a:lnTo>
                    <a:pt x="17854" y="2163"/>
                  </a:lnTo>
                  <a:lnTo>
                    <a:pt x="17623" y="1912"/>
                  </a:lnTo>
                  <a:lnTo>
                    <a:pt x="17333" y="1622"/>
                  </a:lnTo>
                  <a:lnTo>
                    <a:pt x="16986" y="1371"/>
                  </a:lnTo>
                  <a:lnTo>
                    <a:pt x="16619" y="1140"/>
                  </a:lnTo>
                  <a:lnTo>
                    <a:pt x="16214" y="947"/>
                  </a:lnTo>
                  <a:lnTo>
                    <a:pt x="15770" y="773"/>
                  </a:lnTo>
                  <a:lnTo>
                    <a:pt x="15306" y="619"/>
                  </a:lnTo>
                  <a:lnTo>
                    <a:pt x="14805" y="483"/>
                  </a:lnTo>
                  <a:lnTo>
                    <a:pt x="14284" y="387"/>
                  </a:lnTo>
                  <a:lnTo>
                    <a:pt x="13338" y="233"/>
                  </a:lnTo>
                  <a:lnTo>
                    <a:pt x="12431" y="136"/>
                  </a:lnTo>
                  <a:lnTo>
                    <a:pt x="11543" y="59"/>
                  </a:lnTo>
                  <a:lnTo>
                    <a:pt x="10674" y="20"/>
                  </a:ln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2370150" y="5081675"/>
              <a:ext cx="176625" cy="235500"/>
            </a:xfrm>
            <a:custGeom>
              <a:avLst/>
              <a:gdLst/>
              <a:ahLst/>
              <a:cxnLst/>
              <a:rect l="l" t="t" r="r" b="b"/>
              <a:pathLst>
                <a:path w="7065" h="9420" extrusionOk="0">
                  <a:moveTo>
                    <a:pt x="174" y="1"/>
                  </a:moveTo>
                  <a:lnTo>
                    <a:pt x="77" y="464"/>
                  </a:lnTo>
                  <a:lnTo>
                    <a:pt x="39" y="908"/>
                  </a:lnTo>
                  <a:lnTo>
                    <a:pt x="0" y="1371"/>
                  </a:lnTo>
                  <a:lnTo>
                    <a:pt x="0" y="1834"/>
                  </a:lnTo>
                  <a:lnTo>
                    <a:pt x="0" y="2278"/>
                  </a:lnTo>
                  <a:lnTo>
                    <a:pt x="58" y="2741"/>
                  </a:lnTo>
                  <a:lnTo>
                    <a:pt x="116" y="3205"/>
                  </a:lnTo>
                  <a:lnTo>
                    <a:pt x="212" y="3668"/>
                  </a:lnTo>
                  <a:lnTo>
                    <a:pt x="309" y="4112"/>
                  </a:lnTo>
                  <a:lnTo>
                    <a:pt x="444" y="4556"/>
                  </a:lnTo>
                  <a:lnTo>
                    <a:pt x="598" y="4999"/>
                  </a:lnTo>
                  <a:lnTo>
                    <a:pt x="791" y="5424"/>
                  </a:lnTo>
                  <a:lnTo>
                    <a:pt x="984" y="5849"/>
                  </a:lnTo>
                  <a:lnTo>
                    <a:pt x="1216" y="6254"/>
                  </a:lnTo>
                  <a:lnTo>
                    <a:pt x="1448" y="6659"/>
                  </a:lnTo>
                  <a:lnTo>
                    <a:pt x="1718" y="7026"/>
                  </a:lnTo>
                  <a:lnTo>
                    <a:pt x="1949" y="7354"/>
                  </a:lnTo>
                  <a:lnTo>
                    <a:pt x="2220" y="7663"/>
                  </a:lnTo>
                  <a:lnTo>
                    <a:pt x="2490" y="7953"/>
                  </a:lnTo>
                  <a:lnTo>
                    <a:pt x="2799" y="8223"/>
                  </a:lnTo>
                  <a:lnTo>
                    <a:pt x="3108" y="8474"/>
                  </a:lnTo>
                  <a:lnTo>
                    <a:pt x="3436" y="8705"/>
                  </a:lnTo>
                  <a:lnTo>
                    <a:pt x="3802" y="8898"/>
                  </a:lnTo>
                  <a:lnTo>
                    <a:pt x="4169" y="9072"/>
                  </a:lnTo>
                  <a:lnTo>
                    <a:pt x="4516" y="9188"/>
                  </a:lnTo>
                  <a:lnTo>
                    <a:pt x="4864" y="9284"/>
                  </a:lnTo>
                  <a:lnTo>
                    <a:pt x="5231" y="9342"/>
                  </a:lnTo>
                  <a:lnTo>
                    <a:pt x="5578" y="9381"/>
                  </a:lnTo>
                  <a:lnTo>
                    <a:pt x="5945" y="9400"/>
                  </a:lnTo>
                  <a:lnTo>
                    <a:pt x="6311" y="9419"/>
                  </a:lnTo>
                  <a:lnTo>
                    <a:pt x="7064" y="9400"/>
                  </a:lnTo>
                  <a:lnTo>
                    <a:pt x="6929" y="8203"/>
                  </a:lnTo>
                  <a:lnTo>
                    <a:pt x="6852" y="7586"/>
                  </a:lnTo>
                  <a:lnTo>
                    <a:pt x="6755" y="6987"/>
                  </a:lnTo>
                  <a:lnTo>
                    <a:pt x="6640" y="6389"/>
                  </a:lnTo>
                  <a:lnTo>
                    <a:pt x="6504" y="5810"/>
                  </a:lnTo>
                  <a:lnTo>
                    <a:pt x="6331" y="5231"/>
                  </a:lnTo>
                  <a:lnTo>
                    <a:pt x="6138" y="4652"/>
                  </a:lnTo>
                  <a:lnTo>
                    <a:pt x="5906" y="4092"/>
                  </a:lnTo>
                  <a:lnTo>
                    <a:pt x="5771" y="3803"/>
                  </a:lnTo>
                  <a:lnTo>
                    <a:pt x="5617" y="3533"/>
                  </a:lnTo>
                  <a:lnTo>
                    <a:pt x="5462" y="3262"/>
                  </a:lnTo>
                  <a:lnTo>
                    <a:pt x="5308" y="3012"/>
                  </a:lnTo>
                  <a:lnTo>
                    <a:pt x="5115" y="2761"/>
                  </a:lnTo>
                  <a:lnTo>
                    <a:pt x="4941" y="2510"/>
                  </a:lnTo>
                  <a:lnTo>
                    <a:pt x="4729" y="2278"/>
                  </a:lnTo>
                  <a:lnTo>
                    <a:pt x="4516" y="2046"/>
                  </a:lnTo>
                  <a:lnTo>
                    <a:pt x="4304" y="1834"/>
                  </a:lnTo>
                  <a:lnTo>
                    <a:pt x="4073" y="1641"/>
                  </a:lnTo>
                  <a:lnTo>
                    <a:pt x="3822" y="1448"/>
                  </a:lnTo>
                  <a:lnTo>
                    <a:pt x="3571" y="1274"/>
                  </a:lnTo>
                  <a:lnTo>
                    <a:pt x="3301" y="1101"/>
                  </a:lnTo>
                  <a:lnTo>
                    <a:pt x="3030" y="966"/>
                  </a:lnTo>
                  <a:lnTo>
                    <a:pt x="2625" y="773"/>
                  </a:lnTo>
                  <a:lnTo>
                    <a:pt x="2200" y="618"/>
                  </a:lnTo>
                  <a:lnTo>
                    <a:pt x="1756" y="483"/>
                  </a:lnTo>
                  <a:lnTo>
                    <a:pt x="1332" y="348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2373525" y="5082650"/>
              <a:ext cx="174700" cy="235975"/>
            </a:xfrm>
            <a:custGeom>
              <a:avLst/>
              <a:gdLst/>
              <a:ahLst/>
              <a:cxnLst/>
              <a:rect l="l" t="t" r="r" b="b"/>
              <a:pathLst>
                <a:path w="6988" h="9439" extrusionOk="0">
                  <a:moveTo>
                    <a:pt x="58" y="0"/>
                  </a:moveTo>
                  <a:lnTo>
                    <a:pt x="0" y="19"/>
                  </a:lnTo>
                  <a:lnTo>
                    <a:pt x="0" y="77"/>
                  </a:lnTo>
                  <a:lnTo>
                    <a:pt x="19" y="116"/>
                  </a:lnTo>
                  <a:lnTo>
                    <a:pt x="560" y="521"/>
                  </a:lnTo>
                  <a:lnTo>
                    <a:pt x="1081" y="965"/>
                  </a:lnTo>
                  <a:lnTo>
                    <a:pt x="1583" y="1448"/>
                  </a:lnTo>
                  <a:lnTo>
                    <a:pt x="2085" y="1969"/>
                  </a:lnTo>
                  <a:lnTo>
                    <a:pt x="2567" y="2509"/>
                  </a:lnTo>
                  <a:lnTo>
                    <a:pt x="3050" y="3088"/>
                  </a:lnTo>
                  <a:lnTo>
                    <a:pt x="3513" y="3706"/>
                  </a:lnTo>
                  <a:lnTo>
                    <a:pt x="3995" y="4381"/>
                  </a:lnTo>
                  <a:lnTo>
                    <a:pt x="4381" y="4980"/>
                  </a:lnTo>
                  <a:lnTo>
                    <a:pt x="4768" y="5597"/>
                  </a:lnTo>
                  <a:lnTo>
                    <a:pt x="5154" y="6234"/>
                  </a:lnTo>
                  <a:lnTo>
                    <a:pt x="5501" y="6871"/>
                  </a:lnTo>
                  <a:lnTo>
                    <a:pt x="6215" y="8145"/>
                  </a:lnTo>
                  <a:lnTo>
                    <a:pt x="6871" y="9419"/>
                  </a:lnTo>
                  <a:lnTo>
                    <a:pt x="6910" y="9438"/>
                  </a:lnTo>
                  <a:lnTo>
                    <a:pt x="6968" y="9438"/>
                  </a:lnTo>
                  <a:lnTo>
                    <a:pt x="6987" y="9400"/>
                  </a:lnTo>
                  <a:lnTo>
                    <a:pt x="6987" y="9342"/>
                  </a:lnTo>
                  <a:lnTo>
                    <a:pt x="6312" y="8068"/>
                  </a:lnTo>
                  <a:lnTo>
                    <a:pt x="5617" y="6794"/>
                  </a:lnTo>
                  <a:lnTo>
                    <a:pt x="5269" y="6157"/>
                  </a:lnTo>
                  <a:lnTo>
                    <a:pt x="4883" y="5540"/>
                  </a:lnTo>
                  <a:lnTo>
                    <a:pt x="4497" y="4922"/>
                  </a:lnTo>
                  <a:lnTo>
                    <a:pt x="4092" y="4304"/>
                  </a:lnTo>
                  <a:lnTo>
                    <a:pt x="3629" y="3629"/>
                  </a:lnTo>
                  <a:lnTo>
                    <a:pt x="3146" y="3011"/>
                  </a:lnTo>
                  <a:lnTo>
                    <a:pt x="2664" y="2413"/>
                  </a:lnTo>
                  <a:lnTo>
                    <a:pt x="2181" y="1872"/>
                  </a:lnTo>
                  <a:lnTo>
                    <a:pt x="1679" y="1351"/>
                  </a:lnTo>
                  <a:lnTo>
                    <a:pt x="1158" y="869"/>
                  </a:lnTo>
                  <a:lnTo>
                    <a:pt x="637" y="425"/>
                  </a:lnTo>
                  <a:lnTo>
                    <a:pt x="97" y="1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2540950" y="5039700"/>
              <a:ext cx="168425" cy="294850"/>
            </a:xfrm>
            <a:custGeom>
              <a:avLst/>
              <a:gdLst/>
              <a:ahLst/>
              <a:cxnLst/>
              <a:rect l="l" t="t" r="r" b="b"/>
              <a:pathLst>
                <a:path w="6737" h="11794" extrusionOk="0">
                  <a:moveTo>
                    <a:pt x="5829" y="0"/>
                  </a:moveTo>
                  <a:lnTo>
                    <a:pt x="5386" y="193"/>
                  </a:lnTo>
                  <a:lnTo>
                    <a:pt x="4942" y="425"/>
                  </a:lnTo>
                  <a:lnTo>
                    <a:pt x="4517" y="657"/>
                  </a:lnTo>
                  <a:lnTo>
                    <a:pt x="4092" y="927"/>
                  </a:lnTo>
                  <a:lnTo>
                    <a:pt x="3706" y="1216"/>
                  </a:lnTo>
                  <a:lnTo>
                    <a:pt x="3320" y="1544"/>
                  </a:lnTo>
                  <a:lnTo>
                    <a:pt x="2934" y="1873"/>
                  </a:lnTo>
                  <a:lnTo>
                    <a:pt x="2587" y="2220"/>
                  </a:lnTo>
                  <a:lnTo>
                    <a:pt x="2240" y="2587"/>
                  </a:lnTo>
                  <a:lnTo>
                    <a:pt x="1931" y="2973"/>
                  </a:lnTo>
                  <a:lnTo>
                    <a:pt x="1622" y="3378"/>
                  </a:lnTo>
                  <a:lnTo>
                    <a:pt x="1352" y="3803"/>
                  </a:lnTo>
                  <a:lnTo>
                    <a:pt x="1101" y="4227"/>
                  </a:lnTo>
                  <a:lnTo>
                    <a:pt x="869" y="4671"/>
                  </a:lnTo>
                  <a:lnTo>
                    <a:pt x="657" y="5134"/>
                  </a:lnTo>
                  <a:lnTo>
                    <a:pt x="464" y="5598"/>
                  </a:lnTo>
                  <a:lnTo>
                    <a:pt x="329" y="6003"/>
                  </a:lnTo>
                  <a:lnTo>
                    <a:pt x="213" y="6408"/>
                  </a:lnTo>
                  <a:lnTo>
                    <a:pt x="116" y="6852"/>
                  </a:lnTo>
                  <a:lnTo>
                    <a:pt x="39" y="7277"/>
                  </a:lnTo>
                  <a:lnTo>
                    <a:pt x="1" y="7701"/>
                  </a:lnTo>
                  <a:lnTo>
                    <a:pt x="1" y="8145"/>
                  </a:lnTo>
                  <a:lnTo>
                    <a:pt x="39" y="8570"/>
                  </a:lnTo>
                  <a:lnTo>
                    <a:pt x="97" y="9014"/>
                  </a:lnTo>
                  <a:lnTo>
                    <a:pt x="213" y="9400"/>
                  </a:lnTo>
                  <a:lnTo>
                    <a:pt x="348" y="9767"/>
                  </a:lnTo>
                  <a:lnTo>
                    <a:pt x="502" y="10114"/>
                  </a:lnTo>
                  <a:lnTo>
                    <a:pt x="676" y="10461"/>
                  </a:lnTo>
                  <a:lnTo>
                    <a:pt x="869" y="10790"/>
                  </a:lnTo>
                  <a:lnTo>
                    <a:pt x="1081" y="11137"/>
                  </a:lnTo>
                  <a:lnTo>
                    <a:pt x="1545" y="11793"/>
                  </a:lnTo>
                  <a:lnTo>
                    <a:pt x="2548" y="10944"/>
                  </a:lnTo>
                  <a:lnTo>
                    <a:pt x="3031" y="10519"/>
                  </a:lnTo>
                  <a:lnTo>
                    <a:pt x="3513" y="10075"/>
                  </a:lnTo>
                  <a:lnTo>
                    <a:pt x="3977" y="9632"/>
                  </a:lnTo>
                  <a:lnTo>
                    <a:pt x="4440" y="9149"/>
                  </a:lnTo>
                  <a:lnTo>
                    <a:pt x="4864" y="8647"/>
                  </a:lnTo>
                  <a:lnTo>
                    <a:pt x="5250" y="8126"/>
                  </a:lnTo>
                  <a:lnTo>
                    <a:pt x="5443" y="7856"/>
                  </a:lnTo>
                  <a:lnTo>
                    <a:pt x="5617" y="7586"/>
                  </a:lnTo>
                  <a:lnTo>
                    <a:pt x="5791" y="7296"/>
                  </a:lnTo>
                  <a:lnTo>
                    <a:pt x="5945" y="7007"/>
                  </a:lnTo>
                  <a:lnTo>
                    <a:pt x="6080" y="6698"/>
                  </a:lnTo>
                  <a:lnTo>
                    <a:pt x="6216" y="6389"/>
                  </a:lnTo>
                  <a:lnTo>
                    <a:pt x="6331" y="6080"/>
                  </a:lnTo>
                  <a:lnTo>
                    <a:pt x="6447" y="5771"/>
                  </a:lnTo>
                  <a:lnTo>
                    <a:pt x="6544" y="5443"/>
                  </a:lnTo>
                  <a:lnTo>
                    <a:pt x="6621" y="5134"/>
                  </a:lnTo>
                  <a:lnTo>
                    <a:pt x="6679" y="4806"/>
                  </a:lnTo>
                  <a:lnTo>
                    <a:pt x="6717" y="4478"/>
                  </a:lnTo>
                  <a:lnTo>
                    <a:pt x="6737" y="4131"/>
                  </a:lnTo>
                  <a:lnTo>
                    <a:pt x="6737" y="3803"/>
                  </a:lnTo>
                  <a:lnTo>
                    <a:pt x="6737" y="3475"/>
                  </a:lnTo>
                  <a:lnTo>
                    <a:pt x="6698" y="3146"/>
                  </a:lnTo>
                  <a:lnTo>
                    <a:pt x="6621" y="2664"/>
                  </a:lnTo>
                  <a:lnTo>
                    <a:pt x="6505" y="2181"/>
                  </a:lnTo>
                  <a:lnTo>
                    <a:pt x="6370" y="1718"/>
                  </a:lnTo>
                  <a:lnTo>
                    <a:pt x="6216" y="1236"/>
                  </a:lnTo>
                  <a:lnTo>
                    <a:pt x="58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2577625" y="5040175"/>
              <a:ext cx="109075" cy="296775"/>
            </a:xfrm>
            <a:custGeom>
              <a:avLst/>
              <a:gdLst/>
              <a:ahLst/>
              <a:cxnLst/>
              <a:rect l="l" t="t" r="r" b="b"/>
              <a:pathLst>
                <a:path w="4363" h="11871" extrusionOk="0">
                  <a:moveTo>
                    <a:pt x="4285" y="1"/>
                  </a:moveTo>
                  <a:lnTo>
                    <a:pt x="4247" y="20"/>
                  </a:lnTo>
                  <a:lnTo>
                    <a:pt x="4227" y="59"/>
                  </a:lnTo>
                  <a:lnTo>
                    <a:pt x="4189" y="792"/>
                  </a:lnTo>
                  <a:lnTo>
                    <a:pt x="4092" y="1506"/>
                  </a:lnTo>
                  <a:lnTo>
                    <a:pt x="3976" y="2259"/>
                  </a:lnTo>
                  <a:lnTo>
                    <a:pt x="3803" y="3012"/>
                  </a:lnTo>
                  <a:lnTo>
                    <a:pt x="3610" y="3784"/>
                  </a:lnTo>
                  <a:lnTo>
                    <a:pt x="3378" y="4556"/>
                  </a:lnTo>
                  <a:lnTo>
                    <a:pt x="3108" y="5347"/>
                  </a:lnTo>
                  <a:lnTo>
                    <a:pt x="2780" y="6158"/>
                  </a:lnTo>
                  <a:lnTo>
                    <a:pt x="2490" y="6891"/>
                  </a:lnTo>
                  <a:lnTo>
                    <a:pt x="2162" y="7605"/>
                  </a:lnTo>
                  <a:lnTo>
                    <a:pt x="1815" y="8319"/>
                  </a:lnTo>
                  <a:lnTo>
                    <a:pt x="1467" y="9014"/>
                  </a:lnTo>
                  <a:lnTo>
                    <a:pt x="753" y="10404"/>
                  </a:lnTo>
                  <a:lnTo>
                    <a:pt x="0" y="11755"/>
                  </a:lnTo>
                  <a:lnTo>
                    <a:pt x="0" y="11813"/>
                  </a:lnTo>
                  <a:lnTo>
                    <a:pt x="39" y="11851"/>
                  </a:lnTo>
                  <a:lnTo>
                    <a:pt x="78" y="11871"/>
                  </a:lnTo>
                  <a:lnTo>
                    <a:pt x="97" y="11851"/>
                  </a:lnTo>
                  <a:lnTo>
                    <a:pt x="136" y="11832"/>
                  </a:lnTo>
                  <a:lnTo>
                    <a:pt x="869" y="10462"/>
                  </a:lnTo>
                  <a:lnTo>
                    <a:pt x="1602" y="9072"/>
                  </a:lnTo>
                  <a:lnTo>
                    <a:pt x="1950" y="8377"/>
                  </a:lnTo>
                  <a:lnTo>
                    <a:pt x="2297" y="7663"/>
                  </a:lnTo>
                  <a:lnTo>
                    <a:pt x="2606" y="6949"/>
                  </a:lnTo>
                  <a:lnTo>
                    <a:pt x="2915" y="6216"/>
                  </a:lnTo>
                  <a:lnTo>
                    <a:pt x="3224" y="5405"/>
                  </a:lnTo>
                  <a:lnTo>
                    <a:pt x="3513" y="4594"/>
                  </a:lnTo>
                  <a:lnTo>
                    <a:pt x="3745" y="3803"/>
                  </a:lnTo>
                  <a:lnTo>
                    <a:pt x="3938" y="3031"/>
                  </a:lnTo>
                  <a:lnTo>
                    <a:pt x="4112" y="2278"/>
                  </a:lnTo>
                  <a:lnTo>
                    <a:pt x="4227" y="1525"/>
                  </a:lnTo>
                  <a:lnTo>
                    <a:pt x="4324" y="792"/>
                  </a:lnTo>
                  <a:lnTo>
                    <a:pt x="4362" y="78"/>
                  </a:lnTo>
                  <a:lnTo>
                    <a:pt x="4362" y="20"/>
                  </a:lnTo>
                  <a:lnTo>
                    <a:pt x="4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2591625" y="5209075"/>
              <a:ext cx="128850" cy="92650"/>
            </a:xfrm>
            <a:custGeom>
              <a:avLst/>
              <a:gdLst/>
              <a:ahLst/>
              <a:cxnLst/>
              <a:rect l="l" t="t" r="r" b="b"/>
              <a:pathLst>
                <a:path w="5154" h="3706" extrusionOk="0">
                  <a:moveTo>
                    <a:pt x="2046" y="0"/>
                  </a:moveTo>
                  <a:lnTo>
                    <a:pt x="1834" y="19"/>
                  </a:lnTo>
                  <a:lnTo>
                    <a:pt x="1621" y="58"/>
                  </a:lnTo>
                  <a:lnTo>
                    <a:pt x="1409" y="97"/>
                  </a:lnTo>
                  <a:lnTo>
                    <a:pt x="1216" y="174"/>
                  </a:lnTo>
                  <a:lnTo>
                    <a:pt x="1023" y="251"/>
                  </a:lnTo>
                  <a:lnTo>
                    <a:pt x="849" y="347"/>
                  </a:lnTo>
                  <a:lnTo>
                    <a:pt x="695" y="444"/>
                  </a:lnTo>
                  <a:lnTo>
                    <a:pt x="541" y="579"/>
                  </a:lnTo>
                  <a:lnTo>
                    <a:pt x="386" y="733"/>
                  </a:lnTo>
                  <a:lnTo>
                    <a:pt x="290" y="869"/>
                  </a:lnTo>
                  <a:lnTo>
                    <a:pt x="193" y="1004"/>
                  </a:lnTo>
                  <a:lnTo>
                    <a:pt x="116" y="1177"/>
                  </a:lnTo>
                  <a:lnTo>
                    <a:pt x="58" y="1370"/>
                  </a:lnTo>
                  <a:lnTo>
                    <a:pt x="20" y="1563"/>
                  </a:lnTo>
                  <a:lnTo>
                    <a:pt x="0" y="1756"/>
                  </a:lnTo>
                  <a:lnTo>
                    <a:pt x="20" y="1969"/>
                  </a:lnTo>
                  <a:lnTo>
                    <a:pt x="39" y="2162"/>
                  </a:lnTo>
                  <a:lnTo>
                    <a:pt x="97" y="2355"/>
                  </a:lnTo>
                  <a:lnTo>
                    <a:pt x="193" y="2528"/>
                  </a:lnTo>
                  <a:lnTo>
                    <a:pt x="290" y="2702"/>
                  </a:lnTo>
                  <a:lnTo>
                    <a:pt x="406" y="2857"/>
                  </a:lnTo>
                  <a:lnTo>
                    <a:pt x="541" y="2992"/>
                  </a:lnTo>
                  <a:lnTo>
                    <a:pt x="695" y="3127"/>
                  </a:lnTo>
                  <a:lnTo>
                    <a:pt x="849" y="3243"/>
                  </a:lnTo>
                  <a:lnTo>
                    <a:pt x="1023" y="3339"/>
                  </a:lnTo>
                  <a:lnTo>
                    <a:pt x="1216" y="3436"/>
                  </a:lnTo>
                  <a:lnTo>
                    <a:pt x="1390" y="3493"/>
                  </a:lnTo>
                  <a:lnTo>
                    <a:pt x="1583" y="3551"/>
                  </a:lnTo>
                  <a:lnTo>
                    <a:pt x="1776" y="3609"/>
                  </a:lnTo>
                  <a:lnTo>
                    <a:pt x="2162" y="3667"/>
                  </a:lnTo>
                  <a:lnTo>
                    <a:pt x="2567" y="3686"/>
                  </a:lnTo>
                  <a:lnTo>
                    <a:pt x="2953" y="3706"/>
                  </a:lnTo>
                  <a:lnTo>
                    <a:pt x="3281" y="3706"/>
                  </a:lnTo>
                  <a:lnTo>
                    <a:pt x="3590" y="3686"/>
                  </a:lnTo>
                  <a:lnTo>
                    <a:pt x="3918" y="3629"/>
                  </a:lnTo>
                  <a:lnTo>
                    <a:pt x="4073" y="3590"/>
                  </a:lnTo>
                  <a:lnTo>
                    <a:pt x="4208" y="3551"/>
                  </a:lnTo>
                  <a:lnTo>
                    <a:pt x="4362" y="3474"/>
                  </a:lnTo>
                  <a:lnTo>
                    <a:pt x="4497" y="3397"/>
                  </a:lnTo>
                  <a:lnTo>
                    <a:pt x="4632" y="3320"/>
                  </a:lnTo>
                  <a:lnTo>
                    <a:pt x="4768" y="3223"/>
                  </a:lnTo>
                  <a:lnTo>
                    <a:pt x="4864" y="3107"/>
                  </a:lnTo>
                  <a:lnTo>
                    <a:pt x="4961" y="2972"/>
                  </a:lnTo>
                  <a:lnTo>
                    <a:pt x="5038" y="2837"/>
                  </a:lnTo>
                  <a:lnTo>
                    <a:pt x="5115" y="2702"/>
                  </a:lnTo>
                  <a:lnTo>
                    <a:pt x="5154" y="2490"/>
                  </a:lnTo>
                  <a:lnTo>
                    <a:pt x="5154" y="2278"/>
                  </a:lnTo>
                  <a:lnTo>
                    <a:pt x="5154" y="2162"/>
                  </a:lnTo>
                  <a:lnTo>
                    <a:pt x="5115" y="1969"/>
                  </a:lnTo>
                  <a:lnTo>
                    <a:pt x="5057" y="1776"/>
                  </a:lnTo>
                  <a:lnTo>
                    <a:pt x="4961" y="1525"/>
                  </a:lnTo>
                  <a:lnTo>
                    <a:pt x="4825" y="1293"/>
                  </a:lnTo>
                  <a:lnTo>
                    <a:pt x="4690" y="1081"/>
                  </a:lnTo>
                  <a:lnTo>
                    <a:pt x="4517" y="888"/>
                  </a:lnTo>
                  <a:lnTo>
                    <a:pt x="4324" y="695"/>
                  </a:lnTo>
                  <a:lnTo>
                    <a:pt x="4111" y="540"/>
                  </a:lnTo>
                  <a:lnTo>
                    <a:pt x="3880" y="405"/>
                  </a:lnTo>
                  <a:lnTo>
                    <a:pt x="3648" y="270"/>
                  </a:lnTo>
                  <a:lnTo>
                    <a:pt x="3474" y="212"/>
                  </a:lnTo>
                  <a:lnTo>
                    <a:pt x="3281" y="135"/>
                  </a:lnTo>
                  <a:lnTo>
                    <a:pt x="3088" y="97"/>
                  </a:lnTo>
                  <a:lnTo>
                    <a:pt x="2895" y="58"/>
                  </a:lnTo>
                  <a:lnTo>
                    <a:pt x="2683" y="19"/>
                  </a:lnTo>
                  <a:lnTo>
                    <a:pt x="24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2601275" y="5222575"/>
              <a:ext cx="119200" cy="51650"/>
            </a:xfrm>
            <a:custGeom>
              <a:avLst/>
              <a:gdLst/>
              <a:ahLst/>
              <a:cxnLst/>
              <a:rect l="l" t="t" r="r" b="b"/>
              <a:pathLst>
                <a:path w="4768" h="2066" extrusionOk="0">
                  <a:moveTo>
                    <a:pt x="406" y="0"/>
                  </a:moveTo>
                  <a:lnTo>
                    <a:pt x="270" y="20"/>
                  </a:lnTo>
                  <a:lnTo>
                    <a:pt x="155" y="39"/>
                  </a:lnTo>
                  <a:lnTo>
                    <a:pt x="0" y="193"/>
                  </a:lnTo>
                  <a:lnTo>
                    <a:pt x="155" y="136"/>
                  </a:lnTo>
                  <a:lnTo>
                    <a:pt x="309" y="116"/>
                  </a:lnTo>
                  <a:lnTo>
                    <a:pt x="483" y="97"/>
                  </a:lnTo>
                  <a:lnTo>
                    <a:pt x="637" y="136"/>
                  </a:lnTo>
                  <a:lnTo>
                    <a:pt x="753" y="155"/>
                  </a:lnTo>
                  <a:lnTo>
                    <a:pt x="849" y="193"/>
                  </a:lnTo>
                  <a:lnTo>
                    <a:pt x="965" y="251"/>
                  </a:lnTo>
                  <a:lnTo>
                    <a:pt x="1062" y="329"/>
                  </a:lnTo>
                  <a:lnTo>
                    <a:pt x="1274" y="502"/>
                  </a:lnTo>
                  <a:lnTo>
                    <a:pt x="1467" y="734"/>
                  </a:lnTo>
                  <a:lnTo>
                    <a:pt x="1679" y="985"/>
                  </a:lnTo>
                  <a:lnTo>
                    <a:pt x="1911" y="1294"/>
                  </a:lnTo>
                  <a:lnTo>
                    <a:pt x="2027" y="1429"/>
                  </a:lnTo>
                  <a:lnTo>
                    <a:pt x="2162" y="1564"/>
                  </a:lnTo>
                  <a:lnTo>
                    <a:pt x="2316" y="1680"/>
                  </a:lnTo>
                  <a:lnTo>
                    <a:pt x="2471" y="1776"/>
                  </a:lnTo>
                  <a:lnTo>
                    <a:pt x="2625" y="1873"/>
                  </a:lnTo>
                  <a:lnTo>
                    <a:pt x="2799" y="1950"/>
                  </a:lnTo>
                  <a:lnTo>
                    <a:pt x="2992" y="2008"/>
                  </a:lnTo>
                  <a:lnTo>
                    <a:pt x="3166" y="2046"/>
                  </a:lnTo>
                  <a:lnTo>
                    <a:pt x="3359" y="2066"/>
                  </a:lnTo>
                  <a:lnTo>
                    <a:pt x="3822" y="2066"/>
                  </a:lnTo>
                  <a:lnTo>
                    <a:pt x="4073" y="2008"/>
                  </a:lnTo>
                  <a:lnTo>
                    <a:pt x="4246" y="1969"/>
                  </a:lnTo>
                  <a:lnTo>
                    <a:pt x="4420" y="1911"/>
                  </a:lnTo>
                  <a:lnTo>
                    <a:pt x="4594" y="1834"/>
                  </a:lnTo>
                  <a:lnTo>
                    <a:pt x="4768" y="1738"/>
                  </a:lnTo>
                  <a:lnTo>
                    <a:pt x="4768" y="1622"/>
                  </a:lnTo>
                  <a:lnTo>
                    <a:pt x="4594" y="1718"/>
                  </a:lnTo>
                  <a:lnTo>
                    <a:pt x="4420" y="1795"/>
                  </a:lnTo>
                  <a:lnTo>
                    <a:pt x="4227" y="1853"/>
                  </a:lnTo>
                  <a:lnTo>
                    <a:pt x="4053" y="1911"/>
                  </a:lnTo>
                  <a:lnTo>
                    <a:pt x="3803" y="1950"/>
                  </a:lnTo>
                  <a:lnTo>
                    <a:pt x="3552" y="1969"/>
                  </a:lnTo>
                  <a:lnTo>
                    <a:pt x="3301" y="1950"/>
                  </a:lnTo>
                  <a:lnTo>
                    <a:pt x="3069" y="1911"/>
                  </a:lnTo>
                  <a:lnTo>
                    <a:pt x="2837" y="1834"/>
                  </a:lnTo>
                  <a:lnTo>
                    <a:pt x="2625" y="1757"/>
                  </a:lnTo>
                  <a:lnTo>
                    <a:pt x="2413" y="1622"/>
                  </a:lnTo>
                  <a:lnTo>
                    <a:pt x="2239" y="1487"/>
                  </a:lnTo>
                  <a:lnTo>
                    <a:pt x="2104" y="1351"/>
                  </a:lnTo>
                  <a:lnTo>
                    <a:pt x="1988" y="1216"/>
                  </a:lnTo>
                  <a:lnTo>
                    <a:pt x="1757" y="927"/>
                  </a:lnTo>
                  <a:lnTo>
                    <a:pt x="1564" y="657"/>
                  </a:lnTo>
                  <a:lnTo>
                    <a:pt x="1332" y="406"/>
                  </a:lnTo>
                  <a:lnTo>
                    <a:pt x="1120" y="232"/>
                  </a:lnTo>
                  <a:lnTo>
                    <a:pt x="1004" y="155"/>
                  </a:lnTo>
                  <a:lnTo>
                    <a:pt x="888" y="97"/>
                  </a:lnTo>
                  <a:lnTo>
                    <a:pt x="792" y="58"/>
                  </a:lnTo>
                  <a:lnTo>
                    <a:pt x="676" y="2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2458925" y="5283850"/>
              <a:ext cx="143325" cy="124025"/>
            </a:xfrm>
            <a:custGeom>
              <a:avLst/>
              <a:gdLst/>
              <a:ahLst/>
              <a:cxnLst/>
              <a:rect l="l" t="t" r="r" b="b"/>
              <a:pathLst>
                <a:path w="5733" h="4961" extrusionOk="0">
                  <a:moveTo>
                    <a:pt x="3301" y="1"/>
                  </a:moveTo>
                  <a:lnTo>
                    <a:pt x="3089" y="20"/>
                  </a:lnTo>
                  <a:lnTo>
                    <a:pt x="2664" y="78"/>
                  </a:lnTo>
                  <a:lnTo>
                    <a:pt x="2259" y="194"/>
                  </a:lnTo>
                  <a:lnTo>
                    <a:pt x="1892" y="329"/>
                  </a:lnTo>
                  <a:lnTo>
                    <a:pt x="1583" y="483"/>
                  </a:lnTo>
                  <a:lnTo>
                    <a:pt x="1313" y="657"/>
                  </a:lnTo>
                  <a:lnTo>
                    <a:pt x="1062" y="869"/>
                  </a:lnTo>
                  <a:lnTo>
                    <a:pt x="811" y="1101"/>
                  </a:lnTo>
                  <a:lnTo>
                    <a:pt x="599" y="1371"/>
                  </a:lnTo>
                  <a:lnTo>
                    <a:pt x="425" y="1641"/>
                  </a:lnTo>
                  <a:lnTo>
                    <a:pt x="271" y="1931"/>
                  </a:lnTo>
                  <a:lnTo>
                    <a:pt x="136" y="2240"/>
                  </a:lnTo>
                  <a:lnTo>
                    <a:pt x="78" y="2413"/>
                  </a:lnTo>
                  <a:lnTo>
                    <a:pt x="39" y="2587"/>
                  </a:lnTo>
                  <a:lnTo>
                    <a:pt x="20" y="2761"/>
                  </a:lnTo>
                  <a:lnTo>
                    <a:pt x="0" y="2954"/>
                  </a:lnTo>
                  <a:lnTo>
                    <a:pt x="0" y="3127"/>
                  </a:lnTo>
                  <a:lnTo>
                    <a:pt x="20" y="3301"/>
                  </a:lnTo>
                  <a:lnTo>
                    <a:pt x="58" y="3475"/>
                  </a:lnTo>
                  <a:lnTo>
                    <a:pt x="97" y="3649"/>
                  </a:lnTo>
                  <a:lnTo>
                    <a:pt x="136" y="3764"/>
                  </a:lnTo>
                  <a:lnTo>
                    <a:pt x="232" y="3996"/>
                  </a:lnTo>
                  <a:lnTo>
                    <a:pt x="367" y="4208"/>
                  </a:lnTo>
                  <a:lnTo>
                    <a:pt x="464" y="4324"/>
                  </a:lnTo>
                  <a:lnTo>
                    <a:pt x="579" y="4421"/>
                  </a:lnTo>
                  <a:lnTo>
                    <a:pt x="792" y="4614"/>
                  </a:lnTo>
                  <a:lnTo>
                    <a:pt x="1043" y="4749"/>
                  </a:lnTo>
                  <a:lnTo>
                    <a:pt x="1313" y="4845"/>
                  </a:lnTo>
                  <a:lnTo>
                    <a:pt x="1583" y="4922"/>
                  </a:lnTo>
                  <a:lnTo>
                    <a:pt x="1873" y="4961"/>
                  </a:lnTo>
                  <a:lnTo>
                    <a:pt x="2162" y="4961"/>
                  </a:lnTo>
                  <a:lnTo>
                    <a:pt x="2471" y="4942"/>
                  </a:lnTo>
                  <a:lnTo>
                    <a:pt x="2760" y="4903"/>
                  </a:lnTo>
                  <a:lnTo>
                    <a:pt x="3050" y="4826"/>
                  </a:lnTo>
                  <a:lnTo>
                    <a:pt x="3340" y="4729"/>
                  </a:lnTo>
                  <a:lnTo>
                    <a:pt x="3629" y="4614"/>
                  </a:lnTo>
                  <a:lnTo>
                    <a:pt x="3899" y="4498"/>
                  </a:lnTo>
                  <a:lnTo>
                    <a:pt x="4150" y="4343"/>
                  </a:lnTo>
                  <a:lnTo>
                    <a:pt x="4382" y="4189"/>
                  </a:lnTo>
                  <a:lnTo>
                    <a:pt x="4594" y="4015"/>
                  </a:lnTo>
                  <a:lnTo>
                    <a:pt x="4864" y="3745"/>
                  </a:lnTo>
                  <a:lnTo>
                    <a:pt x="4999" y="3571"/>
                  </a:lnTo>
                  <a:lnTo>
                    <a:pt x="5134" y="3398"/>
                  </a:lnTo>
                  <a:lnTo>
                    <a:pt x="5250" y="3224"/>
                  </a:lnTo>
                  <a:lnTo>
                    <a:pt x="5366" y="3031"/>
                  </a:lnTo>
                  <a:lnTo>
                    <a:pt x="5482" y="2838"/>
                  </a:lnTo>
                  <a:lnTo>
                    <a:pt x="5559" y="2645"/>
                  </a:lnTo>
                  <a:lnTo>
                    <a:pt x="5636" y="2433"/>
                  </a:lnTo>
                  <a:lnTo>
                    <a:pt x="5694" y="2220"/>
                  </a:lnTo>
                  <a:lnTo>
                    <a:pt x="5733" y="2008"/>
                  </a:lnTo>
                  <a:lnTo>
                    <a:pt x="5733" y="1796"/>
                  </a:lnTo>
                  <a:lnTo>
                    <a:pt x="5733" y="1603"/>
                  </a:lnTo>
                  <a:lnTo>
                    <a:pt x="5694" y="1390"/>
                  </a:lnTo>
                  <a:lnTo>
                    <a:pt x="5636" y="1197"/>
                  </a:lnTo>
                  <a:lnTo>
                    <a:pt x="5540" y="1004"/>
                  </a:lnTo>
                  <a:lnTo>
                    <a:pt x="5385" y="792"/>
                  </a:lnTo>
                  <a:lnTo>
                    <a:pt x="5231" y="599"/>
                  </a:lnTo>
                  <a:lnTo>
                    <a:pt x="5057" y="464"/>
                  </a:lnTo>
                  <a:lnTo>
                    <a:pt x="4903" y="348"/>
                  </a:lnTo>
                  <a:lnTo>
                    <a:pt x="4729" y="252"/>
                  </a:lnTo>
                  <a:lnTo>
                    <a:pt x="4536" y="174"/>
                  </a:lnTo>
                  <a:lnTo>
                    <a:pt x="4343" y="116"/>
                  </a:lnTo>
                  <a:lnTo>
                    <a:pt x="4150" y="59"/>
                  </a:lnTo>
                  <a:lnTo>
                    <a:pt x="3938" y="39"/>
                  </a:lnTo>
                  <a:lnTo>
                    <a:pt x="3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2461325" y="5294950"/>
              <a:ext cx="128375" cy="84950"/>
            </a:xfrm>
            <a:custGeom>
              <a:avLst/>
              <a:gdLst/>
              <a:ahLst/>
              <a:cxnLst/>
              <a:rect l="l" t="t" r="r" b="b"/>
              <a:pathLst>
                <a:path w="5135" h="3398" extrusionOk="0">
                  <a:moveTo>
                    <a:pt x="4691" y="1"/>
                  </a:moveTo>
                  <a:lnTo>
                    <a:pt x="4402" y="20"/>
                  </a:lnTo>
                  <a:lnTo>
                    <a:pt x="4131" y="97"/>
                  </a:lnTo>
                  <a:lnTo>
                    <a:pt x="3861" y="194"/>
                  </a:lnTo>
                  <a:lnTo>
                    <a:pt x="3668" y="309"/>
                  </a:lnTo>
                  <a:lnTo>
                    <a:pt x="3456" y="425"/>
                  </a:lnTo>
                  <a:lnTo>
                    <a:pt x="3282" y="580"/>
                  </a:lnTo>
                  <a:lnTo>
                    <a:pt x="3108" y="753"/>
                  </a:lnTo>
                  <a:lnTo>
                    <a:pt x="2935" y="946"/>
                  </a:lnTo>
                  <a:lnTo>
                    <a:pt x="2780" y="1159"/>
                  </a:lnTo>
                  <a:lnTo>
                    <a:pt x="2626" y="1390"/>
                  </a:lnTo>
                  <a:lnTo>
                    <a:pt x="2471" y="1641"/>
                  </a:lnTo>
                  <a:lnTo>
                    <a:pt x="2336" y="1931"/>
                  </a:lnTo>
                  <a:lnTo>
                    <a:pt x="2124" y="2336"/>
                  </a:lnTo>
                  <a:lnTo>
                    <a:pt x="1989" y="2548"/>
                  </a:lnTo>
                  <a:lnTo>
                    <a:pt x="1854" y="2722"/>
                  </a:lnTo>
                  <a:lnTo>
                    <a:pt x="1680" y="2896"/>
                  </a:lnTo>
                  <a:lnTo>
                    <a:pt x="1468" y="3050"/>
                  </a:lnTo>
                  <a:lnTo>
                    <a:pt x="1236" y="3166"/>
                  </a:lnTo>
                  <a:lnTo>
                    <a:pt x="1005" y="3243"/>
                  </a:lnTo>
                  <a:lnTo>
                    <a:pt x="754" y="3282"/>
                  </a:lnTo>
                  <a:lnTo>
                    <a:pt x="503" y="3301"/>
                  </a:lnTo>
                  <a:lnTo>
                    <a:pt x="233" y="3262"/>
                  </a:lnTo>
                  <a:lnTo>
                    <a:pt x="1" y="3205"/>
                  </a:lnTo>
                  <a:lnTo>
                    <a:pt x="1" y="3205"/>
                  </a:lnTo>
                  <a:lnTo>
                    <a:pt x="40" y="3320"/>
                  </a:lnTo>
                  <a:lnTo>
                    <a:pt x="290" y="3378"/>
                  </a:lnTo>
                  <a:lnTo>
                    <a:pt x="541" y="3398"/>
                  </a:lnTo>
                  <a:lnTo>
                    <a:pt x="734" y="3398"/>
                  </a:lnTo>
                  <a:lnTo>
                    <a:pt x="927" y="3359"/>
                  </a:lnTo>
                  <a:lnTo>
                    <a:pt x="1120" y="3320"/>
                  </a:lnTo>
                  <a:lnTo>
                    <a:pt x="1313" y="3243"/>
                  </a:lnTo>
                  <a:lnTo>
                    <a:pt x="1487" y="3166"/>
                  </a:lnTo>
                  <a:lnTo>
                    <a:pt x="1642" y="3050"/>
                  </a:lnTo>
                  <a:lnTo>
                    <a:pt x="1796" y="2934"/>
                  </a:lnTo>
                  <a:lnTo>
                    <a:pt x="1931" y="2799"/>
                  </a:lnTo>
                  <a:lnTo>
                    <a:pt x="2085" y="2606"/>
                  </a:lnTo>
                  <a:lnTo>
                    <a:pt x="2201" y="2394"/>
                  </a:lnTo>
                  <a:lnTo>
                    <a:pt x="2433" y="1969"/>
                  </a:lnTo>
                  <a:lnTo>
                    <a:pt x="2568" y="1699"/>
                  </a:lnTo>
                  <a:lnTo>
                    <a:pt x="2703" y="1448"/>
                  </a:lnTo>
                  <a:lnTo>
                    <a:pt x="2857" y="1217"/>
                  </a:lnTo>
                  <a:lnTo>
                    <a:pt x="3012" y="1024"/>
                  </a:lnTo>
                  <a:lnTo>
                    <a:pt x="3166" y="831"/>
                  </a:lnTo>
                  <a:lnTo>
                    <a:pt x="3340" y="657"/>
                  </a:lnTo>
                  <a:lnTo>
                    <a:pt x="3533" y="522"/>
                  </a:lnTo>
                  <a:lnTo>
                    <a:pt x="3707" y="387"/>
                  </a:lnTo>
                  <a:lnTo>
                    <a:pt x="3900" y="290"/>
                  </a:lnTo>
                  <a:lnTo>
                    <a:pt x="4054" y="232"/>
                  </a:lnTo>
                  <a:lnTo>
                    <a:pt x="4209" y="174"/>
                  </a:lnTo>
                  <a:lnTo>
                    <a:pt x="4363" y="136"/>
                  </a:lnTo>
                  <a:lnTo>
                    <a:pt x="4517" y="116"/>
                  </a:lnTo>
                  <a:lnTo>
                    <a:pt x="4672" y="97"/>
                  </a:lnTo>
                  <a:lnTo>
                    <a:pt x="4826" y="116"/>
                  </a:lnTo>
                  <a:lnTo>
                    <a:pt x="4981" y="136"/>
                  </a:lnTo>
                  <a:lnTo>
                    <a:pt x="5135" y="155"/>
                  </a:lnTo>
                  <a:lnTo>
                    <a:pt x="5135" y="155"/>
                  </a:lnTo>
                  <a:lnTo>
                    <a:pt x="4961" y="20"/>
                  </a:lnTo>
                  <a:lnTo>
                    <a:pt x="46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2005825" y="4473225"/>
              <a:ext cx="174225" cy="173250"/>
            </a:xfrm>
            <a:custGeom>
              <a:avLst/>
              <a:gdLst/>
              <a:ahLst/>
              <a:cxnLst/>
              <a:rect l="l" t="t" r="r" b="b"/>
              <a:pathLst>
                <a:path w="6969" h="6930" extrusionOk="0">
                  <a:moveTo>
                    <a:pt x="4517" y="0"/>
                  </a:moveTo>
                  <a:lnTo>
                    <a:pt x="1" y="2509"/>
                  </a:lnTo>
                  <a:lnTo>
                    <a:pt x="2452" y="6929"/>
                  </a:lnTo>
                  <a:lnTo>
                    <a:pt x="6969" y="4401"/>
                  </a:lnTo>
                  <a:lnTo>
                    <a:pt x="4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>
              <a:off x="2005825" y="4473225"/>
              <a:ext cx="174225" cy="173250"/>
            </a:xfrm>
            <a:custGeom>
              <a:avLst/>
              <a:gdLst/>
              <a:ahLst/>
              <a:cxnLst/>
              <a:rect l="l" t="t" r="r" b="b"/>
              <a:pathLst>
                <a:path w="6969" h="6930" fill="none" extrusionOk="0">
                  <a:moveTo>
                    <a:pt x="4517" y="0"/>
                  </a:moveTo>
                  <a:lnTo>
                    <a:pt x="6969" y="4401"/>
                  </a:lnTo>
                  <a:lnTo>
                    <a:pt x="2452" y="6929"/>
                  </a:lnTo>
                  <a:lnTo>
                    <a:pt x="1" y="2509"/>
                  </a:lnTo>
                  <a:lnTo>
                    <a:pt x="45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27"/>
            <p:cNvSpPr/>
            <p:nvPr/>
          </p:nvSpPr>
          <p:spPr>
            <a:xfrm>
              <a:off x="2098950" y="4473225"/>
              <a:ext cx="81100" cy="121125"/>
            </a:xfrm>
            <a:custGeom>
              <a:avLst/>
              <a:gdLst/>
              <a:ahLst/>
              <a:cxnLst/>
              <a:rect l="l" t="t" r="r" b="b"/>
              <a:pathLst>
                <a:path w="3244" h="4845" extrusionOk="0">
                  <a:moveTo>
                    <a:pt x="792" y="0"/>
                  </a:moveTo>
                  <a:lnTo>
                    <a:pt x="1" y="444"/>
                  </a:lnTo>
                  <a:lnTo>
                    <a:pt x="2452" y="4845"/>
                  </a:lnTo>
                  <a:lnTo>
                    <a:pt x="3244" y="4401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27"/>
            <p:cNvSpPr/>
            <p:nvPr/>
          </p:nvSpPr>
          <p:spPr>
            <a:xfrm>
              <a:off x="2178100" y="4517125"/>
              <a:ext cx="180000" cy="179525"/>
            </a:xfrm>
            <a:custGeom>
              <a:avLst/>
              <a:gdLst/>
              <a:ahLst/>
              <a:cxnLst/>
              <a:rect l="l" t="t" r="r" b="b"/>
              <a:pathLst>
                <a:path w="7200" h="7181" extrusionOk="0">
                  <a:moveTo>
                    <a:pt x="3204" y="0"/>
                  </a:moveTo>
                  <a:lnTo>
                    <a:pt x="0" y="3899"/>
                  </a:lnTo>
                  <a:lnTo>
                    <a:pt x="3996" y="7180"/>
                  </a:lnTo>
                  <a:lnTo>
                    <a:pt x="7200" y="3282"/>
                  </a:lnTo>
                  <a:lnTo>
                    <a:pt x="32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178100" y="4517125"/>
              <a:ext cx="180000" cy="179525"/>
            </a:xfrm>
            <a:custGeom>
              <a:avLst/>
              <a:gdLst/>
              <a:ahLst/>
              <a:cxnLst/>
              <a:rect l="l" t="t" r="r" b="b"/>
              <a:pathLst>
                <a:path w="7200" h="7181" fill="none" extrusionOk="0">
                  <a:moveTo>
                    <a:pt x="0" y="3899"/>
                  </a:moveTo>
                  <a:lnTo>
                    <a:pt x="3204" y="0"/>
                  </a:lnTo>
                  <a:lnTo>
                    <a:pt x="7200" y="3282"/>
                  </a:lnTo>
                  <a:lnTo>
                    <a:pt x="3996" y="7180"/>
                  </a:lnTo>
                  <a:lnTo>
                    <a:pt x="0" y="38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178100" y="4614600"/>
              <a:ext cx="17400" cy="14500"/>
            </a:xfrm>
            <a:custGeom>
              <a:avLst/>
              <a:gdLst/>
              <a:ahLst/>
              <a:cxnLst/>
              <a:rect l="l" t="t" r="r" b="b"/>
              <a:pathLst>
                <a:path w="696" h="580" extrusionOk="0">
                  <a:moveTo>
                    <a:pt x="0" y="0"/>
                  </a:moveTo>
                  <a:lnTo>
                    <a:pt x="695" y="579"/>
                  </a:lnTo>
                  <a:lnTo>
                    <a:pt x="695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178100" y="4614600"/>
              <a:ext cx="17400" cy="14500"/>
            </a:xfrm>
            <a:custGeom>
              <a:avLst/>
              <a:gdLst/>
              <a:ahLst/>
              <a:cxnLst/>
              <a:rect l="l" t="t" r="r" b="b"/>
              <a:pathLst>
                <a:path w="696" h="580" fill="none" extrusionOk="0">
                  <a:moveTo>
                    <a:pt x="0" y="0"/>
                  </a:moveTo>
                  <a:lnTo>
                    <a:pt x="695" y="579"/>
                  </a:lnTo>
                  <a:lnTo>
                    <a:pt x="695" y="57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178100" y="4517125"/>
              <a:ext cx="97975" cy="111975"/>
            </a:xfrm>
            <a:custGeom>
              <a:avLst/>
              <a:gdLst/>
              <a:ahLst/>
              <a:cxnLst/>
              <a:rect l="l" t="t" r="r" b="b"/>
              <a:pathLst>
                <a:path w="3919" h="4479" extrusionOk="0">
                  <a:moveTo>
                    <a:pt x="3204" y="0"/>
                  </a:moveTo>
                  <a:lnTo>
                    <a:pt x="0" y="3899"/>
                  </a:lnTo>
                  <a:lnTo>
                    <a:pt x="695" y="4478"/>
                  </a:lnTo>
                  <a:lnTo>
                    <a:pt x="3918" y="580"/>
                  </a:lnTo>
                  <a:lnTo>
                    <a:pt x="320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25500" y="4551875"/>
              <a:ext cx="141900" cy="188675"/>
            </a:xfrm>
            <a:custGeom>
              <a:avLst/>
              <a:gdLst/>
              <a:ahLst/>
              <a:cxnLst/>
              <a:rect l="l" t="t" r="r" b="b"/>
              <a:pathLst>
                <a:path w="5676" h="7547" extrusionOk="0">
                  <a:moveTo>
                    <a:pt x="155" y="0"/>
                  </a:moveTo>
                  <a:lnTo>
                    <a:pt x="78" y="348"/>
                  </a:lnTo>
                  <a:lnTo>
                    <a:pt x="40" y="714"/>
                  </a:lnTo>
                  <a:lnTo>
                    <a:pt x="20" y="1081"/>
                  </a:lnTo>
                  <a:lnTo>
                    <a:pt x="1" y="1448"/>
                  </a:lnTo>
                  <a:lnTo>
                    <a:pt x="20" y="1814"/>
                  </a:lnTo>
                  <a:lnTo>
                    <a:pt x="59" y="2200"/>
                  </a:lnTo>
                  <a:lnTo>
                    <a:pt x="117" y="2567"/>
                  </a:lnTo>
                  <a:lnTo>
                    <a:pt x="175" y="2934"/>
                  </a:lnTo>
                  <a:lnTo>
                    <a:pt x="271" y="3281"/>
                  </a:lnTo>
                  <a:lnTo>
                    <a:pt x="368" y="3648"/>
                  </a:lnTo>
                  <a:lnTo>
                    <a:pt x="503" y="3995"/>
                  </a:lnTo>
                  <a:lnTo>
                    <a:pt x="638" y="4343"/>
                  </a:lnTo>
                  <a:lnTo>
                    <a:pt x="812" y="4671"/>
                  </a:lnTo>
                  <a:lnTo>
                    <a:pt x="985" y="4999"/>
                  </a:lnTo>
                  <a:lnTo>
                    <a:pt x="1178" y="5327"/>
                  </a:lnTo>
                  <a:lnTo>
                    <a:pt x="1391" y="5636"/>
                  </a:lnTo>
                  <a:lnTo>
                    <a:pt x="1584" y="5887"/>
                  </a:lnTo>
                  <a:lnTo>
                    <a:pt x="1796" y="6138"/>
                  </a:lnTo>
                  <a:lnTo>
                    <a:pt x="2028" y="6369"/>
                  </a:lnTo>
                  <a:lnTo>
                    <a:pt x="2259" y="6601"/>
                  </a:lnTo>
                  <a:lnTo>
                    <a:pt x="2510" y="6794"/>
                  </a:lnTo>
                  <a:lnTo>
                    <a:pt x="2780" y="6987"/>
                  </a:lnTo>
                  <a:lnTo>
                    <a:pt x="3070" y="7141"/>
                  </a:lnTo>
                  <a:lnTo>
                    <a:pt x="3359" y="7277"/>
                  </a:lnTo>
                  <a:lnTo>
                    <a:pt x="3649" y="7373"/>
                  </a:lnTo>
                  <a:lnTo>
                    <a:pt x="3919" y="7450"/>
                  </a:lnTo>
                  <a:lnTo>
                    <a:pt x="4209" y="7489"/>
                  </a:lnTo>
                  <a:lnTo>
                    <a:pt x="4498" y="7528"/>
                  </a:lnTo>
                  <a:lnTo>
                    <a:pt x="4788" y="7547"/>
                  </a:lnTo>
                  <a:lnTo>
                    <a:pt x="5077" y="7547"/>
                  </a:lnTo>
                  <a:lnTo>
                    <a:pt x="5675" y="7528"/>
                  </a:lnTo>
                  <a:lnTo>
                    <a:pt x="5579" y="6562"/>
                  </a:lnTo>
                  <a:lnTo>
                    <a:pt x="5502" y="6080"/>
                  </a:lnTo>
                  <a:lnTo>
                    <a:pt x="5444" y="5597"/>
                  </a:lnTo>
                  <a:lnTo>
                    <a:pt x="5347" y="5115"/>
                  </a:lnTo>
                  <a:lnTo>
                    <a:pt x="5232" y="4652"/>
                  </a:lnTo>
                  <a:lnTo>
                    <a:pt x="5096" y="4188"/>
                  </a:lnTo>
                  <a:lnTo>
                    <a:pt x="4942" y="3725"/>
                  </a:lnTo>
                  <a:lnTo>
                    <a:pt x="4749" y="3262"/>
                  </a:lnTo>
                  <a:lnTo>
                    <a:pt x="4537" y="2818"/>
                  </a:lnTo>
                  <a:lnTo>
                    <a:pt x="4266" y="2393"/>
                  </a:lnTo>
                  <a:lnTo>
                    <a:pt x="3977" y="2007"/>
                  </a:lnTo>
                  <a:lnTo>
                    <a:pt x="3823" y="1814"/>
                  </a:lnTo>
                  <a:lnTo>
                    <a:pt x="3649" y="1641"/>
                  </a:lnTo>
                  <a:lnTo>
                    <a:pt x="3475" y="1467"/>
                  </a:lnTo>
                  <a:lnTo>
                    <a:pt x="3282" y="1293"/>
                  </a:lnTo>
                  <a:lnTo>
                    <a:pt x="3089" y="1139"/>
                  </a:lnTo>
                  <a:lnTo>
                    <a:pt x="2877" y="1004"/>
                  </a:lnTo>
                  <a:lnTo>
                    <a:pt x="2665" y="869"/>
                  </a:lnTo>
                  <a:lnTo>
                    <a:pt x="2452" y="753"/>
                  </a:lnTo>
                  <a:lnTo>
                    <a:pt x="2124" y="598"/>
                  </a:lnTo>
                  <a:lnTo>
                    <a:pt x="1777" y="483"/>
                  </a:lnTo>
                  <a:lnTo>
                    <a:pt x="1082" y="27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27"/>
            <p:cNvSpPr/>
            <p:nvPr/>
          </p:nvSpPr>
          <p:spPr>
            <a:xfrm>
              <a:off x="2528400" y="4552350"/>
              <a:ext cx="140450" cy="189650"/>
            </a:xfrm>
            <a:custGeom>
              <a:avLst/>
              <a:gdLst/>
              <a:ahLst/>
              <a:cxnLst/>
              <a:rect l="l" t="t" r="r" b="b"/>
              <a:pathLst>
                <a:path w="5618" h="7586" extrusionOk="0">
                  <a:moveTo>
                    <a:pt x="39" y="0"/>
                  </a:moveTo>
                  <a:lnTo>
                    <a:pt x="20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445" y="425"/>
                  </a:lnTo>
                  <a:lnTo>
                    <a:pt x="869" y="772"/>
                  </a:lnTo>
                  <a:lnTo>
                    <a:pt x="1275" y="1159"/>
                  </a:lnTo>
                  <a:lnTo>
                    <a:pt x="1680" y="1583"/>
                  </a:lnTo>
                  <a:lnTo>
                    <a:pt x="2066" y="2008"/>
                  </a:lnTo>
                  <a:lnTo>
                    <a:pt x="2452" y="2490"/>
                  </a:lnTo>
                  <a:lnTo>
                    <a:pt x="2838" y="2973"/>
                  </a:lnTo>
                  <a:lnTo>
                    <a:pt x="3205" y="3513"/>
                  </a:lnTo>
                  <a:lnTo>
                    <a:pt x="3533" y="3996"/>
                  </a:lnTo>
                  <a:lnTo>
                    <a:pt x="3842" y="4498"/>
                  </a:lnTo>
                  <a:lnTo>
                    <a:pt x="4440" y="5501"/>
                  </a:lnTo>
                  <a:lnTo>
                    <a:pt x="4980" y="6524"/>
                  </a:lnTo>
                  <a:lnTo>
                    <a:pt x="5521" y="7547"/>
                  </a:lnTo>
                  <a:lnTo>
                    <a:pt x="5540" y="7566"/>
                  </a:lnTo>
                  <a:lnTo>
                    <a:pt x="5579" y="7586"/>
                  </a:lnTo>
                  <a:lnTo>
                    <a:pt x="5598" y="7566"/>
                  </a:lnTo>
                  <a:lnTo>
                    <a:pt x="5617" y="7547"/>
                  </a:lnTo>
                  <a:lnTo>
                    <a:pt x="5617" y="7509"/>
                  </a:lnTo>
                  <a:lnTo>
                    <a:pt x="5077" y="6486"/>
                  </a:lnTo>
                  <a:lnTo>
                    <a:pt x="4517" y="5463"/>
                  </a:lnTo>
                  <a:lnTo>
                    <a:pt x="3938" y="4440"/>
                  </a:lnTo>
                  <a:lnTo>
                    <a:pt x="3610" y="3938"/>
                  </a:lnTo>
                  <a:lnTo>
                    <a:pt x="3301" y="3455"/>
                  </a:lnTo>
                  <a:lnTo>
                    <a:pt x="2915" y="2915"/>
                  </a:lnTo>
                  <a:lnTo>
                    <a:pt x="2529" y="2413"/>
                  </a:lnTo>
                  <a:lnTo>
                    <a:pt x="2143" y="1950"/>
                  </a:lnTo>
                  <a:lnTo>
                    <a:pt x="1757" y="1506"/>
                  </a:lnTo>
                  <a:lnTo>
                    <a:pt x="1352" y="1081"/>
                  </a:lnTo>
                  <a:lnTo>
                    <a:pt x="947" y="695"/>
                  </a:lnTo>
                  <a:lnTo>
                    <a:pt x="522" y="348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27"/>
            <p:cNvSpPr/>
            <p:nvPr/>
          </p:nvSpPr>
          <p:spPr>
            <a:xfrm>
              <a:off x="1798825" y="4799875"/>
              <a:ext cx="124525" cy="221025"/>
            </a:xfrm>
            <a:custGeom>
              <a:avLst/>
              <a:gdLst/>
              <a:ahLst/>
              <a:cxnLst/>
              <a:rect l="l" t="t" r="r" b="b"/>
              <a:pathLst>
                <a:path w="4981" h="8841" extrusionOk="0">
                  <a:moveTo>
                    <a:pt x="3784" y="1"/>
                  </a:moveTo>
                  <a:lnTo>
                    <a:pt x="3050" y="638"/>
                  </a:lnTo>
                  <a:lnTo>
                    <a:pt x="2684" y="966"/>
                  </a:lnTo>
                  <a:lnTo>
                    <a:pt x="2336" y="1294"/>
                  </a:lnTo>
                  <a:lnTo>
                    <a:pt x="1989" y="1641"/>
                  </a:lnTo>
                  <a:lnTo>
                    <a:pt x="1661" y="2008"/>
                  </a:lnTo>
                  <a:lnTo>
                    <a:pt x="1352" y="2375"/>
                  </a:lnTo>
                  <a:lnTo>
                    <a:pt x="1062" y="2780"/>
                  </a:lnTo>
                  <a:lnTo>
                    <a:pt x="792" y="3185"/>
                  </a:lnTo>
                  <a:lnTo>
                    <a:pt x="561" y="3629"/>
                  </a:lnTo>
                  <a:lnTo>
                    <a:pt x="368" y="4073"/>
                  </a:lnTo>
                  <a:lnTo>
                    <a:pt x="194" y="4556"/>
                  </a:lnTo>
                  <a:lnTo>
                    <a:pt x="136" y="4787"/>
                  </a:lnTo>
                  <a:lnTo>
                    <a:pt x="78" y="5019"/>
                  </a:lnTo>
                  <a:lnTo>
                    <a:pt x="39" y="5270"/>
                  </a:lnTo>
                  <a:lnTo>
                    <a:pt x="20" y="5521"/>
                  </a:lnTo>
                  <a:lnTo>
                    <a:pt x="1" y="5772"/>
                  </a:lnTo>
                  <a:lnTo>
                    <a:pt x="1" y="6003"/>
                  </a:lnTo>
                  <a:lnTo>
                    <a:pt x="20" y="6254"/>
                  </a:lnTo>
                  <a:lnTo>
                    <a:pt x="39" y="6505"/>
                  </a:lnTo>
                  <a:lnTo>
                    <a:pt x="117" y="6872"/>
                  </a:lnTo>
                  <a:lnTo>
                    <a:pt x="194" y="7219"/>
                  </a:lnTo>
                  <a:lnTo>
                    <a:pt x="425" y="7914"/>
                  </a:lnTo>
                  <a:lnTo>
                    <a:pt x="715" y="8841"/>
                  </a:lnTo>
                  <a:lnTo>
                    <a:pt x="1062" y="8686"/>
                  </a:lnTo>
                  <a:lnTo>
                    <a:pt x="1371" y="8513"/>
                  </a:lnTo>
                  <a:lnTo>
                    <a:pt x="1699" y="8320"/>
                  </a:lnTo>
                  <a:lnTo>
                    <a:pt x="2008" y="8127"/>
                  </a:lnTo>
                  <a:lnTo>
                    <a:pt x="2298" y="7895"/>
                  </a:lnTo>
                  <a:lnTo>
                    <a:pt x="2587" y="7663"/>
                  </a:lnTo>
                  <a:lnTo>
                    <a:pt x="2857" y="7412"/>
                  </a:lnTo>
                  <a:lnTo>
                    <a:pt x="3128" y="7142"/>
                  </a:lnTo>
                  <a:lnTo>
                    <a:pt x="3359" y="6872"/>
                  </a:lnTo>
                  <a:lnTo>
                    <a:pt x="3591" y="6582"/>
                  </a:lnTo>
                  <a:lnTo>
                    <a:pt x="3822" y="6274"/>
                  </a:lnTo>
                  <a:lnTo>
                    <a:pt x="4015" y="5965"/>
                  </a:lnTo>
                  <a:lnTo>
                    <a:pt x="4208" y="5637"/>
                  </a:lnTo>
                  <a:lnTo>
                    <a:pt x="4382" y="5309"/>
                  </a:lnTo>
                  <a:lnTo>
                    <a:pt x="4517" y="4961"/>
                  </a:lnTo>
                  <a:lnTo>
                    <a:pt x="4652" y="4614"/>
                  </a:lnTo>
                  <a:lnTo>
                    <a:pt x="4768" y="4305"/>
                  </a:lnTo>
                  <a:lnTo>
                    <a:pt x="4845" y="3996"/>
                  </a:lnTo>
                  <a:lnTo>
                    <a:pt x="4903" y="3668"/>
                  </a:lnTo>
                  <a:lnTo>
                    <a:pt x="4961" y="3359"/>
                  </a:lnTo>
                  <a:lnTo>
                    <a:pt x="4980" y="3031"/>
                  </a:lnTo>
                  <a:lnTo>
                    <a:pt x="4980" y="2703"/>
                  </a:lnTo>
                  <a:lnTo>
                    <a:pt x="4942" y="2375"/>
                  </a:lnTo>
                  <a:lnTo>
                    <a:pt x="4884" y="2066"/>
                  </a:lnTo>
                  <a:lnTo>
                    <a:pt x="4807" y="1777"/>
                  </a:lnTo>
                  <a:lnTo>
                    <a:pt x="4710" y="1506"/>
                  </a:lnTo>
                  <a:lnTo>
                    <a:pt x="4575" y="1236"/>
                  </a:lnTo>
                  <a:lnTo>
                    <a:pt x="4440" y="985"/>
                  </a:lnTo>
                  <a:lnTo>
                    <a:pt x="4286" y="734"/>
                  </a:lnTo>
                  <a:lnTo>
                    <a:pt x="4131" y="483"/>
                  </a:lnTo>
                  <a:lnTo>
                    <a:pt x="3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27"/>
            <p:cNvSpPr/>
            <p:nvPr/>
          </p:nvSpPr>
          <p:spPr>
            <a:xfrm>
              <a:off x="1816675" y="4798425"/>
              <a:ext cx="78200" cy="222000"/>
            </a:xfrm>
            <a:custGeom>
              <a:avLst/>
              <a:gdLst/>
              <a:ahLst/>
              <a:cxnLst/>
              <a:rect l="l" t="t" r="r" b="b"/>
              <a:pathLst>
                <a:path w="3128" h="8880" extrusionOk="0">
                  <a:moveTo>
                    <a:pt x="3050" y="1"/>
                  </a:moveTo>
                  <a:lnTo>
                    <a:pt x="3031" y="20"/>
                  </a:lnTo>
                  <a:lnTo>
                    <a:pt x="2491" y="1043"/>
                  </a:lnTo>
                  <a:lnTo>
                    <a:pt x="1970" y="2085"/>
                  </a:lnTo>
                  <a:lnTo>
                    <a:pt x="1468" y="3147"/>
                  </a:lnTo>
                  <a:lnTo>
                    <a:pt x="1236" y="3687"/>
                  </a:lnTo>
                  <a:lnTo>
                    <a:pt x="1024" y="4228"/>
                  </a:lnTo>
                  <a:lnTo>
                    <a:pt x="792" y="4845"/>
                  </a:lnTo>
                  <a:lnTo>
                    <a:pt x="599" y="5444"/>
                  </a:lnTo>
                  <a:lnTo>
                    <a:pt x="426" y="6042"/>
                  </a:lnTo>
                  <a:lnTo>
                    <a:pt x="290" y="6621"/>
                  </a:lnTo>
                  <a:lnTo>
                    <a:pt x="175" y="7181"/>
                  </a:lnTo>
                  <a:lnTo>
                    <a:pt x="97" y="7741"/>
                  </a:lnTo>
                  <a:lnTo>
                    <a:pt x="40" y="8281"/>
                  </a:lnTo>
                  <a:lnTo>
                    <a:pt x="1" y="8821"/>
                  </a:lnTo>
                  <a:lnTo>
                    <a:pt x="20" y="8860"/>
                  </a:lnTo>
                  <a:lnTo>
                    <a:pt x="59" y="8879"/>
                  </a:lnTo>
                  <a:lnTo>
                    <a:pt x="97" y="8879"/>
                  </a:lnTo>
                  <a:lnTo>
                    <a:pt x="117" y="8841"/>
                  </a:lnTo>
                  <a:lnTo>
                    <a:pt x="136" y="8300"/>
                  </a:lnTo>
                  <a:lnTo>
                    <a:pt x="194" y="7741"/>
                  </a:lnTo>
                  <a:lnTo>
                    <a:pt x="271" y="7200"/>
                  </a:lnTo>
                  <a:lnTo>
                    <a:pt x="387" y="6640"/>
                  </a:lnTo>
                  <a:lnTo>
                    <a:pt x="522" y="6061"/>
                  </a:lnTo>
                  <a:lnTo>
                    <a:pt x="696" y="5482"/>
                  </a:lnTo>
                  <a:lnTo>
                    <a:pt x="889" y="4884"/>
                  </a:lnTo>
                  <a:lnTo>
                    <a:pt x="1120" y="4266"/>
                  </a:lnTo>
                  <a:lnTo>
                    <a:pt x="1333" y="3726"/>
                  </a:lnTo>
                  <a:lnTo>
                    <a:pt x="1564" y="3186"/>
                  </a:lnTo>
                  <a:lnTo>
                    <a:pt x="2066" y="2124"/>
                  </a:lnTo>
                  <a:lnTo>
                    <a:pt x="2587" y="1082"/>
                  </a:lnTo>
                  <a:lnTo>
                    <a:pt x="3128" y="59"/>
                  </a:lnTo>
                  <a:lnTo>
                    <a:pt x="3128" y="20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27"/>
            <p:cNvSpPr/>
            <p:nvPr/>
          </p:nvSpPr>
          <p:spPr>
            <a:xfrm>
              <a:off x="2434325" y="4921000"/>
              <a:ext cx="115350" cy="115825"/>
            </a:xfrm>
            <a:custGeom>
              <a:avLst/>
              <a:gdLst/>
              <a:ahLst/>
              <a:cxnLst/>
              <a:rect l="l" t="t" r="r" b="b"/>
              <a:pathLst>
                <a:path w="4614" h="4633" extrusionOk="0">
                  <a:moveTo>
                    <a:pt x="2316" y="0"/>
                  </a:moveTo>
                  <a:lnTo>
                    <a:pt x="2239" y="20"/>
                  </a:lnTo>
                  <a:lnTo>
                    <a:pt x="2181" y="78"/>
                  </a:lnTo>
                  <a:lnTo>
                    <a:pt x="2143" y="155"/>
                  </a:lnTo>
                  <a:lnTo>
                    <a:pt x="2104" y="271"/>
                  </a:lnTo>
                  <a:lnTo>
                    <a:pt x="2065" y="541"/>
                  </a:lnTo>
                  <a:lnTo>
                    <a:pt x="2046" y="869"/>
                  </a:lnTo>
                  <a:lnTo>
                    <a:pt x="2046" y="1197"/>
                  </a:lnTo>
                  <a:lnTo>
                    <a:pt x="2027" y="1506"/>
                  </a:lnTo>
                  <a:lnTo>
                    <a:pt x="1988" y="1757"/>
                  </a:lnTo>
                  <a:lnTo>
                    <a:pt x="1949" y="1853"/>
                  </a:lnTo>
                  <a:lnTo>
                    <a:pt x="1911" y="1911"/>
                  </a:lnTo>
                  <a:lnTo>
                    <a:pt x="1834" y="1950"/>
                  </a:lnTo>
                  <a:lnTo>
                    <a:pt x="1756" y="1988"/>
                  </a:lnTo>
                  <a:lnTo>
                    <a:pt x="1506" y="2027"/>
                  </a:lnTo>
                  <a:lnTo>
                    <a:pt x="1177" y="2046"/>
                  </a:lnTo>
                  <a:lnTo>
                    <a:pt x="849" y="2066"/>
                  </a:lnTo>
                  <a:lnTo>
                    <a:pt x="521" y="2085"/>
                  </a:lnTo>
                  <a:lnTo>
                    <a:pt x="251" y="2123"/>
                  </a:lnTo>
                  <a:lnTo>
                    <a:pt x="155" y="2143"/>
                  </a:lnTo>
                  <a:lnTo>
                    <a:pt x="58" y="2201"/>
                  </a:lnTo>
                  <a:lnTo>
                    <a:pt x="19" y="2239"/>
                  </a:lnTo>
                  <a:lnTo>
                    <a:pt x="0" y="2316"/>
                  </a:lnTo>
                  <a:lnTo>
                    <a:pt x="19" y="2374"/>
                  </a:lnTo>
                  <a:lnTo>
                    <a:pt x="58" y="2432"/>
                  </a:lnTo>
                  <a:lnTo>
                    <a:pt x="155" y="2471"/>
                  </a:lnTo>
                  <a:lnTo>
                    <a:pt x="251" y="2509"/>
                  </a:lnTo>
                  <a:lnTo>
                    <a:pt x="521" y="2548"/>
                  </a:lnTo>
                  <a:lnTo>
                    <a:pt x="849" y="2567"/>
                  </a:lnTo>
                  <a:lnTo>
                    <a:pt x="1177" y="2587"/>
                  </a:lnTo>
                  <a:lnTo>
                    <a:pt x="1506" y="2606"/>
                  </a:lnTo>
                  <a:lnTo>
                    <a:pt x="1756" y="2645"/>
                  </a:lnTo>
                  <a:lnTo>
                    <a:pt x="1834" y="2664"/>
                  </a:lnTo>
                  <a:lnTo>
                    <a:pt x="1911" y="2722"/>
                  </a:lnTo>
                  <a:lnTo>
                    <a:pt x="1949" y="2780"/>
                  </a:lnTo>
                  <a:lnTo>
                    <a:pt x="1988" y="2876"/>
                  </a:lnTo>
                  <a:lnTo>
                    <a:pt x="2027" y="3127"/>
                  </a:lnTo>
                  <a:lnTo>
                    <a:pt x="2046" y="3436"/>
                  </a:lnTo>
                  <a:lnTo>
                    <a:pt x="2046" y="3764"/>
                  </a:lnTo>
                  <a:lnTo>
                    <a:pt x="2065" y="4092"/>
                  </a:lnTo>
                  <a:lnTo>
                    <a:pt x="2104" y="4362"/>
                  </a:lnTo>
                  <a:lnTo>
                    <a:pt x="2143" y="4478"/>
                  </a:lnTo>
                  <a:lnTo>
                    <a:pt x="2181" y="4555"/>
                  </a:lnTo>
                  <a:lnTo>
                    <a:pt x="2239" y="4613"/>
                  </a:lnTo>
                  <a:lnTo>
                    <a:pt x="2316" y="4633"/>
                  </a:lnTo>
                  <a:lnTo>
                    <a:pt x="2374" y="4613"/>
                  </a:lnTo>
                  <a:lnTo>
                    <a:pt x="2432" y="4555"/>
                  </a:lnTo>
                  <a:lnTo>
                    <a:pt x="2471" y="4478"/>
                  </a:lnTo>
                  <a:lnTo>
                    <a:pt x="2509" y="4362"/>
                  </a:lnTo>
                  <a:lnTo>
                    <a:pt x="2548" y="4092"/>
                  </a:lnTo>
                  <a:lnTo>
                    <a:pt x="2567" y="3764"/>
                  </a:lnTo>
                  <a:lnTo>
                    <a:pt x="2567" y="3436"/>
                  </a:lnTo>
                  <a:lnTo>
                    <a:pt x="2586" y="3127"/>
                  </a:lnTo>
                  <a:lnTo>
                    <a:pt x="2625" y="2876"/>
                  </a:lnTo>
                  <a:lnTo>
                    <a:pt x="2664" y="2780"/>
                  </a:lnTo>
                  <a:lnTo>
                    <a:pt x="2702" y="2722"/>
                  </a:lnTo>
                  <a:lnTo>
                    <a:pt x="2779" y="2664"/>
                  </a:lnTo>
                  <a:lnTo>
                    <a:pt x="2857" y="2645"/>
                  </a:lnTo>
                  <a:lnTo>
                    <a:pt x="3108" y="2606"/>
                  </a:lnTo>
                  <a:lnTo>
                    <a:pt x="3436" y="2587"/>
                  </a:lnTo>
                  <a:lnTo>
                    <a:pt x="3764" y="2567"/>
                  </a:lnTo>
                  <a:lnTo>
                    <a:pt x="4092" y="2548"/>
                  </a:lnTo>
                  <a:lnTo>
                    <a:pt x="4362" y="2509"/>
                  </a:lnTo>
                  <a:lnTo>
                    <a:pt x="4459" y="2471"/>
                  </a:lnTo>
                  <a:lnTo>
                    <a:pt x="4555" y="2432"/>
                  </a:lnTo>
                  <a:lnTo>
                    <a:pt x="4594" y="2374"/>
                  </a:lnTo>
                  <a:lnTo>
                    <a:pt x="4613" y="2316"/>
                  </a:lnTo>
                  <a:lnTo>
                    <a:pt x="4594" y="2239"/>
                  </a:lnTo>
                  <a:lnTo>
                    <a:pt x="4555" y="2201"/>
                  </a:lnTo>
                  <a:lnTo>
                    <a:pt x="4459" y="2143"/>
                  </a:lnTo>
                  <a:lnTo>
                    <a:pt x="4362" y="2123"/>
                  </a:lnTo>
                  <a:lnTo>
                    <a:pt x="4092" y="2085"/>
                  </a:lnTo>
                  <a:lnTo>
                    <a:pt x="3764" y="2066"/>
                  </a:lnTo>
                  <a:lnTo>
                    <a:pt x="3436" y="2046"/>
                  </a:lnTo>
                  <a:lnTo>
                    <a:pt x="3108" y="2027"/>
                  </a:lnTo>
                  <a:lnTo>
                    <a:pt x="2857" y="1988"/>
                  </a:lnTo>
                  <a:lnTo>
                    <a:pt x="2779" y="1950"/>
                  </a:lnTo>
                  <a:lnTo>
                    <a:pt x="2702" y="1911"/>
                  </a:lnTo>
                  <a:lnTo>
                    <a:pt x="2664" y="1853"/>
                  </a:lnTo>
                  <a:lnTo>
                    <a:pt x="2625" y="1757"/>
                  </a:lnTo>
                  <a:lnTo>
                    <a:pt x="2586" y="1506"/>
                  </a:lnTo>
                  <a:lnTo>
                    <a:pt x="2567" y="1197"/>
                  </a:lnTo>
                  <a:lnTo>
                    <a:pt x="2567" y="869"/>
                  </a:lnTo>
                  <a:lnTo>
                    <a:pt x="2548" y="541"/>
                  </a:lnTo>
                  <a:lnTo>
                    <a:pt x="2509" y="271"/>
                  </a:lnTo>
                  <a:lnTo>
                    <a:pt x="2471" y="155"/>
                  </a:lnTo>
                  <a:lnTo>
                    <a:pt x="2432" y="78"/>
                  </a:lnTo>
                  <a:lnTo>
                    <a:pt x="2374" y="20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27"/>
            <p:cNvSpPr/>
            <p:nvPr/>
          </p:nvSpPr>
          <p:spPr>
            <a:xfrm>
              <a:off x="1834550" y="4599625"/>
              <a:ext cx="115325" cy="115850"/>
            </a:xfrm>
            <a:custGeom>
              <a:avLst/>
              <a:gdLst/>
              <a:ahLst/>
              <a:cxnLst/>
              <a:rect l="l" t="t" r="r" b="b"/>
              <a:pathLst>
                <a:path w="4613" h="4634" extrusionOk="0">
                  <a:moveTo>
                    <a:pt x="2297" y="1"/>
                  </a:moveTo>
                  <a:lnTo>
                    <a:pt x="2239" y="20"/>
                  </a:lnTo>
                  <a:lnTo>
                    <a:pt x="2181" y="78"/>
                  </a:lnTo>
                  <a:lnTo>
                    <a:pt x="2142" y="155"/>
                  </a:lnTo>
                  <a:lnTo>
                    <a:pt x="2104" y="271"/>
                  </a:lnTo>
                  <a:lnTo>
                    <a:pt x="2065" y="541"/>
                  </a:lnTo>
                  <a:lnTo>
                    <a:pt x="2046" y="869"/>
                  </a:lnTo>
                  <a:lnTo>
                    <a:pt x="2046" y="1198"/>
                  </a:lnTo>
                  <a:lnTo>
                    <a:pt x="2027" y="1506"/>
                  </a:lnTo>
                  <a:lnTo>
                    <a:pt x="1988" y="1757"/>
                  </a:lnTo>
                  <a:lnTo>
                    <a:pt x="1949" y="1854"/>
                  </a:lnTo>
                  <a:lnTo>
                    <a:pt x="1911" y="1912"/>
                  </a:lnTo>
                  <a:lnTo>
                    <a:pt x="1834" y="1970"/>
                  </a:lnTo>
                  <a:lnTo>
                    <a:pt x="1756" y="1989"/>
                  </a:lnTo>
                  <a:lnTo>
                    <a:pt x="1506" y="2028"/>
                  </a:lnTo>
                  <a:lnTo>
                    <a:pt x="1177" y="2047"/>
                  </a:lnTo>
                  <a:lnTo>
                    <a:pt x="849" y="2066"/>
                  </a:lnTo>
                  <a:lnTo>
                    <a:pt x="521" y="2085"/>
                  </a:lnTo>
                  <a:lnTo>
                    <a:pt x="251" y="2124"/>
                  </a:lnTo>
                  <a:lnTo>
                    <a:pt x="154" y="2163"/>
                  </a:lnTo>
                  <a:lnTo>
                    <a:pt x="58" y="2201"/>
                  </a:lnTo>
                  <a:lnTo>
                    <a:pt x="19" y="2259"/>
                  </a:lnTo>
                  <a:lnTo>
                    <a:pt x="0" y="2317"/>
                  </a:lnTo>
                  <a:lnTo>
                    <a:pt x="19" y="2394"/>
                  </a:lnTo>
                  <a:lnTo>
                    <a:pt x="58" y="2433"/>
                  </a:lnTo>
                  <a:lnTo>
                    <a:pt x="154" y="2491"/>
                  </a:lnTo>
                  <a:lnTo>
                    <a:pt x="251" y="2510"/>
                  </a:lnTo>
                  <a:lnTo>
                    <a:pt x="521" y="2549"/>
                  </a:lnTo>
                  <a:lnTo>
                    <a:pt x="849" y="2568"/>
                  </a:lnTo>
                  <a:lnTo>
                    <a:pt x="1177" y="2587"/>
                  </a:lnTo>
                  <a:lnTo>
                    <a:pt x="1506" y="2607"/>
                  </a:lnTo>
                  <a:lnTo>
                    <a:pt x="1756" y="2645"/>
                  </a:lnTo>
                  <a:lnTo>
                    <a:pt x="1834" y="2684"/>
                  </a:lnTo>
                  <a:lnTo>
                    <a:pt x="1911" y="2722"/>
                  </a:lnTo>
                  <a:lnTo>
                    <a:pt x="1949" y="2780"/>
                  </a:lnTo>
                  <a:lnTo>
                    <a:pt x="1988" y="2877"/>
                  </a:lnTo>
                  <a:lnTo>
                    <a:pt x="2027" y="3128"/>
                  </a:lnTo>
                  <a:lnTo>
                    <a:pt x="2046" y="3437"/>
                  </a:lnTo>
                  <a:lnTo>
                    <a:pt x="2046" y="3784"/>
                  </a:lnTo>
                  <a:lnTo>
                    <a:pt x="2065" y="4093"/>
                  </a:lnTo>
                  <a:lnTo>
                    <a:pt x="2104" y="4363"/>
                  </a:lnTo>
                  <a:lnTo>
                    <a:pt x="2142" y="4479"/>
                  </a:lnTo>
                  <a:lnTo>
                    <a:pt x="2181" y="4556"/>
                  </a:lnTo>
                  <a:lnTo>
                    <a:pt x="2239" y="4614"/>
                  </a:lnTo>
                  <a:lnTo>
                    <a:pt x="2297" y="4633"/>
                  </a:lnTo>
                  <a:lnTo>
                    <a:pt x="2374" y="4614"/>
                  </a:lnTo>
                  <a:lnTo>
                    <a:pt x="2432" y="4556"/>
                  </a:lnTo>
                  <a:lnTo>
                    <a:pt x="2471" y="4479"/>
                  </a:lnTo>
                  <a:lnTo>
                    <a:pt x="2509" y="4363"/>
                  </a:lnTo>
                  <a:lnTo>
                    <a:pt x="2548" y="4093"/>
                  </a:lnTo>
                  <a:lnTo>
                    <a:pt x="2567" y="3784"/>
                  </a:lnTo>
                  <a:lnTo>
                    <a:pt x="2567" y="3437"/>
                  </a:lnTo>
                  <a:lnTo>
                    <a:pt x="2586" y="3128"/>
                  </a:lnTo>
                  <a:lnTo>
                    <a:pt x="2625" y="2877"/>
                  </a:lnTo>
                  <a:lnTo>
                    <a:pt x="2664" y="2780"/>
                  </a:lnTo>
                  <a:lnTo>
                    <a:pt x="2702" y="2722"/>
                  </a:lnTo>
                  <a:lnTo>
                    <a:pt x="2779" y="2684"/>
                  </a:lnTo>
                  <a:lnTo>
                    <a:pt x="2857" y="2645"/>
                  </a:lnTo>
                  <a:lnTo>
                    <a:pt x="3108" y="2607"/>
                  </a:lnTo>
                  <a:lnTo>
                    <a:pt x="3436" y="2587"/>
                  </a:lnTo>
                  <a:lnTo>
                    <a:pt x="3764" y="2568"/>
                  </a:lnTo>
                  <a:lnTo>
                    <a:pt x="4073" y="2549"/>
                  </a:lnTo>
                  <a:lnTo>
                    <a:pt x="4362" y="2510"/>
                  </a:lnTo>
                  <a:lnTo>
                    <a:pt x="4459" y="2491"/>
                  </a:lnTo>
                  <a:lnTo>
                    <a:pt x="4555" y="2433"/>
                  </a:lnTo>
                  <a:lnTo>
                    <a:pt x="4594" y="2394"/>
                  </a:lnTo>
                  <a:lnTo>
                    <a:pt x="4613" y="2317"/>
                  </a:lnTo>
                  <a:lnTo>
                    <a:pt x="4594" y="2259"/>
                  </a:lnTo>
                  <a:lnTo>
                    <a:pt x="4555" y="2201"/>
                  </a:lnTo>
                  <a:lnTo>
                    <a:pt x="4459" y="2163"/>
                  </a:lnTo>
                  <a:lnTo>
                    <a:pt x="4362" y="2124"/>
                  </a:lnTo>
                  <a:lnTo>
                    <a:pt x="4073" y="2085"/>
                  </a:lnTo>
                  <a:lnTo>
                    <a:pt x="3764" y="2066"/>
                  </a:lnTo>
                  <a:lnTo>
                    <a:pt x="3436" y="2047"/>
                  </a:lnTo>
                  <a:lnTo>
                    <a:pt x="3108" y="2028"/>
                  </a:lnTo>
                  <a:lnTo>
                    <a:pt x="2857" y="1989"/>
                  </a:lnTo>
                  <a:lnTo>
                    <a:pt x="2779" y="1970"/>
                  </a:lnTo>
                  <a:lnTo>
                    <a:pt x="2702" y="1912"/>
                  </a:lnTo>
                  <a:lnTo>
                    <a:pt x="2664" y="1854"/>
                  </a:lnTo>
                  <a:lnTo>
                    <a:pt x="2625" y="1757"/>
                  </a:lnTo>
                  <a:lnTo>
                    <a:pt x="2586" y="1506"/>
                  </a:lnTo>
                  <a:lnTo>
                    <a:pt x="2567" y="1198"/>
                  </a:lnTo>
                  <a:lnTo>
                    <a:pt x="2567" y="869"/>
                  </a:lnTo>
                  <a:lnTo>
                    <a:pt x="2548" y="541"/>
                  </a:lnTo>
                  <a:lnTo>
                    <a:pt x="2509" y="271"/>
                  </a:lnTo>
                  <a:lnTo>
                    <a:pt x="2471" y="155"/>
                  </a:lnTo>
                  <a:lnTo>
                    <a:pt x="2432" y="78"/>
                  </a:lnTo>
                  <a:lnTo>
                    <a:pt x="2374" y="20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27"/>
            <p:cNvSpPr/>
            <p:nvPr/>
          </p:nvSpPr>
          <p:spPr>
            <a:xfrm>
              <a:off x="2330100" y="4473225"/>
              <a:ext cx="115825" cy="115350"/>
            </a:xfrm>
            <a:custGeom>
              <a:avLst/>
              <a:gdLst/>
              <a:ahLst/>
              <a:cxnLst/>
              <a:rect l="l" t="t" r="r" b="b"/>
              <a:pathLst>
                <a:path w="4633" h="4614" extrusionOk="0">
                  <a:moveTo>
                    <a:pt x="2316" y="0"/>
                  </a:moveTo>
                  <a:lnTo>
                    <a:pt x="2239" y="19"/>
                  </a:lnTo>
                  <a:lnTo>
                    <a:pt x="2200" y="58"/>
                  </a:lnTo>
                  <a:lnTo>
                    <a:pt x="2162" y="155"/>
                  </a:lnTo>
                  <a:lnTo>
                    <a:pt x="2123" y="251"/>
                  </a:lnTo>
                  <a:lnTo>
                    <a:pt x="2085" y="541"/>
                  </a:lnTo>
                  <a:lnTo>
                    <a:pt x="2065" y="849"/>
                  </a:lnTo>
                  <a:lnTo>
                    <a:pt x="2046" y="1197"/>
                  </a:lnTo>
                  <a:lnTo>
                    <a:pt x="2027" y="1506"/>
                  </a:lnTo>
                  <a:lnTo>
                    <a:pt x="1988" y="1756"/>
                  </a:lnTo>
                  <a:lnTo>
                    <a:pt x="1950" y="1834"/>
                  </a:lnTo>
                  <a:lnTo>
                    <a:pt x="1911" y="1911"/>
                  </a:lnTo>
                  <a:lnTo>
                    <a:pt x="1853" y="1950"/>
                  </a:lnTo>
                  <a:lnTo>
                    <a:pt x="1756" y="1988"/>
                  </a:lnTo>
                  <a:lnTo>
                    <a:pt x="1506" y="2027"/>
                  </a:lnTo>
                  <a:lnTo>
                    <a:pt x="1197" y="2046"/>
                  </a:lnTo>
                  <a:lnTo>
                    <a:pt x="869" y="2065"/>
                  </a:lnTo>
                  <a:lnTo>
                    <a:pt x="541" y="2085"/>
                  </a:lnTo>
                  <a:lnTo>
                    <a:pt x="270" y="2123"/>
                  </a:lnTo>
                  <a:lnTo>
                    <a:pt x="155" y="2143"/>
                  </a:lnTo>
                  <a:lnTo>
                    <a:pt x="77" y="2181"/>
                  </a:lnTo>
                  <a:lnTo>
                    <a:pt x="19" y="2239"/>
                  </a:lnTo>
                  <a:lnTo>
                    <a:pt x="0" y="2316"/>
                  </a:lnTo>
                  <a:lnTo>
                    <a:pt x="19" y="2374"/>
                  </a:lnTo>
                  <a:lnTo>
                    <a:pt x="77" y="2432"/>
                  </a:lnTo>
                  <a:lnTo>
                    <a:pt x="155" y="2471"/>
                  </a:lnTo>
                  <a:lnTo>
                    <a:pt x="270" y="2509"/>
                  </a:lnTo>
                  <a:lnTo>
                    <a:pt x="541" y="2548"/>
                  </a:lnTo>
                  <a:lnTo>
                    <a:pt x="869" y="2567"/>
                  </a:lnTo>
                  <a:lnTo>
                    <a:pt x="1197" y="2567"/>
                  </a:lnTo>
                  <a:lnTo>
                    <a:pt x="1506" y="2586"/>
                  </a:lnTo>
                  <a:lnTo>
                    <a:pt x="1756" y="2625"/>
                  </a:lnTo>
                  <a:lnTo>
                    <a:pt x="1853" y="2664"/>
                  </a:lnTo>
                  <a:lnTo>
                    <a:pt x="1911" y="2702"/>
                  </a:lnTo>
                  <a:lnTo>
                    <a:pt x="1950" y="2779"/>
                  </a:lnTo>
                  <a:lnTo>
                    <a:pt x="1988" y="2857"/>
                  </a:lnTo>
                  <a:lnTo>
                    <a:pt x="2027" y="3127"/>
                  </a:lnTo>
                  <a:lnTo>
                    <a:pt x="2046" y="3436"/>
                  </a:lnTo>
                  <a:lnTo>
                    <a:pt x="2065" y="3764"/>
                  </a:lnTo>
                  <a:lnTo>
                    <a:pt x="2085" y="4092"/>
                  </a:lnTo>
                  <a:lnTo>
                    <a:pt x="2123" y="4362"/>
                  </a:lnTo>
                  <a:lnTo>
                    <a:pt x="2162" y="4459"/>
                  </a:lnTo>
                  <a:lnTo>
                    <a:pt x="2200" y="4555"/>
                  </a:lnTo>
                  <a:lnTo>
                    <a:pt x="2239" y="4594"/>
                  </a:lnTo>
                  <a:lnTo>
                    <a:pt x="2316" y="4613"/>
                  </a:lnTo>
                  <a:lnTo>
                    <a:pt x="2374" y="4594"/>
                  </a:lnTo>
                  <a:lnTo>
                    <a:pt x="2432" y="4555"/>
                  </a:lnTo>
                  <a:lnTo>
                    <a:pt x="2471" y="4459"/>
                  </a:lnTo>
                  <a:lnTo>
                    <a:pt x="2509" y="4362"/>
                  </a:lnTo>
                  <a:lnTo>
                    <a:pt x="2548" y="4092"/>
                  </a:lnTo>
                  <a:lnTo>
                    <a:pt x="2567" y="3764"/>
                  </a:lnTo>
                  <a:lnTo>
                    <a:pt x="2586" y="3436"/>
                  </a:lnTo>
                  <a:lnTo>
                    <a:pt x="2606" y="3127"/>
                  </a:lnTo>
                  <a:lnTo>
                    <a:pt x="2644" y="2857"/>
                  </a:lnTo>
                  <a:lnTo>
                    <a:pt x="2664" y="2779"/>
                  </a:lnTo>
                  <a:lnTo>
                    <a:pt x="2722" y="2702"/>
                  </a:lnTo>
                  <a:lnTo>
                    <a:pt x="2779" y="2664"/>
                  </a:lnTo>
                  <a:lnTo>
                    <a:pt x="2876" y="2625"/>
                  </a:lnTo>
                  <a:lnTo>
                    <a:pt x="3127" y="2586"/>
                  </a:lnTo>
                  <a:lnTo>
                    <a:pt x="3436" y="2567"/>
                  </a:lnTo>
                  <a:lnTo>
                    <a:pt x="3764" y="2567"/>
                  </a:lnTo>
                  <a:lnTo>
                    <a:pt x="4092" y="2548"/>
                  </a:lnTo>
                  <a:lnTo>
                    <a:pt x="4362" y="2509"/>
                  </a:lnTo>
                  <a:lnTo>
                    <a:pt x="4478" y="2471"/>
                  </a:lnTo>
                  <a:lnTo>
                    <a:pt x="4555" y="2432"/>
                  </a:lnTo>
                  <a:lnTo>
                    <a:pt x="4613" y="2374"/>
                  </a:lnTo>
                  <a:lnTo>
                    <a:pt x="4632" y="2316"/>
                  </a:lnTo>
                  <a:lnTo>
                    <a:pt x="4613" y="2239"/>
                  </a:lnTo>
                  <a:lnTo>
                    <a:pt x="4555" y="2181"/>
                  </a:lnTo>
                  <a:lnTo>
                    <a:pt x="4478" y="2143"/>
                  </a:lnTo>
                  <a:lnTo>
                    <a:pt x="4362" y="2123"/>
                  </a:lnTo>
                  <a:lnTo>
                    <a:pt x="4092" y="2085"/>
                  </a:lnTo>
                  <a:lnTo>
                    <a:pt x="3764" y="2065"/>
                  </a:lnTo>
                  <a:lnTo>
                    <a:pt x="3436" y="2046"/>
                  </a:lnTo>
                  <a:lnTo>
                    <a:pt x="3127" y="2027"/>
                  </a:lnTo>
                  <a:lnTo>
                    <a:pt x="2876" y="1988"/>
                  </a:lnTo>
                  <a:lnTo>
                    <a:pt x="2779" y="1950"/>
                  </a:lnTo>
                  <a:lnTo>
                    <a:pt x="2722" y="1911"/>
                  </a:lnTo>
                  <a:lnTo>
                    <a:pt x="2664" y="1834"/>
                  </a:lnTo>
                  <a:lnTo>
                    <a:pt x="2644" y="1756"/>
                  </a:lnTo>
                  <a:lnTo>
                    <a:pt x="2606" y="1506"/>
                  </a:lnTo>
                  <a:lnTo>
                    <a:pt x="2586" y="1197"/>
                  </a:lnTo>
                  <a:lnTo>
                    <a:pt x="2567" y="849"/>
                  </a:lnTo>
                  <a:lnTo>
                    <a:pt x="2548" y="541"/>
                  </a:lnTo>
                  <a:lnTo>
                    <a:pt x="2509" y="251"/>
                  </a:lnTo>
                  <a:lnTo>
                    <a:pt x="2471" y="155"/>
                  </a:lnTo>
                  <a:lnTo>
                    <a:pt x="2432" y="58"/>
                  </a:lnTo>
                  <a:lnTo>
                    <a:pt x="2374" y="19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27"/>
            <p:cNvSpPr/>
            <p:nvPr/>
          </p:nvSpPr>
          <p:spPr>
            <a:xfrm>
              <a:off x="1771800" y="5281450"/>
              <a:ext cx="115850" cy="115825"/>
            </a:xfrm>
            <a:custGeom>
              <a:avLst/>
              <a:gdLst/>
              <a:ahLst/>
              <a:cxnLst/>
              <a:rect l="l" t="t" r="r" b="b"/>
              <a:pathLst>
                <a:path w="4634" h="4633" extrusionOk="0">
                  <a:moveTo>
                    <a:pt x="2317" y="0"/>
                  </a:moveTo>
                  <a:lnTo>
                    <a:pt x="2259" y="19"/>
                  </a:lnTo>
                  <a:lnTo>
                    <a:pt x="2201" y="77"/>
                  </a:lnTo>
                  <a:lnTo>
                    <a:pt x="2163" y="155"/>
                  </a:lnTo>
                  <a:lnTo>
                    <a:pt x="2124" y="270"/>
                  </a:lnTo>
                  <a:lnTo>
                    <a:pt x="2085" y="541"/>
                  </a:lnTo>
                  <a:lnTo>
                    <a:pt x="2066" y="869"/>
                  </a:lnTo>
                  <a:lnTo>
                    <a:pt x="2066" y="1197"/>
                  </a:lnTo>
                  <a:lnTo>
                    <a:pt x="2047" y="1506"/>
                  </a:lnTo>
                  <a:lnTo>
                    <a:pt x="1989" y="1757"/>
                  </a:lnTo>
                  <a:lnTo>
                    <a:pt x="1970" y="1853"/>
                  </a:lnTo>
                  <a:lnTo>
                    <a:pt x="1931" y="1911"/>
                  </a:lnTo>
                  <a:lnTo>
                    <a:pt x="1854" y="1950"/>
                  </a:lnTo>
                  <a:lnTo>
                    <a:pt x="1757" y="1988"/>
                  </a:lnTo>
                  <a:lnTo>
                    <a:pt x="1506" y="2027"/>
                  </a:lnTo>
                  <a:lnTo>
                    <a:pt x="1198" y="2046"/>
                  </a:lnTo>
                  <a:lnTo>
                    <a:pt x="869" y="2065"/>
                  </a:lnTo>
                  <a:lnTo>
                    <a:pt x="541" y="2085"/>
                  </a:lnTo>
                  <a:lnTo>
                    <a:pt x="271" y="2123"/>
                  </a:lnTo>
                  <a:lnTo>
                    <a:pt x="155" y="2143"/>
                  </a:lnTo>
                  <a:lnTo>
                    <a:pt x="78" y="2200"/>
                  </a:lnTo>
                  <a:lnTo>
                    <a:pt x="20" y="2239"/>
                  </a:lnTo>
                  <a:lnTo>
                    <a:pt x="1" y="2316"/>
                  </a:lnTo>
                  <a:lnTo>
                    <a:pt x="20" y="2374"/>
                  </a:lnTo>
                  <a:lnTo>
                    <a:pt x="78" y="2432"/>
                  </a:lnTo>
                  <a:lnTo>
                    <a:pt x="155" y="2471"/>
                  </a:lnTo>
                  <a:lnTo>
                    <a:pt x="271" y="2509"/>
                  </a:lnTo>
                  <a:lnTo>
                    <a:pt x="541" y="2548"/>
                  </a:lnTo>
                  <a:lnTo>
                    <a:pt x="869" y="2567"/>
                  </a:lnTo>
                  <a:lnTo>
                    <a:pt x="1198" y="2586"/>
                  </a:lnTo>
                  <a:lnTo>
                    <a:pt x="1506" y="2606"/>
                  </a:lnTo>
                  <a:lnTo>
                    <a:pt x="1757" y="2644"/>
                  </a:lnTo>
                  <a:lnTo>
                    <a:pt x="1854" y="2664"/>
                  </a:lnTo>
                  <a:lnTo>
                    <a:pt x="1931" y="2722"/>
                  </a:lnTo>
                  <a:lnTo>
                    <a:pt x="1970" y="2779"/>
                  </a:lnTo>
                  <a:lnTo>
                    <a:pt x="1989" y="2876"/>
                  </a:lnTo>
                  <a:lnTo>
                    <a:pt x="2047" y="3127"/>
                  </a:lnTo>
                  <a:lnTo>
                    <a:pt x="2066" y="3436"/>
                  </a:lnTo>
                  <a:lnTo>
                    <a:pt x="2066" y="3764"/>
                  </a:lnTo>
                  <a:lnTo>
                    <a:pt x="2085" y="4092"/>
                  </a:lnTo>
                  <a:lnTo>
                    <a:pt x="2124" y="4362"/>
                  </a:lnTo>
                  <a:lnTo>
                    <a:pt x="2163" y="4478"/>
                  </a:lnTo>
                  <a:lnTo>
                    <a:pt x="2201" y="4555"/>
                  </a:lnTo>
                  <a:lnTo>
                    <a:pt x="2259" y="4613"/>
                  </a:lnTo>
                  <a:lnTo>
                    <a:pt x="2317" y="4632"/>
                  </a:lnTo>
                  <a:lnTo>
                    <a:pt x="2394" y="4613"/>
                  </a:lnTo>
                  <a:lnTo>
                    <a:pt x="2452" y="4555"/>
                  </a:lnTo>
                  <a:lnTo>
                    <a:pt x="2491" y="4478"/>
                  </a:lnTo>
                  <a:lnTo>
                    <a:pt x="2510" y="4362"/>
                  </a:lnTo>
                  <a:lnTo>
                    <a:pt x="2549" y="4092"/>
                  </a:lnTo>
                  <a:lnTo>
                    <a:pt x="2568" y="3764"/>
                  </a:lnTo>
                  <a:lnTo>
                    <a:pt x="2587" y="3436"/>
                  </a:lnTo>
                  <a:lnTo>
                    <a:pt x="2607" y="3127"/>
                  </a:lnTo>
                  <a:lnTo>
                    <a:pt x="2645" y="2876"/>
                  </a:lnTo>
                  <a:lnTo>
                    <a:pt x="2684" y="2779"/>
                  </a:lnTo>
                  <a:lnTo>
                    <a:pt x="2722" y="2722"/>
                  </a:lnTo>
                  <a:lnTo>
                    <a:pt x="2780" y="2664"/>
                  </a:lnTo>
                  <a:lnTo>
                    <a:pt x="2877" y="2644"/>
                  </a:lnTo>
                  <a:lnTo>
                    <a:pt x="3128" y="2606"/>
                  </a:lnTo>
                  <a:lnTo>
                    <a:pt x="3437" y="2586"/>
                  </a:lnTo>
                  <a:lnTo>
                    <a:pt x="3784" y="2567"/>
                  </a:lnTo>
                  <a:lnTo>
                    <a:pt x="4093" y="2548"/>
                  </a:lnTo>
                  <a:lnTo>
                    <a:pt x="4382" y="2509"/>
                  </a:lnTo>
                  <a:lnTo>
                    <a:pt x="4479" y="2471"/>
                  </a:lnTo>
                  <a:lnTo>
                    <a:pt x="4556" y="2432"/>
                  </a:lnTo>
                  <a:lnTo>
                    <a:pt x="4614" y="2374"/>
                  </a:lnTo>
                  <a:lnTo>
                    <a:pt x="4633" y="2316"/>
                  </a:lnTo>
                  <a:lnTo>
                    <a:pt x="4614" y="2239"/>
                  </a:lnTo>
                  <a:lnTo>
                    <a:pt x="4556" y="2200"/>
                  </a:lnTo>
                  <a:lnTo>
                    <a:pt x="4479" y="2143"/>
                  </a:lnTo>
                  <a:lnTo>
                    <a:pt x="4382" y="2123"/>
                  </a:lnTo>
                  <a:lnTo>
                    <a:pt x="4093" y="2085"/>
                  </a:lnTo>
                  <a:lnTo>
                    <a:pt x="3784" y="2065"/>
                  </a:lnTo>
                  <a:lnTo>
                    <a:pt x="3437" y="2046"/>
                  </a:lnTo>
                  <a:lnTo>
                    <a:pt x="3128" y="2027"/>
                  </a:lnTo>
                  <a:lnTo>
                    <a:pt x="2877" y="1988"/>
                  </a:lnTo>
                  <a:lnTo>
                    <a:pt x="2780" y="1950"/>
                  </a:lnTo>
                  <a:lnTo>
                    <a:pt x="2722" y="1911"/>
                  </a:lnTo>
                  <a:lnTo>
                    <a:pt x="2684" y="1853"/>
                  </a:lnTo>
                  <a:lnTo>
                    <a:pt x="2645" y="1757"/>
                  </a:lnTo>
                  <a:lnTo>
                    <a:pt x="2607" y="1506"/>
                  </a:lnTo>
                  <a:lnTo>
                    <a:pt x="2587" y="1197"/>
                  </a:lnTo>
                  <a:lnTo>
                    <a:pt x="2568" y="869"/>
                  </a:lnTo>
                  <a:lnTo>
                    <a:pt x="2549" y="541"/>
                  </a:lnTo>
                  <a:lnTo>
                    <a:pt x="2510" y="270"/>
                  </a:lnTo>
                  <a:lnTo>
                    <a:pt x="2491" y="155"/>
                  </a:lnTo>
                  <a:lnTo>
                    <a:pt x="2452" y="77"/>
                  </a:lnTo>
                  <a:lnTo>
                    <a:pt x="2394" y="19"/>
                  </a:lnTo>
                  <a:lnTo>
                    <a:pt x="23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27"/>
            <p:cNvSpPr/>
            <p:nvPr/>
          </p:nvSpPr>
          <p:spPr>
            <a:xfrm>
              <a:off x="2586300" y="5298325"/>
              <a:ext cx="115850" cy="115350"/>
            </a:xfrm>
            <a:custGeom>
              <a:avLst/>
              <a:gdLst/>
              <a:ahLst/>
              <a:cxnLst/>
              <a:rect l="l" t="t" r="r" b="b"/>
              <a:pathLst>
                <a:path w="4634" h="4614" extrusionOk="0">
                  <a:moveTo>
                    <a:pt x="2317" y="1"/>
                  </a:moveTo>
                  <a:lnTo>
                    <a:pt x="2259" y="20"/>
                  </a:lnTo>
                  <a:lnTo>
                    <a:pt x="2201" y="59"/>
                  </a:lnTo>
                  <a:lnTo>
                    <a:pt x="2163" y="155"/>
                  </a:lnTo>
                  <a:lnTo>
                    <a:pt x="2124" y="252"/>
                  </a:lnTo>
                  <a:lnTo>
                    <a:pt x="2085" y="541"/>
                  </a:lnTo>
                  <a:lnTo>
                    <a:pt x="2066" y="850"/>
                  </a:lnTo>
                  <a:lnTo>
                    <a:pt x="2047" y="1197"/>
                  </a:lnTo>
                  <a:lnTo>
                    <a:pt x="2027" y="1506"/>
                  </a:lnTo>
                  <a:lnTo>
                    <a:pt x="1989" y="1757"/>
                  </a:lnTo>
                  <a:lnTo>
                    <a:pt x="1970" y="1834"/>
                  </a:lnTo>
                  <a:lnTo>
                    <a:pt x="1912" y="1911"/>
                  </a:lnTo>
                  <a:lnTo>
                    <a:pt x="1854" y="1950"/>
                  </a:lnTo>
                  <a:lnTo>
                    <a:pt x="1757" y="1989"/>
                  </a:lnTo>
                  <a:lnTo>
                    <a:pt x="1506" y="2027"/>
                  </a:lnTo>
                  <a:lnTo>
                    <a:pt x="1198" y="2047"/>
                  </a:lnTo>
                  <a:lnTo>
                    <a:pt x="869" y="2066"/>
                  </a:lnTo>
                  <a:lnTo>
                    <a:pt x="541" y="2085"/>
                  </a:lnTo>
                  <a:lnTo>
                    <a:pt x="271" y="2124"/>
                  </a:lnTo>
                  <a:lnTo>
                    <a:pt x="155" y="2143"/>
                  </a:lnTo>
                  <a:lnTo>
                    <a:pt x="78" y="2182"/>
                  </a:lnTo>
                  <a:lnTo>
                    <a:pt x="20" y="2240"/>
                  </a:lnTo>
                  <a:lnTo>
                    <a:pt x="1" y="2317"/>
                  </a:lnTo>
                  <a:lnTo>
                    <a:pt x="20" y="2375"/>
                  </a:lnTo>
                  <a:lnTo>
                    <a:pt x="78" y="2433"/>
                  </a:lnTo>
                  <a:lnTo>
                    <a:pt x="155" y="2471"/>
                  </a:lnTo>
                  <a:lnTo>
                    <a:pt x="271" y="2510"/>
                  </a:lnTo>
                  <a:lnTo>
                    <a:pt x="541" y="2548"/>
                  </a:lnTo>
                  <a:lnTo>
                    <a:pt x="869" y="2568"/>
                  </a:lnTo>
                  <a:lnTo>
                    <a:pt x="1198" y="2568"/>
                  </a:lnTo>
                  <a:lnTo>
                    <a:pt x="1506" y="2587"/>
                  </a:lnTo>
                  <a:lnTo>
                    <a:pt x="1757" y="2626"/>
                  </a:lnTo>
                  <a:lnTo>
                    <a:pt x="1854" y="2664"/>
                  </a:lnTo>
                  <a:lnTo>
                    <a:pt x="1912" y="2703"/>
                  </a:lnTo>
                  <a:lnTo>
                    <a:pt x="1970" y="2780"/>
                  </a:lnTo>
                  <a:lnTo>
                    <a:pt x="1989" y="2857"/>
                  </a:lnTo>
                  <a:lnTo>
                    <a:pt x="2027" y="3127"/>
                  </a:lnTo>
                  <a:lnTo>
                    <a:pt x="2047" y="3436"/>
                  </a:lnTo>
                  <a:lnTo>
                    <a:pt x="2066" y="3764"/>
                  </a:lnTo>
                  <a:lnTo>
                    <a:pt x="2085" y="4092"/>
                  </a:lnTo>
                  <a:lnTo>
                    <a:pt x="2124" y="4363"/>
                  </a:lnTo>
                  <a:lnTo>
                    <a:pt x="2163" y="4459"/>
                  </a:lnTo>
                  <a:lnTo>
                    <a:pt x="2201" y="4556"/>
                  </a:lnTo>
                  <a:lnTo>
                    <a:pt x="2259" y="4594"/>
                  </a:lnTo>
                  <a:lnTo>
                    <a:pt x="2317" y="4614"/>
                  </a:lnTo>
                  <a:lnTo>
                    <a:pt x="2394" y="4594"/>
                  </a:lnTo>
                  <a:lnTo>
                    <a:pt x="2433" y="4556"/>
                  </a:lnTo>
                  <a:lnTo>
                    <a:pt x="2491" y="4459"/>
                  </a:lnTo>
                  <a:lnTo>
                    <a:pt x="2510" y="4363"/>
                  </a:lnTo>
                  <a:lnTo>
                    <a:pt x="2549" y="4092"/>
                  </a:lnTo>
                  <a:lnTo>
                    <a:pt x="2568" y="3764"/>
                  </a:lnTo>
                  <a:lnTo>
                    <a:pt x="2587" y="3436"/>
                  </a:lnTo>
                  <a:lnTo>
                    <a:pt x="2607" y="3127"/>
                  </a:lnTo>
                  <a:lnTo>
                    <a:pt x="2645" y="2857"/>
                  </a:lnTo>
                  <a:lnTo>
                    <a:pt x="2684" y="2780"/>
                  </a:lnTo>
                  <a:lnTo>
                    <a:pt x="2722" y="2703"/>
                  </a:lnTo>
                  <a:lnTo>
                    <a:pt x="2780" y="2664"/>
                  </a:lnTo>
                  <a:lnTo>
                    <a:pt x="2877" y="2626"/>
                  </a:lnTo>
                  <a:lnTo>
                    <a:pt x="3128" y="2587"/>
                  </a:lnTo>
                  <a:lnTo>
                    <a:pt x="3436" y="2568"/>
                  </a:lnTo>
                  <a:lnTo>
                    <a:pt x="3784" y="2568"/>
                  </a:lnTo>
                  <a:lnTo>
                    <a:pt x="4093" y="2548"/>
                  </a:lnTo>
                  <a:lnTo>
                    <a:pt x="4363" y="2510"/>
                  </a:lnTo>
                  <a:lnTo>
                    <a:pt x="4479" y="2471"/>
                  </a:lnTo>
                  <a:lnTo>
                    <a:pt x="4556" y="2433"/>
                  </a:lnTo>
                  <a:lnTo>
                    <a:pt x="4614" y="2375"/>
                  </a:lnTo>
                  <a:lnTo>
                    <a:pt x="4633" y="2317"/>
                  </a:lnTo>
                  <a:lnTo>
                    <a:pt x="4614" y="2240"/>
                  </a:lnTo>
                  <a:lnTo>
                    <a:pt x="4556" y="2182"/>
                  </a:lnTo>
                  <a:lnTo>
                    <a:pt x="4479" y="2143"/>
                  </a:lnTo>
                  <a:lnTo>
                    <a:pt x="4363" y="2124"/>
                  </a:lnTo>
                  <a:lnTo>
                    <a:pt x="4093" y="2085"/>
                  </a:lnTo>
                  <a:lnTo>
                    <a:pt x="3784" y="2066"/>
                  </a:lnTo>
                  <a:lnTo>
                    <a:pt x="3436" y="2047"/>
                  </a:lnTo>
                  <a:lnTo>
                    <a:pt x="3128" y="2027"/>
                  </a:lnTo>
                  <a:lnTo>
                    <a:pt x="2877" y="1989"/>
                  </a:lnTo>
                  <a:lnTo>
                    <a:pt x="2780" y="1950"/>
                  </a:lnTo>
                  <a:lnTo>
                    <a:pt x="2722" y="1911"/>
                  </a:lnTo>
                  <a:lnTo>
                    <a:pt x="2684" y="1834"/>
                  </a:lnTo>
                  <a:lnTo>
                    <a:pt x="2645" y="1757"/>
                  </a:lnTo>
                  <a:lnTo>
                    <a:pt x="2607" y="1506"/>
                  </a:lnTo>
                  <a:lnTo>
                    <a:pt x="2587" y="1197"/>
                  </a:lnTo>
                  <a:lnTo>
                    <a:pt x="2568" y="850"/>
                  </a:lnTo>
                  <a:lnTo>
                    <a:pt x="2549" y="541"/>
                  </a:lnTo>
                  <a:lnTo>
                    <a:pt x="2510" y="252"/>
                  </a:lnTo>
                  <a:lnTo>
                    <a:pt x="2491" y="155"/>
                  </a:lnTo>
                  <a:lnTo>
                    <a:pt x="2433" y="59"/>
                  </a:lnTo>
                  <a:lnTo>
                    <a:pt x="2394" y="20"/>
                  </a:lnTo>
                  <a:lnTo>
                    <a:pt x="23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27"/>
            <p:cNvSpPr/>
            <p:nvPr/>
          </p:nvSpPr>
          <p:spPr>
            <a:xfrm>
              <a:off x="1769400" y="4803750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2" y="0"/>
                  </a:moveTo>
                  <a:lnTo>
                    <a:pt x="618" y="20"/>
                  </a:lnTo>
                  <a:lnTo>
                    <a:pt x="464" y="58"/>
                  </a:lnTo>
                  <a:lnTo>
                    <a:pt x="348" y="135"/>
                  </a:lnTo>
                  <a:lnTo>
                    <a:pt x="232" y="232"/>
                  </a:lnTo>
                  <a:lnTo>
                    <a:pt x="136" y="348"/>
                  </a:lnTo>
                  <a:lnTo>
                    <a:pt x="58" y="483"/>
                  </a:lnTo>
                  <a:lnTo>
                    <a:pt x="20" y="618"/>
                  </a:lnTo>
                  <a:lnTo>
                    <a:pt x="0" y="772"/>
                  </a:lnTo>
                  <a:lnTo>
                    <a:pt x="20" y="927"/>
                  </a:lnTo>
                  <a:lnTo>
                    <a:pt x="58" y="1081"/>
                  </a:lnTo>
                  <a:lnTo>
                    <a:pt x="136" y="1197"/>
                  </a:lnTo>
                  <a:lnTo>
                    <a:pt x="232" y="1313"/>
                  </a:lnTo>
                  <a:lnTo>
                    <a:pt x="348" y="1409"/>
                  </a:lnTo>
                  <a:lnTo>
                    <a:pt x="464" y="1486"/>
                  </a:lnTo>
                  <a:lnTo>
                    <a:pt x="618" y="1525"/>
                  </a:lnTo>
                  <a:lnTo>
                    <a:pt x="772" y="1544"/>
                  </a:lnTo>
                  <a:lnTo>
                    <a:pt x="927" y="1525"/>
                  </a:lnTo>
                  <a:lnTo>
                    <a:pt x="1062" y="1486"/>
                  </a:lnTo>
                  <a:lnTo>
                    <a:pt x="1197" y="1409"/>
                  </a:lnTo>
                  <a:lnTo>
                    <a:pt x="1313" y="1313"/>
                  </a:lnTo>
                  <a:lnTo>
                    <a:pt x="1409" y="1197"/>
                  </a:lnTo>
                  <a:lnTo>
                    <a:pt x="1487" y="1081"/>
                  </a:lnTo>
                  <a:lnTo>
                    <a:pt x="1525" y="927"/>
                  </a:lnTo>
                  <a:lnTo>
                    <a:pt x="1545" y="772"/>
                  </a:lnTo>
                  <a:lnTo>
                    <a:pt x="1525" y="618"/>
                  </a:lnTo>
                  <a:lnTo>
                    <a:pt x="1487" y="483"/>
                  </a:lnTo>
                  <a:lnTo>
                    <a:pt x="1409" y="348"/>
                  </a:lnTo>
                  <a:lnTo>
                    <a:pt x="1313" y="232"/>
                  </a:lnTo>
                  <a:lnTo>
                    <a:pt x="1197" y="135"/>
                  </a:lnTo>
                  <a:lnTo>
                    <a:pt x="1062" y="58"/>
                  </a:lnTo>
                  <a:lnTo>
                    <a:pt x="927" y="2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27"/>
            <p:cNvSpPr/>
            <p:nvPr/>
          </p:nvSpPr>
          <p:spPr>
            <a:xfrm>
              <a:off x="2667375" y="4779625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618" y="0"/>
                  </a:moveTo>
                  <a:lnTo>
                    <a:pt x="483" y="58"/>
                  </a:lnTo>
                  <a:lnTo>
                    <a:pt x="348" y="116"/>
                  </a:lnTo>
                  <a:lnTo>
                    <a:pt x="232" y="213"/>
                  </a:lnTo>
                  <a:lnTo>
                    <a:pt x="136" y="328"/>
                  </a:lnTo>
                  <a:lnTo>
                    <a:pt x="58" y="463"/>
                  </a:lnTo>
                  <a:lnTo>
                    <a:pt x="20" y="618"/>
                  </a:lnTo>
                  <a:lnTo>
                    <a:pt x="0" y="772"/>
                  </a:lnTo>
                  <a:lnTo>
                    <a:pt x="20" y="927"/>
                  </a:lnTo>
                  <a:lnTo>
                    <a:pt x="58" y="1062"/>
                  </a:lnTo>
                  <a:lnTo>
                    <a:pt x="136" y="1197"/>
                  </a:lnTo>
                  <a:lnTo>
                    <a:pt x="232" y="1313"/>
                  </a:lnTo>
                  <a:lnTo>
                    <a:pt x="348" y="1409"/>
                  </a:lnTo>
                  <a:lnTo>
                    <a:pt x="483" y="1467"/>
                  </a:lnTo>
                  <a:lnTo>
                    <a:pt x="618" y="1525"/>
                  </a:lnTo>
                  <a:lnTo>
                    <a:pt x="772" y="1544"/>
                  </a:lnTo>
                  <a:lnTo>
                    <a:pt x="927" y="1525"/>
                  </a:lnTo>
                  <a:lnTo>
                    <a:pt x="1081" y="1467"/>
                  </a:lnTo>
                  <a:lnTo>
                    <a:pt x="1216" y="1409"/>
                  </a:lnTo>
                  <a:lnTo>
                    <a:pt x="1332" y="1313"/>
                  </a:lnTo>
                  <a:lnTo>
                    <a:pt x="1409" y="1197"/>
                  </a:lnTo>
                  <a:lnTo>
                    <a:pt x="1487" y="1062"/>
                  </a:lnTo>
                  <a:lnTo>
                    <a:pt x="1525" y="927"/>
                  </a:lnTo>
                  <a:lnTo>
                    <a:pt x="1545" y="772"/>
                  </a:lnTo>
                  <a:lnTo>
                    <a:pt x="1525" y="618"/>
                  </a:lnTo>
                  <a:lnTo>
                    <a:pt x="1487" y="463"/>
                  </a:lnTo>
                  <a:lnTo>
                    <a:pt x="1409" y="328"/>
                  </a:lnTo>
                  <a:lnTo>
                    <a:pt x="1332" y="213"/>
                  </a:lnTo>
                  <a:lnTo>
                    <a:pt x="1216" y="116"/>
                  </a:lnTo>
                  <a:lnTo>
                    <a:pt x="1081" y="58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27"/>
            <p:cNvSpPr/>
            <p:nvPr/>
          </p:nvSpPr>
          <p:spPr>
            <a:xfrm>
              <a:off x="2123575" y="4863575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2" y="1"/>
                  </a:moveTo>
                  <a:lnTo>
                    <a:pt x="618" y="20"/>
                  </a:lnTo>
                  <a:lnTo>
                    <a:pt x="464" y="58"/>
                  </a:lnTo>
                  <a:lnTo>
                    <a:pt x="348" y="136"/>
                  </a:lnTo>
                  <a:lnTo>
                    <a:pt x="232" y="232"/>
                  </a:lnTo>
                  <a:lnTo>
                    <a:pt x="135" y="348"/>
                  </a:lnTo>
                  <a:lnTo>
                    <a:pt x="58" y="483"/>
                  </a:lnTo>
                  <a:lnTo>
                    <a:pt x="20" y="618"/>
                  </a:lnTo>
                  <a:lnTo>
                    <a:pt x="0" y="773"/>
                  </a:lnTo>
                  <a:lnTo>
                    <a:pt x="20" y="927"/>
                  </a:lnTo>
                  <a:lnTo>
                    <a:pt x="58" y="1081"/>
                  </a:lnTo>
                  <a:lnTo>
                    <a:pt x="135" y="1217"/>
                  </a:lnTo>
                  <a:lnTo>
                    <a:pt x="232" y="1313"/>
                  </a:lnTo>
                  <a:lnTo>
                    <a:pt x="348" y="1410"/>
                  </a:lnTo>
                  <a:lnTo>
                    <a:pt x="464" y="1487"/>
                  </a:lnTo>
                  <a:lnTo>
                    <a:pt x="618" y="1525"/>
                  </a:lnTo>
                  <a:lnTo>
                    <a:pt x="772" y="1545"/>
                  </a:lnTo>
                  <a:lnTo>
                    <a:pt x="927" y="1525"/>
                  </a:lnTo>
                  <a:lnTo>
                    <a:pt x="1062" y="1487"/>
                  </a:lnTo>
                  <a:lnTo>
                    <a:pt x="1197" y="1410"/>
                  </a:lnTo>
                  <a:lnTo>
                    <a:pt x="1313" y="1313"/>
                  </a:lnTo>
                  <a:lnTo>
                    <a:pt x="1409" y="1217"/>
                  </a:lnTo>
                  <a:lnTo>
                    <a:pt x="1486" y="1081"/>
                  </a:lnTo>
                  <a:lnTo>
                    <a:pt x="1525" y="927"/>
                  </a:lnTo>
                  <a:lnTo>
                    <a:pt x="1544" y="773"/>
                  </a:lnTo>
                  <a:lnTo>
                    <a:pt x="1525" y="618"/>
                  </a:lnTo>
                  <a:lnTo>
                    <a:pt x="1486" y="483"/>
                  </a:lnTo>
                  <a:lnTo>
                    <a:pt x="1409" y="348"/>
                  </a:lnTo>
                  <a:lnTo>
                    <a:pt x="1313" y="232"/>
                  </a:lnTo>
                  <a:lnTo>
                    <a:pt x="1197" y="136"/>
                  </a:lnTo>
                  <a:lnTo>
                    <a:pt x="1062" y="58"/>
                  </a:lnTo>
                  <a:lnTo>
                    <a:pt x="927" y="20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27"/>
            <p:cNvSpPr/>
            <p:nvPr/>
          </p:nvSpPr>
          <p:spPr>
            <a:xfrm>
              <a:off x="2360000" y="5364925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3" y="0"/>
                  </a:moveTo>
                  <a:lnTo>
                    <a:pt x="618" y="19"/>
                  </a:lnTo>
                  <a:lnTo>
                    <a:pt x="464" y="58"/>
                  </a:lnTo>
                  <a:lnTo>
                    <a:pt x="348" y="135"/>
                  </a:lnTo>
                  <a:lnTo>
                    <a:pt x="232" y="232"/>
                  </a:lnTo>
                  <a:lnTo>
                    <a:pt x="136" y="348"/>
                  </a:lnTo>
                  <a:lnTo>
                    <a:pt x="59" y="483"/>
                  </a:lnTo>
                  <a:lnTo>
                    <a:pt x="20" y="618"/>
                  </a:lnTo>
                  <a:lnTo>
                    <a:pt x="1" y="772"/>
                  </a:lnTo>
                  <a:lnTo>
                    <a:pt x="20" y="927"/>
                  </a:lnTo>
                  <a:lnTo>
                    <a:pt x="59" y="1081"/>
                  </a:lnTo>
                  <a:lnTo>
                    <a:pt x="136" y="1216"/>
                  </a:lnTo>
                  <a:lnTo>
                    <a:pt x="232" y="1313"/>
                  </a:lnTo>
                  <a:lnTo>
                    <a:pt x="348" y="1409"/>
                  </a:lnTo>
                  <a:lnTo>
                    <a:pt x="464" y="1486"/>
                  </a:lnTo>
                  <a:lnTo>
                    <a:pt x="618" y="1525"/>
                  </a:lnTo>
                  <a:lnTo>
                    <a:pt x="773" y="1544"/>
                  </a:lnTo>
                  <a:lnTo>
                    <a:pt x="927" y="1525"/>
                  </a:lnTo>
                  <a:lnTo>
                    <a:pt x="1082" y="1486"/>
                  </a:lnTo>
                  <a:lnTo>
                    <a:pt x="1197" y="1409"/>
                  </a:lnTo>
                  <a:lnTo>
                    <a:pt x="1313" y="1313"/>
                  </a:lnTo>
                  <a:lnTo>
                    <a:pt x="1410" y="1216"/>
                  </a:lnTo>
                  <a:lnTo>
                    <a:pt x="1487" y="1081"/>
                  </a:lnTo>
                  <a:lnTo>
                    <a:pt x="1526" y="927"/>
                  </a:lnTo>
                  <a:lnTo>
                    <a:pt x="1545" y="772"/>
                  </a:lnTo>
                  <a:lnTo>
                    <a:pt x="1526" y="618"/>
                  </a:lnTo>
                  <a:lnTo>
                    <a:pt x="1487" y="483"/>
                  </a:lnTo>
                  <a:lnTo>
                    <a:pt x="1410" y="348"/>
                  </a:lnTo>
                  <a:lnTo>
                    <a:pt x="1313" y="232"/>
                  </a:lnTo>
                  <a:lnTo>
                    <a:pt x="1197" y="135"/>
                  </a:lnTo>
                  <a:lnTo>
                    <a:pt x="1082" y="58"/>
                  </a:lnTo>
                  <a:lnTo>
                    <a:pt x="927" y="1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2658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28"/>
          <p:cNvSpPr txBox="1">
            <a:spLocks noGrp="1"/>
          </p:cNvSpPr>
          <p:nvPr>
            <p:ph type="title" hasCustomPrompt="1"/>
          </p:nvPr>
        </p:nvSpPr>
        <p:spPr>
          <a:xfrm>
            <a:off x="3688000" y="1017540"/>
            <a:ext cx="4816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2283" name="Google Shape;2283;p28"/>
          <p:cNvSpPr txBox="1">
            <a:spLocks noGrp="1"/>
          </p:cNvSpPr>
          <p:nvPr>
            <p:ph type="subTitle" idx="1"/>
          </p:nvPr>
        </p:nvSpPr>
        <p:spPr>
          <a:xfrm>
            <a:off x="2997400" y="5584425"/>
            <a:ext cx="61972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4" name="Google Shape;2284;p28"/>
          <p:cNvSpPr txBox="1">
            <a:spLocks noGrp="1"/>
          </p:cNvSpPr>
          <p:nvPr>
            <p:ph type="title" idx="2" hasCustomPrompt="1"/>
          </p:nvPr>
        </p:nvSpPr>
        <p:spPr>
          <a:xfrm>
            <a:off x="3687000" y="4793084"/>
            <a:ext cx="481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2285" name="Google Shape;2285;p28"/>
          <p:cNvSpPr txBox="1">
            <a:spLocks noGrp="1"/>
          </p:cNvSpPr>
          <p:nvPr>
            <p:ph type="subTitle" idx="3"/>
          </p:nvPr>
        </p:nvSpPr>
        <p:spPr>
          <a:xfrm>
            <a:off x="4053800" y="3706201"/>
            <a:ext cx="408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6" name="Google Shape;2286;p28"/>
          <p:cNvSpPr txBox="1">
            <a:spLocks noGrp="1"/>
          </p:cNvSpPr>
          <p:nvPr>
            <p:ph type="title" idx="4" hasCustomPrompt="1"/>
          </p:nvPr>
        </p:nvSpPr>
        <p:spPr>
          <a:xfrm>
            <a:off x="3531600" y="2908541"/>
            <a:ext cx="512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2287" name="Google Shape;2287;p28"/>
          <p:cNvSpPr txBox="1">
            <a:spLocks noGrp="1"/>
          </p:cNvSpPr>
          <p:nvPr>
            <p:ph type="subTitle" idx="5"/>
          </p:nvPr>
        </p:nvSpPr>
        <p:spPr>
          <a:xfrm>
            <a:off x="4053800" y="1832241"/>
            <a:ext cx="408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8" name="Google Shape;2288;p28"/>
          <p:cNvSpPr/>
          <p:nvPr/>
        </p:nvSpPr>
        <p:spPr>
          <a:xfrm>
            <a:off x="-13" y="220116"/>
            <a:ext cx="2020596" cy="6674341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9" name="Google Shape;2289;p28"/>
          <p:cNvSpPr/>
          <p:nvPr/>
        </p:nvSpPr>
        <p:spPr>
          <a:xfrm>
            <a:off x="10113867" y="0"/>
            <a:ext cx="2078147" cy="6858016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0" name="Google Shape;2290;p28"/>
          <p:cNvSpPr/>
          <p:nvPr/>
        </p:nvSpPr>
        <p:spPr>
          <a:xfrm rot="442694">
            <a:off x="4115859" y="-509124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1" name="Google Shape;2291;p28"/>
          <p:cNvSpPr/>
          <p:nvPr/>
        </p:nvSpPr>
        <p:spPr>
          <a:xfrm rot="10800000" flipH="1">
            <a:off x="5287700" y="632157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92" name="Google Shape;2292;p28"/>
          <p:cNvGrpSpPr/>
          <p:nvPr/>
        </p:nvGrpSpPr>
        <p:grpSpPr>
          <a:xfrm>
            <a:off x="10858225" y="4627815"/>
            <a:ext cx="1240483" cy="1358263"/>
            <a:chOff x="3459100" y="395775"/>
            <a:chExt cx="803075" cy="879324"/>
          </a:xfrm>
        </p:grpSpPr>
        <p:sp>
          <p:nvSpPr>
            <p:cNvPr id="2293" name="Google Shape;2293;p28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28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28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05" name="Google Shape;2305;p28"/>
          <p:cNvGrpSpPr/>
          <p:nvPr/>
        </p:nvGrpSpPr>
        <p:grpSpPr>
          <a:xfrm>
            <a:off x="57925" y="857498"/>
            <a:ext cx="1240483" cy="1358263"/>
            <a:chOff x="3459100" y="395775"/>
            <a:chExt cx="803075" cy="879324"/>
          </a:xfrm>
        </p:grpSpPr>
        <p:sp>
          <p:nvSpPr>
            <p:cNvPr id="2306" name="Google Shape;2306;p28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7" name="Google Shape;2307;p28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28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28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0" name="Google Shape;2310;p28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1" name="Google Shape;2311;p28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2" name="Google Shape;2312;p28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3" name="Google Shape;2313;p28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28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28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28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28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8" name="Google Shape;2318;p28"/>
          <p:cNvGrpSpPr/>
          <p:nvPr/>
        </p:nvGrpSpPr>
        <p:grpSpPr>
          <a:xfrm flipH="1">
            <a:off x="11578561" y="1759163"/>
            <a:ext cx="354368" cy="306247"/>
            <a:chOff x="-711450" y="730125"/>
            <a:chExt cx="350350" cy="302775"/>
          </a:xfrm>
        </p:grpSpPr>
        <p:sp>
          <p:nvSpPr>
            <p:cNvPr id="2319" name="Google Shape;2319;p28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28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1" name="Google Shape;2321;p28"/>
          <p:cNvGrpSpPr/>
          <p:nvPr/>
        </p:nvGrpSpPr>
        <p:grpSpPr>
          <a:xfrm flipH="1">
            <a:off x="11363325" y="1265032"/>
            <a:ext cx="168257" cy="252133"/>
            <a:chOff x="-682500" y="-141275"/>
            <a:chExt cx="166350" cy="249275"/>
          </a:xfrm>
        </p:grpSpPr>
        <p:sp>
          <p:nvSpPr>
            <p:cNvPr id="2322" name="Google Shape;2322;p28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28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4" name="Google Shape;2324;p28"/>
          <p:cNvGrpSpPr/>
          <p:nvPr/>
        </p:nvGrpSpPr>
        <p:grpSpPr>
          <a:xfrm flipH="1">
            <a:off x="11651719" y="1303804"/>
            <a:ext cx="232283" cy="261085"/>
            <a:chOff x="-1062750" y="-633900"/>
            <a:chExt cx="229650" cy="258125"/>
          </a:xfrm>
        </p:grpSpPr>
        <p:sp>
          <p:nvSpPr>
            <p:cNvPr id="2325" name="Google Shape;2325;p28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28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7" name="Google Shape;2327;p28"/>
          <p:cNvGrpSpPr/>
          <p:nvPr/>
        </p:nvGrpSpPr>
        <p:grpSpPr>
          <a:xfrm flipH="1">
            <a:off x="11009407" y="233020"/>
            <a:ext cx="923531" cy="800377"/>
            <a:chOff x="-3340700" y="1114250"/>
            <a:chExt cx="1318325" cy="1142525"/>
          </a:xfrm>
        </p:grpSpPr>
        <p:sp>
          <p:nvSpPr>
            <p:cNvPr id="2328" name="Google Shape;2328;p28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28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28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28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28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28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28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2" name="Google Shape;2342;p28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28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28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28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28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28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8" name="Google Shape;2348;p28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9" name="Google Shape;2349;p28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0" name="Google Shape;2350;p28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51" name="Google Shape;2351;p28"/>
          <p:cNvGrpSpPr/>
          <p:nvPr/>
        </p:nvGrpSpPr>
        <p:grpSpPr>
          <a:xfrm>
            <a:off x="223731" y="5820935"/>
            <a:ext cx="923520" cy="876372"/>
            <a:chOff x="-3009275" y="-1482550"/>
            <a:chExt cx="1248225" cy="1184500"/>
          </a:xfrm>
        </p:grpSpPr>
        <p:sp>
          <p:nvSpPr>
            <p:cNvPr id="2352" name="Google Shape;2352;p28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3" name="Google Shape;2353;p28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4" name="Google Shape;2354;p28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2" name="Google Shape;2362;p28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3" name="Google Shape;2363;p28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4" name="Google Shape;2364;p28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5" name="Google Shape;2365;p28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6" name="Google Shape;2366;p28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7" name="Google Shape;2367;p28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28"/>
          <p:cNvGrpSpPr/>
          <p:nvPr/>
        </p:nvGrpSpPr>
        <p:grpSpPr>
          <a:xfrm rot="532585">
            <a:off x="9894555" y="2721690"/>
            <a:ext cx="2038868" cy="2192905"/>
            <a:chOff x="-4981287" y="-746041"/>
            <a:chExt cx="1529187" cy="1644718"/>
          </a:xfrm>
        </p:grpSpPr>
        <p:sp>
          <p:nvSpPr>
            <p:cNvPr id="2369" name="Google Shape;2369;p28"/>
            <p:cNvSpPr/>
            <p:nvPr/>
          </p:nvSpPr>
          <p:spPr>
            <a:xfrm>
              <a:off x="-4981287" y="-746041"/>
              <a:ext cx="1529187" cy="1644718"/>
            </a:xfrm>
            <a:custGeom>
              <a:avLst/>
              <a:gdLst/>
              <a:ahLst/>
              <a:cxnLst/>
              <a:rect l="l" t="t" r="r" b="b"/>
              <a:pathLst>
                <a:path w="82104" h="88307" extrusionOk="0">
                  <a:moveTo>
                    <a:pt x="60678" y="1"/>
                  </a:moveTo>
                  <a:lnTo>
                    <a:pt x="60322" y="23"/>
                  </a:lnTo>
                  <a:lnTo>
                    <a:pt x="59989" y="45"/>
                  </a:lnTo>
                  <a:lnTo>
                    <a:pt x="59700" y="90"/>
                  </a:lnTo>
                  <a:lnTo>
                    <a:pt x="59433" y="156"/>
                  </a:lnTo>
                  <a:lnTo>
                    <a:pt x="59166" y="245"/>
                  </a:lnTo>
                  <a:lnTo>
                    <a:pt x="58944" y="334"/>
                  </a:lnTo>
                  <a:lnTo>
                    <a:pt x="58722" y="423"/>
                  </a:lnTo>
                  <a:lnTo>
                    <a:pt x="58566" y="534"/>
                  </a:lnTo>
                  <a:lnTo>
                    <a:pt x="58411" y="645"/>
                  </a:lnTo>
                  <a:lnTo>
                    <a:pt x="58211" y="801"/>
                  </a:lnTo>
                  <a:lnTo>
                    <a:pt x="57988" y="979"/>
                  </a:lnTo>
                  <a:lnTo>
                    <a:pt x="57766" y="1245"/>
                  </a:lnTo>
                  <a:lnTo>
                    <a:pt x="57477" y="1579"/>
                  </a:lnTo>
                  <a:lnTo>
                    <a:pt x="57144" y="1979"/>
                  </a:lnTo>
                  <a:lnTo>
                    <a:pt x="56766" y="2490"/>
                  </a:lnTo>
                  <a:lnTo>
                    <a:pt x="55343" y="2690"/>
                  </a:lnTo>
                  <a:lnTo>
                    <a:pt x="53343" y="2268"/>
                  </a:lnTo>
                  <a:lnTo>
                    <a:pt x="52832" y="2090"/>
                  </a:lnTo>
                  <a:lnTo>
                    <a:pt x="52054" y="1846"/>
                  </a:lnTo>
                  <a:lnTo>
                    <a:pt x="51054" y="1557"/>
                  </a:lnTo>
                  <a:lnTo>
                    <a:pt x="49876" y="1268"/>
                  </a:lnTo>
                  <a:lnTo>
                    <a:pt x="48609" y="979"/>
                  </a:lnTo>
                  <a:lnTo>
                    <a:pt x="47964" y="845"/>
                  </a:lnTo>
                  <a:lnTo>
                    <a:pt x="47298" y="734"/>
                  </a:lnTo>
                  <a:lnTo>
                    <a:pt x="46631" y="645"/>
                  </a:lnTo>
                  <a:lnTo>
                    <a:pt x="45986" y="579"/>
                  </a:lnTo>
                  <a:lnTo>
                    <a:pt x="45364" y="534"/>
                  </a:lnTo>
                  <a:lnTo>
                    <a:pt x="44741" y="512"/>
                  </a:lnTo>
                  <a:lnTo>
                    <a:pt x="44341" y="534"/>
                  </a:lnTo>
                  <a:lnTo>
                    <a:pt x="43941" y="556"/>
                  </a:lnTo>
                  <a:lnTo>
                    <a:pt x="43563" y="601"/>
                  </a:lnTo>
                  <a:lnTo>
                    <a:pt x="43208" y="645"/>
                  </a:lnTo>
                  <a:lnTo>
                    <a:pt x="42874" y="712"/>
                  </a:lnTo>
                  <a:lnTo>
                    <a:pt x="42563" y="823"/>
                  </a:lnTo>
                  <a:lnTo>
                    <a:pt x="42252" y="934"/>
                  </a:lnTo>
                  <a:lnTo>
                    <a:pt x="41963" y="1045"/>
                  </a:lnTo>
                  <a:lnTo>
                    <a:pt x="40719" y="1001"/>
                  </a:lnTo>
                  <a:lnTo>
                    <a:pt x="39496" y="979"/>
                  </a:lnTo>
                  <a:lnTo>
                    <a:pt x="38474" y="979"/>
                  </a:lnTo>
                  <a:lnTo>
                    <a:pt x="37473" y="1023"/>
                  </a:lnTo>
                  <a:lnTo>
                    <a:pt x="36451" y="1090"/>
                  </a:lnTo>
                  <a:lnTo>
                    <a:pt x="35451" y="1179"/>
                  </a:lnTo>
                  <a:lnTo>
                    <a:pt x="34473" y="1290"/>
                  </a:lnTo>
                  <a:lnTo>
                    <a:pt x="33495" y="1423"/>
                  </a:lnTo>
                  <a:lnTo>
                    <a:pt x="32517" y="1579"/>
                  </a:lnTo>
                  <a:lnTo>
                    <a:pt x="31539" y="1779"/>
                  </a:lnTo>
                  <a:lnTo>
                    <a:pt x="30583" y="1979"/>
                  </a:lnTo>
                  <a:lnTo>
                    <a:pt x="29628" y="2223"/>
                  </a:lnTo>
                  <a:lnTo>
                    <a:pt x="28694" y="2468"/>
                  </a:lnTo>
                  <a:lnTo>
                    <a:pt x="27761" y="2757"/>
                  </a:lnTo>
                  <a:lnTo>
                    <a:pt x="26849" y="3046"/>
                  </a:lnTo>
                  <a:lnTo>
                    <a:pt x="25938" y="3379"/>
                  </a:lnTo>
                  <a:lnTo>
                    <a:pt x="25027" y="3713"/>
                  </a:lnTo>
                  <a:lnTo>
                    <a:pt x="24138" y="4068"/>
                  </a:lnTo>
                  <a:lnTo>
                    <a:pt x="23249" y="4468"/>
                  </a:lnTo>
                  <a:lnTo>
                    <a:pt x="22382" y="4868"/>
                  </a:lnTo>
                  <a:lnTo>
                    <a:pt x="21537" y="5291"/>
                  </a:lnTo>
                  <a:lnTo>
                    <a:pt x="20693" y="5735"/>
                  </a:lnTo>
                  <a:lnTo>
                    <a:pt x="19848" y="6202"/>
                  </a:lnTo>
                  <a:lnTo>
                    <a:pt x="19026" y="6691"/>
                  </a:lnTo>
                  <a:lnTo>
                    <a:pt x="18226" y="7202"/>
                  </a:lnTo>
                  <a:lnTo>
                    <a:pt x="17425" y="7713"/>
                  </a:lnTo>
                  <a:lnTo>
                    <a:pt x="16647" y="8269"/>
                  </a:lnTo>
                  <a:lnTo>
                    <a:pt x="15870" y="8825"/>
                  </a:lnTo>
                  <a:lnTo>
                    <a:pt x="15136" y="9402"/>
                  </a:lnTo>
                  <a:lnTo>
                    <a:pt x="14380" y="10003"/>
                  </a:lnTo>
                  <a:lnTo>
                    <a:pt x="13669" y="10603"/>
                  </a:lnTo>
                  <a:lnTo>
                    <a:pt x="12958" y="11247"/>
                  </a:lnTo>
                  <a:lnTo>
                    <a:pt x="12269" y="11892"/>
                  </a:lnTo>
                  <a:lnTo>
                    <a:pt x="11580" y="12559"/>
                  </a:lnTo>
                  <a:lnTo>
                    <a:pt x="10913" y="13225"/>
                  </a:lnTo>
                  <a:lnTo>
                    <a:pt x="10269" y="13914"/>
                  </a:lnTo>
                  <a:lnTo>
                    <a:pt x="9646" y="14626"/>
                  </a:lnTo>
                  <a:lnTo>
                    <a:pt x="9024" y="15359"/>
                  </a:lnTo>
                  <a:lnTo>
                    <a:pt x="8446" y="16093"/>
                  </a:lnTo>
                  <a:lnTo>
                    <a:pt x="7868" y="16848"/>
                  </a:lnTo>
                  <a:lnTo>
                    <a:pt x="7290" y="17626"/>
                  </a:lnTo>
                  <a:lnTo>
                    <a:pt x="6757" y="18404"/>
                  </a:lnTo>
                  <a:lnTo>
                    <a:pt x="6223" y="19182"/>
                  </a:lnTo>
                  <a:lnTo>
                    <a:pt x="5734" y="20004"/>
                  </a:lnTo>
                  <a:lnTo>
                    <a:pt x="5245" y="20827"/>
                  </a:lnTo>
                  <a:lnTo>
                    <a:pt x="4779" y="21649"/>
                  </a:lnTo>
                  <a:lnTo>
                    <a:pt x="4334" y="22494"/>
                  </a:lnTo>
                  <a:lnTo>
                    <a:pt x="3912" y="23361"/>
                  </a:lnTo>
                  <a:lnTo>
                    <a:pt x="3490" y="24227"/>
                  </a:lnTo>
                  <a:lnTo>
                    <a:pt x="3112" y="25094"/>
                  </a:lnTo>
                  <a:lnTo>
                    <a:pt x="2756" y="26006"/>
                  </a:lnTo>
                  <a:lnTo>
                    <a:pt x="2400" y="26895"/>
                  </a:lnTo>
                  <a:lnTo>
                    <a:pt x="2089" y="27806"/>
                  </a:lnTo>
                  <a:lnTo>
                    <a:pt x="1778" y="28739"/>
                  </a:lnTo>
                  <a:lnTo>
                    <a:pt x="1511" y="29651"/>
                  </a:lnTo>
                  <a:lnTo>
                    <a:pt x="1245" y="30606"/>
                  </a:lnTo>
                  <a:lnTo>
                    <a:pt x="1022" y="31562"/>
                  </a:lnTo>
                  <a:lnTo>
                    <a:pt x="800" y="32518"/>
                  </a:lnTo>
                  <a:lnTo>
                    <a:pt x="622" y="33474"/>
                  </a:lnTo>
                  <a:lnTo>
                    <a:pt x="467" y="34452"/>
                  </a:lnTo>
                  <a:lnTo>
                    <a:pt x="311" y="35430"/>
                  </a:lnTo>
                  <a:lnTo>
                    <a:pt x="200" y="36430"/>
                  </a:lnTo>
                  <a:lnTo>
                    <a:pt x="111" y="37430"/>
                  </a:lnTo>
                  <a:lnTo>
                    <a:pt x="44" y="38430"/>
                  </a:lnTo>
                  <a:lnTo>
                    <a:pt x="22" y="39453"/>
                  </a:lnTo>
                  <a:lnTo>
                    <a:pt x="0" y="40453"/>
                  </a:lnTo>
                  <a:lnTo>
                    <a:pt x="0" y="83238"/>
                  </a:lnTo>
                  <a:lnTo>
                    <a:pt x="22" y="83483"/>
                  </a:lnTo>
                  <a:lnTo>
                    <a:pt x="44" y="83727"/>
                  </a:lnTo>
                  <a:lnTo>
                    <a:pt x="111" y="83950"/>
                  </a:lnTo>
                  <a:lnTo>
                    <a:pt x="200" y="84172"/>
                  </a:lnTo>
                  <a:lnTo>
                    <a:pt x="289" y="84372"/>
                  </a:lnTo>
                  <a:lnTo>
                    <a:pt x="400" y="84572"/>
                  </a:lnTo>
                  <a:lnTo>
                    <a:pt x="556" y="84750"/>
                  </a:lnTo>
                  <a:lnTo>
                    <a:pt x="711" y="84928"/>
                  </a:lnTo>
                  <a:lnTo>
                    <a:pt x="867" y="85083"/>
                  </a:lnTo>
                  <a:lnTo>
                    <a:pt x="1045" y="85217"/>
                  </a:lnTo>
                  <a:lnTo>
                    <a:pt x="1245" y="85350"/>
                  </a:lnTo>
                  <a:lnTo>
                    <a:pt x="1467" y="85439"/>
                  </a:lnTo>
                  <a:lnTo>
                    <a:pt x="1667" y="85528"/>
                  </a:lnTo>
                  <a:lnTo>
                    <a:pt x="1911" y="85572"/>
                  </a:lnTo>
                  <a:lnTo>
                    <a:pt x="2134" y="85617"/>
                  </a:lnTo>
                  <a:lnTo>
                    <a:pt x="25716" y="85617"/>
                  </a:lnTo>
                  <a:lnTo>
                    <a:pt x="25738" y="85661"/>
                  </a:lnTo>
                  <a:lnTo>
                    <a:pt x="25827" y="85972"/>
                  </a:lnTo>
                  <a:lnTo>
                    <a:pt x="25983" y="86261"/>
                  </a:lnTo>
                  <a:lnTo>
                    <a:pt x="26160" y="86550"/>
                  </a:lnTo>
                  <a:lnTo>
                    <a:pt x="26383" y="86772"/>
                  </a:lnTo>
                  <a:lnTo>
                    <a:pt x="26627" y="86995"/>
                  </a:lnTo>
                  <a:lnTo>
                    <a:pt x="26894" y="87172"/>
                  </a:lnTo>
                  <a:lnTo>
                    <a:pt x="27205" y="87306"/>
                  </a:lnTo>
                  <a:lnTo>
                    <a:pt x="27516" y="87395"/>
                  </a:lnTo>
                  <a:lnTo>
                    <a:pt x="28539" y="87595"/>
                  </a:lnTo>
                  <a:lnTo>
                    <a:pt x="29561" y="87795"/>
                  </a:lnTo>
                  <a:lnTo>
                    <a:pt x="30606" y="87950"/>
                  </a:lnTo>
                  <a:lnTo>
                    <a:pt x="31650" y="88084"/>
                  </a:lnTo>
                  <a:lnTo>
                    <a:pt x="32695" y="88173"/>
                  </a:lnTo>
                  <a:lnTo>
                    <a:pt x="33762" y="88239"/>
                  </a:lnTo>
                  <a:lnTo>
                    <a:pt x="34806" y="88284"/>
                  </a:lnTo>
                  <a:lnTo>
                    <a:pt x="35873" y="88306"/>
                  </a:lnTo>
                  <a:lnTo>
                    <a:pt x="36985" y="88284"/>
                  </a:lnTo>
                  <a:lnTo>
                    <a:pt x="38007" y="88239"/>
                  </a:lnTo>
                  <a:lnTo>
                    <a:pt x="39007" y="88173"/>
                  </a:lnTo>
                  <a:lnTo>
                    <a:pt x="39963" y="88106"/>
                  </a:lnTo>
                  <a:lnTo>
                    <a:pt x="40852" y="87995"/>
                  </a:lnTo>
                  <a:lnTo>
                    <a:pt x="41674" y="87884"/>
                  </a:lnTo>
                  <a:lnTo>
                    <a:pt x="42452" y="87750"/>
                  </a:lnTo>
                  <a:lnTo>
                    <a:pt x="43163" y="87639"/>
                  </a:lnTo>
                  <a:lnTo>
                    <a:pt x="44364" y="87395"/>
                  </a:lnTo>
                  <a:lnTo>
                    <a:pt x="45275" y="87172"/>
                  </a:lnTo>
                  <a:lnTo>
                    <a:pt x="45853" y="86995"/>
                  </a:lnTo>
                  <a:lnTo>
                    <a:pt x="46120" y="86928"/>
                  </a:lnTo>
                  <a:lnTo>
                    <a:pt x="46342" y="86839"/>
                  </a:lnTo>
                  <a:lnTo>
                    <a:pt x="46564" y="86728"/>
                  </a:lnTo>
                  <a:lnTo>
                    <a:pt x="46786" y="86595"/>
                  </a:lnTo>
                  <a:lnTo>
                    <a:pt x="46986" y="86417"/>
                  </a:lnTo>
                  <a:lnTo>
                    <a:pt x="47142" y="86239"/>
                  </a:lnTo>
                  <a:lnTo>
                    <a:pt x="47298" y="86061"/>
                  </a:lnTo>
                  <a:lnTo>
                    <a:pt x="47431" y="85839"/>
                  </a:lnTo>
                  <a:lnTo>
                    <a:pt x="47542" y="85617"/>
                  </a:lnTo>
                  <a:lnTo>
                    <a:pt x="76836" y="85617"/>
                  </a:lnTo>
                  <a:lnTo>
                    <a:pt x="77081" y="85572"/>
                  </a:lnTo>
                  <a:lnTo>
                    <a:pt x="77303" y="85528"/>
                  </a:lnTo>
                  <a:lnTo>
                    <a:pt x="77525" y="85439"/>
                  </a:lnTo>
                  <a:lnTo>
                    <a:pt x="77725" y="85350"/>
                  </a:lnTo>
                  <a:lnTo>
                    <a:pt x="77925" y="85217"/>
                  </a:lnTo>
                  <a:lnTo>
                    <a:pt x="78103" y="85083"/>
                  </a:lnTo>
                  <a:lnTo>
                    <a:pt x="78281" y="84928"/>
                  </a:lnTo>
                  <a:lnTo>
                    <a:pt x="78437" y="84750"/>
                  </a:lnTo>
                  <a:lnTo>
                    <a:pt x="78570" y="84572"/>
                  </a:lnTo>
                  <a:lnTo>
                    <a:pt x="78703" y="84372"/>
                  </a:lnTo>
                  <a:lnTo>
                    <a:pt x="78792" y="84172"/>
                  </a:lnTo>
                  <a:lnTo>
                    <a:pt x="78881" y="83950"/>
                  </a:lnTo>
                  <a:lnTo>
                    <a:pt x="78925" y="83727"/>
                  </a:lnTo>
                  <a:lnTo>
                    <a:pt x="78970" y="83483"/>
                  </a:lnTo>
                  <a:lnTo>
                    <a:pt x="78970" y="83238"/>
                  </a:lnTo>
                  <a:lnTo>
                    <a:pt x="78970" y="40453"/>
                  </a:lnTo>
                  <a:lnTo>
                    <a:pt x="78970" y="39230"/>
                  </a:lnTo>
                  <a:lnTo>
                    <a:pt x="78903" y="38008"/>
                  </a:lnTo>
                  <a:lnTo>
                    <a:pt x="78814" y="36785"/>
                  </a:lnTo>
                  <a:lnTo>
                    <a:pt x="78681" y="35563"/>
                  </a:lnTo>
                  <a:lnTo>
                    <a:pt x="78792" y="34363"/>
                  </a:lnTo>
                  <a:lnTo>
                    <a:pt x="78859" y="33140"/>
                  </a:lnTo>
                  <a:lnTo>
                    <a:pt x="78903" y="31896"/>
                  </a:lnTo>
                  <a:lnTo>
                    <a:pt x="78903" y="30629"/>
                  </a:lnTo>
                  <a:lnTo>
                    <a:pt x="78881" y="30384"/>
                  </a:lnTo>
                  <a:lnTo>
                    <a:pt x="78859" y="29628"/>
                  </a:lnTo>
                  <a:lnTo>
                    <a:pt x="78837" y="28962"/>
                  </a:lnTo>
                  <a:lnTo>
                    <a:pt x="78748" y="27873"/>
                  </a:lnTo>
                  <a:lnTo>
                    <a:pt x="78681" y="27161"/>
                  </a:lnTo>
                  <a:lnTo>
                    <a:pt x="78637" y="26872"/>
                  </a:lnTo>
                  <a:lnTo>
                    <a:pt x="78592" y="26650"/>
                  </a:lnTo>
                  <a:lnTo>
                    <a:pt x="78525" y="26428"/>
                  </a:lnTo>
                  <a:lnTo>
                    <a:pt x="78437" y="26206"/>
                  </a:lnTo>
                  <a:lnTo>
                    <a:pt x="78325" y="26006"/>
                  </a:lnTo>
                  <a:lnTo>
                    <a:pt x="78192" y="25806"/>
                  </a:lnTo>
                  <a:lnTo>
                    <a:pt x="78059" y="25628"/>
                  </a:lnTo>
                  <a:lnTo>
                    <a:pt x="77903" y="25472"/>
                  </a:lnTo>
                  <a:lnTo>
                    <a:pt x="77725" y="25317"/>
                  </a:lnTo>
                  <a:lnTo>
                    <a:pt x="81104" y="18115"/>
                  </a:lnTo>
                  <a:lnTo>
                    <a:pt x="81326" y="17826"/>
                  </a:lnTo>
                  <a:lnTo>
                    <a:pt x="81526" y="17515"/>
                  </a:lnTo>
                  <a:lnTo>
                    <a:pt x="81682" y="17204"/>
                  </a:lnTo>
                  <a:lnTo>
                    <a:pt x="81837" y="16871"/>
                  </a:lnTo>
                  <a:lnTo>
                    <a:pt x="81948" y="16537"/>
                  </a:lnTo>
                  <a:lnTo>
                    <a:pt x="82015" y="16204"/>
                  </a:lnTo>
                  <a:lnTo>
                    <a:pt x="82082" y="15848"/>
                  </a:lnTo>
                  <a:lnTo>
                    <a:pt x="82104" y="15493"/>
                  </a:lnTo>
                  <a:lnTo>
                    <a:pt x="82104" y="15137"/>
                  </a:lnTo>
                  <a:lnTo>
                    <a:pt x="82059" y="14804"/>
                  </a:lnTo>
                  <a:lnTo>
                    <a:pt x="82015" y="14448"/>
                  </a:lnTo>
                  <a:lnTo>
                    <a:pt x="81926" y="14092"/>
                  </a:lnTo>
                  <a:lnTo>
                    <a:pt x="81793" y="13759"/>
                  </a:lnTo>
                  <a:lnTo>
                    <a:pt x="81659" y="13425"/>
                  </a:lnTo>
                  <a:lnTo>
                    <a:pt x="81482" y="13114"/>
                  </a:lnTo>
                  <a:lnTo>
                    <a:pt x="81281" y="12803"/>
                  </a:lnTo>
                  <a:lnTo>
                    <a:pt x="80570" y="11847"/>
                  </a:lnTo>
                  <a:lnTo>
                    <a:pt x="80526" y="11425"/>
                  </a:lnTo>
                  <a:lnTo>
                    <a:pt x="80481" y="11025"/>
                  </a:lnTo>
                  <a:lnTo>
                    <a:pt x="80415" y="10536"/>
                  </a:lnTo>
                  <a:lnTo>
                    <a:pt x="80304" y="10003"/>
                  </a:lnTo>
                  <a:lnTo>
                    <a:pt x="80237" y="9736"/>
                  </a:lnTo>
                  <a:lnTo>
                    <a:pt x="80126" y="9469"/>
                  </a:lnTo>
                  <a:lnTo>
                    <a:pt x="80015" y="9180"/>
                  </a:lnTo>
                  <a:lnTo>
                    <a:pt x="79859" y="8914"/>
                  </a:lnTo>
                  <a:lnTo>
                    <a:pt x="79681" y="8647"/>
                  </a:lnTo>
                  <a:lnTo>
                    <a:pt x="79481" y="8380"/>
                  </a:lnTo>
                  <a:lnTo>
                    <a:pt x="79259" y="8158"/>
                  </a:lnTo>
                  <a:lnTo>
                    <a:pt x="78992" y="7913"/>
                  </a:lnTo>
                  <a:lnTo>
                    <a:pt x="78681" y="7713"/>
                  </a:lnTo>
                  <a:lnTo>
                    <a:pt x="78348" y="7535"/>
                  </a:lnTo>
                  <a:lnTo>
                    <a:pt x="77881" y="7335"/>
                  </a:lnTo>
                  <a:lnTo>
                    <a:pt x="77436" y="7158"/>
                  </a:lnTo>
                  <a:lnTo>
                    <a:pt x="76592" y="6891"/>
                  </a:lnTo>
                  <a:lnTo>
                    <a:pt x="76503" y="6869"/>
                  </a:lnTo>
                  <a:lnTo>
                    <a:pt x="76392" y="6535"/>
                  </a:lnTo>
                  <a:lnTo>
                    <a:pt x="76236" y="6180"/>
                  </a:lnTo>
                  <a:lnTo>
                    <a:pt x="76058" y="5824"/>
                  </a:lnTo>
                  <a:lnTo>
                    <a:pt x="75836" y="5446"/>
                  </a:lnTo>
                  <a:lnTo>
                    <a:pt x="75592" y="5091"/>
                  </a:lnTo>
                  <a:lnTo>
                    <a:pt x="75436" y="4935"/>
                  </a:lnTo>
                  <a:lnTo>
                    <a:pt x="75280" y="4757"/>
                  </a:lnTo>
                  <a:lnTo>
                    <a:pt x="75103" y="4602"/>
                  </a:lnTo>
                  <a:lnTo>
                    <a:pt x="74925" y="4468"/>
                  </a:lnTo>
                  <a:lnTo>
                    <a:pt x="74725" y="4335"/>
                  </a:lnTo>
                  <a:lnTo>
                    <a:pt x="74502" y="4202"/>
                  </a:lnTo>
                  <a:lnTo>
                    <a:pt x="74347" y="4090"/>
                  </a:lnTo>
                  <a:lnTo>
                    <a:pt x="74169" y="4001"/>
                  </a:lnTo>
                  <a:lnTo>
                    <a:pt x="73991" y="3913"/>
                  </a:lnTo>
                  <a:lnTo>
                    <a:pt x="73813" y="3846"/>
                  </a:lnTo>
                  <a:lnTo>
                    <a:pt x="73636" y="3779"/>
                  </a:lnTo>
                  <a:lnTo>
                    <a:pt x="73436" y="3735"/>
                  </a:lnTo>
                  <a:lnTo>
                    <a:pt x="73236" y="3713"/>
                  </a:lnTo>
                  <a:lnTo>
                    <a:pt x="71591" y="3713"/>
                  </a:lnTo>
                  <a:lnTo>
                    <a:pt x="71146" y="3001"/>
                  </a:lnTo>
                  <a:lnTo>
                    <a:pt x="70791" y="2468"/>
                  </a:lnTo>
                  <a:lnTo>
                    <a:pt x="70480" y="2046"/>
                  </a:lnTo>
                  <a:lnTo>
                    <a:pt x="70213" y="1734"/>
                  </a:lnTo>
                  <a:lnTo>
                    <a:pt x="70013" y="1512"/>
                  </a:lnTo>
                  <a:lnTo>
                    <a:pt x="69813" y="1334"/>
                  </a:lnTo>
                  <a:lnTo>
                    <a:pt x="69657" y="1223"/>
                  </a:lnTo>
                  <a:lnTo>
                    <a:pt x="69502" y="1134"/>
                  </a:lnTo>
                  <a:lnTo>
                    <a:pt x="69235" y="1023"/>
                  </a:lnTo>
                  <a:lnTo>
                    <a:pt x="68879" y="912"/>
                  </a:lnTo>
                  <a:lnTo>
                    <a:pt x="68435" y="801"/>
                  </a:lnTo>
                  <a:lnTo>
                    <a:pt x="67901" y="690"/>
                  </a:lnTo>
                  <a:lnTo>
                    <a:pt x="67323" y="601"/>
                  </a:lnTo>
                  <a:lnTo>
                    <a:pt x="66701" y="490"/>
                  </a:lnTo>
                  <a:lnTo>
                    <a:pt x="65367" y="334"/>
                  </a:lnTo>
                  <a:lnTo>
                    <a:pt x="64012" y="179"/>
                  </a:lnTo>
                  <a:lnTo>
                    <a:pt x="62789" y="90"/>
                  </a:lnTo>
                  <a:lnTo>
                    <a:pt x="61767" y="23"/>
                  </a:lnTo>
                  <a:lnTo>
                    <a:pt x="610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0" name="Google Shape;2370;p28"/>
            <p:cNvSpPr/>
            <p:nvPr/>
          </p:nvSpPr>
          <p:spPr>
            <a:xfrm>
              <a:off x="-4936997" y="-683536"/>
              <a:ext cx="1382236" cy="1487821"/>
            </a:xfrm>
            <a:custGeom>
              <a:avLst/>
              <a:gdLst/>
              <a:ahLst/>
              <a:cxnLst/>
              <a:rect l="l" t="t" r="r" b="b"/>
              <a:pathLst>
                <a:path w="74214" h="79883" extrusionOk="0">
                  <a:moveTo>
                    <a:pt x="7557" y="1"/>
                  </a:moveTo>
                  <a:lnTo>
                    <a:pt x="7157" y="45"/>
                  </a:lnTo>
                  <a:lnTo>
                    <a:pt x="6757" y="90"/>
                  </a:lnTo>
                  <a:lnTo>
                    <a:pt x="6357" y="157"/>
                  </a:lnTo>
                  <a:lnTo>
                    <a:pt x="5979" y="245"/>
                  </a:lnTo>
                  <a:lnTo>
                    <a:pt x="5601" y="357"/>
                  </a:lnTo>
                  <a:lnTo>
                    <a:pt x="5223" y="490"/>
                  </a:lnTo>
                  <a:lnTo>
                    <a:pt x="4868" y="623"/>
                  </a:lnTo>
                  <a:lnTo>
                    <a:pt x="4512" y="779"/>
                  </a:lnTo>
                  <a:lnTo>
                    <a:pt x="4157" y="957"/>
                  </a:lnTo>
                  <a:lnTo>
                    <a:pt x="3823" y="1157"/>
                  </a:lnTo>
                  <a:lnTo>
                    <a:pt x="3512" y="1357"/>
                  </a:lnTo>
                  <a:lnTo>
                    <a:pt x="3201" y="1579"/>
                  </a:lnTo>
                  <a:lnTo>
                    <a:pt x="2890" y="1823"/>
                  </a:lnTo>
                  <a:lnTo>
                    <a:pt x="2601" y="2068"/>
                  </a:lnTo>
                  <a:lnTo>
                    <a:pt x="2334" y="2335"/>
                  </a:lnTo>
                  <a:lnTo>
                    <a:pt x="2067" y="2601"/>
                  </a:lnTo>
                  <a:lnTo>
                    <a:pt x="1823" y="2890"/>
                  </a:lnTo>
                  <a:lnTo>
                    <a:pt x="1578" y="3202"/>
                  </a:lnTo>
                  <a:lnTo>
                    <a:pt x="1356" y="3513"/>
                  </a:lnTo>
                  <a:lnTo>
                    <a:pt x="1156" y="3824"/>
                  </a:lnTo>
                  <a:lnTo>
                    <a:pt x="956" y="4157"/>
                  </a:lnTo>
                  <a:lnTo>
                    <a:pt x="778" y="4513"/>
                  </a:lnTo>
                  <a:lnTo>
                    <a:pt x="623" y="4869"/>
                  </a:lnTo>
                  <a:lnTo>
                    <a:pt x="489" y="5224"/>
                  </a:lnTo>
                  <a:lnTo>
                    <a:pt x="356" y="5602"/>
                  </a:lnTo>
                  <a:lnTo>
                    <a:pt x="245" y="5980"/>
                  </a:lnTo>
                  <a:lnTo>
                    <a:pt x="156" y="6358"/>
                  </a:lnTo>
                  <a:lnTo>
                    <a:pt x="89" y="6758"/>
                  </a:lnTo>
                  <a:lnTo>
                    <a:pt x="45" y="7136"/>
                  </a:lnTo>
                  <a:lnTo>
                    <a:pt x="0" y="7558"/>
                  </a:lnTo>
                  <a:lnTo>
                    <a:pt x="0" y="7958"/>
                  </a:lnTo>
                  <a:lnTo>
                    <a:pt x="0" y="79882"/>
                  </a:lnTo>
                  <a:lnTo>
                    <a:pt x="74214" y="79882"/>
                  </a:lnTo>
                  <a:lnTo>
                    <a:pt x="74214" y="7958"/>
                  </a:lnTo>
                  <a:lnTo>
                    <a:pt x="74192" y="7558"/>
                  </a:lnTo>
                  <a:lnTo>
                    <a:pt x="74169" y="7136"/>
                  </a:lnTo>
                  <a:lnTo>
                    <a:pt x="74125" y="6758"/>
                  </a:lnTo>
                  <a:lnTo>
                    <a:pt x="74058" y="6358"/>
                  </a:lnTo>
                  <a:lnTo>
                    <a:pt x="73969" y="5980"/>
                  </a:lnTo>
                  <a:lnTo>
                    <a:pt x="73858" y="5602"/>
                  </a:lnTo>
                  <a:lnTo>
                    <a:pt x="73725" y="5224"/>
                  </a:lnTo>
                  <a:lnTo>
                    <a:pt x="73591" y="4869"/>
                  </a:lnTo>
                  <a:lnTo>
                    <a:pt x="73436" y="4513"/>
                  </a:lnTo>
                  <a:lnTo>
                    <a:pt x="73258" y="4157"/>
                  </a:lnTo>
                  <a:lnTo>
                    <a:pt x="73058" y="3824"/>
                  </a:lnTo>
                  <a:lnTo>
                    <a:pt x="72858" y="3513"/>
                  </a:lnTo>
                  <a:lnTo>
                    <a:pt x="72636" y="3202"/>
                  </a:lnTo>
                  <a:lnTo>
                    <a:pt x="72391" y="2890"/>
                  </a:lnTo>
                  <a:lnTo>
                    <a:pt x="72147" y="2601"/>
                  </a:lnTo>
                  <a:lnTo>
                    <a:pt x="71880" y="2335"/>
                  </a:lnTo>
                  <a:lnTo>
                    <a:pt x="71613" y="2068"/>
                  </a:lnTo>
                  <a:lnTo>
                    <a:pt x="71324" y="1823"/>
                  </a:lnTo>
                  <a:lnTo>
                    <a:pt x="71013" y="1579"/>
                  </a:lnTo>
                  <a:lnTo>
                    <a:pt x="70702" y="1357"/>
                  </a:lnTo>
                  <a:lnTo>
                    <a:pt x="70369" y="1157"/>
                  </a:lnTo>
                  <a:lnTo>
                    <a:pt x="70035" y="957"/>
                  </a:lnTo>
                  <a:lnTo>
                    <a:pt x="69702" y="779"/>
                  </a:lnTo>
                  <a:lnTo>
                    <a:pt x="69346" y="623"/>
                  </a:lnTo>
                  <a:lnTo>
                    <a:pt x="68991" y="490"/>
                  </a:lnTo>
                  <a:lnTo>
                    <a:pt x="68613" y="357"/>
                  </a:lnTo>
                  <a:lnTo>
                    <a:pt x="68235" y="245"/>
                  </a:lnTo>
                  <a:lnTo>
                    <a:pt x="67857" y="157"/>
                  </a:lnTo>
                  <a:lnTo>
                    <a:pt x="67457" y="90"/>
                  </a:lnTo>
                  <a:lnTo>
                    <a:pt x="67057" y="45"/>
                  </a:lnTo>
                  <a:lnTo>
                    <a:pt x="66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1" name="Google Shape;2371;p28"/>
            <p:cNvSpPr/>
            <p:nvPr/>
          </p:nvSpPr>
          <p:spPr>
            <a:xfrm>
              <a:off x="-4801221" y="-486074"/>
              <a:ext cx="358922" cy="358941"/>
            </a:xfrm>
            <a:custGeom>
              <a:avLst/>
              <a:gdLst/>
              <a:ahLst/>
              <a:cxnLst/>
              <a:rect l="l" t="t" r="r" b="b"/>
              <a:pathLst>
                <a:path w="19271" h="19272" extrusionOk="0">
                  <a:moveTo>
                    <a:pt x="9647" y="1"/>
                  </a:moveTo>
                  <a:lnTo>
                    <a:pt x="9135" y="23"/>
                  </a:lnTo>
                  <a:lnTo>
                    <a:pt x="8646" y="68"/>
                  </a:lnTo>
                  <a:lnTo>
                    <a:pt x="8180" y="112"/>
                  </a:lnTo>
                  <a:lnTo>
                    <a:pt x="7691" y="201"/>
                  </a:lnTo>
                  <a:lnTo>
                    <a:pt x="7224" y="312"/>
                  </a:lnTo>
                  <a:lnTo>
                    <a:pt x="6779" y="445"/>
                  </a:lnTo>
                  <a:lnTo>
                    <a:pt x="6335" y="601"/>
                  </a:lnTo>
                  <a:lnTo>
                    <a:pt x="5890" y="757"/>
                  </a:lnTo>
                  <a:lnTo>
                    <a:pt x="5468" y="957"/>
                  </a:lnTo>
                  <a:lnTo>
                    <a:pt x="5046" y="1179"/>
                  </a:lnTo>
                  <a:lnTo>
                    <a:pt x="4646" y="1401"/>
                  </a:lnTo>
                  <a:lnTo>
                    <a:pt x="4246" y="1646"/>
                  </a:lnTo>
                  <a:lnTo>
                    <a:pt x="3868" y="1912"/>
                  </a:lnTo>
                  <a:lnTo>
                    <a:pt x="3512" y="2201"/>
                  </a:lnTo>
                  <a:lnTo>
                    <a:pt x="3157" y="2512"/>
                  </a:lnTo>
                  <a:lnTo>
                    <a:pt x="2823" y="2824"/>
                  </a:lnTo>
                  <a:lnTo>
                    <a:pt x="2512" y="3157"/>
                  </a:lnTo>
                  <a:lnTo>
                    <a:pt x="2201" y="3513"/>
                  </a:lnTo>
                  <a:lnTo>
                    <a:pt x="1912" y="3868"/>
                  </a:lnTo>
                  <a:lnTo>
                    <a:pt x="1645" y="4246"/>
                  </a:lnTo>
                  <a:lnTo>
                    <a:pt x="1401" y="4646"/>
                  </a:lnTo>
                  <a:lnTo>
                    <a:pt x="1178" y="5046"/>
                  </a:lnTo>
                  <a:lnTo>
                    <a:pt x="956" y="5469"/>
                  </a:lnTo>
                  <a:lnTo>
                    <a:pt x="756" y="5891"/>
                  </a:lnTo>
                  <a:lnTo>
                    <a:pt x="601" y="6335"/>
                  </a:lnTo>
                  <a:lnTo>
                    <a:pt x="445" y="6780"/>
                  </a:lnTo>
                  <a:lnTo>
                    <a:pt x="312" y="7224"/>
                  </a:lnTo>
                  <a:lnTo>
                    <a:pt x="200" y="7691"/>
                  </a:lnTo>
                  <a:lnTo>
                    <a:pt x="112" y="8180"/>
                  </a:lnTo>
                  <a:lnTo>
                    <a:pt x="67" y="8647"/>
                  </a:lnTo>
                  <a:lnTo>
                    <a:pt x="23" y="9136"/>
                  </a:lnTo>
                  <a:lnTo>
                    <a:pt x="0" y="9647"/>
                  </a:lnTo>
                  <a:lnTo>
                    <a:pt x="23" y="10136"/>
                  </a:lnTo>
                  <a:lnTo>
                    <a:pt x="67" y="10625"/>
                  </a:lnTo>
                  <a:lnTo>
                    <a:pt x="112" y="11114"/>
                  </a:lnTo>
                  <a:lnTo>
                    <a:pt x="200" y="11581"/>
                  </a:lnTo>
                  <a:lnTo>
                    <a:pt x="312" y="12048"/>
                  </a:lnTo>
                  <a:lnTo>
                    <a:pt x="445" y="12492"/>
                  </a:lnTo>
                  <a:lnTo>
                    <a:pt x="601" y="12959"/>
                  </a:lnTo>
                  <a:lnTo>
                    <a:pt x="756" y="13381"/>
                  </a:lnTo>
                  <a:lnTo>
                    <a:pt x="956" y="13803"/>
                  </a:lnTo>
                  <a:lnTo>
                    <a:pt x="1178" y="14226"/>
                  </a:lnTo>
                  <a:lnTo>
                    <a:pt x="1401" y="14626"/>
                  </a:lnTo>
                  <a:lnTo>
                    <a:pt x="1645" y="15026"/>
                  </a:lnTo>
                  <a:lnTo>
                    <a:pt x="1912" y="15404"/>
                  </a:lnTo>
                  <a:lnTo>
                    <a:pt x="2201" y="15759"/>
                  </a:lnTo>
                  <a:lnTo>
                    <a:pt x="2512" y="16115"/>
                  </a:lnTo>
                  <a:lnTo>
                    <a:pt x="2823" y="16448"/>
                  </a:lnTo>
                  <a:lnTo>
                    <a:pt x="3157" y="16760"/>
                  </a:lnTo>
                  <a:lnTo>
                    <a:pt x="3512" y="17071"/>
                  </a:lnTo>
                  <a:lnTo>
                    <a:pt x="3868" y="17360"/>
                  </a:lnTo>
                  <a:lnTo>
                    <a:pt x="4246" y="17626"/>
                  </a:lnTo>
                  <a:lnTo>
                    <a:pt x="4646" y="17871"/>
                  </a:lnTo>
                  <a:lnTo>
                    <a:pt x="5046" y="18115"/>
                  </a:lnTo>
                  <a:lnTo>
                    <a:pt x="5468" y="18315"/>
                  </a:lnTo>
                  <a:lnTo>
                    <a:pt x="5890" y="18515"/>
                  </a:lnTo>
                  <a:lnTo>
                    <a:pt x="6335" y="18693"/>
                  </a:lnTo>
                  <a:lnTo>
                    <a:pt x="6779" y="18827"/>
                  </a:lnTo>
                  <a:lnTo>
                    <a:pt x="7224" y="18960"/>
                  </a:lnTo>
                  <a:lnTo>
                    <a:pt x="7691" y="19071"/>
                  </a:lnTo>
                  <a:lnTo>
                    <a:pt x="8180" y="19160"/>
                  </a:lnTo>
                  <a:lnTo>
                    <a:pt x="8646" y="19227"/>
                  </a:lnTo>
                  <a:lnTo>
                    <a:pt x="9135" y="19249"/>
                  </a:lnTo>
                  <a:lnTo>
                    <a:pt x="9647" y="19271"/>
                  </a:lnTo>
                  <a:lnTo>
                    <a:pt x="10136" y="19249"/>
                  </a:lnTo>
                  <a:lnTo>
                    <a:pt x="10625" y="19227"/>
                  </a:lnTo>
                  <a:lnTo>
                    <a:pt x="11114" y="19160"/>
                  </a:lnTo>
                  <a:lnTo>
                    <a:pt x="11580" y="19071"/>
                  </a:lnTo>
                  <a:lnTo>
                    <a:pt x="12047" y="18960"/>
                  </a:lnTo>
                  <a:lnTo>
                    <a:pt x="12514" y="18827"/>
                  </a:lnTo>
                  <a:lnTo>
                    <a:pt x="12958" y="18693"/>
                  </a:lnTo>
                  <a:lnTo>
                    <a:pt x="13381" y="18515"/>
                  </a:lnTo>
                  <a:lnTo>
                    <a:pt x="13825" y="18315"/>
                  </a:lnTo>
                  <a:lnTo>
                    <a:pt x="14225" y="18115"/>
                  </a:lnTo>
                  <a:lnTo>
                    <a:pt x="14625" y="17871"/>
                  </a:lnTo>
                  <a:lnTo>
                    <a:pt x="15025" y="17626"/>
                  </a:lnTo>
                  <a:lnTo>
                    <a:pt x="15403" y="17360"/>
                  </a:lnTo>
                  <a:lnTo>
                    <a:pt x="15759" y="17071"/>
                  </a:lnTo>
                  <a:lnTo>
                    <a:pt x="16114" y="16760"/>
                  </a:lnTo>
                  <a:lnTo>
                    <a:pt x="16448" y="16448"/>
                  </a:lnTo>
                  <a:lnTo>
                    <a:pt x="16759" y="16115"/>
                  </a:lnTo>
                  <a:lnTo>
                    <a:pt x="17070" y="15759"/>
                  </a:lnTo>
                  <a:lnTo>
                    <a:pt x="17359" y="15404"/>
                  </a:lnTo>
                  <a:lnTo>
                    <a:pt x="17626" y="15026"/>
                  </a:lnTo>
                  <a:lnTo>
                    <a:pt x="17870" y="14626"/>
                  </a:lnTo>
                  <a:lnTo>
                    <a:pt x="18115" y="14226"/>
                  </a:lnTo>
                  <a:lnTo>
                    <a:pt x="18315" y="13803"/>
                  </a:lnTo>
                  <a:lnTo>
                    <a:pt x="18515" y="13381"/>
                  </a:lnTo>
                  <a:lnTo>
                    <a:pt x="18693" y="12959"/>
                  </a:lnTo>
                  <a:lnTo>
                    <a:pt x="18848" y="12492"/>
                  </a:lnTo>
                  <a:lnTo>
                    <a:pt x="18959" y="12048"/>
                  </a:lnTo>
                  <a:lnTo>
                    <a:pt x="19071" y="11581"/>
                  </a:lnTo>
                  <a:lnTo>
                    <a:pt x="19159" y="11114"/>
                  </a:lnTo>
                  <a:lnTo>
                    <a:pt x="19226" y="10625"/>
                  </a:lnTo>
                  <a:lnTo>
                    <a:pt x="19248" y="10136"/>
                  </a:lnTo>
                  <a:lnTo>
                    <a:pt x="19271" y="9647"/>
                  </a:lnTo>
                  <a:lnTo>
                    <a:pt x="19248" y="9136"/>
                  </a:lnTo>
                  <a:lnTo>
                    <a:pt x="19226" y="8647"/>
                  </a:lnTo>
                  <a:lnTo>
                    <a:pt x="19159" y="8180"/>
                  </a:lnTo>
                  <a:lnTo>
                    <a:pt x="19071" y="7691"/>
                  </a:lnTo>
                  <a:lnTo>
                    <a:pt x="18959" y="7224"/>
                  </a:lnTo>
                  <a:lnTo>
                    <a:pt x="18848" y="6780"/>
                  </a:lnTo>
                  <a:lnTo>
                    <a:pt x="18693" y="6335"/>
                  </a:lnTo>
                  <a:lnTo>
                    <a:pt x="18515" y="5891"/>
                  </a:lnTo>
                  <a:lnTo>
                    <a:pt x="18315" y="5469"/>
                  </a:lnTo>
                  <a:lnTo>
                    <a:pt x="18115" y="5046"/>
                  </a:lnTo>
                  <a:lnTo>
                    <a:pt x="17870" y="4646"/>
                  </a:lnTo>
                  <a:lnTo>
                    <a:pt x="17626" y="4246"/>
                  </a:lnTo>
                  <a:lnTo>
                    <a:pt x="17359" y="3868"/>
                  </a:lnTo>
                  <a:lnTo>
                    <a:pt x="17070" y="3513"/>
                  </a:lnTo>
                  <a:lnTo>
                    <a:pt x="16759" y="3157"/>
                  </a:lnTo>
                  <a:lnTo>
                    <a:pt x="16448" y="2824"/>
                  </a:lnTo>
                  <a:lnTo>
                    <a:pt x="16114" y="2512"/>
                  </a:lnTo>
                  <a:lnTo>
                    <a:pt x="15759" y="2201"/>
                  </a:lnTo>
                  <a:lnTo>
                    <a:pt x="15403" y="1912"/>
                  </a:lnTo>
                  <a:lnTo>
                    <a:pt x="15025" y="1646"/>
                  </a:lnTo>
                  <a:lnTo>
                    <a:pt x="14625" y="1401"/>
                  </a:lnTo>
                  <a:lnTo>
                    <a:pt x="14225" y="1179"/>
                  </a:lnTo>
                  <a:lnTo>
                    <a:pt x="13825" y="957"/>
                  </a:lnTo>
                  <a:lnTo>
                    <a:pt x="13381" y="757"/>
                  </a:lnTo>
                  <a:lnTo>
                    <a:pt x="12958" y="601"/>
                  </a:lnTo>
                  <a:lnTo>
                    <a:pt x="12514" y="445"/>
                  </a:lnTo>
                  <a:lnTo>
                    <a:pt x="12047" y="312"/>
                  </a:lnTo>
                  <a:lnTo>
                    <a:pt x="11580" y="201"/>
                  </a:lnTo>
                  <a:lnTo>
                    <a:pt x="11114" y="112"/>
                  </a:lnTo>
                  <a:lnTo>
                    <a:pt x="10625" y="68"/>
                  </a:lnTo>
                  <a:lnTo>
                    <a:pt x="10136" y="23"/>
                  </a:lnTo>
                  <a:lnTo>
                    <a:pt x="96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2" name="Google Shape;2372;p28"/>
            <p:cNvSpPr/>
            <p:nvPr/>
          </p:nvSpPr>
          <p:spPr>
            <a:xfrm>
              <a:off x="-4033740" y="399825"/>
              <a:ext cx="394124" cy="341545"/>
            </a:xfrm>
            <a:custGeom>
              <a:avLst/>
              <a:gdLst/>
              <a:ahLst/>
              <a:cxnLst/>
              <a:rect l="l" t="t" r="r" b="b"/>
              <a:pathLst>
                <a:path w="21161" h="18338" extrusionOk="0">
                  <a:moveTo>
                    <a:pt x="15648" y="0"/>
                  </a:moveTo>
                  <a:lnTo>
                    <a:pt x="15293" y="23"/>
                  </a:lnTo>
                  <a:lnTo>
                    <a:pt x="14915" y="67"/>
                  </a:lnTo>
                  <a:lnTo>
                    <a:pt x="14559" y="156"/>
                  </a:lnTo>
                  <a:lnTo>
                    <a:pt x="14204" y="289"/>
                  </a:lnTo>
                  <a:lnTo>
                    <a:pt x="13870" y="423"/>
                  </a:lnTo>
                  <a:lnTo>
                    <a:pt x="13537" y="578"/>
                  </a:lnTo>
                  <a:lnTo>
                    <a:pt x="13226" y="756"/>
                  </a:lnTo>
                  <a:lnTo>
                    <a:pt x="12581" y="1112"/>
                  </a:lnTo>
                  <a:lnTo>
                    <a:pt x="11959" y="1512"/>
                  </a:lnTo>
                  <a:lnTo>
                    <a:pt x="11336" y="1890"/>
                  </a:lnTo>
                  <a:lnTo>
                    <a:pt x="10692" y="2267"/>
                  </a:lnTo>
                  <a:lnTo>
                    <a:pt x="10381" y="2445"/>
                  </a:lnTo>
                  <a:lnTo>
                    <a:pt x="10047" y="2601"/>
                  </a:lnTo>
                  <a:lnTo>
                    <a:pt x="9714" y="2756"/>
                  </a:lnTo>
                  <a:lnTo>
                    <a:pt x="9358" y="2867"/>
                  </a:lnTo>
                  <a:lnTo>
                    <a:pt x="9003" y="2979"/>
                  </a:lnTo>
                  <a:lnTo>
                    <a:pt x="8647" y="3090"/>
                  </a:lnTo>
                  <a:lnTo>
                    <a:pt x="7913" y="3223"/>
                  </a:lnTo>
                  <a:lnTo>
                    <a:pt x="7180" y="3356"/>
                  </a:lnTo>
                  <a:lnTo>
                    <a:pt x="6424" y="3468"/>
                  </a:lnTo>
                  <a:lnTo>
                    <a:pt x="5691" y="3601"/>
                  </a:lnTo>
                  <a:lnTo>
                    <a:pt x="4957" y="3757"/>
                  </a:lnTo>
                  <a:lnTo>
                    <a:pt x="4580" y="3845"/>
                  </a:lnTo>
                  <a:lnTo>
                    <a:pt x="4224" y="3957"/>
                  </a:lnTo>
                  <a:lnTo>
                    <a:pt x="3868" y="4090"/>
                  </a:lnTo>
                  <a:lnTo>
                    <a:pt x="3535" y="4246"/>
                  </a:lnTo>
                  <a:lnTo>
                    <a:pt x="3290" y="4379"/>
                  </a:lnTo>
                  <a:lnTo>
                    <a:pt x="3046" y="4512"/>
                  </a:lnTo>
                  <a:lnTo>
                    <a:pt x="2801" y="4668"/>
                  </a:lnTo>
                  <a:lnTo>
                    <a:pt x="2579" y="4823"/>
                  </a:lnTo>
                  <a:lnTo>
                    <a:pt x="2179" y="5179"/>
                  </a:lnTo>
                  <a:lnTo>
                    <a:pt x="1779" y="5557"/>
                  </a:lnTo>
                  <a:lnTo>
                    <a:pt x="1423" y="5979"/>
                  </a:lnTo>
                  <a:lnTo>
                    <a:pt x="1112" y="6446"/>
                  </a:lnTo>
                  <a:lnTo>
                    <a:pt x="846" y="6913"/>
                  </a:lnTo>
                  <a:lnTo>
                    <a:pt x="601" y="7402"/>
                  </a:lnTo>
                  <a:lnTo>
                    <a:pt x="401" y="7935"/>
                  </a:lnTo>
                  <a:lnTo>
                    <a:pt x="245" y="8469"/>
                  </a:lnTo>
                  <a:lnTo>
                    <a:pt x="112" y="9002"/>
                  </a:lnTo>
                  <a:lnTo>
                    <a:pt x="45" y="9558"/>
                  </a:lnTo>
                  <a:lnTo>
                    <a:pt x="1" y="10113"/>
                  </a:lnTo>
                  <a:lnTo>
                    <a:pt x="23" y="10669"/>
                  </a:lnTo>
                  <a:lnTo>
                    <a:pt x="68" y="11225"/>
                  </a:lnTo>
                  <a:lnTo>
                    <a:pt x="179" y="11780"/>
                  </a:lnTo>
                  <a:lnTo>
                    <a:pt x="334" y="12314"/>
                  </a:lnTo>
                  <a:lnTo>
                    <a:pt x="512" y="12825"/>
                  </a:lnTo>
                  <a:lnTo>
                    <a:pt x="734" y="13336"/>
                  </a:lnTo>
                  <a:lnTo>
                    <a:pt x="1001" y="13825"/>
                  </a:lnTo>
                  <a:lnTo>
                    <a:pt x="1290" y="14292"/>
                  </a:lnTo>
                  <a:lnTo>
                    <a:pt x="1601" y="14736"/>
                  </a:lnTo>
                  <a:lnTo>
                    <a:pt x="1957" y="15159"/>
                  </a:lnTo>
                  <a:lnTo>
                    <a:pt x="2335" y="15559"/>
                  </a:lnTo>
                  <a:lnTo>
                    <a:pt x="2757" y="15937"/>
                  </a:lnTo>
                  <a:lnTo>
                    <a:pt x="3179" y="16292"/>
                  </a:lnTo>
                  <a:lnTo>
                    <a:pt x="3624" y="16626"/>
                  </a:lnTo>
                  <a:lnTo>
                    <a:pt x="4091" y="16937"/>
                  </a:lnTo>
                  <a:lnTo>
                    <a:pt x="4580" y="17203"/>
                  </a:lnTo>
                  <a:lnTo>
                    <a:pt x="5091" y="17448"/>
                  </a:lnTo>
                  <a:lnTo>
                    <a:pt x="5602" y="17670"/>
                  </a:lnTo>
                  <a:lnTo>
                    <a:pt x="6135" y="17848"/>
                  </a:lnTo>
                  <a:lnTo>
                    <a:pt x="6669" y="18004"/>
                  </a:lnTo>
                  <a:lnTo>
                    <a:pt x="7202" y="18137"/>
                  </a:lnTo>
                  <a:lnTo>
                    <a:pt x="7736" y="18226"/>
                  </a:lnTo>
                  <a:lnTo>
                    <a:pt x="8291" y="18293"/>
                  </a:lnTo>
                  <a:lnTo>
                    <a:pt x="8847" y="18337"/>
                  </a:lnTo>
                  <a:lnTo>
                    <a:pt x="9403" y="18337"/>
                  </a:lnTo>
                  <a:lnTo>
                    <a:pt x="9958" y="18315"/>
                  </a:lnTo>
                  <a:lnTo>
                    <a:pt x="10514" y="18293"/>
                  </a:lnTo>
                  <a:lnTo>
                    <a:pt x="11070" y="18226"/>
                  </a:lnTo>
                  <a:lnTo>
                    <a:pt x="11625" y="18137"/>
                  </a:lnTo>
                  <a:lnTo>
                    <a:pt x="12159" y="18026"/>
                  </a:lnTo>
                  <a:lnTo>
                    <a:pt x="12714" y="17892"/>
                  </a:lnTo>
                  <a:lnTo>
                    <a:pt x="13248" y="17737"/>
                  </a:lnTo>
                  <a:lnTo>
                    <a:pt x="13781" y="17559"/>
                  </a:lnTo>
                  <a:lnTo>
                    <a:pt x="14292" y="17359"/>
                  </a:lnTo>
                  <a:lnTo>
                    <a:pt x="14804" y="17137"/>
                  </a:lnTo>
                  <a:lnTo>
                    <a:pt x="15448" y="16848"/>
                  </a:lnTo>
                  <a:lnTo>
                    <a:pt x="16093" y="16492"/>
                  </a:lnTo>
                  <a:lnTo>
                    <a:pt x="16715" y="16114"/>
                  </a:lnTo>
                  <a:lnTo>
                    <a:pt x="17293" y="15714"/>
                  </a:lnTo>
                  <a:lnTo>
                    <a:pt x="17871" y="15270"/>
                  </a:lnTo>
                  <a:lnTo>
                    <a:pt x="18138" y="15025"/>
                  </a:lnTo>
                  <a:lnTo>
                    <a:pt x="18382" y="14781"/>
                  </a:lnTo>
                  <a:lnTo>
                    <a:pt x="18627" y="14514"/>
                  </a:lnTo>
                  <a:lnTo>
                    <a:pt x="18871" y="14247"/>
                  </a:lnTo>
                  <a:lnTo>
                    <a:pt x="19093" y="13981"/>
                  </a:lnTo>
                  <a:lnTo>
                    <a:pt x="19316" y="13692"/>
                  </a:lnTo>
                  <a:lnTo>
                    <a:pt x="19538" y="13381"/>
                  </a:lnTo>
                  <a:lnTo>
                    <a:pt x="19716" y="13047"/>
                  </a:lnTo>
                  <a:lnTo>
                    <a:pt x="19916" y="12736"/>
                  </a:lnTo>
                  <a:lnTo>
                    <a:pt x="20071" y="12380"/>
                  </a:lnTo>
                  <a:lnTo>
                    <a:pt x="20227" y="12047"/>
                  </a:lnTo>
                  <a:lnTo>
                    <a:pt x="20382" y="11691"/>
                  </a:lnTo>
                  <a:lnTo>
                    <a:pt x="20494" y="11336"/>
                  </a:lnTo>
                  <a:lnTo>
                    <a:pt x="20627" y="10980"/>
                  </a:lnTo>
                  <a:lnTo>
                    <a:pt x="20805" y="10247"/>
                  </a:lnTo>
                  <a:lnTo>
                    <a:pt x="20960" y="9513"/>
                  </a:lnTo>
                  <a:lnTo>
                    <a:pt x="21071" y="8757"/>
                  </a:lnTo>
                  <a:lnTo>
                    <a:pt x="21138" y="8002"/>
                  </a:lnTo>
                  <a:lnTo>
                    <a:pt x="21160" y="7246"/>
                  </a:lnTo>
                  <a:lnTo>
                    <a:pt x="21138" y="6490"/>
                  </a:lnTo>
                  <a:lnTo>
                    <a:pt x="21116" y="6113"/>
                  </a:lnTo>
                  <a:lnTo>
                    <a:pt x="21071" y="5735"/>
                  </a:lnTo>
                  <a:lnTo>
                    <a:pt x="21005" y="5357"/>
                  </a:lnTo>
                  <a:lnTo>
                    <a:pt x="20938" y="4979"/>
                  </a:lnTo>
                  <a:lnTo>
                    <a:pt x="20849" y="4623"/>
                  </a:lnTo>
                  <a:lnTo>
                    <a:pt x="20760" y="4268"/>
                  </a:lnTo>
                  <a:lnTo>
                    <a:pt x="20649" y="3912"/>
                  </a:lnTo>
                  <a:lnTo>
                    <a:pt x="20516" y="3557"/>
                  </a:lnTo>
                  <a:lnTo>
                    <a:pt x="20360" y="3223"/>
                  </a:lnTo>
                  <a:lnTo>
                    <a:pt x="20182" y="2890"/>
                  </a:lnTo>
                  <a:lnTo>
                    <a:pt x="20005" y="2556"/>
                  </a:lnTo>
                  <a:lnTo>
                    <a:pt x="19805" y="2245"/>
                  </a:lnTo>
                  <a:lnTo>
                    <a:pt x="19560" y="1934"/>
                  </a:lnTo>
                  <a:lnTo>
                    <a:pt x="19316" y="1667"/>
                  </a:lnTo>
                  <a:lnTo>
                    <a:pt x="19049" y="1378"/>
                  </a:lnTo>
                  <a:lnTo>
                    <a:pt x="18760" y="1134"/>
                  </a:lnTo>
                  <a:lnTo>
                    <a:pt x="18449" y="912"/>
                  </a:lnTo>
                  <a:lnTo>
                    <a:pt x="18138" y="712"/>
                  </a:lnTo>
                  <a:lnTo>
                    <a:pt x="17804" y="511"/>
                  </a:lnTo>
                  <a:lnTo>
                    <a:pt x="17471" y="356"/>
                  </a:lnTo>
                  <a:lnTo>
                    <a:pt x="17115" y="223"/>
                  </a:lnTo>
                  <a:lnTo>
                    <a:pt x="16760" y="134"/>
                  </a:lnTo>
                  <a:lnTo>
                    <a:pt x="16382" y="45"/>
                  </a:lnTo>
                  <a:lnTo>
                    <a:pt x="16026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3" name="Google Shape;2373;p28"/>
            <p:cNvSpPr/>
            <p:nvPr/>
          </p:nvSpPr>
          <p:spPr>
            <a:xfrm>
              <a:off x="-4789636" y="-90721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22"/>
                  </a:lnTo>
                  <a:lnTo>
                    <a:pt x="379" y="133"/>
                  </a:lnTo>
                  <a:lnTo>
                    <a:pt x="223" y="267"/>
                  </a:lnTo>
                  <a:lnTo>
                    <a:pt x="112" y="422"/>
                  </a:lnTo>
                  <a:lnTo>
                    <a:pt x="45" y="600"/>
                  </a:lnTo>
                  <a:lnTo>
                    <a:pt x="1" y="778"/>
                  </a:lnTo>
                  <a:lnTo>
                    <a:pt x="1" y="1000"/>
                  </a:lnTo>
                  <a:lnTo>
                    <a:pt x="45" y="1223"/>
                  </a:lnTo>
                  <a:lnTo>
                    <a:pt x="112" y="1467"/>
                  </a:lnTo>
                  <a:lnTo>
                    <a:pt x="201" y="1711"/>
                  </a:lnTo>
                  <a:lnTo>
                    <a:pt x="334" y="1978"/>
                  </a:lnTo>
                  <a:lnTo>
                    <a:pt x="468" y="2245"/>
                  </a:lnTo>
                  <a:lnTo>
                    <a:pt x="823" y="2801"/>
                  </a:lnTo>
                  <a:lnTo>
                    <a:pt x="1223" y="3378"/>
                  </a:lnTo>
                  <a:lnTo>
                    <a:pt x="1690" y="3956"/>
                  </a:lnTo>
                  <a:lnTo>
                    <a:pt x="2157" y="4512"/>
                  </a:lnTo>
                  <a:lnTo>
                    <a:pt x="2646" y="5045"/>
                  </a:lnTo>
                  <a:lnTo>
                    <a:pt x="3090" y="5534"/>
                  </a:lnTo>
                  <a:lnTo>
                    <a:pt x="3513" y="5957"/>
                  </a:lnTo>
                  <a:lnTo>
                    <a:pt x="4179" y="6579"/>
                  </a:lnTo>
                  <a:lnTo>
                    <a:pt x="4424" y="6824"/>
                  </a:lnTo>
                  <a:lnTo>
                    <a:pt x="4335" y="6490"/>
                  </a:lnTo>
                  <a:lnTo>
                    <a:pt x="4068" y="5601"/>
                  </a:lnTo>
                  <a:lnTo>
                    <a:pt x="3868" y="5001"/>
                  </a:lnTo>
                  <a:lnTo>
                    <a:pt x="3646" y="4356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4" y="2312"/>
                  </a:lnTo>
                  <a:lnTo>
                    <a:pt x="2490" y="1689"/>
                  </a:lnTo>
                  <a:lnTo>
                    <a:pt x="2157" y="1111"/>
                  </a:lnTo>
                  <a:lnTo>
                    <a:pt x="2001" y="867"/>
                  </a:lnTo>
                  <a:lnTo>
                    <a:pt x="1823" y="622"/>
                  </a:lnTo>
                  <a:lnTo>
                    <a:pt x="1646" y="422"/>
                  </a:lnTo>
                  <a:lnTo>
                    <a:pt x="1468" y="267"/>
                  </a:lnTo>
                  <a:lnTo>
                    <a:pt x="1290" y="133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4" name="Google Shape;2374;p28"/>
            <p:cNvSpPr/>
            <p:nvPr/>
          </p:nvSpPr>
          <p:spPr>
            <a:xfrm>
              <a:off x="-4851303" y="31813"/>
              <a:ext cx="142407" cy="46786"/>
            </a:xfrm>
            <a:custGeom>
              <a:avLst/>
              <a:gdLst/>
              <a:ahLst/>
              <a:cxnLst/>
              <a:rect l="l" t="t" r="r" b="b"/>
              <a:pathLst>
                <a:path w="7646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34" y="45"/>
                  </a:lnTo>
                  <a:lnTo>
                    <a:pt x="3601" y="111"/>
                  </a:lnTo>
                  <a:lnTo>
                    <a:pt x="2867" y="178"/>
                  </a:lnTo>
                  <a:lnTo>
                    <a:pt x="2156" y="289"/>
                  </a:lnTo>
                  <a:lnTo>
                    <a:pt x="1511" y="445"/>
                  </a:lnTo>
                  <a:lnTo>
                    <a:pt x="1222" y="533"/>
                  </a:lnTo>
                  <a:lnTo>
                    <a:pt x="956" y="622"/>
                  </a:lnTo>
                  <a:lnTo>
                    <a:pt x="711" y="734"/>
                  </a:lnTo>
                  <a:lnTo>
                    <a:pt x="511" y="867"/>
                  </a:lnTo>
                  <a:lnTo>
                    <a:pt x="333" y="1000"/>
                  </a:lnTo>
                  <a:lnTo>
                    <a:pt x="178" y="1134"/>
                  </a:lnTo>
                  <a:lnTo>
                    <a:pt x="89" y="1289"/>
                  </a:lnTo>
                  <a:lnTo>
                    <a:pt x="22" y="1467"/>
                  </a:lnTo>
                  <a:lnTo>
                    <a:pt x="0" y="1645"/>
                  </a:lnTo>
                  <a:lnTo>
                    <a:pt x="45" y="1845"/>
                  </a:lnTo>
                  <a:lnTo>
                    <a:pt x="133" y="2045"/>
                  </a:lnTo>
                  <a:lnTo>
                    <a:pt x="245" y="2200"/>
                  </a:lnTo>
                  <a:lnTo>
                    <a:pt x="378" y="2312"/>
                  </a:lnTo>
                  <a:lnTo>
                    <a:pt x="556" y="2401"/>
                  </a:lnTo>
                  <a:lnTo>
                    <a:pt x="756" y="2467"/>
                  </a:lnTo>
                  <a:lnTo>
                    <a:pt x="978" y="2512"/>
                  </a:lnTo>
                  <a:lnTo>
                    <a:pt x="1245" y="2512"/>
                  </a:lnTo>
                  <a:lnTo>
                    <a:pt x="1511" y="2489"/>
                  </a:lnTo>
                  <a:lnTo>
                    <a:pt x="1800" y="2467"/>
                  </a:lnTo>
                  <a:lnTo>
                    <a:pt x="2089" y="2401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56"/>
                  </a:lnTo>
                  <a:lnTo>
                    <a:pt x="4756" y="1467"/>
                  </a:lnTo>
                  <a:lnTo>
                    <a:pt x="5423" y="1178"/>
                  </a:lnTo>
                  <a:lnTo>
                    <a:pt x="6023" y="889"/>
                  </a:lnTo>
                  <a:lnTo>
                    <a:pt x="6557" y="622"/>
                  </a:lnTo>
                  <a:lnTo>
                    <a:pt x="7357" y="178"/>
                  </a:lnTo>
                  <a:lnTo>
                    <a:pt x="7646" y="22"/>
                  </a:lnTo>
                  <a:lnTo>
                    <a:pt x="7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5" name="Google Shape;2375;p28"/>
            <p:cNvSpPr/>
            <p:nvPr/>
          </p:nvSpPr>
          <p:spPr>
            <a:xfrm>
              <a:off x="-4707667" y="-101914"/>
              <a:ext cx="59209" cy="137881"/>
            </a:xfrm>
            <a:custGeom>
              <a:avLst/>
              <a:gdLst/>
              <a:ahLst/>
              <a:cxnLst/>
              <a:rect l="l" t="t" r="r" b="b"/>
              <a:pathLst>
                <a:path w="3179" h="7403" extrusionOk="0">
                  <a:moveTo>
                    <a:pt x="2201" y="1"/>
                  </a:moveTo>
                  <a:lnTo>
                    <a:pt x="2023" y="68"/>
                  </a:lnTo>
                  <a:lnTo>
                    <a:pt x="1845" y="157"/>
                  </a:lnTo>
                  <a:lnTo>
                    <a:pt x="1690" y="290"/>
                  </a:lnTo>
                  <a:lnTo>
                    <a:pt x="1534" y="468"/>
                  </a:lnTo>
                  <a:lnTo>
                    <a:pt x="1401" y="668"/>
                  </a:lnTo>
                  <a:lnTo>
                    <a:pt x="1245" y="912"/>
                  </a:lnTo>
                  <a:lnTo>
                    <a:pt x="1134" y="1157"/>
                  </a:lnTo>
                  <a:lnTo>
                    <a:pt x="1023" y="1446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7" y="3468"/>
                  </a:lnTo>
                  <a:lnTo>
                    <a:pt x="334" y="4202"/>
                  </a:lnTo>
                  <a:lnTo>
                    <a:pt x="245" y="4891"/>
                  </a:lnTo>
                  <a:lnTo>
                    <a:pt x="156" y="5558"/>
                  </a:lnTo>
                  <a:lnTo>
                    <a:pt x="89" y="6158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12" y="6335"/>
                  </a:lnTo>
                  <a:lnTo>
                    <a:pt x="1045" y="5824"/>
                  </a:lnTo>
                  <a:lnTo>
                    <a:pt x="1401" y="5246"/>
                  </a:lnTo>
                  <a:lnTo>
                    <a:pt x="1779" y="4624"/>
                  </a:lnTo>
                  <a:lnTo>
                    <a:pt x="2134" y="3957"/>
                  </a:lnTo>
                  <a:lnTo>
                    <a:pt x="2468" y="3290"/>
                  </a:lnTo>
                  <a:lnTo>
                    <a:pt x="2734" y="2646"/>
                  </a:lnTo>
                  <a:lnTo>
                    <a:pt x="2979" y="2024"/>
                  </a:lnTo>
                  <a:lnTo>
                    <a:pt x="3068" y="1735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79" y="957"/>
                  </a:lnTo>
                  <a:lnTo>
                    <a:pt x="3157" y="734"/>
                  </a:lnTo>
                  <a:lnTo>
                    <a:pt x="3112" y="534"/>
                  </a:lnTo>
                  <a:lnTo>
                    <a:pt x="3046" y="357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23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6" name="Google Shape;2376;p28"/>
            <p:cNvSpPr/>
            <p:nvPr/>
          </p:nvSpPr>
          <p:spPr>
            <a:xfrm>
              <a:off x="-4711802" y="29727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4" y="334"/>
                  </a:lnTo>
                  <a:lnTo>
                    <a:pt x="534" y="1179"/>
                  </a:lnTo>
                  <a:lnTo>
                    <a:pt x="800" y="1735"/>
                  </a:lnTo>
                  <a:lnTo>
                    <a:pt x="1112" y="2335"/>
                  </a:lnTo>
                  <a:lnTo>
                    <a:pt x="1445" y="2979"/>
                  </a:lnTo>
                  <a:lnTo>
                    <a:pt x="1823" y="3624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8"/>
                  </a:lnTo>
                  <a:lnTo>
                    <a:pt x="3445" y="5758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6" y="6247"/>
                  </a:lnTo>
                  <a:lnTo>
                    <a:pt x="4423" y="6269"/>
                  </a:lnTo>
                  <a:lnTo>
                    <a:pt x="4601" y="6247"/>
                  </a:lnTo>
                  <a:lnTo>
                    <a:pt x="4779" y="6180"/>
                  </a:lnTo>
                  <a:lnTo>
                    <a:pt x="4957" y="6069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8"/>
                  </a:lnTo>
                  <a:lnTo>
                    <a:pt x="5223" y="5357"/>
                  </a:lnTo>
                  <a:lnTo>
                    <a:pt x="5201" y="5157"/>
                  </a:lnTo>
                  <a:lnTo>
                    <a:pt x="5135" y="4935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79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79"/>
                  </a:lnTo>
                  <a:lnTo>
                    <a:pt x="2001" y="1512"/>
                  </a:lnTo>
                  <a:lnTo>
                    <a:pt x="1489" y="1112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7" name="Google Shape;2377;p28"/>
            <p:cNvSpPr/>
            <p:nvPr/>
          </p:nvSpPr>
          <p:spPr>
            <a:xfrm>
              <a:off x="-4758588" y="31813"/>
              <a:ext cx="50120" cy="141178"/>
            </a:xfrm>
            <a:custGeom>
              <a:avLst/>
              <a:gdLst/>
              <a:ahLst/>
              <a:cxnLst/>
              <a:rect l="l" t="t" r="r" b="b"/>
              <a:pathLst>
                <a:path w="2691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8" y="1111"/>
                  </a:lnTo>
                  <a:lnTo>
                    <a:pt x="1779" y="1645"/>
                  </a:lnTo>
                  <a:lnTo>
                    <a:pt x="1468" y="2267"/>
                  </a:lnTo>
                  <a:lnTo>
                    <a:pt x="1134" y="2912"/>
                  </a:lnTo>
                  <a:lnTo>
                    <a:pt x="823" y="3601"/>
                  </a:lnTo>
                  <a:lnTo>
                    <a:pt x="556" y="4268"/>
                  </a:lnTo>
                  <a:lnTo>
                    <a:pt x="312" y="4957"/>
                  </a:lnTo>
                  <a:lnTo>
                    <a:pt x="134" y="5579"/>
                  </a:lnTo>
                  <a:lnTo>
                    <a:pt x="67" y="5890"/>
                  </a:lnTo>
                  <a:lnTo>
                    <a:pt x="23" y="6157"/>
                  </a:lnTo>
                  <a:lnTo>
                    <a:pt x="1" y="6423"/>
                  </a:lnTo>
                  <a:lnTo>
                    <a:pt x="23" y="6668"/>
                  </a:lnTo>
                  <a:lnTo>
                    <a:pt x="45" y="6890"/>
                  </a:lnTo>
                  <a:lnTo>
                    <a:pt x="112" y="7090"/>
                  </a:lnTo>
                  <a:lnTo>
                    <a:pt x="201" y="7246"/>
                  </a:lnTo>
                  <a:lnTo>
                    <a:pt x="312" y="7379"/>
                  </a:lnTo>
                  <a:lnTo>
                    <a:pt x="467" y="7490"/>
                  </a:lnTo>
                  <a:lnTo>
                    <a:pt x="668" y="7557"/>
                  </a:lnTo>
                  <a:lnTo>
                    <a:pt x="868" y="7579"/>
                  </a:lnTo>
                  <a:lnTo>
                    <a:pt x="1068" y="7557"/>
                  </a:lnTo>
                  <a:lnTo>
                    <a:pt x="1223" y="7468"/>
                  </a:lnTo>
                  <a:lnTo>
                    <a:pt x="1401" y="7357"/>
                  </a:lnTo>
                  <a:lnTo>
                    <a:pt x="1557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6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5" y="3956"/>
                  </a:lnTo>
                  <a:lnTo>
                    <a:pt x="2601" y="3223"/>
                  </a:lnTo>
                  <a:lnTo>
                    <a:pt x="2646" y="2512"/>
                  </a:lnTo>
                  <a:lnTo>
                    <a:pt x="2668" y="1845"/>
                  </a:lnTo>
                  <a:lnTo>
                    <a:pt x="2690" y="1245"/>
                  </a:lnTo>
                  <a:lnTo>
                    <a:pt x="2690" y="333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8" name="Google Shape;2378;p28"/>
            <p:cNvSpPr/>
            <p:nvPr/>
          </p:nvSpPr>
          <p:spPr>
            <a:xfrm>
              <a:off x="-4711802" y="3652"/>
              <a:ext cx="144903" cy="39355"/>
            </a:xfrm>
            <a:custGeom>
              <a:avLst/>
              <a:gdLst/>
              <a:ahLst/>
              <a:cxnLst/>
              <a:rect l="l" t="t" r="r" b="b"/>
              <a:pathLst>
                <a:path w="7780" h="2113" extrusionOk="0">
                  <a:moveTo>
                    <a:pt x="6135" y="1"/>
                  </a:moveTo>
                  <a:lnTo>
                    <a:pt x="5824" y="23"/>
                  </a:lnTo>
                  <a:lnTo>
                    <a:pt x="5157" y="90"/>
                  </a:lnTo>
                  <a:lnTo>
                    <a:pt x="4468" y="223"/>
                  </a:lnTo>
                  <a:lnTo>
                    <a:pt x="3757" y="379"/>
                  </a:lnTo>
                  <a:lnTo>
                    <a:pt x="3045" y="579"/>
                  </a:lnTo>
                  <a:lnTo>
                    <a:pt x="2356" y="779"/>
                  </a:lnTo>
                  <a:lnTo>
                    <a:pt x="1734" y="979"/>
                  </a:lnTo>
                  <a:lnTo>
                    <a:pt x="1156" y="1179"/>
                  </a:lnTo>
                  <a:lnTo>
                    <a:pt x="311" y="1490"/>
                  </a:lnTo>
                  <a:lnTo>
                    <a:pt x="0" y="1601"/>
                  </a:lnTo>
                  <a:lnTo>
                    <a:pt x="334" y="1668"/>
                  </a:lnTo>
                  <a:lnTo>
                    <a:pt x="1245" y="1823"/>
                  </a:lnTo>
                  <a:lnTo>
                    <a:pt x="1867" y="1890"/>
                  </a:lnTo>
                  <a:lnTo>
                    <a:pt x="2534" y="1979"/>
                  </a:lnTo>
                  <a:lnTo>
                    <a:pt x="3268" y="2045"/>
                  </a:lnTo>
                  <a:lnTo>
                    <a:pt x="4001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5"/>
                  </a:lnTo>
                  <a:lnTo>
                    <a:pt x="6424" y="2001"/>
                  </a:lnTo>
                  <a:lnTo>
                    <a:pt x="6690" y="1934"/>
                  </a:lnTo>
                  <a:lnTo>
                    <a:pt x="6957" y="1868"/>
                  </a:lnTo>
                  <a:lnTo>
                    <a:pt x="7179" y="1779"/>
                  </a:lnTo>
                  <a:lnTo>
                    <a:pt x="7379" y="1668"/>
                  </a:lnTo>
                  <a:lnTo>
                    <a:pt x="7535" y="1557"/>
                  </a:lnTo>
                  <a:lnTo>
                    <a:pt x="7668" y="1401"/>
                  </a:lnTo>
                  <a:lnTo>
                    <a:pt x="7735" y="1245"/>
                  </a:lnTo>
                  <a:lnTo>
                    <a:pt x="7779" y="1068"/>
                  </a:lnTo>
                  <a:lnTo>
                    <a:pt x="7779" y="867"/>
                  </a:lnTo>
                  <a:lnTo>
                    <a:pt x="7735" y="667"/>
                  </a:lnTo>
                  <a:lnTo>
                    <a:pt x="7624" y="490"/>
                  </a:lnTo>
                  <a:lnTo>
                    <a:pt x="7513" y="356"/>
                  </a:lnTo>
                  <a:lnTo>
                    <a:pt x="7335" y="245"/>
                  </a:lnTo>
                  <a:lnTo>
                    <a:pt x="7157" y="156"/>
                  </a:lnTo>
                  <a:lnTo>
                    <a:pt x="6935" y="90"/>
                  </a:lnTo>
                  <a:lnTo>
                    <a:pt x="6690" y="45"/>
                  </a:lnTo>
                  <a:lnTo>
                    <a:pt x="6424" y="23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9" name="Google Shape;2379;p28"/>
            <p:cNvSpPr/>
            <p:nvPr/>
          </p:nvSpPr>
          <p:spPr>
            <a:xfrm>
              <a:off x="-4731265" y="14417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201"/>
                  </a:lnTo>
                  <a:lnTo>
                    <a:pt x="334" y="334"/>
                  </a:lnTo>
                  <a:lnTo>
                    <a:pt x="201" y="512"/>
                  </a:lnTo>
                  <a:lnTo>
                    <a:pt x="90" y="690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9"/>
                  </a:lnTo>
                  <a:lnTo>
                    <a:pt x="90" y="1579"/>
                  </a:lnTo>
                  <a:lnTo>
                    <a:pt x="201" y="1779"/>
                  </a:lnTo>
                  <a:lnTo>
                    <a:pt x="334" y="1934"/>
                  </a:lnTo>
                  <a:lnTo>
                    <a:pt x="512" y="2090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90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90"/>
                  </a:lnTo>
                  <a:lnTo>
                    <a:pt x="1957" y="1934"/>
                  </a:lnTo>
                  <a:lnTo>
                    <a:pt x="2090" y="1779"/>
                  </a:lnTo>
                  <a:lnTo>
                    <a:pt x="2201" y="1579"/>
                  </a:lnTo>
                  <a:lnTo>
                    <a:pt x="2268" y="1379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90"/>
                  </a:lnTo>
                  <a:lnTo>
                    <a:pt x="2090" y="512"/>
                  </a:lnTo>
                  <a:lnTo>
                    <a:pt x="1957" y="334"/>
                  </a:lnTo>
                  <a:lnTo>
                    <a:pt x="1779" y="201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0" name="Google Shape;2380;p28"/>
            <p:cNvSpPr/>
            <p:nvPr/>
          </p:nvSpPr>
          <p:spPr>
            <a:xfrm>
              <a:off x="-3969149" y="385744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2" y="267"/>
                  </a:lnTo>
                  <a:lnTo>
                    <a:pt x="111" y="423"/>
                  </a:lnTo>
                  <a:lnTo>
                    <a:pt x="45" y="601"/>
                  </a:lnTo>
                  <a:lnTo>
                    <a:pt x="0" y="801"/>
                  </a:lnTo>
                  <a:lnTo>
                    <a:pt x="0" y="1001"/>
                  </a:lnTo>
                  <a:lnTo>
                    <a:pt x="45" y="1245"/>
                  </a:lnTo>
                  <a:lnTo>
                    <a:pt x="111" y="1468"/>
                  </a:lnTo>
                  <a:lnTo>
                    <a:pt x="200" y="1734"/>
                  </a:lnTo>
                  <a:lnTo>
                    <a:pt x="334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89" y="3979"/>
                  </a:lnTo>
                  <a:lnTo>
                    <a:pt x="2156" y="4535"/>
                  </a:lnTo>
                  <a:lnTo>
                    <a:pt x="2645" y="5046"/>
                  </a:lnTo>
                  <a:lnTo>
                    <a:pt x="3090" y="5535"/>
                  </a:lnTo>
                  <a:lnTo>
                    <a:pt x="3512" y="5957"/>
                  </a:lnTo>
                  <a:lnTo>
                    <a:pt x="4179" y="6602"/>
                  </a:lnTo>
                  <a:lnTo>
                    <a:pt x="4423" y="6824"/>
                  </a:lnTo>
                  <a:lnTo>
                    <a:pt x="4334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6" y="1112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90"/>
                  </a:lnTo>
                  <a:lnTo>
                    <a:pt x="1289" y="156"/>
                  </a:lnTo>
                  <a:lnTo>
                    <a:pt x="1112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1" name="Google Shape;2381;p28"/>
            <p:cNvSpPr/>
            <p:nvPr/>
          </p:nvSpPr>
          <p:spPr>
            <a:xfrm>
              <a:off x="-4030835" y="508278"/>
              <a:ext cx="142425" cy="46805"/>
            </a:xfrm>
            <a:custGeom>
              <a:avLst/>
              <a:gdLst/>
              <a:ahLst/>
              <a:cxnLst/>
              <a:rect l="l" t="t" r="r" b="b"/>
              <a:pathLst>
                <a:path w="7647" h="2513" extrusionOk="0">
                  <a:moveTo>
                    <a:pt x="63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1" y="112"/>
                  </a:lnTo>
                  <a:lnTo>
                    <a:pt x="2868" y="201"/>
                  </a:lnTo>
                  <a:lnTo>
                    <a:pt x="2156" y="312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8" y="1156"/>
                  </a:lnTo>
                  <a:lnTo>
                    <a:pt x="89" y="1312"/>
                  </a:lnTo>
                  <a:lnTo>
                    <a:pt x="23" y="1468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90"/>
                  </a:lnTo>
                  <a:lnTo>
                    <a:pt x="978" y="2512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9"/>
                  </a:lnTo>
                  <a:lnTo>
                    <a:pt x="4757" y="1490"/>
                  </a:lnTo>
                  <a:lnTo>
                    <a:pt x="5424" y="1201"/>
                  </a:lnTo>
                  <a:lnTo>
                    <a:pt x="6024" y="890"/>
                  </a:lnTo>
                  <a:lnTo>
                    <a:pt x="6557" y="623"/>
                  </a:lnTo>
                  <a:lnTo>
                    <a:pt x="7357" y="201"/>
                  </a:lnTo>
                  <a:lnTo>
                    <a:pt x="7646" y="23"/>
                  </a:lnTo>
                  <a:lnTo>
                    <a:pt x="7291" y="23"/>
                  </a:lnTo>
                  <a:lnTo>
                    <a:pt x="63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2" name="Google Shape;2382;p28"/>
            <p:cNvSpPr/>
            <p:nvPr/>
          </p:nvSpPr>
          <p:spPr>
            <a:xfrm>
              <a:off x="-3887180" y="37456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400" y="0"/>
                  </a:moveTo>
                  <a:lnTo>
                    <a:pt x="2200" y="23"/>
                  </a:lnTo>
                  <a:lnTo>
                    <a:pt x="2023" y="67"/>
                  </a:lnTo>
                  <a:lnTo>
                    <a:pt x="1845" y="156"/>
                  </a:lnTo>
                  <a:lnTo>
                    <a:pt x="1689" y="312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45" y="912"/>
                  </a:lnTo>
                  <a:lnTo>
                    <a:pt x="1134" y="1178"/>
                  </a:lnTo>
                  <a:lnTo>
                    <a:pt x="1022" y="1467"/>
                  </a:lnTo>
                  <a:lnTo>
                    <a:pt x="800" y="2090"/>
                  </a:lnTo>
                  <a:lnTo>
                    <a:pt x="622" y="2757"/>
                  </a:lnTo>
                  <a:lnTo>
                    <a:pt x="467" y="3490"/>
                  </a:lnTo>
                  <a:lnTo>
                    <a:pt x="333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6"/>
                  </a:lnTo>
                  <a:lnTo>
                    <a:pt x="1778" y="4624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34" y="2668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1"/>
                  </a:lnTo>
                  <a:lnTo>
                    <a:pt x="3178" y="956"/>
                  </a:lnTo>
                  <a:lnTo>
                    <a:pt x="3156" y="734"/>
                  </a:lnTo>
                  <a:lnTo>
                    <a:pt x="3112" y="534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8" y="112"/>
                  </a:lnTo>
                  <a:lnTo>
                    <a:pt x="2601" y="45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3" name="Google Shape;2383;p28"/>
            <p:cNvSpPr/>
            <p:nvPr/>
          </p:nvSpPr>
          <p:spPr>
            <a:xfrm>
              <a:off x="-3891334" y="50662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1" y="1"/>
                  </a:moveTo>
                  <a:lnTo>
                    <a:pt x="134" y="312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24"/>
                  </a:lnTo>
                  <a:lnTo>
                    <a:pt x="2623" y="4824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80"/>
                  </a:lnTo>
                  <a:lnTo>
                    <a:pt x="4246" y="6224"/>
                  </a:lnTo>
                  <a:lnTo>
                    <a:pt x="4424" y="6269"/>
                  </a:lnTo>
                  <a:lnTo>
                    <a:pt x="4602" y="6246"/>
                  </a:lnTo>
                  <a:lnTo>
                    <a:pt x="4779" y="6180"/>
                  </a:lnTo>
                  <a:lnTo>
                    <a:pt x="4957" y="6046"/>
                  </a:lnTo>
                  <a:lnTo>
                    <a:pt x="5091" y="5891"/>
                  </a:lnTo>
                  <a:lnTo>
                    <a:pt x="5179" y="5735"/>
                  </a:lnTo>
                  <a:lnTo>
                    <a:pt x="5224" y="5535"/>
                  </a:lnTo>
                  <a:lnTo>
                    <a:pt x="5224" y="5357"/>
                  </a:lnTo>
                  <a:lnTo>
                    <a:pt x="5202" y="5135"/>
                  </a:lnTo>
                  <a:lnTo>
                    <a:pt x="5135" y="4913"/>
                  </a:lnTo>
                  <a:lnTo>
                    <a:pt x="5024" y="4690"/>
                  </a:lnTo>
                  <a:lnTo>
                    <a:pt x="4891" y="4446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68"/>
                  </a:lnTo>
                  <a:lnTo>
                    <a:pt x="3646" y="2957"/>
                  </a:lnTo>
                  <a:lnTo>
                    <a:pt x="3112" y="2446"/>
                  </a:lnTo>
                  <a:lnTo>
                    <a:pt x="2557" y="1957"/>
                  </a:lnTo>
                  <a:lnTo>
                    <a:pt x="2001" y="1512"/>
                  </a:lnTo>
                  <a:lnTo>
                    <a:pt x="1490" y="1090"/>
                  </a:lnTo>
                  <a:lnTo>
                    <a:pt x="1001" y="734"/>
                  </a:lnTo>
                  <a:lnTo>
                    <a:pt x="267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4" name="Google Shape;2384;p28"/>
            <p:cNvSpPr/>
            <p:nvPr/>
          </p:nvSpPr>
          <p:spPr>
            <a:xfrm>
              <a:off x="-3938101" y="508278"/>
              <a:ext cx="50101" cy="141177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1"/>
                  </a:moveTo>
                  <a:lnTo>
                    <a:pt x="2512" y="312"/>
                  </a:lnTo>
                  <a:lnTo>
                    <a:pt x="2067" y="1112"/>
                  </a:lnTo>
                  <a:lnTo>
                    <a:pt x="1778" y="1668"/>
                  </a:lnTo>
                  <a:lnTo>
                    <a:pt x="1467" y="2268"/>
                  </a:lnTo>
                  <a:lnTo>
                    <a:pt x="1134" y="2934"/>
                  </a:lnTo>
                  <a:lnTo>
                    <a:pt x="823" y="3601"/>
                  </a:lnTo>
                  <a:lnTo>
                    <a:pt x="556" y="4290"/>
                  </a:lnTo>
                  <a:lnTo>
                    <a:pt x="311" y="4957"/>
                  </a:lnTo>
                  <a:lnTo>
                    <a:pt x="134" y="5602"/>
                  </a:lnTo>
                  <a:lnTo>
                    <a:pt x="67" y="5891"/>
                  </a:lnTo>
                  <a:lnTo>
                    <a:pt x="22" y="6180"/>
                  </a:lnTo>
                  <a:lnTo>
                    <a:pt x="0" y="6446"/>
                  </a:lnTo>
                  <a:lnTo>
                    <a:pt x="22" y="6691"/>
                  </a:lnTo>
                  <a:lnTo>
                    <a:pt x="45" y="6913"/>
                  </a:lnTo>
                  <a:lnTo>
                    <a:pt x="111" y="7091"/>
                  </a:lnTo>
                  <a:lnTo>
                    <a:pt x="200" y="7269"/>
                  </a:lnTo>
                  <a:lnTo>
                    <a:pt x="311" y="7402"/>
                  </a:lnTo>
                  <a:lnTo>
                    <a:pt x="467" y="7491"/>
                  </a:lnTo>
                  <a:lnTo>
                    <a:pt x="667" y="7558"/>
                  </a:lnTo>
                  <a:lnTo>
                    <a:pt x="867" y="7580"/>
                  </a:lnTo>
                  <a:lnTo>
                    <a:pt x="1067" y="7558"/>
                  </a:lnTo>
                  <a:lnTo>
                    <a:pt x="1223" y="7491"/>
                  </a:lnTo>
                  <a:lnTo>
                    <a:pt x="1400" y="7380"/>
                  </a:lnTo>
                  <a:lnTo>
                    <a:pt x="1556" y="7224"/>
                  </a:lnTo>
                  <a:lnTo>
                    <a:pt x="1689" y="7046"/>
                  </a:lnTo>
                  <a:lnTo>
                    <a:pt x="1823" y="6824"/>
                  </a:lnTo>
                  <a:lnTo>
                    <a:pt x="1934" y="6580"/>
                  </a:lnTo>
                  <a:lnTo>
                    <a:pt x="2045" y="6313"/>
                  </a:lnTo>
                  <a:lnTo>
                    <a:pt x="2134" y="6024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6"/>
                  </a:lnTo>
                  <a:lnTo>
                    <a:pt x="2645" y="2534"/>
                  </a:lnTo>
                  <a:lnTo>
                    <a:pt x="2667" y="1868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5" name="Google Shape;2385;p28"/>
            <p:cNvSpPr/>
            <p:nvPr/>
          </p:nvSpPr>
          <p:spPr>
            <a:xfrm>
              <a:off x="-3891334" y="480545"/>
              <a:ext cx="144903" cy="39336"/>
            </a:xfrm>
            <a:custGeom>
              <a:avLst/>
              <a:gdLst/>
              <a:ahLst/>
              <a:cxnLst/>
              <a:rect l="l" t="t" r="r" b="b"/>
              <a:pathLst>
                <a:path w="7780" h="2112" extrusionOk="0">
                  <a:moveTo>
                    <a:pt x="6135" y="0"/>
                  </a:moveTo>
                  <a:lnTo>
                    <a:pt x="5824" y="23"/>
                  </a:lnTo>
                  <a:lnTo>
                    <a:pt x="5157" y="89"/>
                  </a:lnTo>
                  <a:lnTo>
                    <a:pt x="4468" y="200"/>
                  </a:lnTo>
                  <a:lnTo>
                    <a:pt x="3757" y="378"/>
                  </a:lnTo>
                  <a:lnTo>
                    <a:pt x="3046" y="556"/>
                  </a:lnTo>
                  <a:lnTo>
                    <a:pt x="2357" y="756"/>
                  </a:lnTo>
                  <a:lnTo>
                    <a:pt x="1734" y="956"/>
                  </a:lnTo>
                  <a:lnTo>
                    <a:pt x="1157" y="1156"/>
                  </a:lnTo>
                  <a:lnTo>
                    <a:pt x="312" y="1467"/>
                  </a:lnTo>
                  <a:lnTo>
                    <a:pt x="1" y="1601"/>
                  </a:lnTo>
                  <a:lnTo>
                    <a:pt x="334" y="1667"/>
                  </a:lnTo>
                  <a:lnTo>
                    <a:pt x="1245" y="1801"/>
                  </a:lnTo>
                  <a:lnTo>
                    <a:pt x="1868" y="1890"/>
                  </a:lnTo>
                  <a:lnTo>
                    <a:pt x="2535" y="1956"/>
                  </a:lnTo>
                  <a:lnTo>
                    <a:pt x="3268" y="2023"/>
                  </a:lnTo>
                  <a:lnTo>
                    <a:pt x="4002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5"/>
                  </a:lnTo>
                  <a:lnTo>
                    <a:pt x="6424" y="1979"/>
                  </a:lnTo>
                  <a:lnTo>
                    <a:pt x="6691" y="1934"/>
                  </a:lnTo>
                  <a:lnTo>
                    <a:pt x="6958" y="1845"/>
                  </a:lnTo>
                  <a:lnTo>
                    <a:pt x="7180" y="1756"/>
                  </a:lnTo>
                  <a:lnTo>
                    <a:pt x="7380" y="1667"/>
                  </a:lnTo>
                  <a:lnTo>
                    <a:pt x="7535" y="1534"/>
                  </a:lnTo>
                  <a:lnTo>
                    <a:pt x="7669" y="1401"/>
                  </a:lnTo>
                  <a:lnTo>
                    <a:pt x="7736" y="1245"/>
                  </a:lnTo>
                  <a:lnTo>
                    <a:pt x="7780" y="1045"/>
                  </a:lnTo>
                  <a:lnTo>
                    <a:pt x="7780" y="845"/>
                  </a:lnTo>
                  <a:lnTo>
                    <a:pt x="7736" y="645"/>
                  </a:lnTo>
                  <a:lnTo>
                    <a:pt x="7624" y="489"/>
                  </a:lnTo>
                  <a:lnTo>
                    <a:pt x="7513" y="334"/>
                  </a:lnTo>
                  <a:lnTo>
                    <a:pt x="7335" y="223"/>
                  </a:lnTo>
                  <a:lnTo>
                    <a:pt x="7158" y="134"/>
                  </a:lnTo>
                  <a:lnTo>
                    <a:pt x="6935" y="67"/>
                  </a:lnTo>
                  <a:lnTo>
                    <a:pt x="6691" y="23"/>
                  </a:lnTo>
                  <a:lnTo>
                    <a:pt x="64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6" name="Google Shape;2386;p28"/>
            <p:cNvSpPr/>
            <p:nvPr/>
          </p:nvSpPr>
          <p:spPr>
            <a:xfrm>
              <a:off x="-3910778" y="490901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0"/>
                  </a:moveTo>
                  <a:lnTo>
                    <a:pt x="911" y="22"/>
                  </a:lnTo>
                  <a:lnTo>
                    <a:pt x="689" y="89"/>
                  </a:lnTo>
                  <a:lnTo>
                    <a:pt x="511" y="200"/>
                  </a:lnTo>
                  <a:lnTo>
                    <a:pt x="334" y="333"/>
                  </a:lnTo>
                  <a:lnTo>
                    <a:pt x="200" y="511"/>
                  </a:lnTo>
                  <a:lnTo>
                    <a:pt x="89" y="711"/>
                  </a:lnTo>
                  <a:lnTo>
                    <a:pt x="22" y="911"/>
                  </a:lnTo>
                  <a:lnTo>
                    <a:pt x="0" y="1156"/>
                  </a:lnTo>
                  <a:lnTo>
                    <a:pt x="22" y="1378"/>
                  </a:lnTo>
                  <a:lnTo>
                    <a:pt x="89" y="1600"/>
                  </a:lnTo>
                  <a:lnTo>
                    <a:pt x="200" y="1778"/>
                  </a:lnTo>
                  <a:lnTo>
                    <a:pt x="334" y="1956"/>
                  </a:lnTo>
                  <a:lnTo>
                    <a:pt x="511" y="2089"/>
                  </a:lnTo>
                  <a:lnTo>
                    <a:pt x="689" y="2200"/>
                  </a:lnTo>
                  <a:lnTo>
                    <a:pt x="911" y="2267"/>
                  </a:lnTo>
                  <a:lnTo>
                    <a:pt x="1134" y="2289"/>
                  </a:lnTo>
                  <a:lnTo>
                    <a:pt x="1378" y="2267"/>
                  </a:lnTo>
                  <a:lnTo>
                    <a:pt x="1578" y="2200"/>
                  </a:lnTo>
                  <a:lnTo>
                    <a:pt x="1778" y="2089"/>
                  </a:lnTo>
                  <a:lnTo>
                    <a:pt x="1956" y="1956"/>
                  </a:lnTo>
                  <a:lnTo>
                    <a:pt x="2089" y="1778"/>
                  </a:lnTo>
                  <a:lnTo>
                    <a:pt x="2201" y="1600"/>
                  </a:lnTo>
                  <a:lnTo>
                    <a:pt x="2267" y="1378"/>
                  </a:lnTo>
                  <a:lnTo>
                    <a:pt x="2289" y="1156"/>
                  </a:lnTo>
                  <a:lnTo>
                    <a:pt x="2267" y="911"/>
                  </a:lnTo>
                  <a:lnTo>
                    <a:pt x="2201" y="711"/>
                  </a:lnTo>
                  <a:lnTo>
                    <a:pt x="2089" y="511"/>
                  </a:lnTo>
                  <a:lnTo>
                    <a:pt x="1956" y="333"/>
                  </a:lnTo>
                  <a:lnTo>
                    <a:pt x="1778" y="200"/>
                  </a:lnTo>
                  <a:lnTo>
                    <a:pt x="1578" y="89"/>
                  </a:lnTo>
                  <a:lnTo>
                    <a:pt x="1378" y="22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7" name="Google Shape;2387;p28"/>
            <p:cNvSpPr/>
            <p:nvPr/>
          </p:nvSpPr>
          <p:spPr>
            <a:xfrm>
              <a:off x="-4333864" y="-575474"/>
              <a:ext cx="113035" cy="113445"/>
            </a:xfrm>
            <a:custGeom>
              <a:avLst/>
              <a:gdLst/>
              <a:ahLst/>
              <a:cxnLst/>
              <a:rect l="l" t="t" r="r" b="b"/>
              <a:pathLst>
                <a:path w="6069" h="6091" extrusionOk="0">
                  <a:moveTo>
                    <a:pt x="3024" y="0"/>
                  </a:moveTo>
                  <a:lnTo>
                    <a:pt x="2712" y="22"/>
                  </a:lnTo>
                  <a:lnTo>
                    <a:pt x="2424" y="67"/>
                  </a:lnTo>
                  <a:lnTo>
                    <a:pt x="2135" y="156"/>
                  </a:lnTo>
                  <a:lnTo>
                    <a:pt x="1846" y="244"/>
                  </a:lnTo>
                  <a:lnTo>
                    <a:pt x="1579" y="378"/>
                  </a:lnTo>
                  <a:lnTo>
                    <a:pt x="1334" y="533"/>
                  </a:lnTo>
                  <a:lnTo>
                    <a:pt x="1090" y="711"/>
                  </a:lnTo>
                  <a:lnTo>
                    <a:pt x="890" y="889"/>
                  </a:lnTo>
                  <a:lnTo>
                    <a:pt x="690" y="1111"/>
                  </a:lnTo>
                  <a:lnTo>
                    <a:pt x="512" y="1356"/>
                  </a:lnTo>
                  <a:lnTo>
                    <a:pt x="357" y="1600"/>
                  </a:lnTo>
                  <a:lnTo>
                    <a:pt x="223" y="1867"/>
                  </a:lnTo>
                  <a:lnTo>
                    <a:pt x="134" y="2156"/>
                  </a:lnTo>
                  <a:lnTo>
                    <a:pt x="45" y="2445"/>
                  </a:lnTo>
                  <a:lnTo>
                    <a:pt x="1" y="2734"/>
                  </a:lnTo>
                  <a:lnTo>
                    <a:pt x="1" y="3045"/>
                  </a:lnTo>
                  <a:lnTo>
                    <a:pt x="1" y="3356"/>
                  </a:lnTo>
                  <a:lnTo>
                    <a:pt x="45" y="3667"/>
                  </a:lnTo>
                  <a:lnTo>
                    <a:pt x="134" y="3956"/>
                  </a:lnTo>
                  <a:lnTo>
                    <a:pt x="223" y="4223"/>
                  </a:lnTo>
                  <a:lnTo>
                    <a:pt x="357" y="4490"/>
                  </a:lnTo>
                  <a:lnTo>
                    <a:pt x="512" y="4756"/>
                  </a:lnTo>
                  <a:lnTo>
                    <a:pt x="690" y="4979"/>
                  </a:lnTo>
                  <a:lnTo>
                    <a:pt x="890" y="5201"/>
                  </a:lnTo>
                  <a:lnTo>
                    <a:pt x="1090" y="5401"/>
                  </a:lnTo>
                  <a:lnTo>
                    <a:pt x="1334" y="5579"/>
                  </a:lnTo>
                  <a:lnTo>
                    <a:pt x="1579" y="5734"/>
                  </a:lnTo>
                  <a:lnTo>
                    <a:pt x="1846" y="5846"/>
                  </a:lnTo>
                  <a:lnTo>
                    <a:pt x="2135" y="5957"/>
                  </a:lnTo>
                  <a:lnTo>
                    <a:pt x="2424" y="6023"/>
                  </a:lnTo>
                  <a:lnTo>
                    <a:pt x="2712" y="6068"/>
                  </a:lnTo>
                  <a:lnTo>
                    <a:pt x="3024" y="6090"/>
                  </a:lnTo>
                  <a:lnTo>
                    <a:pt x="3335" y="6068"/>
                  </a:lnTo>
                  <a:lnTo>
                    <a:pt x="3646" y="6023"/>
                  </a:lnTo>
                  <a:lnTo>
                    <a:pt x="3935" y="5957"/>
                  </a:lnTo>
                  <a:lnTo>
                    <a:pt x="4224" y="5846"/>
                  </a:lnTo>
                  <a:lnTo>
                    <a:pt x="4491" y="5734"/>
                  </a:lnTo>
                  <a:lnTo>
                    <a:pt x="4735" y="5579"/>
                  </a:lnTo>
                  <a:lnTo>
                    <a:pt x="4957" y="5401"/>
                  </a:lnTo>
                  <a:lnTo>
                    <a:pt x="5180" y="5201"/>
                  </a:lnTo>
                  <a:lnTo>
                    <a:pt x="5380" y="4979"/>
                  </a:lnTo>
                  <a:lnTo>
                    <a:pt x="5557" y="4756"/>
                  </a:lnTo>
                  <a:lnTo>
                    <a:pt x="5713" y="4490"/>
                  </a:lnTo>
                  <a:lnTo>
                    <a:pt x="5824" y="4223"/>
                  </a:lnTo>
                  <a:lnTo>
                    <a:pt x="5935" y="3956"/>
                  </a:lnTo>
                  <a:lnTo>
                    <a:pt x="6002" y="3667"/>
                  </a:lnTo>
                  <a:lnTo>
                    <a:pt x="6069" y="3356"/>
                  </a:lnTo>
                  <a:lnTo>
                    <a:pt x="6069" y="3045"/>
                  </a:lnTo>
                  <a:lnTo>
                    <a:pt x="6069" y="2734"/>
                  </a:lnTo>
                  <a:lnTo>
                    <a:pt x="6002" y="2445"/>
                  </a:lnTo>
                  <a:lnTo>
                    <a:pt x="5935" y="2156"/>
                  </a:lnTo>
                  <a:lnTo>
                    <a:pt x="5824" y="1867"/>
                  </a:lnTo>
                  <a:lnTo>
                    <a:pt x="5713" y="1600"/>
                  </a:lnTo>
                  <a:lnTo>
                    <a:pt x="5557" y="1356"/>
                  </a:lnTo>
                  <a:lnTo>
                    <a:pt x="5380" y="1111"/>
                  </a:lnTo>
                  <a:lnTo>
                    <a:pt x="5180" y="889"/>
                  </a:lnTo>
                  <a:lnTo>
                    <a:pt x="4957" y="711"/>
                  </a:lnTo>
                  <a:lnTo>
                    <a:pt x="4735" y="533"/>
                  </a:lnTo>
                  <a:lnTo>
                    <a:pt x="4491" y="378"/>
                  </a:lnTo>
                  <a:lnTo>
                    <a:pt x="4224" y="244"/>
                  </a:lnTo>
                  <a:lnTo>
                    <a:pt x="3935" y="156"/>
                  </a:lnTo>
                  <a:lnTo>
                    <a:pt x="3646" y="67"/>
                  </a:lnTo>
                  <a:lnTo>
                    <a:pt x="3335" y="22"/>
                  </a:lnTo>
                  <a:lnTo>
                    <a:pt x="30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8" name="Google Shape;2388;p28"/>
            <p:cNvSpPr/>
            <p:nvPr/>
          </p:nvSpPr>
          <p:spPr>
            <a:xfrm>
              <a:off x="-4156684" y="331098"/>
              <a:ext cx="113445" cy="113445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lnTo>
                    <a:pt x="2735" y="23"/>
                  </a:lnTo>
                  <a:lnTo>
                    <a:pt x="2446" y="67"/>
                  </a:lnTo>
                  <a:lnTo>
                    <a:pt x="2134" y="134"/>
                  </a:lnTo>
                  <a:lnTo>
                    <a:pt x="1868" y="245"/>
                  </a:lnTo>
                  <a:lnTo>
                    <a:pt x="1601" y="356"/>
                  </a:lnTo>
                  <a:lnTo>
                    <a:pt x="1357" y="512"/>
                  </a:lnTo>
                  <a:lnTo>
                    <a:pt x="1112" y="690"/>
                  </a:lnTo>
                  <a:lnTo>
                    <a:pt x="890" y="890"/>
                  </a:lnTo>
                  <a:lnTo>
                    <a:pt x="712" y="1112"/>
                  </a:lnTo>
                  <a:lnTo>
                    <a:pt x="534" y="1334"/>
                  </a:lnTo>
                  <a:lnTo>
                    <a:pt x="379" y="1579"/>
                  </a:lnTo>
                  <a:lnTo>
                    <a:pt x="245" y="1845"/>
                  </a:lnTo>
                  <a:lnTo>
                    <a:pt x="134" y="2134"/>
                  </a:lnTo>
                  <a:lnTo>
                    <a:pt x="67" y="2423"/>
                  </a:lnTo>
                  <a:lnTo>
                    <a:pt x="23" y="2735"/>
                  </a:lnTo>
                  <a:lnTo>
                    <a:pt x="1" y="3046"/>
                  </a:lnTo>
                  <a:lnTo>
                    <a:pt x="23" y="3357"/>
                  </a:lnTo>
                  <a:lnTo>
                    <a:pt x="67" y="3646"/>
                  </a:lnTo>
                  <a:lnTo>
                    <a:pt x="134" y="3935"/>
                  </a:lnTo>
                  <a:lnTo>
                    <a:pt x="245" y="4224"/>
                  </a:lnTo>
                  <a:lnTo>
                    <a:pt x="379" y="4490"/>
                  </a:lnTo>
                  <a:lnTo>
                    <a:pt x="534" y="4735"/>
                  </a:lnTo>
                  <a:lnTo>
                    <a:pt x="712" y="4979"/>
                  </a:lnTo>
                  <a:lnTo>
                    <a:pt x="890" y="5179"/>
                  </a:lnTo>
                  <a:lnTo>
                    <a:pt x="1112" y="5379"/>
                  </a:lnTo>
                  <a:lnTo>
                    <a:pt x="1357" y="5557"/>
                  </a:lnTo>
                  <a:lnTo>
                    <a:pt x="1601" y="5713"/>
                  </a:lnTo>
                  <a:lnTo>
                    <a:pt x="1868" y="5846"/>
                  </a:lnTo>
                  <a:lnTo>
                    <a:pt x="2134" y="5935"/>
                  </a:lnTo>
                  <a:lnTo>
                    <a:pt x="2446" y="6024"/>
                  </a:lnTo>
                  <a:lnTo>
                    <a:pt x="2735" y="6069"/>
                  </a:lnTo>
                  <a:lnTo>
                    <a:pt x="3046" y="6091"/>
                  </a:lnTo>
                  <a:lnTo>
                    <a:pt x="3357" y="6069"/>
                  </a:lnTo>
                  <a:lnTo>
                    <a:pt x="3668" y="6024"/>
                  </a:lnTo>
                  <a:lnTo>
                    <a:pt x="3957" y="5935"/>
                  </a:lnTo>
                  <a:lnTo>
                    <a:pt x="4224" y="5846"/>
                  </a:lnTo>
                  <a:lnTo>
                    <a:pt x="4490" y="5713"/>
                  </a:lnTo>
                  <a:lnTo>
                    <a:pt x="4757" y="5557"/>
                  </a:lnTo>
                  <a:lnTo>
                    <a:pt x="4979" y="5379"/>
                  </a:lnTo>
                  <a:lnTo>
                    <a:pt x="5202" y="5179"/>
                  </a:lnTo>
                  <a:lnTo>
                    <a:pt x="5402" y="4979"/>
                  </a:lnTo>
                  <a:lnTo>
                    <a:pt x="5580" y="4735"/>
                  </a:lnTo>
                  <a:lnTo>
                    <a:pt x="5713" y="4490"/>
                  </a:lnTo>
                  <a:lnTo>
                    <a:pt x="5846" y="4224"/>
                  </a:lnTo>
                  <a:lnTo>
                    <a:pt x="5957" y="3935"/>
                  </a:lnTo>
                  <a:lnTo>
                    <a:pt x="6024" y="3646"/>
                  </a:lnTo>
                  <a:lnTo>
                    <a:pt x="6069" y="3357"/>
                  </a:lnTo>
                  <a:lnTo>
                    <a:pt x="6091" y="3046"/>
                  </a:lnTo>
                  <a:lnTo>
                    <a:pt x="6069" y="2735"/>
                  </a:lnTo>
                  <a:lnTo>
                    <a:pt x="6024" y="2423"/>
                  </a:lnTo>
                  <a:lnTo>
                    <a:pt x="5957" y="2134"/>
                  </a:lnTo>
                  <a:lnTo>
                    <a:pt x="5846" y="1845"/>
                  </a:lnTo>
                  <a:lnTo>
                    <a:pt x="5713" y="1579"/>
                  </a:lnTo>
                  <a:lnTo>
                    <a:pt x="5580" y="1334"/>
                  </a:lnTo>
                  <a:lnTo>
                    <a:pt x="5402" y="1112"/>
                  </a:lnTo>
                  <a:lnTo>
                    <a:pt x="5202" y="890"/>
                  </a:lnTo>
                  <a:lnTo>
                    <a:pt x="4979" y="690"/>
                  </a:lnTo>
                  <a:lnTo>
                    <a:pt x="4757" y="512"/>
                  </a:lnTo>
                  <a:lnTo>
                    <a:pt x="4490" y="356"/>
                  </a:lnTo>
                  <a:lnTo>
                    <a:pt x="4224" y="245"/>
                  </a:lnTo>
                  <a:lnTo>
                    <a:pt x="3957" y="134"/>
                  </a:lnTo>
                  <a:lnTo>
                    <a:pt x="3668" y="67"/>
                  </a:lnTo>
                  <a:lnTo>
                    <a:pt x="3357" y="23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9" name="Google Shape;2389;p28"/>
            <p:cNvSpPr/>
            <p:nvPr/>
          </p:nvSpPr>
          <p:spPr>
            <a:xfrm>
              <a:off x="-4389739" y="52915"/>
              <a:ext cx="127097" cy="314222"/>
            </a:xfrm>
            <a:custGeom>
              <a:avLst/>
              <a:gdLst/>
              <a:ahLst/>
              <a:cxnLst/>
              <a:rect l="l" t="t" r="r" b="b"/>
              <a:pathLst>
                <a:path w="6824" h="16871" extrusionOk="0">
                  <a:moveTo>
                    <a:pt x="5712" y="1"/>
                  </a:moveTo>
                  <a:lnTo>
                    <a:pt x="5446" y="45"/>
                  </a:lnTo>
                  <a:lnTo>
                    <a:pt x="5201" y="112"/>
                  </a:lnTo>
                  <a:lnTo>
                    <a:pt x="4935" y="223"/>
                  </a:lnTo>
                  <a:lnTo>
                    <a:pt x="4690" y="378"/>
                  </a:lnTo>
                  <a:lnTo>
                    <a:pt x="4446" y="556"/>
                  </a:lnTo>
                  <a:lnTo>
                    <a:pt x="4223" y="779"/>
                  </a:lnTo>
                  <a:lnTo>
                    <a:pt x="3979" y="1001"/>
                  </a:lnTo>
                  <a:lnTo>
                    <a:pt x="3757" y="1268"/>
                  </a:lnTo>
                  <a:lnTo>
                    <a:pt x="3534" y="1556"/>
                  </a:lnTo>
                  <a:lnTo>
                    <a:pt x="3334" y="1845"/>
                  </a:lnTo>
                  <a:lnTo>
                    <a:pt x="3112" y="2179"/>
                  </a:lnTo>
                  <a:lnTo>
                    <a:pt x="2912" y="2512"/>
                  </a:lnTo>
                  <a:lnTo>
                    <a:pt x="2556" y="3201"/>
                  </a:lnTo>
                  <a:lnTo>
                    <a:pt x="2201" y="3912"/>
                  </a:lnTo>
                  <a:lnTo>
                    <a:pt x="1890" y="4646"/>
                  </a:lnTo>
                  <a:lnTo>
                    <a:pt x="1623" y="5335"/>
                  </a:lnTo>
                  <a:lnTo>
                    <a:pt x="1378" y="6002"/>
                  </a:lnTo>
                  <a:lnTo>
                    <a:pt x="1178" y="6624"/>
                  </a:lnTo>
                  <a:lnTo>
                    <a:pt x="1023" y="7157"/>
                  </a:lnTo>
                  <a:lnTo>
                    <a:pt x="889" y="7580"/>
                  </a:lnTo>
                  <a:lnTo>
                    <a:pt x="645" y="8624"/>
                  </a:lnTo>
                  <a:lnTo>
                    <a:pt x="445" y="9691"/>
                  </a:lnTo>
                  <a:lnTo>
                    <a:pt x="312" y="10758"/>
                  </a:lnTo>
                  <a:lnTo>
                    <a:pt x="178" y="11825"/>
                  </a:lnTo>
                  <a:lnTo>
                    <a:pt x="111" y="12914"/>
                  </a:lnTo>
                  <a:lnTo>
                    <a:pt x="45" y="13981"/>
                  </a:lnTo>
                  <a:lnTo>
                    <a:pt x="23" y="15070"/>
                  </a:lnTo>
                  <a:lnTo>
                    <a:pt x="0" y="16137"/>
                  </a:lnTo>
                  <a:lnTo>
                    <a:pt x="1089" y="16270"/>
                  </a:lnTo>
                  <a:lnTo>
                    <a:pt x="2156" y="16426"/>
                  </a:lnTo>
                  <a:lnTo>
                    <a:pt x="3223" y="16626"/>
                  </a:lnTo>
                  <a:lnTo>
                    <a:pt x="4290" y="16870"/>
                  </a:lnTo>
                  <a:lnTo>
                    <a:pt x="4157" y="15804"/>
                  </a:lnTo>
                  <a:lnTo>
                    <a:pt x="4023" y="14737"/>
                  </a:lnTo>
                  <a:lnTo>
                    <a:pt x="3934" y="13670"/>
                  </a:lnTo>
                  <a:lnTo>
                    <a:pt x="3890" y="12603"/>
                  </a:lnTo>
                  <a:lnTo>
                    <a:pt x="3868" y="11536"/>
                  </a:lnTo>
                  <a:lnTo>
                    <a:pt x="3890" y="10447"/>
                  </a:lnTo>
                  <a:lnTo>
                    <a:pt x="3934" y="9380"/>
                  </a:lnTo>
                  <a:lnTo>
                    <a:pt x="4046" y="8313"/>
                  </a:lnTo>
                  <a:lnTo>
                    <a:pt x="4201" y="7269"/>
                  </a:lnTo>
                  <a:lnTo>
                    <a:pt x="4290" y="6735"/>
                  </a:lnTo>
                  <a:lnTo>
                    <a:pt x="4401" y="6202"/>
                  </a:lnTo>
                  <a:lnTo>
                    <a:pt x="4535" y="5691"/>
                  </a:lnTo>
                  <a:lnTo>
                    <a:pt x="4668" y="5157"/>
                  </a:lnTo>
                  <a:lnTo>
                    <a:pt x="4823" y="4646"/>
                  </a:lnTo>
                  <a:lnTo>
                    <a:pt x="4979" y="4135"/>
                  </a:lnTo>
                  <a:lnTo>
                    <a:pt x="5157" y="3646"/>
                  </a:lnTo>
                  <a:lnTo>
                    <a:pt x="5357" y="3135"/>
                  </a:lnTo>
                  <a:lnTo>
                    <a:pt x="5557" y="2646"/>
                  </a:lnTo>
                  <a:lnTo>
                    <a:pt x="5779" y="2157"/>
                  </a:lnTo>
                  <a:lnTo>
                    <a:pt x="6024" y="1668"/>
                  </a:lnTo>
                  <a:lnTo>
                    <a:pt x="6268" y="1201"/>
                  </a:lnTo>
                  <a:lnTo>
                    <a:pt x="6535" y="734"/>
                  </a:lnTo>
                  <a:lnTo>
                    <a:pt x="6824" y="290"/>
                  </a:lnTo>
                  <a:lnTo>
                    <a:pt x="6535" y="134"/>
                  </a:lnTo>
                  <a:lnTo>
                    <a:pt x="6268" y="45"/>
                  </a:lnTo>
                  <a:lnTo>
                    <a:pt x="597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0" name="Google Shape;2390;p28"/>
            <p:cNvSpPr/>
            <p:nvPr/>
          </p:nvSpPr>
          <p:spPr>
            <a:xfrm>
              <a:off x="-4193524" y="-692215"/>
              <a:ext cx="693409" cy="464060"/>
            </a:xfrm>
            <a:custGeom>
              <a:avLst/>
              <a:gdLst/>
              <a:ahLst/>
              <a:cxnLst/>
              <a:rect l="l" t="t" r="r" b="b"/>
              <a:pathLst>
                <a:path w="37230" h="24916" extrusionOk="0">
                  <a:moveTo>
                    <a:pt x="2490" y="0"/>
                  </a:moveTo>
                  <a:lnTo>
                    <a:pt x="2090" y="22"/>
                  </a:lnTo>
                  <a:lnTo>
                    <a:pt x="1734" y="45"/>
                  </a:lnTo>
                  <a:lnTo>
                    <a:pt x="1379" y="89"/>
                  </a:lnTo>
                  <a:lnTo>
                    <a:pt x="1067" y="156"/>
                  </a:lnTo>
                  <a:lnTo>
                    <a:pt x="801" y="267"/>
                  </a:lnTo>
                  <a:lnTo>
                    <a:pt x="556" y="378"/>
                  </a:lnTo>
                  <a:lnTo>
                    <a:pt x="356" y="534"/>
                  </a:lnTo>
                  <a:lnTo>
                    <a:pt x="267" y="623"/>
                  </a:lnTo>
                  <a:lnTo>
                    <a:pt x="201" y="711"/>
                  </a:lnTo>
                  <a:lnTo>
                    <a:pt x="134" y="823"/>
                  </a:lnTo>
                  <a:lnTo>
                    <a:pt x="90" y="934"/>
                  </a:lnTo>
                  <a:lnTo>
                    <a:pt x="23" y="1156"/>
                  </a:lnTo>
                  <a:lnTo>
                    <a:pt x="1" y="1423"/>
                  </a:lnTo>
                  <a:lnTo>
                    <a:pt x="1" y="1667"/>
                  </a:lnTo>
                  <a:lnTo>
                    <a:pt x="67" y="1956"/>
                  </a:lnTo>
                  <a:lnTo>
                    <a:pt x="156" y="2245"/>
                  </a:lnTo>
                  <a:lnTo>
                    <a:pt x="267" y="2534"/>
                  </a:lnTo>
                  <a:lnTo>
                    <a:pt x="423" y="2845"/>
                  </a:lnTo>
                  <a:lnTo>
                    <a:pt x="601" y="3156"/>
                  </a:lnTo>
                  <a:lnTo>
                    <a:pt x="801" y="3467"/>
                  </a:lnTo>
                  <a:lnTo>
                    <a:pt x="1023" y="3779"/>
                  </a:lnTo>
                  <a:lnTo>
                    <a:pt x="1534" y="4423"/>
                  </a:lnTo>
                  <a:lnTo>
                    <a:pt x="2068" y="5046"/>
                  </a:lnTo>
                  <a:lnTo>
                    <a:pt x="2668" y="5668"/>
                  </a:lnTo>
                  <a:lnTo>
                    <a:pt x="3268" y="6246"/>
                  </a:lnTo>
                  <a:lnTo>
                    <a:pt x="3846" y="6779"/>
                  </a:lnTo>
                  <a:lnTo>
                    <a:pt x="4401" y="7290"/>
                  </a:lnTo>
                  <a:lnTo>
                    <a:pt x="4913" y="7713"/>
                  </a:lnTo>
                  <a:lnTo>
                    <a:pt x="5668" y="8335"/>
                  </a:lnTo>
                  <a:lnTo>
                    <a:pt x="5957" y="8557"/>
                  </a:lnTo>
                  <a:lnTo>
                    <a:pt x="20715" y="18292"/>
                  </a:lnTo>
                  <a:lnTo>
                    <a:pt x="31606" y="24916"/>
                  </a:lnTo>
                  <a:lnTo>
                    <a:pt x="37230" y="13025"/>
                  </a:lnTo>
                  <a:lnTo>
                    <a:pt x="16159" y="2890"/>
                  </a:lnTo>
                  <a:lnTo>
                    <a:pt x="10425" y="1667"/>
                  </a:lnTo>
                  <a:lnTo>
                    <a:pt x="10025" y="1534"/>
                  </a:lnTo>
                  <a:lnTo>
                    <a:pt x="8936" y="1200"/>
                  </a:lnTo>
                  <a:lnTo>
                    <a:pt x="8202" y="1000"/>
                  </a:lnTo>
                  <a:lnTo>
                    <a:pt x="7402" y="800"/>
                  </a:lnTo>
                  <a:lnTo>
                    <a:pt x="6513" y="578"/>
                  </a:lnTo>
                  <a:lnTo>
                    <a:pt x="5602" y="378"/>
                  </a:lnTo>
                  <a:lnTo>
                    <a:pt x="4690" y="222"/>
                  </a:lnTo>
                  <a:lnTo>
                    <a:pt x="3779" y="89"/>
                  </a:lnTo>
                  <a:lnTo>
                    <a:pt x="3335" y="45"/>
                  </a:lnTo>
                  <a:lnTo>
                    <a:pt x="2890" y="2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1" name="Google Shape;2391;p28"/>
            <p:cNvSpPr/>
            <p:nvPr/>
          </p:nvSpPr>
          <p:spPr>
            <a:xfrm>
              <a:off x="-4073058" y="-665321"/>
              <a:ext cx="524089" cy="430554"/>
            </a:xfrm>
            <a:custGeom>
              <a:avLst/>
              <a:gdLst/>
              <a:ahLst/>
              <a:cxnLst/>
              <a:rect l="l" t="t" r="r" b="b"/>
              <a:pathLst>
                <a:path w="28139" h="23117" extrusionOk="0">
                  <a:moveTo>
                    <a:pt x="12003" y="1"/>
                  </a:moveTo>
                  <a:lnTo>
                    <a:pt x="1334" y="1468"/>
                  </a:lnTo>
                  <a:lnTo>
                    <a:pt x="0" y="9069"/>
                  </a:lnTo>
                  <a:lnTo>
                    <a:pt x="2423" y="10870"/>
                  </a:lnTo>
                  <a:lnTo>
                    <a:pt x="3557" y="3646"/>
                  </a:lnTo>
                  <a:lnTo>
                    <a:pt x="11202" y="3001"/>
                  </a:lnTo>
                  <a:lnTo>
                    <a:pt x="24761" y="12492"/>
                  </a:lnTo>
                  <a:lnTo>
                    <a:pt x="20960" y="21560"/>
                  </a:lnTo>
                  <a:lnTo>
                    <a:pt x="23627" y="23116"/>
                  </a:lnTo>
                  <a:lnTo>
                    <a:pt x="28139" y="11336"/>
                  </a:lnTo>
                  <a:lnTo>
                    <a:pt x="12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2" name="Google Shape;2392;p28"/>
            <p:cNvSpPr/>
            <p:nvPr/>
          </p:nvSpPr>
          <p:spPr>
            <a:xfrm>
              <a:off x="-4383536" y="-515464"/>
              <a:ext cx="827118" cy="796498"/>
            </a:xfrm>
            <a:custGeom>
              <a:avLst/>
              <a:gdLst/>
              <a:ahLst/>
              <a:cxnLst/>
              <a:rect l="l" t="t" r="r" b="b"/>
              <a:pathLst>
                <a:path w="44409" h="42765" extrusionOk="0">
                  <a:moveTo>
                    <a:pt x="15915" y="1"/>
                  </a:moveTo>
                  <a:lnTo>
                    <a:pt x="5824" y="10336"/>
                  </a:lnTo>
                  <a:lnTo>
                    <a:pt x="5646" y="10536"/>
                  </a:lnTo>
                  <a:lnTo>
                    <a:pt x="5557" y="10625"/>
                  </a:lnTo>
                  <a:lnTo>
                    <a:pt x="3401" y="8736"/>
                  </a:lnTo>
                  <a:lnTo>
                    <a:pt x="3290" y="8647"/>
                  </a:lnTo>
                  <a:lnTo>
                    <a:pt x="3179" y="8558"/>
                  </a:lnTo>
                  <a:lnTo>
                    <a:pt x="3046" y="8514"/>
                  </a:lnTo>
                  <a:lnTo>
                    <a:pt x="2912" y="8469"/>
                  </a:lnTo>
                  <a:lnTo>
                    <a:pt x="2779" y="8447"/>
                  </a:lnTo>
                  <a:lnTo>
                    <a:pt x="2646" y="8425"/>
                  </a:lnTo>
                  <a:lnTo>
                    <a:pt x="2512" y="8447"/>
                  </a:lnTo>
                  <a:lnTo>
                    <a:pt x="2379" y="8447"/>
                  </a:lnTo>
                  <a:lnTo>
                    <a:pt x="2268" y="8491"/>
                  </a:lnTo>
                  <a:lnTo>
                    <a:pt x="2134" y="8536"/>
                  </a:lnTo>
                  <a:lnTo>
                    <a:pt x="2023" y="8602"/>
                  </a:lnTo>
                  <a:lnTo>
                    <a:pt x="1912" y="8669"/>
                  </a:lnTo>
                  <a:lnTo>
                    <a:pt x="1801" y="8758"/>
                  </a:lnTo>
                  <a:lnTo>
                    <a:pt x="1712" y="8847"/>
                  </a:lnTo>
                  <a:lnTo>
                    <a:pt x="1623" y="8980"/>
                  </a:lnTo>
                  <a:lnTo>
                    <a:pt x="1557" y="9091"/>
                  </a:lnTo>
                  <a:lnTo>
                    <a:pt x="134" y="11959"/>
                  </a:lnTo>
                  <a:lnTo>
                    <a:pt x="67" y="12092"/>
                  </a:lnTo>
                  <a:lnTo>
                    <a:pt x="45" y="12225"/>
                  </a:lnTo>
                  <a:lnTo>
                    <a:pt x="23" y="12359"/>
                  </a:lnTo>
                  <a:lnTo>
                    <a:pt x="1" y="12492"/>
                  </a:lnTo>
                  <a:lnTo>
                    <a:pt x="23" y="12625"/>
                  </a:lnTo>
                  <a:lnTo>
                    <a:pt x="45" y="12759"/>
                  </a:lnTo>
                  <a:lnTo>
                    <a:pt x="67" y="12870"/>
                  </a:lnTo>
                  <a:lnTo>
                    <a:pt x="112" y="13003"/>
                  </a:lnTo>
                  <a:lnTo>
                    <a:pt x="179" y="13114"/>
                  </a:lnTo>
                  <a:lnTo>
                    <a:pt x="245" y="13226"/>
                  </a:lnTo>
                  <a:lnTo>
                    <a:pt x="334" y="13314"/>
                  </a:lnTo>
                  <a:lnTo>
                    <a:pt x="423" y="13403"/>
                  </a:lnTo>
                  <a:lnTo>
                    <a:pt x="534" y="13492"/>
                  </a:lnTo>
                  <a:lnTo>
                    <a:pt x="645" y="13559"/>
                  </a:lnTo>
                  <a:lnTo>
                    <a:pt x="779" y="13603"/>
                  </a:lnTo>
                  <a:lnTo>
                    <a:pt x="912" y="13648"/>
                  </a:lnTo>
                  <a:lnTo>
                    <a:pt x="4001" y="14426"/>
                  </a:lnTo>
                  <a:lnTo>
                    <a:pt x="4001" y="14448"/>
                  </a:lnTo>
                  <a:lnTo>
                    <a:pt x="4001" y="14692"/>
                  </a:lnTo>
                  <a:lnTo>
                    <a:pt x="2557" y="33274"/>
                  </a:lnTo>
                  <a:lnTo>
                    <a:pt x="2557" y="33540"/>
                  </a:lnTo>
                  <a:lnTo>
                    <a:pt x="2623" y="33540"/>
                  </a:lnTo>
                  <a:lnTo>
                    <a:pt x="8625" y="32340"/>
                  </a:lnTo>
                  <a:lnTo>
                    <a:pt x="31229" y="42764"/>
                  </a:lnTo>
                  <a:lnTo>
                    <a:pt x="31473" y="42564"/>
                  </a:lnTo>
                  <a:lnTo>
                    <a:pt x="32184" y="42053"/>
                  </a:lnTo>
                  <a:lnTo>
                    <a:pt x="33229" y="41231"/>
                  </a:lnTo>
                  <a:lnTo>
                    <a:pt x="33851" y="40697"/>
                  </a:lnTo>
                  <a:lnTo>
                    <a:pt x="34540" y="40119"/>
                  </a:lnTo>
                  <a:lnTo>
                    <a:pt x="34696" y="39964"/>
                  </a:lnTo>
                  <a:lnTo>
                    <a:pt x="35318" y="39386"/>
                  </a:lnTo>
                  <a:lnTo>
                    <a:pt x="35985" y="38764"/>
                  </a:lnTo>
                  <a:lnTo>
                    <a:pt x="36674" y="38097"/>
                  </a:lnTo>
                  <a:lnTo>
                    <a:pt x="37363" y="37386"/>
                  </a:lnTo>
                  <a:lnTo>
                    <a:pt x="38052" y="36652"/>
                  </a:lnTo>
                  <a:lnTo>
                    <a:pt x="38719" y="35874"/>
                  </a:lnTo>
                  <a:lnTo>
                    <a:pt x="39386" y="35074"/>
                  </a:lnTo>
                  <a:lnTo>
                    <a:pt x="40030" y="34229"/>
                  </a:lnTo>
                  <a:lnTo>
                    <a:pt x="40141" y="34074"/>
                  </a:lnTo>
                  <a:lnTo>
                    <a:pt x="40497" y="33585"/>
                  </a:lnTo>
                  <a:lnTo>
                    <a:pt x="40830" y="33096"/>
                  </a:lnTo>
                  <a:lnTo>
                    <a:pt x="41142" y="32585"/>
                  </a:lnTo>
                  <a:lnTo>
                    <a:pt x="41453" y="32073"/>
                  </a:lnTo>
                  <a:lnTo>
                    <a:pt x="41742" y="31562"/>
                  </a:lnTo>
                  <a:lnTo>
                    <a:pt x="42008" y="31051"/>
                  </a:lnTo>
                  <a:lnTo>
                    <a:pt x="42275" y="30518"/>
                  </a:lnTo>
                  <a:lnTo>
                    <a:pt x="42497" y="29984"/>
                  </a:lnTo>
                  <a:lnTo>
                    <a:pt x="42786" y="29228"/>
                  </a:lnTo>
                  <a:lnTo>
                    <a:pt x="43053" y="28473"/>
                  </a:lnTo>
                  <a:lnTo>
                    <a:pt x="43298" y="27717"/>
                  </a:lnTo>
                  <a:lnTo>
                    <a:pt x="43498" y="26939"/>
                  </a:lnTo>
                  <a:lnTo>
                    <a:pt x="43675" y="26183"/>
                  </a:lnTo>
                  <a:lnTo>
                    <a:pt x="43831" y="25428"/>
                  </a:lnTo>
                  <a:lnTo>
                    <a:pt x="43964" y="24672"/>
                  </a:lnTo>
                  <a:lnTo>
                    <a:pt x="44098" y="23916"/>
                  </a:lnTo>
                  <a:lnTo>
                    <a:pt x="44120" y="23716"/>
                  </a:lnTo>
                  <a:lnTo>
                    <a:pt x="44209" y="22961"/>
                  </a:lnTo>
                  <a:lnTo>
                    <a:pt x="44275" y="22227"/>
                  </a:lnTo>
                  <a:lnTo>
                    <a:pt x="44342" y="21494"/>
                  </a:lnTo>
                  <a:lnTo>
                    <a:pt x="44387" y="20805"/>
                  </a:lnTo>
                  <a:lnTo>
                    <a:pt x="44409" y="19493"/>
                  </a:lnTo>
                  <a:lnTo>
                    <a:pt x="44409" y="18293"/>
                  </a:lnTo>
                  <a:lnTo>
                    <a:pt x="44409" y="18071"/>
                  </a:lnTo>
                  <a:lnTo>
                    <a:pt x="44342" y="16737"/>
                  </a:lnTo>
                  <a:lnTo>
                    <a:pt x="44275" y="15715"/>
                  </a:lnTo>
                  <a:lnTo>
                    <a:pt x="44209" y="15070"/>
                  </a:lnTo>
                  <a:lnTo>
                    <a:pt x="44164" y="14848"/>
                  </a:lnTo>
                  <a:lnTo>
                    <a:pt x="17159" y="645"/>
                  </a:lnTo>
                  <a:lnTo>
                    <a:pt x="16982" y="556"/>
                  </a:lnTo>
                  <a:lnTo>
                    <a:pt x="15915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3" name="Google Shape;2393;p28"/>
            <p:cNvSpPr/>
            <p:nvPr/>
          </p:nvSpPr>
          <p:spPr>
            <a:xfrm>
              <a:off x="-4335931" y="-505108"/>
              <a:ext cx="272000" cy="614346"/>
            </a:xfrm>
            <a:custGeom>
              <a:avLst/>
              <a:gdLst/>
              <a:ahLst/>
              <a:cxnLst/>
              <a:rect l="l" t="t" r="r" b="b"/>
              <a:pathLst>
                <a:path w="14604" h="32985" extrusionOk="0">
                  <a:moveTo>
                    <a:pt x="14426" y="0"/>
                  </a:moveTo>
                  <a:lnTo>
                    <a:pt x="14181" y="1312"/>
                  </a:lnTo>
                  <a:lnTo>
                    <a:pt x="13914" y="2623"/>
                  </a:lnTo>
                  <a:lnTo>
                    <a:pt x="13625" y="3912"/>
                  </a:lnTo>
                  <a:lnTo>
                    <a:pt x="13314" y="5224"/>
                  </a:lnTo>
                  <a:lnTo>
                    <a:pt x="12981" y="6513"/>
                  </a:lnTo>
                  <a:lnTo>
                    <a:pt x="12625" y="7780"/>
                  </a:lnTo>
                  <a:lnTo>
                    <a:pt x="12247" y="9069"/>
                  </a:lnTo>
                  <a:lnTo>
                    <a:pt x="11847" y="10336"/>
                  </a:lnTo>
                  <a:lnTo>
                    <a:pt x="11803" y="10469"/>
                  </a:lnTo>
                  <a:lnTo>
                    <a:pt x="11292" y="11958"/>
                  </a:lnTo>
                  <a:lnTo>
                    <a:pt x="10758" y="13447"/>
                  </a:lnTo>
                  <a:lnTo>
                    <a:pt x="10180" y="14914"/>
                  </a:lnTo>
                  <a:lnTo>
                    <a:pt x="9580" y="16381"/>
                  </a:lnTo>
                  <a:lnTo>
                    <a:pt x="8958" y="17826"/>
                  </a:lnTo>
                  <a:lnTo>
                    <a:pt x="8291" y="19249"/>
                  </a:lnTo>
                  <a:lnTo>
                    <a:pt x="7602" y="20671"/>
                  </a:lnTo>
                  <a:lnTo>
                    <a:pt x="6869" y="22071"/>
                  </a:lnTo>
                  <a:lnTo>
                    <a:pt x="6113" y="23472"/>
                  </a:lnTo>
                  <a:lnTo>
                    <a:pt x="5335" y="24827"/>
                  </a:lnTo>
                  <a:lnTo>
                    <a:pt x="4513" y="26183"/>
                  </a:lnTo>
                  <a:lnTo>
                    <a:pt x="3668" y="27539"/>
                  </a:lnTo>
                  <a:lnTo>
                    <a:pt x="2801" y="28850"/>
                  </a:lnTo>
                  <a:lnTo>
                    <a:pt x="1912" y="30162"/>
                  </a:lnTo>
                  <a:lnTo>
                    <a:pt x="979" y="31451"/>
                  </a:lnTo>
                  <a:lnTo>
                    <a:pt x="1" y="32718"/>
                  </a:lnTo>
                  <a:lnTo>
                    <a:pt x="1" y="32984"/>
                  </a:lnTo>
                  <a:lnTo>
                    <a:pt x="67" y="32984"/>
                  </a:lnTo>
                  <a:lnTo>
                    <a:pt x="801" y="32006"/>
                  </a:lnTo>
                  <a:lnTo>
                    <a:pt x="1534" y="31006"/>
                  </a:lnTo>
                  <a:lnTo>
                    <a:pt x="2246" y="30006"/>
                  </a:lnTo>
                  <a:lnTo>
                    <a:pt x="2957" y="29006"/>
                  </a:lnTo>
                  <a:lnTo>
                    <a:pt x="3624" y="27983"/>
                  </a:lnTo>
                  <a:lnTo>
                    <a:pt x="4290" y="26939"/>
                  </a:lnTo>
                  <a:lnTo>
                    <a:pt x="4935" y="25894"/>
                  </a:lnTo>
                  <a:lnTo>
                    <a:pt x="5557" y="24850"/>
                  </a:lnTo>
                  <a:lnTo>
                    <a:pt x="5624" y="24716"/>
                  </a:lnTo>
                  <a:lnTo>
                    <a:pt x="6469" y="23227"/>
                  </a:lnTo>
                  <a:lnTo>
                    <a:pt x="7269" y="21738"/>
                  </a:lnTo>
                  <a:lnTo>
                    <a:pt x="8047" y="20204"/>
                  </a:lnTo>
                  <a:lnTo>
                    <a:pt x="8780" y="18671"/>
                  </a:lnTo>
                  <a:lnTo>
                    <a:pt x="8869" y="18493"/>
                  </a:lnTo>
                  <a:lnTo>
                    <a:pt x="9314" y="17515"/>
                  </a:lnTo>
                  <a:lnTo>
                    <a:pt x="9736" y="16537"/>
                  </a:lnTo>
                  <a:lnTo>
                    <a:pt x="10136" y="15559"/>
                  </a:lnTo>
                  <a:lnTo>
                    <a:pt x="10536" y="14581"/>
                  </a:lnTo>
                  <a:lnTo>
                    <a:pt x="10914" y="13581"/>
                  </a:lnTo>
                  <a:lnTo>
                    <a:pt x="11292" y="12581"/>
                  </a:lnTo>
                  <a:lnTo>
                    <a:pt x="11647" y="11580"/>
                  </a:lnTo>
                  <a:lnTo>
                    <a:pt x="11981" y="10580"/>
                  </a:lnTo>
                  <a:lnTo>
                    <a:pt x="12047" y="10380"/>
                  </a:lnTo>
                  <a:lnTo>
                    <a:pt x="12559" y="8713"/>
                  </a:lnTo>
                  <a:lnTo>
                    <a:pt x="13048" y="7046"/>
                  </a:lnTo>
                  <a:lnTo>
                    <a:pt x="13492" y="5357"/>
                  </a:lnTo>
                  <a:lnTo>
                    <a:pt x="13892" y="3668"/>
                  </a:lnTo>
                  <a:lnTo>
                    <a:pt x="13937" y="3468"/>
                  </a:lnTo>
                  <a:lnTo>
                    <a:pt x="14292" y="1779"/>
                  </a:lnTo>
                  <a:lnTo>
                    <a:pt x="14603" y="89"/>
                  </a:lnTo>
                  <a:lnTo>
                    <a:pt x="14426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4" name="Google Shape;2394;p28"/>
            <p:cNvSpPr/>
            <p:nvPr/>
          </p:nvSpPr>
          <p:spPr>
            <a:xfrm>
              <a:off x="-4309018" y="-322956"/>
              <a:ext cx="34382" cy="81149"/>
            </a:xfrm>
            <a:custGeom>
              <a:avLst/>
              <a:gdLst/>
              <a:ahLst/>
              <a:cxnLst/>
              <a:rect l="l" t="t" r="r" b="b"/>
              <a:pathLst>
                <a:path w="1846" h="4357" extrusionOk="0">
                  <a:moveTo>
                    <a:pt x="1823" y="0"/>
                  </a:moveTo>
                  <a:lnTo>
                    <a:pt x="1645" y="200"/>
                  </a:lnTo>
                  <a:lnTo>
                    <a:pt x="1645" y="489"/>
                  </a:lnTo>
                  <a:lnTo>
                    <a:pt x="1645" y="800"/>
                  </a:lnTo>
                  <a:lnTo>
                    <a:pt x="1645" y="1067"/>
                  </a:lnTo>
                  <a:lnTo>
                    <a:pt x="1601" y="1356"/>
                  </a:lnTo>
                  <a:lnTo>
                    <a:pt x="1556" y="1623"/>
                  </a:lnTo>
                  <a:lnTo>
                    <a:pt x="1490" y="1889"/>
                  </a:lnTo>
                  <a:lnTo>
                    <a:pt x="1423" y="2156"/>
                  </a:lnTo>
                  <a:lnTo>
                    <a:pt x="1334" y="2401"/>
                  </a:lnTo>
                  <a:lnTo>
                    <a:pt x="1223" y="2667"/>
                  </a:lnTo>
                  <a:lnTo>
                    <a:pt x="1090" y="2912"/>
                  </a:lnTo>
                  <a:lnTo>
                    <a:pt x="934" y="3156"/>
                  </a:lnTo>
                  <a:lnTo>
                    <a:pt x="778" y="3378"/>
                  </a:lnTo>
                  <a:lnTo>
                    <a:pt x="601" y="3579"/>
                  </a:lnTo>
                  <a:lnTo>
                    <a:pt x="423" y="3779"/>
                  </a:lnTo>
                  <a:lnTo>
                    <a:pt x="223" y="3956"/>
                  </a:lnTo>
                  <a:lnTo>
                    <a:pt x="0" y="4112"/>
                  </a:lnTo>
                  <a:lnTo>
                    <a:pt x="0" y="4356"/>
                  </a:lnTo>
                  <a:lnTo>
                    <a:pt x="245" y="4179"/>
                  </a:lnTo>
                  <a:lnTo>
                    <a:pt x="467" y="4001"/>
                  </a:lnTo>
                  <a:lnTo>
                    <a:pt x="689" y="3779"/>
                  </a:lnTo>
                  <a:lnTo>
                    <a:pt x="890" y="3556"/>
                  </a:lnTo>
                  <a:lnTo>
                    <a:pt x="1067" y="3312"/>
                  </a:lnTo>
                  <a:lnTo>
                    <a:pt x="1245" y="3045"/>
                  </a:lnTo>
                  <a:lnTo>
                    <a:pt x="1401" y="2778"/>
                  </a:lnTo>
                  <a:lnTo>
                    <a:pt x="1512" y="2489"/>
                  </a:lnTo>
                  <a:lnTo>
                    <a:pt x="1623" y="2200"/>
                  </a:lnTo>
                  <a:lnTo>
                    <a:pt x="1690" y="1912"/>
                  </a:lnTo>
                  <a:lnTo>
                    <a:pt x="1756" y="1623"/>
                  </a:lnTo>
                  <a:lnTo>
                    <a:pt x="1823" y="1311"/>
                  </a:lnTo>
                  <a:lnTo>
                    <a:pt x="1845" y="1000"/>
                  </a:lnTo>
                  <a:lnTo>
                    <a:pt x="1845" y="667"/>
                  </a:lnTo>
                  <a:lnTo>
                    <a:pt x="1845" y="333"/>
                  </a:lnTo>
                  <a:lnTo>
                    <a:pt x="1823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5" name="Google Shape;2395;p28"/>
            <p:cNvSpPr/>
            <p:nvPr/>
          </p:nvSpPr>
          <p:spPr>
            <a:xfrm>
              <a:off x="-4232432" y="-44773"/>
              <a:ext cx="495108" cy="276544"/>
            </a:xfrm>
            <a:custGeom>
              <a:avLst/>
              <a:gdLst/>
              <a:ahLst/>
              <a:cxnLst/>
              <a:rect l="l" t="t" r="r" b="b"/>
              <a:pathLst>
                <a:path w="26583" h="14848" extrusionOk="0">
                  <a:moveTo>
                    <a:pt x="67" y="0"/>
                  </a:moveTo>
                  <a:lnTo>
                    <a:pt x="23" y="22"/>
                  </a:lnTo>
                  <a:lnTo>
                    <a:pt x="0" y="45"/>
                  </a:lnTo>
                  <a:lnTo>
                    <a:pt x="0" y="89"/>
                  </a:lnTo>
                  <a:lnTo>
                    <a:pt x="0" y="134"/>
                  </a:lnTo>
                  <a:lnTo>
                    <a:pt x="45" y="178"/>
                  </a:lnTo>
                  <a:lnTo>
                    <a:pt x="26427" y="14847"/>
                  </a:lnTo>
                  <a:lnTo>
                    <a:pt x="26583" y="14692"/>
                  </a:lnTo>
                  <a:lnTo>
                    <a:pt x="134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6" name="Google Shape;2396;p28"/>
            <p:cNvSpPr/>
            <p:nvPr/>
          </p:nvSpPr>
          <p:spPr>
            <a:xfrm>
              <a:off x="-4174471" y="-161514"/>
              <a:ext cx="538579" cy="283584"/>
            </a:xfrm>
            <a:custGeom>
              <a:avLst/>
              <a:gdLst/>
              <a:ahLst/>
              <a:cxnLst/>
              <a:rect l="l" t="t" r="r" b="b"/>
              <a:pathLst>
                <a:path w="28917" h="15226" extrusionOk="0">
                  <a:moveTo>
                    <a:pt x="67" y="0"/>
                  </a:moveTo>
                  <a:lnTo>
                    <a:pt x="22" y="23"/>
                  </a:lnTo>
                  <a:lnTo>
                    <a:pt x="0" y="45"/>
                  </a:lnTo>
                  <a:lnTo>
                    <a:pt x="0" y="89"/>
                  </a:lnTo>
                  <a:lnTo>
                    <a:pt x="0" y="134"/>
                  </a:lnTo>
                  <a:lnTo>
                    <a:pt x="22" y="156"/>
                  </a:lnTo>
                  <a:lnTo>
                    <a:pt x="44" y="178"/>
                  </a:lnTo>
                  <a:lnTo>
                    <a:pt x="111" y="223"/>
                  </a:lnTo>
                  <a:lnTo>
                    <a:pt x="28805" y="15225"/>
                  </a:lnTo>
                  <a:lnTo>
                    <a:pt x="28916" y="15070"/>
                  </a:lnTo>
                  <a:lnTo>
                    <a:pt x="200" y="4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7" name="Google Shape;2397;p28"/>
            <p:cNvSpPr/>
            <p:nvPr/>
          </p:nvSpPr>
          <p:spPr>
            <a:xfrm>
              <a:off x="-4116528" y="-313029"/>
              <a:ext cx="554727" cy="243019"/>
            </a:xfrm>
            <a:custGeom>
              <a:avLst/>
              <a:gdLst/>
              <a:ahLst/>
              <a:cxnLst/>
              <a:rect l="l" t="t" r="r" b="b"/>
              <a:pathLst>
                <a:path w="29784" h="13048" extrusionOk="0">
                  <a:moveTo>
                    <a:pt x="112" y="1"/>
                  </a:moveTo>
                  <a:lnTo>
                    <a:pt x="67" y="23"/>
                  </a:lnTo>
                  <a:lnTo>
                    <a:pt x="45" y="45"/>
                  </a:lnTo>
                  <a:lnTo>
                    <a:pt x="23" y="67"/>
                  </a:lnTo>
                  <a:lnTo>
                    <a:pt x="1" y="112"/>
                  </a:lnTo>
                  <a:lnTo>
                    <a:pt x="23" y="156"/>
                  </a:lnTo>
                  <a:lnTo>
                    <a:pt x="67" y="201"/>
                  </a:lnTo>
                  <a:lnTo>
                    <a:pt x="201" y="267"/>
                  </a:lnTo>
                  <a:lnTo>
                    <a:pt x="29762" y="13047"/>
                  </a:lnTo>
                  <a:lnTo>
                    <a:pt x="29784" y="12847"/>
                  </a:lnTo>
                  <a:lnTo>
                    <a:pt x="267" y="67"/>
                  </a:lnTo>
                  <a:lnTo>
                    <a:pt x="156" y="2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8" name="Google Shape;2398;p28"/>
            <p:cNvSpPr/>
            <p:nvPr/>
          </p:nvSpPr>
          <p:spPr>
            <a:xfrm>
              <a:off x="-4079688" y="-440945"/>
              <a:ext cx="523269" cy="266207"/>
            </a:xfrm>
            <a:custGeom>
              <a:avLst/>
              <a:gdLst/>
              <a:ahLst/>
              <a:cxnLst/>
              <a:rect l="l" t="t" r="r" b="b"/>
              <a:pathLst>
                <a:path w="28095" h="14293" extrusionOk="0">
                  <a:moveTo>
                    <a:pt x="67" y="1"/>
                  </a:moveTo>
                  <a:lnTo>
                    <a:pt x="45" y="23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1" y="112"/>
                  </a:lnTo>
                  <a:lnTo>
                    <a:pt x="23" y="156"/>
                  </a:lnTo>
                  <a:lnTo>
                    <a:pt x="67" y="178"/>
                  </a:lnTo>
                  <a:lnTo>
                    <a:pt x="134" y="223"/>
                  </a:lnTo>
                  <a:lnTo>
                    <a:pt x="28095" y="14292"/>
                  </a:lnTo>
                  <a:lnTo>
                    <a:pt x="28095" y="14070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28"/>
            <p:cNvSpPr/>
            <p:nvPr/>
          </p:nvSpPr>
          <p:spPr>
            <a:xfrm>
              <a:off x="-3951362" y="-699255"/>
              <a:ext cx="454971" cy="370097"/>
            </a:xfrm>
            <a:custGeom>
              <a:avLst/>
              <a:gdLst/>
              <a:ahLst/>
              <a:cxnLst/>
              <a:rect l="l" t="t" r="r" b="b"/>
              <a:pathLst>
                <a:path w="24428" h="19871" extrusionOk="0">
                  <a:moveTo>
                    <a:pt x="5980" y="0"/>
                  </a:moveTo>
                  <a:lnTo>
                    <a:pt x="5424" y="23"/>
                  </a:lnTo>
                  <a:lnTo>
                    <a:pt x="5180" y="45"/>
                  </a:lnTo>
                  <a:lnTo>
                    <a:pt x="4957" y="89"/>
                  </a:lnTo>
                  <a:lnTo>
                    <a:pt x="4780" y="134"/>
                  </a:lnTo>
                  <a:lnTo>
                    <a:pt x="4624" y="178"/>
                  </a:lnTo>
                  <a:lnTo>
                    <a:pt x="4491" y="245"/>
                  </a:lnTo>
                  <a:lnTo>
                    <a:pt x="4402" y="334"/>
                  </a:lnTo>
                  <a:lnTo>
                    <a:pt x="4002" y="889"/>
                  </a:lnTo>
                  <a:lnTo>
                    <a:pt x="3402" y="1778"/>
                  </a:lnTo>
                  <a:lnTo>
                    <a:pt x="2668" y="2868"/>
                  </a:lnTo>
                  <a:lnTo>
                    <a:pt x="1890" y="4068"/>
                  </a:lnTo>
                  <a:lnTo>
                    <a:pt x="1157" y="5268"/>
                  </a:lnTo>
                  <a:lnTo>
                    <a:pt x="846" y="5846"/>
                  </a:lnTo>
                  <a:lnTo>
                    <a:pt x="557" y="6357"/>
                  </a:lnTo>
                  <a:lnTo>
                    <a:pt x="312" y="6824"/>
                  </a:lnTo>
                  <a:lnTo>
                    <a:pt x="134" y="7224"/>
                  </a:lnTo>
                  <a:lnTo>
                    <a:pt x="23" y="7557"/>
                  </a:lnTo>
                  <a:lnTo>
                    <a:pt x="1" y="7668"/>
                  </a:lnTo>
                  <a:lnTo>
                    <a:pt x="1" y="7780"/>
                  </a:lnTo>
                  <a:lnTo>
                    <a:pt x="45" y="8624"/>
                  </a:lnTo>
                  <a:lnTo>
                    <a:pt x="112" y="9158"/>
                  </a:lnTo>
                  <a:lnTo>
                    <a:pt x="201" y="9713"/>
                  </a:lnTo>
                  <a:lnTo>
                    <a:pt x="268" y="9980"/>
                  </a:lnTo>
                  <a:lnTo>
                    <a:pt x="357" y="10247"/>
                  </a:lnTo>
                  <a:lnTo>
                    <a:pt x="445" y="10513"/>
                  </a:lnTo>
                  <a:lnTo>
                    <a:pt x="579" y="10758"/>
                  </a:lnTo>
                  <a:lnTo>
                    <a:pt x="712" y="11002"/>
                  </a:lnTo>
                  <a:lnTo>
                    <a:pt x="868" y="11202"/>
                  </a:lnTo>
                  <a:lnTo>
                    <a:pt x="1046" y="11402"/>
                  </a:lnTo>
                  <a:lnTo>
                    <a:pt x="1246" y="11580"/>
                  </a:lnTo>
                  <a:lnTo>
                    <a:pt x="1468" y="11714"/>
                  </a:lnTo>
                  <a:lnTo>
                    <a:pt x="1690" y="11825"/>
                  </a:lnTo>
                  <a:lnTo>
                    <a:pt x="2090" y="12025"/>
                  </a:lnTo>
                  <a:lnTo>
                    <a:pt x="2468" y="12158"/>
                  </a:lnTo>
                  <a:lnTo>
                    <a:pt x="2801" y="12247"/>
                  </a:lnTo>
                  <a:lnTo>
                    <a:pt x="3090" y="12314"/>
                  </a:lnTo>
                  <a:lnTo>
                    <a:pt x="3290" y="12336"/>
                  </a:lnTo>
                  <a:lnTo>
                    <a:pt x="3490" y="12336"/>
                  </a:lnTo>
                  <a:lnTo>
                    <a:pt x="3535" y="12447"/>
                  </a:lnTo>
                  <a:lnTo>
                    <a:pt x="3668" y="12780"/>
                  </a:lnTo>
                  <a:lnTo>
                    <a:pt x="3935" y="13247"/>
                  </a:lnTo>
                  <a:lnTo>
                    <a:pt x="4091" y="13514"/>
                  </a:lnTo>
                  <a:lnTo>
                    <a:pt x="4291" y="13803"/>
                  </a:lnTo>
                  <a:lnTo>
                    <a:pt x="4535" y="14092"/>
                  </a:lnTo>
                  <a:lnTo>
                    <a:pt x="4780" y="14359"/>
                  </a:lnTo>
                  <a:lnTo>
                    <a:pt x="5069" y="14647"/>
                  </a:lnTo>
                  <a:lnTo>
                    <a:pt x="5380" y="14914"/>
                  </a:lnTo>
                  <a:lnTo>
                    <a:pt x="5735" y="15159"/>
                  </a:lnTo>
                  <a:lnTo>
                    <a:pt x="6135" y="15359"/>
                  </a:lnTo>
                  <a:lnTo>
                    <a:pt x="6535" y="15537"/>
                  </a:lnTo>
                  <a:lnTo>
                    <a:pt x="6758" y="15603"/>
                  </a:lnTo>
                  <a:lnTo>
                    <a:pt x="7002" y="15670"/>
                  </a:lnTo>
                  <a:lnTo>
                    <a:pt x="7069" y="15781"/>
                  </a:lnTo>
                  <a:lnTo>
                    <a:pt x="7269" y="16070"/>
                  </a:lnTo>
                  <a:lnTo>
                    <a:pt x="7602" y="16470"/>
                  </a:lnTo>
                  <a:lnTo>
                    <a:pt x="7825" y="16692"/>
                  </a:lnTo>
                  <a:lnTo>
                    <a:pt x="8069" y="16915"/>
                  </a:lnTo>
                  <a:lnTo>
                    <a:pt x="8358" y="17159"/>
                  </a:lnTo>
                  <a:lnTo>
                    <a:pt x="8669" y="17381"/>
                  </a:lnTo>
                  <a:lnTo>
                    <a:pt x="9003" y="17581"/>
                  </a:lnTo>
                  <a:lnTo>
                    <a:pt x="9380" y="17759"/>
                  </a:lnTo>
                  <a:lnTo>
                    <a:pt x="9781" y="17893"/>
                  </a:lnTo>
                  <a:lnTo>
                    <a:pt x="10203" y="18004"/>
                  </a:lnTo>
                  <a:lnTo>
                    <a:pt x="10425" y="18048"/>
                  </a:lnTo>
                  <a:lnTo>
                    <a:pt x="10670" y="18070"/>
                  </a:lnTo>
                  <a:lnTo>
                    <a:pt x="11159" y="18070"/>
                  </a:lnTo>
                  <a:lnTo>
                    <a:pt x="11181" y="18137"/>
                  </a:lnTo>
                  <a:lnTo>
                    <a:pt x="11225" y="18315"/>
                  </a:lnTo>
                  <a:lnTo>
                    <a:pt x="11359" y="18582"/>
                  </a:lnTo>
                  <a:lnTo>
                    <a:pt x="11536" y="18893"/>
                  </a:lnTo>
                  <a:lnTo>
                    <a:pt x="11648" y="19048"/>
                  </a:lnTo>
                  <a:lnTo>
                    <a:pt x="11781" y="19204"/>
                  </a:lnTo>
                  <a:lnTo>
                    <a:pt x="11959" y="19359"/>
                  </a:lnTo>
                  <a:lnTo>
                    <a:pt x="12137" y="19493"/>
                  </a:lnTo>
                  <a:lnTo>
                    <a:pt x="12359" y="19604"/>
                  </a:lnTo>
                  <a:lnTo>
                    <a:pt x="12603" y="19715"/>
                  </a:lnTo>
                  <a:lnTo>
                    <a:pt x="12870" y="19804"/>
                  </a:lnTo>
                  <a:lnTo>
                    <a:pt x="13159" y="19848"/>
                  </a:lnTo>
                  <a:lnTo>
                    <a:pt x="13314" y="19871"/>
                  </a:lnTo>
                  <a:lnTo>
                    <a:pt x="13470" y="19871"/>
                  </a:lnTo>
                  <a:lnTo>
                    <a:pt x="13626" y="19848"/>
                  </a:lnTo>
                  <a:lnTo>
                    <a:pt x="13781" y="19804"/>
                  </a:lnTo>
                  <a:lnTo>
                    <a:pt x="14092" y="19715"/>
                  </a:lnTo>
                  <a:lnTo>
                    <a:pt x="14381" y="19582"/>
                  </a:lnTo>
                  <a:lnTo>
                    <a:pt x="14693" y="19404"/>
                  </a:lnTo>
                  <a:lnTo>
                    <a:pt x="14981" y="19182"/>
                  </a:lnTo>
                  <a:lnTo>
                    <a:pt x="15604" y="18715"/>
                  </a:lnTo>
                  <a:lnTo>
                    <a:pt x="16226" y="18204"/>
                  </a:lnTo>
                  <a:lnTo>
                    <a:pt x="16537" y="17959"/>
                  </a:lnTo>
                  <a:lnTo>
                    <a:pt x="16871" y="17715"/>
                  </a:lnTo>
                  <a:lnTo>
                    <a:pt x="17204" y="17515"/>
                  </a:lnTo>
                  <a:lnTo>
                    <a:pt x="17537" y="17315"/>
                  </a:lnTo>
                  <a:lnTo>
                    <a:pt x="17893" y="17159"/>
                  </a:lnTo>
                  <a:lnTo>
                    <a:pt x="18249" y="17048"/>
                  </a:lnTo>
                  <a:lnTo>
                    <a:pt x="18938" y="16870"/>
                  </a:lnTo>
                  <a:lnTo>
                    <a:pt x="19560" y="16737"/>
                  </a:lnTo>
                  <a:lnTo>
                    <a:pt x="20071" y="16648"/>
                  </a:lnTo>
                  <a:lnTo>
                    <a:pt x="20516" y="16559"/>
                  </a:lnTo>
                  <a:lnTo>
                    <a:pt x="21116" y="16492"/>
                  </a:lnTo>
                  <a:lnTo>
                    <a:pt x="21316" y="16470"/>
                  </a:lnTo>
                  <a:lnTo>
                    <a:pt x="23761" y="14314"/>
                  </a:lnTo>
                  <a:lnTo>
                    <a:pt x="23894" y="14181"/>
                  </a:lnTo>
                  <a:lnTo>
                    <a:pt x="24005" y="14047"/>
                  </a:lnTo>
                  <a:lnTo>
                    <a:pt x="24116" y="13892"/>
                  </a:lnTo>
                  <a:lnTo>
                    <a:pt x="24205" y="13736"/>
                  </a:lnTo>
                  <a:lnTo>
                    <a:pt x="24272" y="13581"/>
                  </a:lnTo>
                  <a:lnTo>
                    <a:pt x="24339" y="13403"/>
                  </a:lnTo>
                  <a:lnTo>
                    <a:pt x="24383" y="13247"/>
                  </a:lnTo>
                  <a:lnTo>
                    <a:pt x="24405" y="13069"/>
                  </a:lnTo>
                  <a:lnTo>
                    <a:pt x="24428" y="12892"/>
                  </a:lnTo>
                  <a:lnTo>
                    <a:pt x="24405" y="12714"/>
                  </a:lnTo>
                  <a:lnTo>
                    <a:pt x="24383" y="12536"/>
                  </a:lnTo>
                  <a:lnTo>
                    <a:pt x="24361" y="12358"/>
                  </a:lnTo>
                  <a:lnTo>
                    <a:pt x="24294" y="12180"/>
                  </a:lnTo>
                  <a:lnTo>
                    <a:pt x="24228" y="12003"/>
                  </a:lnTo>
                  <a:lnTo>
                    <a:pt x="24139" y="11847"/>
                  </a:lnTo>
                  <a:lnTo>
                    <a:pt x="24050" y="11691"/>
                  </a:lnTo>
                  <a:lnTo>
                    <a:pt x="23183" y="10536"/>
                  </a:lnTo>
                  <a:lnTo>
                    <a:pt x="23094" y="10358"/>
                  </a:lnTo>
                  <a:lnTo>
                    <a:pt x="23005" y="10180"/>
                  </a:lnTo>
                  <a:lnTo>
                    <a:pt x="22961" y="9958"/>
                  </a:lnTo>
                  <a:lnTo>
                    <a:pt x="22916" y="9735"/>
                  </a:lnTo>
                  <a:lnTo>
                    <a:pt x="22850" y="9269"/>
                  </a:lnTo>
                  <a:lnTo>
                    <a:pt x="22805" y="8758"/>
                  </a:lnTo>
                  <a:lnTo>
                    <a:pt x="22783" y="8513"/>
                  </a:lnTo>
                  <a:lnTo>
                    <a:pt x="22738" y="8269"/>
                  </a:lnTo>
                  <a:lnTo>
                    <a:pt x="22694" y="8046"/>
                  </a:lnTo>
                  <a:lnTo>
                    <a:pt x="22605" y="7824"/>
                  </a:lnTo>
                  <a:lnTo>
                    <a:pt x="22516" y="7624"/>
                  </a:lnTo>
                  <a:lnTo>
                    <a:pt x="22383" y="7446"/>
                  </a:lnTo>
                  <a:lnTo>
                    <a:pt x="22205" y="7291"/>
                  </a:lnTo>
                  <a:lnTo>
                    <a:pt x="22027" y="7179"/>
                  </a:lnTo>
                  <a:lnTo>
                    <a:pt x="21560" y="6979"/>
                  </a:lnTo>
                  <a:lnTo>
                    <a:pt x="21094" y="6824"/>
                  </a:lnTo>
                  <a:lnTo>
                    <a:pt x="20182" y="6535"/>
                  </a:lnTo>
                  <a:lnTo>
                    <a:pt x="19805" y="6402"/>
                  </a:lnTo>
                  <a:lnTo>
                    <a:pt x="19493" y="6268"/>
                  </a:lnTo>
                  <a:lnTo>
                    <a:pt x="19360" y="6179"/>
                  </a:lnTo>
                  <a:lnTo>
                    <a:pt x="19249" y="6090"/>
                  </a:lnTo>
                  <a:lnTo>
                    <a:pt x="19182" y="6001"/>
                  </a:lnTo>
                  <a:lnTo>
                    <a:pt x="19138" y="5913"/>
                  </a:lnTo>
                  <a:lnTo>
                    <a:pt x="19004" y="5357"/>
                  </a:lnTo>
                  <a:lnTo>
                    <a:pt x="18916" y="5023"/>
                  </a:lnTo>
                  <a:lnTo>
                    <a:pt x="18782" y="4646"/>
                  </a:lnTo>
                  <a:lnTo>
                    <a:pt x="18693" y="4490"/>
                  </a:lnTo>
                  <a:lnTo>
                    <a:pt x="18604" y="4312"/>
                  </a:lnTo>
                  <a:lnTo>
                    <a:pt x="18493" y="4157"/>
                  </a:lnTo>
                  <a:lnTo>
                    <a:pt x="18382" y="4023"/>
                  </a:lnTo>
                  <a:lnTo>
                    <a:pt x="18227" y="3890"/>
                  </a:lnTo>
                  <a:lnTo>
                    <a:pt x="18071" y="3801"/>
                  </a:lnTo>
                  <a:lnTo>
                    <a:pt x="17893" y="3712"/>
                  </a:lnTo>
                  <a:lnTo>
                    <a:pt x="17715" y="3668"/>
                  </a:lnTo>
                  <a:lnTo>
                    <a:pt x="17271" y="3623"/>
                  </a:lnTo>
                  <a:lnTo>
                    <a:pt x="16804" y="3623"/>
                  </a:lnTo>
                  <a:lnTo>
                    <a:pt x="16315" y="3601"/>
                  </a:lnTo>
                  <a:lnTo>
                    <a:pt x="15871" y="3623"/>
                  </a:lnTo>
                  <a:lnTo>
                    <a:pt x="15137" y="3668"/>
                  </a:lnTo>
                  <a:lnTo>
                    <a:pt x="14848" y="3690"/>
                  </a:lnTo>
                  <a:lnTo>
                    <a:pt x="14626" y="3245"/>
                  </a:lnTo>
                  <a:lnTo>
                    <a:pt x="14381" y="2801"/>
                  </a:lnTo>
                  <a:lnTo>
                    <a:pt x="14092" y="2267"/>
                  </a:lnTo>
                  <a:lnTo>
                    <a:pt x="13781" y="1734"/>
                  </a:lnTo>
                  <a:lnTo>
                    <a:pt x="13470" y="1267"/>
                  </a:lnTo>
                  <a:lnTo>
                    <a:pt x="13314" y="1089"/>
                  </a:lnTo>
                  <a:lnTo>
                    <a:pt x="13181" y="934"/>
                  </a:lnTo>
                  <a:lnTo>
                    <a:pt x="13048" y="823"/>
                  </a:lnTo>
                  <a:lnTo>
                    <a:pt x="12937" y="778"/>
                  </a:lnTo>
                  <a:lnTo>
                    <a:pt x="12448" y="689"/>
                  </a:lnTo>
                  <a:lnTo>
                    <a:pt x="11492" y="534"/>
                  </a:lnTo>
                  <a:lnTo>
                    <a:pt x="10203" y="334"/>
                  </a:lnTo>
                  <a:lnTo>
                    <a:pt x="8758" y="156"/>
                  </a:lnTo>
                  <a:lnTo>
                    <a:pt x="8025" y="89"/>
                  </a:lnTo>
                  <a:lnTo>
                    <a:pt x="7291" y="23"/>
                  </a:lnTo>
                  <a:lnTo>
                    <a:pt x="6602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28"/>
            <p:cNvSpPr/>
            <p:nvPr/>
          </p:nvSpPr>
          <p:spPr>
            <a:xfrm>
              <a:off x="-3956726" y="-701751"/>
              <a:ext cx="283994" cy="240952"/>
            </a:xfrm>
            <a:custGeom>
              <a:avLst/>
              <a:gdLst/>
              <a:ahLst/>
              <a:cxnLst/>
              <a:rect l="l" t="t" r="r" b="b"/>
              <a:pathLst>
                <a:path w="15248" h="12937" extrusionOk="0">
                  <a:moveTo>
                    <a:pt x="5957" y="1"/>
                  </a:moveTo>
                  <a:lnTo>
                    <a:pt x="5468" y="23"/>
                  </a:lnTo>
                  <a:lnTo>
                    <a:pt x="5090" y="68"/>
                  </a:lnTo>
                  <a:lnTo>
                    <a:pt x="4956" y="90"/>
                  </a:lnTo>
                  <a:lnTo>
                    <a:pt x="4845" y="134"/>
                  </a:lnTo>
                  <a:lnTo>
                    <a:pt x="4779" y="201"/>
                  </a:lnTo>
                  <a:lnTo>
                    <a:pt x="4668" y="290"/>
                  </a:lnTo>
                  <a:lnTo>
                    <a:pt x="4423" y="557"/>
                  </a:lnTo>
                  <a:lnTo>
                    <a:pt x="4112" y="934"/>
                  </a:lnTo>
                  <a:lnTo>
                    <a:pt x="3756" y="1401"/>
                  </a:lnTo>
                  <a:lnTo>
                    <a:pt x="3378" y="1957"/>
                  </a:lnTo>
                  <a:lnTo>
                    <a:pt x="2956" y="2557"/>
                  </a:lnTo>
                  <a:lnTo>
                    <a:pt x="2112" y="3846"/>
                  </a:lnTo>
                  <a:lnTo>
                    <a:pt x="1711" y="4513"/>
                  </a:lnTo>
                  <a:lnTo>
                    <a:pt x="1311" y="5180"/>
                  </a:lnTo>
                  <a:lnTo>
                    <a:pt x="956" y="5824"/>
                  </a:lnTo>
                  <a:lnTo>
                    <a:pt x="645" y="6402"/>
                  </a:lnTo>
                  <a:lnTo>
                    <a:pt x="378" y="6936"/>
                  </a:lnTo>
                  <a:lnTo>
                    <a:pt x="178" y="7402"/>
                  </a:lnTo>
                  <a:lnTo>
                    <a:pt x="44" y="7780"/>
                  </a:lnTo>
                  <a:lnTo>
                    <a:pt x="22" y="7914"/>
                  </a:lnTo>
                  <a:lnTo>
                    <a:pt x="0" y="8047"/>
                  </a:lnTo>
                  <a:lnTo>
                    <a:pt x="22" y="8491"/>
                  </a:lnTo>
                  <a:lnTo>
                    <a:pt x="67" y="9025"/>
                  </a:lnTo>
                  <a:lnTo>
                    <a:pt x="133" y="9625"/>
                  </a:lnTo>
                  <a:lnTo>
                    <a:pt x="178" y="9936"/>
                  </a:lnTo>
                  <a:lnTo>
                    <a:pt x="245" y="10247"/>
                  </a:lnTo>
                  <a:lnTo>
                    <a:pt x="311" y="10558"/>
                  </a:lnTo>
                  <a:lnTo>
                    <a:pt x="422" y="10847"/>
                  </a:lnTo>
                  <a:lnTo>
                    <a:pt x="533" y="11136"/>
                  </a:lnTo>
                  <a:lnTo>
                    <a:pt x="667" y="11403"/>
                  </a:lnTo>
                  <a:lnTo>
                    <a:pt x="822" y="11648"/>
                  </a:lnTo>
                  <a:lnTo>
                    <a:pt x="1022" y="11870"/>
                  </a:lnTo>
                  <a:lnTo>
                    <a:pt x="1222" y="12048"/>
                  </a:lnTo>
                  <a:lnTo>
                    <a:pt x="1467" y="12203"/>
                  </a:lnTo>
                  <a:lnTo>
                    <a:pt x="1934" y="12426"/>
                  </a:lnTo>
                  <a:lnTo>
                    <a:pt x="2400" y="12603"/>
                  </a:lnTo>
                  <a:lnTo>
                    <a:pt x="2801" y="12737"/>
                  </a:lnTo>
                  <a:lnTo>
                    <a:pt x="3178" y="12826"/>
                  </a:lnTo>
                  <a:lnTo>
                    <a:pt x="3467" y="12892"/>
                  </a:lnTo>
                  <a:lnTo>
                    <a:pt x="3712" y="12914"/>
                  </a:lnTo>
                  <a:lnTo>
                    <a:pt x="3934" y="12937"/>
                  </a:lnTo>
                  <a:lnTo>
                    <a:pt x="3979" y="12937"/>
                  </a:lnTo>
                  <a:lnTo>
                    <a:pt x="4001" y="12914"/>
                  </a:lnTo>
                  <a:lnTo>
                    <a:pt x="4023" y="12892"/>
                  </a:lnTo>
                  <a:lnTo>
                    <a:pt x="4045" y="12848"/>
                  </a:lnTo>
                  <a:lnTo>
                    <a:pt x="4023" y="12803"/>
                  </a:lnTo>
                  <a:lnTo>
                    <a:pt x="4001" y="12781"/>
                  </a:lnTo>
                  <a:lnTo>
                    <a:pt x="3979" y="12759"/>
                  </a:lnTo>
                  <a:lnTo>
                    <a:pt x="3934" y="12759"/>
                  </a:lnTo>
                  <a:lnTo>
                    <a:pt x="3734" y="12737"/>
                  </a:lnTo>
                  <a:lnTo>
                    <a:pt x="3512" y="12692"/>
                  </a:lnTo>
                  <a:lnTo>
                    <a:pt x="3223" y="12648"/>
                  </a:lnTo>
                  <a:lnTo>
                    <a:pt x="2867" y="12559"/>
                  </a:lnTo>
                  <a:lnTo>
                    <a:pt x="2467" y="12426"/>
                  </a:lnTo>
                  <a:lnTo>
                    <a:pt x="2023" y="12248"/>
                  </a:lnTo>
                  <a:lnTo>
                    <a:pt x="1556" y="12025"/>
                  </a:lnTo>
                  <a:lnTo>
                    <a:pt x="1334" y="11892"/>
                  </a:lnTo>
                  <a:lnTo>
                    <a:pt x="1134" y="11714"/>
                  </a:lnTo>
                  <a:lnTo>
                    <a:pt x="978" y="11492"/>
                  </a:lnTo>
                  <a:lnTo>
                    <a:pt x="822" y="11270"/>
                  </a:lnTo>
                  <a:lnTo>
                    <a:pt x="689" y="11003"/>
                  </a:lnTo>
                  <a:lnTo>
                    <a:pt x="578" y="10736"/>
                  </a:lnTo>
                  <a:lnTo>
                    <a:pt x="489" y="10447"/>
                  </a:lnTo>
                  <a:lnTo>
                    <a:pt x="422" y="10158"/>
                  </a:lnTo>
                  <a:lnTo>
                    <a:pt x="311" y="9558"/>
                  </a:lnTo>
                  <a:lnTo>
                    <a:pt x="245" y="8980"/>
                  </a:lnTo>
                  <a:lnTo>
                    <a:pt x="222" y="8469"/>
                  </a:lnTo>
                  <a:lnTo>
                    <a:pt x="200" y="8025"/>
                  </a:lnTo>
                  <a:lnTo>
                    <a:pt x="222" y="7936"/>
                  </a:lnTo>
                  <a:lnTo>
                    <a:pt x="245" y="7802"/>
                  </a:lnTo>
                  <a:lnTo>
                    <a:pt x="356" y="7469"/>
                  </a:lnTo>
                  <a:lnTo>
                    <a:pt x="556" y="7024"/>
                  </a:lnTo>
                  <a:lnTo>
                    <a:pt x="800" y="6513"/>
                  </a:lnTo>
                  <a:lnTo>
                    <a:pt x="1111" y="5935"/>
                  </a:lnTo>
                  <a:lnTo>
                    <a:pt x="1467" y="5335"/>
                  </a:lnTo>
                  <a:lnTo>
                    <a:pt x="2245" y="4024"/>
                  </a:lnTo>
                  <a:lnTo>
                    <a:pt x="3067" y="2735"/>
                  </a:lnTo>
                  <a:lnTo>
                    <a:pt x="3467" y="2135"/>
                  </a:lnTo>
                  <a:lnTo>
                    <a:pt x="3845" y="1601"/>
                  </a:lnTo>
                  <a:lnTo>
                    <a:pt x="4179" y="1135"/>
                  </a:lnTo>
                  <a:lnTo>
                    <a:pt x="4490" y="757"/>
                  </a:lnTo>
                  <a:lnTo>
                    <a:pt x="4756" y="468"/>
                  </a:lnTo>
                  <a:lnTo>
                    <a:pt x="4868" y="379"/>
                  </a:lnTo>
                  <a:lnTo>
                    <a:pt x="4956" y="312"/>
                  </a:lnTo>
                  <a:lnTo>
                    <a:pt x="5045" y="290"/>
                  </a:lnTo>
                  <a:lnTo>
                    <a:pt x="5157" y="245"/>
                  </a:lnTo>
                  <a:lnTo>
                    <a:pt x="5512" y="223"/>
                  </a:lnTo>
                  <a:lnTo>
                    <a:pt x="5957" y="201"/>
                  </a:lnTo>
                  <a:lnTo>
                    <a:pt x="6490" y="201"/>
                  </a:lnTo>
                  <a:lnTo>
                    <a:pt x="7112" y="223"/>
                  </a:lnTo>
                  <a:lnTo>
                    <a:pt x="7779" y="268"/>
                  </a:lnTo>
                  <a:lnTo>
                    <a:pt x="9179" y="401"/>
                  </a:lnTo>
                  <a:lnTo>
                    <a:pt x="10580" y="557"/>
                  </a:lnTo>
                  <a:lnTo>
                    <a:pt x="11802" y="712"/>
                  </a:lnTo>
                  <a:lnTo>
                    <a:pt x="12736" y="868"/>
                  </a:lnTo>
                  <a:lnTo>
                    <a:pt x="13025" y="934"/>
                  </a:lnTo>
                  <a:lnTo>
                    <a:pt x="13180" y="1001"/>
                  </a:lnTo>
                  <a:lnTo>
                    <a:pt x="13314" y="1112"/>
                  </a:lnTo>
                  <a:lnTo>
                    <a:pt x="13514" y="1357"/>
                  </a:lnTo>
                  <a:lnTo>
                    <a:pt x="13736" y="1690"/>
                  </a:lnTo>
                  <a:lnTo>
                    <a:pt x="14003" y="2090"/>
                  </a:lnTo>
                  <a:lnTo>
                    <a:pt x="14558" y="3002"/>
                  </a:lnTo>
                  <a:lnTo>
                    <a:pt x="15047" y="3868"/>
                  </a:lnTo>
                  <a:lnTo>
                    <a:pt x="15092" y="3891"/>
                  </a:lnTo>
                  <a:lnTo>
                    <a:pt x="15114" y="3913"/>
                  </a:lnTo>
                  <a:lnTo>
                    <a:pt x="15181" y="3913"/>
                  </a:lnTo>
                  <a:lnTo>
                    <a:pt x="15225" y="3891"/>
                  </a:lnTo>
                  <a:lnTo>
                    <a:pt x="15247" y="3846"/>
                  </a:lnTo>
                  <a:lnTo>
                    <a:pt x="15247" y="3802"/>
                  </a:lnTo>
                  <a:lnTo>
                    <a:pt x="15225" y="3779"/>
                  </a:lnTo>
                  <a:lnTo>
                    <a:pt x="14914" y="3224"/>
                  </a:lnTo>
                  <a:lnTo>
                    <a:pt x="14358" y="2290"/>
                  </a:lnTo>
                  <a:lnTo>
                    <a:pt x="14047" y="1779"/>
                  </a:lnTo>
                  <a:lnTo>
                    <a:pt x="13736" y="1335"/>
                  </a:lnTo>
                  <a:lnTo>
                    <a:pt x="13469" y="1001"/>
                  </a:lnTo>
                  <a:lnTo>
                    <a:pt x="13380" y="890"/>
                  </a:lnTo>
                  <a:lnTo>
                    <a:pt x="13291" y="823"/>
                  </a:lnTo>
                  <a:lnTo>
                    <a:pt x="13158" y="779"/>
                  </a:lnTo>
                  <a:lnTo>
                    <a:pt x="12869" y="712"/>
                  </a:lnTo>
                  <a:lnTo>
                    <a:pt x="11958" y="557"/>
                  </a:lnTo>
                  <a:lnTo>
                    <a:pt x="10713" y="401"/>
                  </a:lnTo>
                  <a:lnTo>
                    <a:pt x="9291" y="223"/>
                  </a:lnTo>
                  <a:lnTo>
                    <a:pt x="7846" y="90"/>
                  </a:lnTo>
                  <a:lnTo>
                    <a:pt x="7157" y="45"/>
                  </a:lnTo>
                  <a:lnTo>
                    <a:pt x="651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-3882226" y="-632615"/>
              <a:ext cx="262482" cy="224804"/>
            </a:xfrm>
            <a:custGeom>
              <a:avLst/>
              <a:gdLst/>
              <a:ahLst/>
              <a:cxnLst/>
              <a:rect l="l" t="t" r="r" b="b"/>
              <a:pathLst>
                <a:path w="14093" h="12070" extrusionOk="0">
                  <a:moveTo>
                    <a:pt x="11536" y="1"/>
                  </a:moveTo>
                  <a:lnTo>
                    <a:pt x="10136" y="45"/>
                  </a:lnTo>
                  <a:lnTo>
                    <a:pt x="8691" y="112"/>
                  </a:lnTo>
                  <a:lnTo>
                    <a:pt x="8002" y="156"/>
                  </a:lnTo>
                  <a:lnTo>
                    <a:pt x="7335" y="223"/>
                  </a:lnTo>
                  <a:lnTo>
                    <a:pt x="6735" y="290"/>
                  </a:lnTo>
                  <a:lnTo>
                    <a:pt x="6202" y="379"/>
                  </a:lnTo>
                  <a:lnTo>
                    <a:pt x="5780" y="468"/>
                  </a:lnTo>
                  <a:lnTo>
                    <a:pt x="5602" y="534"/>
                  </a:lnTo>
                  <a:lnTo>
                    <a:pt x="5446" y="601"/>
                  </a:lnTo>
                  <a:lnTo>
                    <a:pt x="5291" y="668"/>
                  </a:lnTo>
                  <a:lnTo>
                    <a:pt x="5135" y="779"/>
                  </a:lnTo>
                  <a:lnTo>
                    <a:pt x="4957" y="934"/>
                  </a:lnTo>
                  <a:lnTo>
                    <a:pt x="4779" y="1112"/>
                  </a:lnTo>
                  <a:lnTo>
                    <a:pt x="4379" y="1557"/>
                  </a:lnTo>
                  <a:lnTo>
                    <a:pt x="3935" y="2090"/>
                  </a:lnTo>
                  <a:lnTo>
                    <a:pt x="3468" y="2690"/>
                  </a:lnTo>
                  <a:lnTo>
                    <a:pt x="2979" y="3379"/>
                  </a:lnTo>
                  <a:lnTo>
                    <a:pt x="2490" y="4090"/>
                  </a:lnTo>
                  <a:lnTo>
                    <a:pt x="2023" y="4824"/>
                  </a:lnTo>
                  <a:lnTo>
                    <a:pt x="1579" y="5580"/>
                  </a:lnTo>
                  <a:lnTo>
                    <a:pt x="1157" y="6313"/>
                  </a:lnTo>
                  <a:lnTo>
                    <a:pt x="779" y="7024"/>
                  </a:lnTo>
                  <a:lnTo>
                    <a:pt x="468" y="7691"/>
                  </a:lnTo>
                  <a:lnTo>
                    <a:pt x="223" y="8313"/>
                  </a:lnTo>
                  <a:lnTo>
                    <a:pt x="134" y="8580"/>
                  </a:lnTo>
                  <a:lnTo>
                    <a:pt x="67" y="8825"/>
                  </a:lnTo>
                  <a:lnTo>
                    <a:pt x="23" y="9069"/>
                  </a:lnTo>
                  <a:lnTo>
                    <a:pt x="1" y="9269"/>
                  </a:lnTo>
                  <a:lnTo>
                    <a:pt x="1" y="9447"/>
                  </a:lnTo>
                  <a:lnTo>
                    <a:pt x="23" y="9603"/>
                  </a:lnTo>
                  <a:lnTo>
                    <a:pt x="112" y="9847"/>
                  </a:lnTo>
                  <a:lnTo>
                    <a:pt x="245" y="10069"/>
                  </a:lnTo>
                  <a:lnTo>
                    <a:pt x="401" y="10314"/>
                  </a:lnTo>
                  <a:lnTo>
                    <a:pt x="556" y="10536"/>
                  </a:lnTo>
                  <a:lnTo>
                    <a:pt x="756" y="10758"/>
                  </a:lnTo>
                  <a:lnTo>
                    <a:pt x="956" y="10958"/>
                  </a:lnTo>
                  <a:lnTo>
                    <a:pt x="1179" y="11158"/>
                  </a:lnTo>
                  <a:lnTo>
                    <a:pt x="1401" y="11336"/>
                  </a:lnTo>
                  <a:lnTo>
                    <a:pt x="1668" y="11492"/>
                  </a:lnTo>
                  <a:lnTo>
                    <a:pt x="1912" y="11647"/>
                  </a:lnTo>
                  <a:lnTo>
                    <a:pt x="2179" y="11759"/>
                  </a:lnTo>
                  <a:lnTo>
                    <a:pt x="2446" y="11870"/>
                  </a:lnTo>
                  <a:lnTo>
                    <a:pt x="2712" y="11959"/>
                  </a:lnTo>
                  <a:lnTo>
                    <a:pt x="2979" y="12025"/>
                  </a:lnTo>
                  <a:lnTo>
                    <a:pt x="3246" y="12070"/>
                  </a:lnTo>
                  <a:lnTo>
                    <a:pt x="3713" y="12070"/>
                  </a:lnTo>
                  <a:lnTo>
                    <a:pt x="3735" y="12047"/>
                  </a:lnTo>
                  <a:lnTo>
                    <a:pt x="3757" y="12003"/>
                  </a:lnTo>
                  <a:lnTo>
                    <a:pt x="3757" y="11959"/>
                  </a:lnTo>
                  <a:lnTo>
                    <a:pt x="3757" y="11936"/>
                  </a:lnTo>
                  <a:lnTo>
                    <a:pt x="3735" y="11892"/>
                  </a:lnTo>
                  <a:lnTo>
                    <a:pt x="3713" y="11892"/>
                  </a:lnTo>
                  <a:lnTo>
                    <a:pt x="3668" y="11870"/>
                  </a:lnTo>
                  <a:lnTo>
                    <a:pt x="3401" y="11870"/>
                  </a:lnTo>
                  <a:lnTo>
                    <a:pt x="3135" y="11847"/>
                  </a:lnTo>
                  <a:lnTo>
                    <a:pt x="2890" y="11803"/>
                  </a:lnTo>
                  <a:lnTo>
                    <a:pt x="2623" y="11736"/>
                  </a:lnTo>
                  <a:lnTo>
                    <a:pt x="2357" y="11625"/>
                  </a:lnTo>
                  <a:lnTo>
                    <a:pt x="2090" y="11514"/>
                  </a:lnTo>
                  <a:lnTo>
                    <a:pt x="1846" y="11381"/>
                  </a:lnTo>
                  <a:lnTo>
                    <a:pt x="1601" y="11225"/>
                  </a:lnTo>
                  <a:lnTo>
                    <a:pt x="1357" y="11047"/>
                  </a:lnTo>
                  <a:lnTo>
                    <a:pt x="1134" y="10869"/>
                  </a:lnTo>
                  <a:lnTo>
                    <a:pt x="934" y="10669"/>
                  </a:lnTo>
                  <a:lnTo>
                    <a:pt x="734" y="10447"/>
                  </a:lnTo>
                  <a:lnTo>
                    <a:pt x="579" y="10247"/>
                  </a:lnTo>
                  <a:lnTo>
                    <a:pt x="423" y="10003"/>
                  </a:lnTo>
                  <a:lnTo>
                    <a:pt x="312" y="9780"/>
                  </a:lnTo>
                  <a:lnTo>
                    <a:pt x="201" y="9536"/>
                  </a:lnTo>
                  <a:lnTo>
                    <a:pt x="179" y="9403"/>
                  </a:lnTo>
                  <a:lnTo>
                    <a:pt x="179" y="9225"/>
                  </a:lnTo>
                  <a:lnTo>
                    <a:pt x="201" y="9025"/>
                  </a:lnTo>
                  <a:lnTo>
                    <a:pt x="267" y="8802"/>
                  </a:lnTo>
                  <a:lnTo>
                    <a:pt x="334" y="8558"/>
                  </a:lnTo>
                  <a:lnTo>
                    <a:pt x="423" y="8291"/>
                  </a:lnTo>
                  <a:lnTo>
                    <a:pt x="668" y="7713"/>
                  </a:lnTo>
                  <a:lnTo>
                    <a:pt x="979" y="7047"/>
                  </a:lnTo>
                  <a:lnTo>
                    <a:pt x="1357" y="6358"/>
                  </a:lnTo>
                  <a:lnTo>
                    <a:pt x="1757" y="5624"/>
                  </a:lnTo>
                  <a:lnTo>
                    <a:pt x="2201" y="4913"/>
                  </a:lnTo>
                  <a:lnTo>
                    <a:pt x="2668" y="4179"/>
                  </a:lnTo>
                  <a:lnTo>
                    <a:pt x="3135" y="3490"/>
                  </a:lnTo>
                  <a:lnTo>
                    <a:pt x="3601" y="2824"/>
                  </a:lnTo>
                  <a:lnTo>
                    <a:pt x="4068" y="2223"/>
                  </a:lnTo>
                  <a:lnTo>
                    <a:pt x="4490" y="1712"/>
                  </a:lnTo>
                  <a:lnTo>
                    <a:pt x="4891" y="1268"/>
                  </a:lnTo>
                  <a:lnTo>
                    <a:pt x="5246" y="957"/>
                  </a:lnTo>
                  <a:lnTo>
                    <a:pt x="5402" y="845"/>
                  </a:lnTo>
                  <a:lnTo>
                    <a:pt x="5535" y="779"/>
                  </a:lnTo>
                  <a:lnTo>
                    <a:pt x="5668" y="712"/>
                  </a:lnTo>
                  <a:lnTo>
                    <a:pt x="5846" y="645"/>
                  </a:lnTo>
                  <a:lnTo>
                    <a:pt x="6291" y="556"/>
                  </a:lnTo>
                  <a:lnTo>
                    <a:pt x="6802" y="468"/>
                  </a:lnTo>
                  <a:lnTo>
                    <a:pt x="7424" y="401"/>
                  </a:lnTo>
                  <a:lnTo>
                    <a:pt x="8091" y="356"/>
                  </a:lnTo>
                  <a:lnTo>
                    <a:pt x="8780" y="312"/>
                  </a:lnTo>
                  <a:lnTo>
                    <a:pt x="10247" y="245"/>
                  </a:lnTo>
                  <a:lnTo>
                    <a:pt x="11647" y="201"/>
                  </a:lnTo>
                  <a:lnTo>
                    <a:pt x="14003" y="201"/>
                  </a:lnTo>
                  <a:lnTo>
                    <a:pt x="14070" y="156"/>
                  </a:lnTo>
                  <a:lnTo>
                    <a:pt x="14092" y="134"/>
                  </a:lnTo>
                  <a:lnTo>
                    <a:pt x="14092" y="90"/>
                  </a:lnTo>
                  <a:lnTo>
                    <a:pt x="14092" y="67"/>
                  </a:lnTo>
                  <a:lnTo>
                    <a:pt x="14070" y="23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-3814748" y="-565546"/>
              <a:ext cx="267027" cy="207836"/>
            </a:xfrm>
            <a:custGeom>
              <a:avLst/>
              <a:gdLst/>
              <a:ahLst/>
              <a:cxnLst/>
              <a:rect l="l" t="t" r="r" b="b"/>
              <a:pathLst>
                <a:path w="14337" h="11159" extrusionOk="0">
                  <a:moveTo>
                    <a:pt x="11380" y="0"/>
                  </a:moveTo>
                  <a:lnTo>
                    <a:pt x="10202" y="134"/>
                  </a:lnTo>
                  <a:lnTo>
                    <a:pt x="9247" y="267"/>
                  </a:lnTo>
                  <a:lnTo>
                    <a:pt x="8158" y="445"/>
                  </a:lnTo>
                  <a:lnTo>
                    <a:pt x="7091" y="623"/>
                  </a:lnTo>
                  <a:lnTo>
                    <a:pt x="6135" y="823"/>
                  </a:lnTo>
                  <a:lnTo>
                    <a:pt x="5735" y="912"/>
                  </a:lnTo>
                  <a:lnTo>
                    <a:pt x="5402" y="1023"/>
                  </a:lnTo>
                  <a:lnTo>
                    <a:pt x="5157" y="1112"/>
                  </a:lnTo>
                  <a:lnTo>
                    <a:pt x="5068" y="1178"/>
                  </a:lnTo>
                  <a:lnTo>
                    <a:pt x="5002" y="1223"/>
                  </a:lnTo>
                  <a:lnTo>
                    <a:pt x="4668" y="1623"/>
                  </a:lnTo>
                  <a:lnTo>
                    <a:pt x="4024" y="2445"/>
                  </a:lnTo>
                  <a:lnTo>
                    <a:pt x="3179" y="3579"/>
                  </a:lnTo>
                  <a:lnTo>
                    <a:pt x="2245" y="4868"/>
                  </a:lnTo>
                  <a:lnTo>
                    <a:pt x="1334" y="6179"/>
                  </a:lnTo>
                  <a:lnTo>
                    <a:pt x="934" y="6779"/>
                  </a:lnTo>
                  <a:lnTo>
                    <a:pt x="601" y="7357"/>
                  </a:lnTo>
                  <a:lnTo>
                    <a:pt x="312" y="7846"/>
                  </a:lnTo>
                  <a:lnTo>
                    <a:pt x="112" y="8269"/>
                  </a:lnTo>
                  <a:lnTo>
                    <a:pt x="45" y="8424"/>
                  </a:lnTo>
                  <a:lnTo>
                    <a:pt x="23" y="8580"/>
                  </a:lnTo>
                  <a:lnTo>
                    <a:pt x="1" y="8691"/>
                  </a:lnTo>
                  <a:lnTo>
                    <a:pt x="23" y="8758"/>
                  </a:lnTo>
                  <a:lnTo>
                    <a:pt x="90" y="8891"/>
                  </a:lnTo>
                  <a:lnTo>
                    <a:pt x="290" y="9180"/>
                  </a:lnTo>
                  <a:lnTo>
                    <a:pt x="556" y="9580"/>
                  </a:lnTo>
                  <a:lnTo>
                    <a:pt x="734" y="9780"/>
                  </a:lnTo>
                  <a:lnTo>
                    <a:pt x="934" y="10002"/>
                  </a:lnTo>
                  <a:lnTo>
                    <a:pt x="1134" y="10225"/>
                  </a:lnTo>
                  <a:lnTo>
                    <a:pt x="1356" y="10425"/>
                  </a:lnTo>
                  <a:lnTo>
                    <a:pt x="1623" y="10625"/>
                  </a:lnTo>
                  <a:lnTo>
                    <a:pt x="1868" y="10802"/>
                  </a:lnTo>
                  <a:lnTo>
                    <a:pt x="2157" y="10936"/>
                  </a:lnTo>
                  <a:lnTo>
                    <a:pt x="2446" y="11069"/>
                  </a:lnTo>
                  <a:lnTo>
                    <a:pt x="2757" y="11136"/>
                  </a:lnTo>
                  <a:lnTo>
                    <a:pt x="3068" y="11158"/>
                  </a:lnTo>
                  <a:lnTo>
                    <a:pt x="3246" y="11136"/>
                  </a:lnTo>
                  <a:lnTo>
                    <a:pt x="3446" y="11114"/>
                  </a:lnTo>
                  <a:lnTo>
                    <a:pt x="3646" y="11069"/>
                  </a:lnTo>
                  <a:lnTo>
                    <a:pt x="3868" y="10980"/>
                  </a:lnTo>
                  <a:lnTo>
                    <a:pt x="3890" y="10958"/>
                  </a:lnTo>
                  <a:lnTo>
                    <a:pt x="4979" y="9447"/>
                  </a:lnTo>
                  <a:lnTo>
                    <a:pt x="5668" y="8535"/>
                  </a:lnTo>
                  <a:lnTo>
                    <a:pt x="6380" y="7602"/>
                  </a:lnTo>
                  <a:lnTo>
                    <a:pt x="7091" y="6735"/>
                  </a:lnTo>
                  <a:lnTo>
                    <a:pt x="7735" y="6002"/>
                  </a:lnTo>
                  <a:lnTo>
                    <a:pt x="8024" y="5713"/>
                  </a:lnTo>
                  <a:lnTo>
                    <a:pt x="8269" y="5468"/>
                  </a:lnTo>
                  <a:lnTo>
                    <a:pt x="8491" y="5313"/>
                  </a:lnTo>
                  <a:lnTo>
                    <a:pt x="8580" y="5246"/>
                  </a:lnTo>
                  <a:lnTo>
                    <a:pt x="8647" y="5224"/>
                  </a:lnTo>
                  <a:lnTo>
                    <a:pt x="8847" y="5179"/>
                  </a:lnTo>
                  <a:lnTo>
                    <a:pt x="9091" y="5135"/>
                  </a:lnTo>
                  <a:lnTo>
                    <a:pt x="9736" y="5090"/>
                  </a:lnTo>
                  <a:lnTo>
                    <a:pt x="10491" y="5046"/>
                  </a:lnTo>
                  <a:lnTo>
                    <a:pt x="11336" y="5001"/>
                  </a:lnTo>
                  <a:lnTo>
                    <a:pt x="12936" y="4979"/>
                  </a:lnTo>
                  <a:lnTo>
                    <a:pt x="14048" y="4957"/>
                  </a:lnTo>
                  <a:lnTo>
                    <a:pt x="14292" y="4957"/>
                  </a:lnTo>
                  <a:lnTo>
                    <a:pt x="14314" y="4935"/>
                  </a:lnTo>
                  <a:lnTo>
                    <a:pt x="14337" y="4912"/>
                  </a:lnTo>
                  <a:lnTo>
                    <a:pt x="14337" y="4868"/>
                  </a:lnTo>
                  <a:lnTo>
                    <a:pt x="14337" y="4824"/>
                  </a:lnTo>
                  <a:lnTo>
                    <a:pt x="14314" y="4801"/>
                  </a:lnTo>
                  <a:lnTo>
                    <a:pt x="14292" y="4779"/>
                  </a:lnTo>
                  <a:lnTo>
                    <a:pt x="13425" y="4779"/>
                  </a:lnTo>
                  <a:lnTo>
                    <a:pt x="11714" y="4801"/>
                  </a:lnTo>
                  <a:lnTo>
                    <a:pt x="10758" y="4824"/>
                  </a:lnTo>
                  <a:lnTo>
                    <a:pt x="9869" y="4868"/>
                  </a:lnTo>
                  <a:lnTo>
                    <a:pt x="9113" y="4935"/>
                  </a:lnTo>
                  <a:lnTo>
                    <a:pt x="8824" y="4979"/>
                  </a:lnTo>
                  <a:lnTo>
                    <a:pt x="8602" y="5024"/>
                  </a:lnTo>
                  <a:lnTo>
                    <a:pt x="8513" y="5068"/>
                  </a:lnTo>
                  <a:lnTo>
                    <a:pt x="8402" y="5135"/>
                  </a:lnTo>
                  <a:lnTo>
                    <a:pt x="8135" y="5335"/>
                  </a:lnTo>
                  <a:lnTo>
                    <a:pt x="7824" y="5624"/>
                  </a:lnTo>
                  <a:lnTo>
                    <a:pt x="7491" y="6002"/>
                  </a:lnTo>
                  <a:lnTo>
                    <a:pt x="7113" y="6402"/>
                  </a:lnTo>
                  <a:lnTo>
                    <a:pt x="6735" y="6868"/>
                  </a:lnTo>
                  <a:lnTo>
                    <a:pt x="5935" y="7869"/>
                  </a:lnTo>
                  <a:lnTo>
                    <a:pt x="5179" y="8869"/>
                  </a:lnTo>
                  <a:lnTo>
                    <a:pt x="4513" y="9758"/>
                  </a:lnTo>
                  <a:lnTo>
                    <a:pt x="3757" y="10825"/>
                  </a:lnTo>
                  <a:lnTo>
                    <a:pt x="3579" y="10891"/>
                  </a:lnTo>
                  <a:lnTo>
                    <a:pt x="3401" y="10936"/>
                  </a:lnTo>
                  <a:lnTo>
                    <a:pt x="3223" y="10958"/>
                  </a:lnTo>
                  <a:lnTo>
                    <a:pt x="2890" y="10958"/>
                  </a:lnTo>
                  <a:lnTo>
                    <a:pt x="2712" y="10936"/>
                  </a:lnTo>
                  <a:lnTo>
                    <a:pt x="2557" y="10891"/>
                  </a:lnTo>
                  <a:lnTo>
                    <a:pt x="2401" y="10825"/>
                  </a:lnTo>
                  <a:lnTo>
                    <a:pt x="2090" y="10691"/>
                  </a:lnTo>
                  <a:lnTo>
                    <a:pt x="1801" y="10514"/>
                  </a:lnTo>
                  <a:lnTo>
                    <a:pt x="1534" y="10313"/>
                  </a:lnTo>
                  <a:lnTo>
                    <a:pt x="1290" y="10091"/>
                  </a:lnTo>
                  <a:lnTo>
                    <a:pt x="1045" y="9847"/>
                  </a:lnTo>
                  <a:lnTo>
                    <a:pt x="845" y="9602"/>
                  </a:lnTo>
                  <a:lnTo>
                    <a:pt x="512" y="9180"/>
                  </a:lnTo>
                  <a:lnTo>
                    <a:pt x="290" y="8824"/>
                  </a:lnTo>
                  <a:lnTo>
                    <a:pt x="201" y="8669"/>
                  </a:lnTo>
                  <a:lnTo>
                    <a:pt x="178" y="8602"/>
                  </a:lnTo>
                  <a:lnTo>
                    <a:pt x="201" y="8513"/>
                  </a:lnTo>
                  <a:lnTo>
                    <a:pt x="312" y="8246"/>
                  </a:lnTo>
                  <a:lnTo>
                    <a:pt x="512" y="7891"/>
                  </a:lnTo>
                  <a:lnTo>
                    <a:pt x="779" y="7446"/>
                  </a:lnTo>
                  <a:lnTo>
                    <a:pt x="1468" y="6357"/>
                  </a:lnTo>
                  <a:lnTo>
                    <a:pt x="2290" y="5135"/>
                  </a:lnTo>
                  <a:lnTo>
                    <a:pt x="3157" y="3890"/>
                  </a:lnTo>
                  <a:lnTo>
                    <a:pt x="4001" y="2779"/>
                  </a:lnTo>
                  <a:lnTo>
                    <a:pt x="4690" y="1890"/>
                  </a:lnTo>
                  <a:lnTo>
                    <a:pt x="4957" y="1556"/>
                  </a:lnTo>
                  <a:lnTo>
                    <a:pt x="5135" y="1356"/>
                  </a:lnTo>
                  <a:lnTo>
                    <a:pt x="5246" y="1290"/>
                  </a:lnTo>
                  <a:lnTo>
                    <a:pt x="5424" y="1223"/>
                  </a:lnTo>
                  <a:lnTo>
                    <a:pt x="5668" y="1134"/>
                  </a:lnTo>
                  <a:lnTo>
                    <a:pt x="5957" y="1067"/>
                  </a:lnTo>
                  <a:lnTo>
                    <a:pt x="6669" y="912"/>
                  </a:lnTo>
                  <a:lnTo>
                    <a:pt x="7535" y="734"/>
                  </a:lnTo>
                  <a:lnTo>
                    <a:pt x="8491" y="578"/>
                  </a:lnTo>
                  <a:lnTo>
                    <a:pt x="9491" y="445"/>
                  </a:lnTo>
                  <a:lnTo>
                    <a:pt x="11403" y="178"/>
                  </a:lnTo>
                  <a:lnTo>
                    <a:pt x="11425" y="178"/>
                  </a:lnTo>
                  <a:lnTo>
                    <a:pt x="11469" y="156"/>
                  </a:lnTo>
                  <a:lnTo>
                    <a:pt x="11469" y="112"/>
                  </a:lnTo>
                  <a:lnTo>
                    <a:pt x="11492" y="67"/>
                  </a:lnTo>
                  <a:lnTo>
                    <a:pt x="11469" y="45"/>
                  </a:lnTo>
                  <a:lnTo>
                    <a:pt x="1144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-3745612" y="-398313"/>
              <a:ext cx="196233" cy="66268"/>
            </a:xfrm>
            <a:custGeom>
              <a:avLst/>
              <a:gdLst/>
              <a:ahLst/>
              <a:cxnLst/>
              <a:rect l="l" t="t" r="r" b="b"/>
              <a:pathLst>
                <a:path w="10536" h="3558" extrusionOk="0">
                  <a:moveTo>
                    <a:pt x="10402" y="1"/>
                  </a:moveTo>
                  <a:lnTo>
                    <a:pt x="6757" y="912"/>
                  </a:lnTo>
                  <a:lnTo>
                    <a:pt x="6713" y="934"/>
                  </a:lnTo>
                  <a:lnTo>
                    <a:pt x="6335" y="1246"/>
                  </a:lnTo>
                  <a:lnTo>
                    <a:pt x="5913" y="1557"/>
                  </a:lnTo>
                  <a:lnTo>
                    <a:pt x="5357" y="1935"/>
                  </a:lnTo>
                  <a:lnTo>
                    <a:pt x="4712" y="2335"/>
                  </a:lnTo>
                  <a:lnTo>
                    <a:pt x="4357" y="2535"/>
                  </a:lnTo>
                  <a:lnTo>
                    <a:pt x="4001" y="2713"/>
                  </a:lnTo>
                  <a:lnTo>
                    <a:pt x="3623" y="2890"/>
                  </a:lnTo>
                  <a:lnTo>
                    <a:pt x="3223" y="3046"/>
                  </a:lnTo>
                  <a:lnTo>
                    <a:pt x="2845" y="3179"/>
                  </a:lnTo>
                  <a:lnTo>
                    <a:pt x="2445" y="3290"/>
                  </a:lnTo>
                  <a:lnTo>
                    <a:pt x="2201" y="3335"/>
                  </a:lnTo>
                  <a:lnTo>
                    <a:pt x="1979" y="3357"/>
                  </a:lnTo>
                  <a:lnTo>
                    <a:pt x="1756" y="3357"/>
                  </a:lnTo>
                  <a:lnTo>
                    <a:pt x="1556" y="3335"/>
                  </a:lnTo>
                  <a:lnTo>
                    <a:pt x="1378" y="3313"/>
                  </a:lnTo>
                  <a:lnTo>
                    <a:pt x="1201" y="3246"/>
                  </a:lnTo>
                  <a:lnTo>
                    <a:pt x="1023" y="3179"/>
                  </a:lnTo>
                  <a:lnTo>
                    <a:pt x="867" y="3090"/>
                  </a:lnTo>
                  <a:lnTo>
                    <a:pt x="667" y="2913"/>
                  </a:lnTo>
                  <a:lnTo>
                    <a:pt x="512" y="2735"/>
                  </a:lnTo>
                  <a:lnTo>
                    <a:pt x="400" y="2535"/>
                  </a:lnTo>
                  <a:lnTo>
                    <a:pt x="312" y="2335"/>
                  </a:lnTo>
                  <a:lnTo>
                    <a:pt x="267" y="2179"/>
                  </a:lnTo>
                  <a:lnTo>
                    <a:pt x="223" y="2046"/>
                  </a:lnTo>
                  <a:lnTo>
                    <a:pt x="200" y="1912"/>
                  </a:lnTo>
                  <a:lnTo>
                    <a:pt x="200" y="1868"/>
                  </a:lnTo>
                  <a:lnTo>
                    <a:pt x="178" y="1846"/>
                  </a:lnTo>
                  <a:lnTo>
                    <a:pt x="134" y="1823"/>
                  </a:lnTo>
                  <a:lnTo>
                    <a:pt x="67" y="1823"/>
                  </a:lnTo>
                  <a:lnTo>
                    <a:pt x="23" y="1846"/>
                  </a:lnTo>
                  <a:lnTo>
                    <a:pt x="23" y="1890"/>
                  </a:lnTo>
                  <a:lnTo>
                    <a:pt x="0" y="1935"/>
                  </a:lnTo>
                  <a:lnTo>
                    <a:pt x="45" y="2090"/>
                  </a:lnTo>
                  <a:lnTo>
                    <a:pt x="67" y="2246"/>
                  </a:lnTo>
                  <a:lnTo>
                    <a:pt x="134" y="2424"/>
                  </a:lnTo>
                  <a:lnTo>
                    <a:pt x="223" y="2624"/>
                  </a:lnTo>
                  <a:lnTo>
                    <a:pt x="356" y="2846"/>
                  </a:lnTo>
                  <a:lnTo>
                    <a:pt x="534" y="3046"/>
                  </a:lnTo>
                  <a:lnTo>
                    <a:pt x="645" y="3157"/>
                  </a:lnTo>
                  <a:lnTo>
                    <a:pt x="756" y="3246"/>
                  </a:lnTo>
                  <a:lnTo>
                    <a:pt x="978" y="3379"/>
                  </a:lnTo>
                  <a:lnTo>
                    <a:pt x="1245" y="3468"/>
                  </a:lnTo>
                  <a:lnTo>
                    <a:pt x="1512" y="3535"/>
                  </a:lnTo>
                  <a:lnTo>
                    <a:pt x="1801" y="3557"/>
                  </a:lnTo>
                  <a:lnTo>
                    <a:pt x="2134" y="3535"/>
                  </a:lnTo>
                  <a:lnTo>
                    <a:pt x="2490" y="3468"/>
                  </a:lnTo>
                  <a:lnTo>
                    <a:pt x="2868" y="3379"/>
                  </a:lnTo>
                  <a:lnTo>
                    <a:pt x="3245" y="3246"/>
                  </a:lnTo>
                  <a:lnTo>
                    <a:pt x="3623" y="3090"/>
                  </a:lnTo>
                  <a:lnTo>
                    <a:pt x="4001" y="2935"/>
                  </a:lnTo>
                  <a:lnTo>
                    <a:pt x="4357" y="2757"/>
                  </a:lnTo>
                  <a:lnTo>
                    <a:pt x="4690" y="2557"/>
                  </a:lnTo>
                  <a:lnTo>
                    <a:pt x="5335" y="2179"/>
                  </a:lnTo>
                  <a:lnTo>
                    <a:pt x="5890" y="1801"/>
                  </a:lnTo>
                  <a:lnTo>
                    <a:pt x="6335" y="1490"/>
                  </a:lnTo>
                  <a:lnTo>
                    <a:pt x="6824" y="1090"/>
                  </a:lnTo>
                  <a:lnTo>
                    <a:pt x="10447" y="179"/>
                  </a:lnTo>
                  <a:lnTo>
                    <a:pt x="10491" y="179"/>
                  </a:lnTo>
                  <a:lnTo>
                    <a:pt x="10513" y="134"/>
                  </a:lnTo>
                  <a:lnTo>
                    <a:pt x="10536" y="112"/>
                  </a:lnTo>
                  <a:lnTo>
                    <a:pt x="10513" y="68"/>
                  </a:lnTo>
                  <a:lnTo>
                    <a:pt x="10513" y="23"/>
                  </a:lnTo>
                  <a:lnTo>
                    <a:pt x="1046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-4829363" y="208564"/>
              <a:ext cx="311727" cy="164775"/>
            </a:xfrm>
            <a:custGeom>
              <a:avLst/>
              <a:gdLst/>
              <a:ahLst/>
              <a:cxnLst/>
              <a:rect l="l" t="t" r="r" b="b"/>
              <a:pathLst>
                <a:path w="16737" h="8847" extrusionOk="0">
                  <a:moveTo>
                    <a:pt x="16292" y="1"/>
                  </a:moveTo>
                  <a:lnTo>
                    <a:pt x="16159" y="23"/>
                  </a:lnTo>
                  <a:lnTo>
                    <a:pt x="12602" y="801"/>
                  </a:lnTo>
                  <a:lnTo>
                    <a:pt x="12247" y="890"/>
                  </a:lnTo>
                  <a:lnTo>
                    <a:pt x="9113" y="1579"/>
                  </a:lnTo>
                  <a:lnTo>
                    <a:pt x="8691" y="1668"/>
                  </a:lnTo>
                  <a:lnTo>
                    <a:pt x="8268" y="1779"/>
                  </a:lnTo>
                  <a:lnTo>
                    <a:pt x="7846" y="1912"/>
                  </a:lnTo>
                  <a:lnTo>
                    <a:pt x="7468" y="2090"/>
                  </a:lnTo>
                  <a:lnTo>
                    <a:pt x="7224" y="2223"/>
                  </a:lnTo>
                  <a:lnTo>
                    <a:pt x="7001" y="2357"/>
                  </a:lnTo>
                  <a:lnTo>
                    <a:pt x="6557" y="2690"/>
                  </a:lnTo>
                  <a:lnTo>
                    <a:pt x="6134" y="3046"/>
                  </a:lnTo>
                  <a:lnTo>
                    <a:pt x="5734" y="3424"/>
                  </a:lnTo>
                  <a:lnTo>
                    <a:pt x="5090" y="3935"/>
                  </a:lnTo>
                  <a:lnTo>
                    <a:pt x="4445" y="4402"/>
                  </a:lnTo>
                  <a:lnTo>
                    <a:pt x="3756" y="4846"/>
                  </a:lnTo>
                  <a:lnTo>
                    <a:pt x="3045" y="5246"/>
                  </a:lnTo>
                  <a:lnTo>
                    <a:pt x="2312" y="5602"/>
                  </a:lnTo>
                  <a:lnTo>
                    <a:pt x="1556" y="5891"/>
                  </a:lnTo>
                  <a:lnTo>
                    <a:pt x="778" y="6157"/>
                  </a:lnTo>
                  <a:lnTo>
                    <a:pt x="0" y="6380"/>
                  </a:lnTo>
                  <a:lnTo>
                    <a:pt x="1111" y="7491"/>
                  </a:lnTo>
                  <a:lnTo>
                    <a:pt x="1378" y="7691"/>
                  </a:lnTo>
                  <a:lnTo>
                    <a:pt x="1667" y="7891"/>
                  </a:lnTo>
                  <a:lnTo>
                    <a:pt x="1956" y="8047"/>
                  </a:lnTo>
                  <a:lnTo>
                    <a:pt x="2245" y="8202"/>
                  </a:lnTo>
                  <a:lnTo>
                    <a:pt x="2556" y="8336"/>
                  </a:lnTo>
                  <a:lnTo>
                    <a:pt x="2867" y="8447"/>
                  </a:lnTo>
                  <a:lnTo>
                    <a:pt x="3201" y="8558"/>
                  </a:lnTo>
                  <a:lnTo>
                    <a:pt x="3534" y="8647"/>
                  </a:lnTo>
                  <a:lnTo>
                    <a:pt x="3867" y="8713"/>
                  </a:lnTo>
                  <a:lnTo>
                    <a:pt x="4201" y="8780"/>
                  </a:lnTo>
                  <a:lnTo>
                    <a:pt x="4534" y="8825"/>
                  </a:lnTo>
                  <a:lnTo>
                    <a:pt x="4868" y="8847"/>
                  </a:lnTo>
                  <a:lnTo>
                    <a:pt x="5557" y="8847"/>
                  </a:lnTo>
                  <a:lnTo>
                    <a:pt x="5890" y="8825"/>
                  </a:lnTo>
                  <a:lnTo>
                    <a:pt x="6223" y="8780"/>
                  </a:lnTo>
                  <a:lnTo>
                    <a:pt x="6890" y="8691"/>
                  </a:lnTo>
                  <a:lnTo>
                    <a:pt x="7557" y="8513"/>
                  </a:lnTo>
                  <a:lnTo>
                    <a:pt x="8202" y="8313"/>
                  </a:lnTo>
                  <a:lnTo>
                    <a:pt x="8824" y="8069"/>
                  </a:lnTo>
                  <a:lnTo>
                    <a:pt x="9446" y="7780"/>
                  </a:lnTo>
                  <a:lnTo>
                    <a:pt x="10046" y="7469"/>
                  </a:lnTo>
                  <a:lnTo>
                    <a:pt x="10624" y="7113"/>
                  </a:lnTo>
                  <a:lnTo>
                    <a:pt x="11202" y="6758"/>
                  </a:lnTo>
                  <a:lnTo>
                    <a:pt x="11758" y="6357"/>
                  </a:lnTo>
                  <a:lnTo>
                    <a:pt x="12291" y="5935"/>
                  </a:lnTo>
                  <a:lnTo>
                    <a:pt x="12802" y="5491"/>
                  </a:lnTo>
                  <a:lnTo>
                    <a:pt x="13314" y="5046"/>
                  </a:lnTo>
                  <a:lnTo>
                    <a:pt x="14314" y="4113"/>
                  </a:lnTo>
                  <a:lnTo>
                    <a:pt x="15269" y="3179"/>
                  </a:lnTo>
                  <a:lnTo>
                    <a:pt x="15558" y="2890"/>
                  </a:lnTo>
                  <a:lnTo>
                    <a:pt x="15825" y="2579"/>
                  </a:lnTo>
                  <a:lnTo>
                    <a:pt x="16092" y="2268"/>
                  </a:lnTo>
                  <a:lnTo>
                    <a:pt x="16314" y="1934"/>
                  </a:lnTo>
                  <a:lnTo>
                    <a:pt x="16514" y="1579"/>
                  </a:lnTo>
                  <a:lnTo>
                    <a:pt x="16581" y="1401"/>
                  </a:lnTo>
                  <a:lnTo>
                    <a:pt x="16648" y="1223"/>
                  </a:lnTo>
                  <a:lnTo>
                    <a:pt x="16692" y="1045"/>
                  </a:lnTo>
                  <a:lnTo>
                    <a:pt x="16736" y="845"/>
                  </a:lnTo>
                  <a:lnTo>
                    <a:pt x="16736" y="668"/>
                  </a:lnTo>
                  <a:lnTo>
                    <a:pt x="16736" y="467"/>
                  </a:lnTo>
                  <a:lnTo>
                    <a:pt x="16714" y="356"/>
                  </a:lnTo>
                  <a:lnTo>
                    <a:pt x="16692" y="267"/>
                  </a:lnTo>
                  <a:lnTo>
                    <a:pt x="16670" y="179"/>
                  </a:lnTo>
                  <a:lnTo>
                    <a:pt x="16603" y="90"/>
                  </a:lnTo>
                  <a:lnTo>
                    <a:pt x="16559" y="45"/>
                  </a:lnTo>
                  <a:lnTo>
                    <a:pt x="16492" y="23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-4601281" y="208564"/>
              <a:ext cx="81168" cy="21139"/>
            </a:xfrm>
            <a:custGeom>
              <a:avLst/>
              <a:gdLst/>
              <a:ahLst/>
              <a:cxnLst/>
              <a:rect l="l" t="t" r="r" b="b"/>
              <a:pathLst>
                <a:path w="4358" h="1135" extrusionOk="0">
                  <a:moveTo>
                    <a:pt x="4179" y="1"/>
                  </a:moveTo>
                  <a:lnTo>
                    <a:pt x="4001" y="134"/>
                  </a:lnTo>
                  <a:lnTo>
                    <a:pt x="3824" y="267"/>
                  </a:lnTo>
                  <a:lnTo>
                    <a:pt x="3646" y="379"/>
                  </a:lnTo>
                  <a:lnTo>
                    <a:pt x="3424" y="490"/>
                  </a:lnTo>
                  <a:lnTo>
                    <a:pt x="3201" y="579"/>
                  </a:lnTo>
                  <a:lnTo>
                    <a:pt x="2957" y="668"/>
                  </a:lnTo>
                  <a:lnTo>
                    <a:pt x="2690" y="756"/>
                  </a:lnTo>
                  <a:lnTo>
                    <a:pt x="2401" y="823"/>
                  </a:lnTo>
                  <a:lnTo>
                    <a:pt x="2112" y="868"/>
                  </a:lnTo>
                  <a:lnTo>
                    <a:pt x="1823" y="912"/>
                  </a:lnTo>
                  <a:lnTo>
                    <a:pt x="1557" y="934"/>
                  </a:lnTo>
                  <a:lnTo>
                    <a:pt x="1290" y="956"/>
                  </a:lnTo>
                  <a:lnTo>
                    <a:pt x="1045" y="934"/>
                  </a:lnTo>
                  <a:lnTo>
                    <a:pt x="801" y="912"/>
                  </a:lnTo>
                  <a:lnTo>
                    <a:pt x="579" y="868"/>
                  </a:lnTo>
                  <a:lnTo>
                    <a:pt x="356" y="801"/>
                  </a:lnTo>
                  <a:lnTo>
                    <a:pt x="1" y="890"/>
                  </a:lnTo>
                  <a:lnTo>
                    <a:pt x="312" y="1001"/>
                  </a:lnTo>
                  <a:lnTo>
                    <a:pt x="623" y="1090"/>
                  </a:lnTo>
                  <a:lnTo>
                    <a:pt x="956" y="1134"/>
                  </a:lnTo>
                  <a:lnTo>
                    <a:pt x="1601" y="1134"/>
                  </a:lnTo>
                  <a:lnTo>
                    <a:pt x="1868" y="1112"/>
                  </a:lnTo>
                  <a:lnTo>
                    <a:pt x="2157" y="1068"/>
                  </a:lnTo>
                  <a:lnTo>
                    <a:pt x="2446" y="1023"/>
                  </a:lnTo>
                  <a:lnTo>
                    <a:pt x="2757" y="934"/>
                  </a:lnTo>
                  <a:lnTo>
                    <a:pt x="3046" y="845"/>
                  </a:lnTo>
                  <a:lnTo>
                    <a:pt x="3312" y="756"/>
                  </a:lnTo>
                  <a:lnTo>
                    <a:pt x="3557" y="645"/>
                  </a:lnTo>
                  <a:lnTo>
                    <a:pt x="3779" y="534"/>
                  </a:lnTo>
                  <a:lnTo>
                    <a:pt x="4001" y="401"/>
                  </a:lnTo>
                  <a:lnTo>
                    <a:pt x="4179" y="245"/>
                  </a:lnTo>
                  <a:lnTo>
                    <a:pt x="4357" y="90"/>
                  </a:lnTo>
                  <a:lnTo>
                    <a:pt x="4313" y="45"/>
                  </a:lnTo>
                  <a:lnTo>
                    <a:pt x="4246" y="23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-4744917" y="353039"/>
              <a:ext cx="299304" cy="367620"/>
            </a:xfrm>
            <a:custGeom>
              <a:avLst/>
              <a:gdLst/>
              <a:ahLst/>
              <a:cxnLst/>
              <a:rect l="l" t="t" r="r" b="b"/>
              <a:pathLst>
                <a:path w="16070" h="19738" extrusionOk="0">
                  <a:moveTo>
                    <a:pt x="6179" y="1"/>
                  </a:moveTo>
                  <a:lnTo>
                    <a:pt x="5690" y="23"/>
                  </a:lnTo>
                  <a:lnTo>
                    <a:pt x="5201" y="67"/>
                  </a:lnTo>
                  <a:lnTo>
                    <a:pt x="4712" y="179"/>
                  </a:lnTo>
                  <a:lnTo>
                    <a:pt x="4245" y="312"/>
                  </a:lnTo>
                  <a:lnTo>
                    <a:pt x="3801" y="512"/>
                  </a:lnTo>
                  <a:lnTo>
                    <a:pt x="3356" y="734"/>
                  </a:lnTo>
                  <a:lnTo>
                    <a:pt x="2956" y="979"/>
                  </a:lnTo>
                  <a:lnTo>
                    <a:pt x="2578" y="1245"/>
                  </a:lnTo>
                  <a:lnTo>
                    <a:pt x="2223" y="1557"/>
                  </a:lnTo>
                  <a:lnTo>
                    <a:pt x="1889" y="1912"/>
                  </a:lnTo>
                  <a:lnTo>
                    <a:pt x="1578" y="2268"/>
                  </a:lnTo>
                  <a:lnTo>
                    <a:pt x="1312" y="2668"/>
                  </a:lnTo>
                  <a:lnTo>
                    <a:pt x="1045" y="3068"/>
                  </a:lnTo>
                  <a:lnTo>
                    <a:pt x="800" y="3512"/>
                  </a:lnTo>
                  <a:lnTo>
                    <a:pt x="600" y="3957"/>
                  </a:lnTo>
                  <a:lnTo>
                    <a:pt x="423" y="4424"/>
                  </a:lnTo>
                  <a:lnTo>
                    <a:pt x="289" y="4913"/>
                  </a:lnTo>
                  <a:lnTo>
                    <a:pt x="156" y="5424"/>
                  </a:lnTo>
                  <a:lnTo>
                    <a:pt x="67" y="5913"/>
                  </a:lnTo>
                  <a:lnTo>
                    <a:pt x="22" y="6446"/>
                  </a:lnTo>
                  <a:lnTo>
                    <a:pt x="0" y="6958"/>
                  </a:lnTo>
                  <a:lnTo>
                    <a:pt x="22" y="7491"/>
                  </a:lnTo>
                  <a:lnTo>
                    <a:pt x="45" y="7913"/>
                  </a:lnTo>
                  <a:lnTo>
                    <a:pt x="111" y="8336"/>
                  </a:lnTo>
                  <a:lnTo>
                    <a:pt x="178" y="8780"/>
                  </a:lnTo>
                  <a:lnTo>
                    <a:pt x="289" y="9202"/>
                  </a:lnTo>
                  <a:lnTo>
                    <a:pt x="400" y="9647"/>
                  </a:lnTo>
                  <a:lnTo>
                    <a:pt x="556" y="10069"/>
                  </a:lnTo>
                  <a:lnTo>
                    <a:pt x="711" y="10514"/>
                  </a:lnTo>
                  <a:lnTo>
                    <a:pt x="889" y="10936"/>
                  </a:lnTo>
                  <a:lnTo>
                    <a:pt x="1089" y="11381"/>
                  </a:lnTo>
                  <a:lnTo>
                    <a:pt x="1312" y="11803"/>
                  </a:lnTo>
                  <a:lnTo>
                    <a:pt x="1556" y="12247"/>
                  </a:lnTo>
                  <a:lnTo>
                    <a:pt x="1823" y="12670"/>
                  </a:lnTo>
                  <a:lnTo>
                    <a:pt x="2089" y="13114"/>
                  </a:lnTo>
                  <a:lnTo>
                    <a:pt x="2401" y="13537"/>
                  </a:lnTo>
                  <a:lnTo>
                    <a:pt x="2712" y="13959"/>
                  </a:lnTo>
                  <a:lnTo>
                    <a:pt x="3045" y="14381"/>
                  </a:lnTo>
                  <a:lnTo>
                    <a:pt x="3690" y="15115"/>
                  </a:lnTo>
                  <a:lnTo>
                    <a:pt x="4357" y="15781"/>
                  </a:lnTo>
                  <a:lnTo>
                    <a:pt x="5046" y="16426"/>
                  </a:lnTo>
                  <a:lnTo>
                    <a:pt x="5401" y="16737"/>
                  </a:lnTo>
                  <a:lnTo>
                    <a:pt x="5757" y="17026"/>
                  </a:lnTo>
                  <a:lnTo>
                    <a:pt x="6112" y="17293"/>
                  </a:lnTo>
                  <a:lnTo>
                    <a:pt x="6490" y="17537"/>
                  </a:lnTo>
                  <a:lnTo>
                    <a:pt x="6868" y="17804"/>
                  </a:lnTo>
                  <a:lnTo>
                    <a:pt x="7246" y="18026"/>
                  </a:lnTo>
                  <a:lnTo>
                    <a:pt x="7624" y="18249"/>
                  </a:lnTo>
                  <a:lnTo>
                    <a:pt x="8002" y="18449"/>
                  </a:lnTo>
                  <a:lnTo>
                    <a:pt x="8402" y="18626"/>
                  </a:lnTo>
                  <a:lnTo>
                    <a:pt x="8780" y="18804"/>
                  </a:lnTo>
                  <a:lnTo>
                    <a:pt x="9380" y="19026"/>
                  </a:lnTo>
                  <a:lnTo>
                    <a:pt x="9958" y="19226"/>
                  </a:lnTo>
                  <a:lnTo>
                    <a:pt x="10558" y="19404"/>
                  </a:lnTo>
                  <a:lnTo>
                    <a:pt x="11136" y="19538"/>
                  </a:lnTo>
                  <a:lnTo>
                    <a:pt x="11669" y="19627"/>
                  </a:lnTo>
                  <a:lnTo>
                    <a:pt x="12180" y="19693"/>
                  </a:lnTo>
                  <a:lnTo>
                    <a:pt x="12714" y="19715"/>
                  </a:lnTo>
                  <a:lnTo>
                    <a:pt x="13225" y="19738"/>
                  </a:lnTo>
                  <a:lnTo>
                    <a:pt x="13958" y="19715"/>
                  </a:lnTo>
                  <a:lnTo>
                    <a:pt x="14670" y="19627"/>
                  </a:lnTo>
                  <a:lnTo>
                    <a:pt x="15381" y="19493"/>
                  </a:lnTo>
                  <a:lnTo>
                    <a:pt x="15736" y="19427"/>
                  </a:lnTo>
                  <a:lnTo>
                    <a:pt x="16070" y="19315"/>
                  </a:lnTo>
                  <a:lnTo>
                    <a:pt x="15736" y="18182"/>
                  </a:lnTo>
                  <a:lnTo>
                    <a:pt x="15114" y="18337"/>
                  </a:lnTo>
                  <a:lnTo>
                    <a:pt x="14492" y="18449"/>
                  </a:lnTo>
                  <a:lnTo>
                    <a:pt x="13869" y="18515"/>
                  </a:lnTo>
                  <a:lnTo>
                    <a:pt x="13225" y="18537"/>
                  </a:lnTo>
                  <a:lnTo>
                    <a:pt x="12580" y="18515"/>
                  </a:lnTo>
                  <a:lnTo>
                    <a:pt x="11936" y="18449"/>
                  </a:lnTo>
                  <a:lnTo>
                    <a:pt x="11269" y="18337"/>
                  </a:lnTo>
                  <a:lnTo>
                    <a:pt x="10624" y="18182"/>
                  </a:lnTo>
                  <a:lnTo>
                    <a:pt x="9935" y="17960"/>
                  </a:lnTo>
                  <a:lnTo>
                    <a:pt x="9246" y="17715"/>
                  </a:lnTo>
                  <a:lnTo>
                    <a:pt x="8891" y="17560"/>
                  </a:lnTo>
                  <a:lnTo>
                    <a:pt x="8535" y="17382"/>
                  </a:lnTo>
                  <a:lnTo>
                    <a:pt x="7824" y="16982"/>
                  </a:lnTo>
                  <a:lnTo>
                    <a:pt x="7135" y="16559"/>
                  </a:lnTo>
                  <a:lnTo>
                    <a:pt x="6468" y="16048"/>
                  </a:lnTo>
                  <a:lnTo>
                    <a:pt x="5801" y="15515"/>
                  </a:lnTo>
                  <a:lnTo>
                    <a:pt x="5179" y="14937"/>
                  </a:lnTo>
                  <a:lnTo>
                    <a:pt x="4557" y="14292"/>
                  </a:lnTo>
                  <a:lnTo>
                    <a:pt x="3956" y="13625"/>
                  </a:lnTo>
                  <a:lnTo>
                    <a:pt x="3645" y="13225"/>
                  </a:lnTo>
                  <a:lnTo>
                    <a:pt x="3356" y="12848"/>
                  </a:lnTo>
                  <a:lnTo>
                    <a:pt x="3090" y="12470"/>
                  </a:lnTo>
                  <a:lnTo>
                    <a:pt x="2845" y="12070"/>
                  </a:lnTo>
                  <a:lnTo>
                    <a:pt x="2601" y="11670"/>
                  </a:lnTo>
                  <a:lnTo>
                    <a:pt x="2378" y="11292"/>
                  </a:lnTo>
                  <a:lnTo>
                    <a:pt x="2178" y="10892"/>
                  </a:lnTo>
                  <a:lnTo>
                    <a:pt x="2001" y="10514"/>
                  </a:lnTo>
                  <a:lnTo>
                    <a:pt x="1823" y="10114"/>
                  </a:lnTo>
                  <a:lnTo>
                    <a:pt x="1689" y="9736"/>
                  </a:lnTo>
                  <a:lnTo>
                    <a:pt x="1556" y="9336"/>
                  </a:lnTo>
                  <a:lnTo>
                    <a:pt x="1445" y="8958"/>
                  </a:lnTo>
                  <a:lnTo>
                    <a:pt x="1356" y="8558"/>
                  </a:lnTo>
                  <a:lnTo>
                    <a:pt x="1289" y="8180"/>
                  </a:lnTo>
                  <a:lnTo>
                    <a:pt x="1245" y="7802"/>
                  </a:lnTo>
                  <a:lnTo>
                    <a:pt x="1200" y="7402"/>
                  </a:lnTo>
                  <a:lnTo>
                    <a:pt x="1200" y="6980"/>
                  </a:lnTo>
                  <a:lnTo>
                    <a:pt x="1200" y="6535"/>
                  </a:lnTo>
                  <a:lnTo>
                    <a:pt x="1245" y="6091"/>
                  </a:lnTo>
                  <a:lnTo>
                    <a:pt x="1334" y="5668"/>
                  </a:lnTo>
                  <a:lnTo>
                    <a:pt x="1423" y="5246"/>
                  </a:lnTo>
                  <a:lnTo>
                    <a:pt x="1534" y="4846"/>
                  </a:lnTo>
                  <a:lnTo>
                    <a:pt x="1689" y="4468"/>
                  </a:lnTo>
                  <a:lnTo>
                    <a:pt x="1845" y="4090"/>
                  </a:lnTo>
                  <a:lnTo>
                    <a:pt x="2045" y="3713"/>
                  </a:lnTo>
                  <a:lnTo>
                    <a:pt x="2267" y="3379"/>
                  </a:lnTo>
                  <a:lnTo>
                    <a:pt x="2490" y="3046"/>
                  </a:lnTo>
                  <a:lnTo>
                    <a:pt x="2734" y="2735"/>
                  </a:lnTo>
                  <a:lnTo>
                    <a:pt x="3023" y="2468"/>
                  </a:lnTo>
                  <a:lnTo>
                    <a:pt x="3312" y="2201"/>
                  </a:lnTo>
                  <a:lnTo>
                    <a:pt x="3623" y="1979"/>
                  </a:lnTo>
                  <a:lnTo>
                    <a:pt x="3956" y="1757"/>
                  </a:lnTo>
                  <a:lnTo>
                    <a:pt x="4312" y="1579"/>
                  </a:lnTo>
                  <a:lnTo>
                    <a:pt x="4712" y="1423"/>
                  </a:lnTo>
                  <a:lnTo>
                    <a:pt x="5112" y="1312"/>
                  </a:lnTo>
                  <a:lnTo>
                    <a:pt x="5512" y="1245"/>
                  </a:lnTo>
                  <a:lnTo>
                    <a:pt x="5935" y="1201"/>
                  </a:lnTo>
                  <a:lnTo>
                    <a:pt x="6357" y="1201"/>
                  </a:lnTo>
                  <a:lnTo>
                    <a:pt x="6779" y="1223"/>
                  </a:lnTo>
                  <a:lnTo>
                    <a:pt x="7202" y="1290"/>
                  </a:lnTo>
                  <a:lnTo>
                    <a:pt x="7668" y="1401"/>
                  </a:lnTo>
                  <a:lnTo>
                    <a:pt x="8113" y="1534"/>
                  </a:lnTo>
                  <a:lnTo>
                    <a:pt x="8535" y="1734"/>
                  </a:lnTo>
                  <a:lnTo>
                    <a:pt x="8957" y="1957"/>
                  </a:lnTo>
                  <a:lnTo>
                    <a:pt x="9335" y="2201"/>
                  </a:lnTo>
                  <a:lnTo>
                    <a:pt x="9691" y="2490"/>
                  </a:lnTo>
                  <a:lnTo>
                    <a:pt x="10024" y="2823"/>
                  </a:lnTo>
                  <a:lnTo>
                    <a:pt x="10335" y="3179"/>
                  </a:lnTo>
                  <a:lnTo>
                    <a:pt x="11291" y="2468"/>
                  </a:lnTo>
                  <a:lnTo>
                    <a:pt x="11091" y="2223"/>
                  </a:lnTo>
                  <a:lnTo>
                    <a:pt x="10891" y="2001"/>
                  </a:lnTo>
                  <a:lnTo>
                    <a:pt x="10669" y="1779"/>
                  </a:lnTo>
                  <a:lnTo>
                    <a:pt x="10447" y="1557"/>
                  </a:lnTo>
                  <a:lnTo>
                    <a:pt x="10202" y="1357"/>
                  </a:lnTo>
                  <a:lnTo>
                    <a:pt x="9958" y="1179"/>
                  </a:lnTo>
                  <a:lnTo>
                    <a:pt x="9713" y="1001"/>
                  </a:lnTo>
                  <a:lnTo>
                    <a:pt x="9446" y="845"/>
                  </a:lnTo>
                  <a:lnTo>
                    <a:pt x="9180" y="712"/>
                  </a:lnTo>
                  <a:lnTo>
                    <a:pt x="8913" y="579"/>
                  </a:lnTo>
                  <a:lnTo>
                    <a:pt x="8624" y="445"/>
                  </a:lnTo>
                  <a:lnTo>
                    <a:pt x="8335" y="334"/>
                  </a:lnTo>
                  <a:lnTo>
                    <a:pt x="8046" y="245"/>
                  </a:lnTo>
                  <a:lnTo>
                    <a:pt x="7757" y="179"/>
                  </a:lnTo>
                  <a:lnTo>
                    <a:pt x="7446" y="112"/>
                  </a:lnTo>
                  <a:lnTo>
                    <a:pt x="7157" y="67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-4611618" y="354286"/>
              <a:ext cx="77014" cy="57980"/>
            </a:xfrm>
            <a:custGeom>
              <a:avLst/>
              <a:gdLst/>
              <a:ahLst/>
              <a:cxnLst/>
              <a:rect l="l" t="t" r="r" b="b"/>
              <a:pathLst>
                <a:path w="4135" h="3113" extrusionOk="0">
                  <a:moveTo>
                    <a:pt x="0" y="0"/>
                  </a:moveTo>
                  <a:lnTo>
                    <a:pt x="0" y="600"/>
                  </a:lnTo>
                  <a:lnTo>
                    <a:pt x="45" y="1223"/>
                  </a:lnTo>
                  <a:lnTo>
                    <a:pt x="511" y="1334"/>
                  </a:lnTo>
                  <a:lnTo>
                    <a:pt x="956" y="1467"/>
                  </a:lnTo>
                  <a:lnTo>
                    <a:pt x="1378" y="1667"/>
                  </a:lnTo>
                  <a:lnTo>
                    <a:pt x="1800" y="1890"/>
                  </a:lnTo>
                  <a:lnTo>
                    <a:pt x="2178" y="2134"/>
                  </a:lnTo>
                  <a:lnTo>
                    <a:pt x="2534" y="2423"/>
                  </a:lnTo>
                  <a:lnTo>
                    <a:pt x="2867" y="2756"/>
                  </a:lnTo>
                  <a:lnTo>
                    <a:pt x="3178" y="3112"/>
                  </a:lnTo>
                  <a:lnTo>
                    <a:pt x="4134" y="2401"/>
                  </a:lnTo>
                  <a:lnTo>
                    <a:pt x="3934" y="2156"/>
                  </a:lnTo>
                  <a:lnTo>
                    <a:pt x="3734" y="1934"/>
                  </a:lnTo>
                  <a:lnTo>
                    <a:pt x="3512" y="1712"/>
                  </a:lnTo>
                  <a:lnTo>
                    <a:pt x="3290" y="1490"/>
                  </a:lnTo>
                  <a:lnTo>
                    <a:pt x="3045" y="1290"/>
                  </a:lnTo>
                  <a:lnTo>
                    <a:pt x="2801" y="1112"/>
                  </a:lnTo>
                  <a:lnTo>
                    <a:pt x="2556" y="934"/>
                  </a:lnTo>
                  <a:lnTo>
                    <a:pt x="2289" y="778"/>
                  </a:lnTo>
                  <a:lnTo>
                    <a:pt x="2023" y="645"/>
                  </a:lnTo>
                  <a:lnTo>
                    <a:pt x="1756" y="512"/>
                  </a:lnTo>
                  <a:lnTo>
                    <a:pt x="1467" y="378"/>
                  </a:lnTo>
                  <a:lnTo>
                    <a:pt x="1178" y="267"/>
                  </a:lnTo>
                  <a:lnTo>
                    <a:pt x="889" y="178"/>
                  </a:lnTo>
                  <a:lnTo>
                    <a:pt x="600" y="112"/>
                  </a:lnTo>
                  <a:lnTo>
                    <a:pt x="28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-4547045" y="691660"/>
              <a:ext cx="101432" cy="28999"/>
            </a:xfrm>
            <a:custGeom>
              <a:avLst/>
              <a:gdLst/>
              <a:ahLst/>
              <a:cxnLst/>
              <a:rect l="l" t="t" r="r" b="b"/>
              <a:pathLst>
                <a:path w="5446" h="1557" extrusionOk="0">
                  <a:moveTo>
                    <a:pt x="0" y="1"/>
                  </a:moveTo>
                  <a:lnTo>
                    <a:pt x="178" y="490"/>
                  </a:lnTo>
                  <a:lnTo>
                    <a:pt x="334" y="912"/>
                  </a:lnTo>
                  <a:lnTo>
                    <a:pt x="512" y="1357"/>
                  </a:lnTo>
                  <a:lnTo>
                    <a:pt x="1045" y="1446"/>
                  </a:lnTo>
                  <a:lnTo>
                    <a:pt x="1556" y="1512"/>
                  </a:lnTo>
                  <a:lnTo>
                    <a:pt x="2090" y="1534"/>
                  </a:lnTo>
                  <a:lnTo>
                    <a:pt x="2601" y="1557"/>
                  </a:lnTo>
                  <a:lnTo>
                    <a:pt x="3334" y="1534"/>
                  </a:lnTo>
                  <a:lnTo>
                    <a:pt x="4046" y="1446"/>
                  </a:lnTo>
                  <a:lnTo>
                    <a:pt x="4757" y="1312"/>
                  </a:lnTo>
                  <a:lnTo>
                    <a:pt x="5112" y="1246"/>
                  </a:lnTo>
                  <a:lnTo>
                    <a:pt x="5446" y="1134"/>
                  </a:lnTo>
                  <a:lnTo>
                    <a:pt x="5112" y="1"/>
                  </a:lnTo>
                  <a:lnTo>
                    <a:pt x="4490" y="156"/>
                  </a:lnTo>
                  <a:lnTo>
                    <a:pt x="3868" y="268"/>
                  </a:lnTo>
                  <a:lnTo>
                    <a:pt x="3245" y="334"/>
                  </a:lnTo>
                  <a:lnTo>
                    <a:pt x="2601" y="356"/>
                  </a:lnTo>
                  <a:lnTo>
                    <a:pt x="1956" y="334"/>
                  </a:lnTo>
                  <a:lnTo>
                    <a:pt x="1312" y="268"/>
                  </a:lnTo>
                  <a:lnTo>
                    <a:pt x="645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-4612047" y="204020"/>
              <a:ext cx="532377" cy="650348"/>
            </a:xfrm>
            <a:custGeom>
              <a:avLst/>
              <a:gdLst/>
              <a:ahLst/>
              <a:cxnLst/>
              <a:rect l="l" t="t" r="r" b="b"/>
              <a:pathLst>
                <a:path w="28584" h="34918" extrusionOk="0">
                  <a:moveTo>
                    <a:pt x="28584" y="0"/>
                  </a:moveTo>
                  <a:lnTo>
                    <a:pt x="26939" y="134"/>
                  </a:lnTo>
                  <a:lnTo>
                    <a:pt x="26739" y="134"/>
                  </a:lnTo>
                  <a:lnTo>
                    <a:pt x="26495" y="156"/>
                  </a:lnTo>
                  <a:lnTo>
                    <a:pt x="26272" y="178"/>
                  </a:lnTo>
                  <a:lnTo>
                    <a:pt x="22160" y="489"/>
                  </a:lnTo>
                  <a:lnTo>
                    <a:pt x="21960" y="511"/>
                  </a:lnTo>
                  <a:lnTo>
                    <a:pt x="21471" y="556"/>
                  </a:lnTo>
                  <a:lnTo>
                    <a:pt x="21249" y="578"/>
                  </a:lnTo>
                  <a:lnTo>
                    <a:pt x="15937" y="978"/>
                  </a:lnTo>
                  <a:lnTo>
                    <a:pt x="15737" y="1000"/>
                  </a:lnTo>
                  <a:lnTo>
                    <a:pt x="15404" y="1023"/>
                  </a:lnTo>
                  <a:lnTo>
                    <a:pt x="15204" y="1045"/>
                  </a:lnTo>
                  <a:lnTo>
                    <a:pt x="10625" y="1400"/>
                  </a:lnTo>
                  <a:lnTo>
                    <a:pt x="10403" y="1423"/>
                  </a:lnTo>
                  <a:lnTo>
                    <a:pt x="9958" y="1445"/>
                  </a:lnTo>
                  <a:lnTo>
                    <a:pt x="9758" y="1467"/>
                  </a:lnTo>
                  <a:lnTo>
                    <a:pt x="4068" y="1912"/>
                  </a:lnTo>
                  <a:lnTo>
                    <a:pt x="3868" y="1912"/>
                  </a:lnTo>
                  <a:lnTo>
                    <a:pt x="3579" y="1956"/>
                  </a:lnTo>
                  <a:lnTo>
                    <a:pt x="3379" y="1956"/>
                  </a:lnTo>
                  <a:lnTo>
                    <a:pt x="1" y="2223"/>
                  </a:lnTo>
                  <a:lnTo>
                    <a:pt x="534" y="4357"/>
                  </a:lnTo>
                  <a:lnTo>
                    <a:pt x="601" y="4579"/>
                  </a:lnTo>
                  <a:lnTo>
                    <a:pt x="8202" y="34051"/>
                  </a:lnTo>
                  <a:lnTo>
                    <a:pt x="9091" y="34251"/>
                  </a:lnTo>
                  <a:lnTo>
                    <a:pt x="9958" y="34407"/>
                  </a:lnTo>
                  <a:lnTo>
                    <a:pt x="10825" y="34540"/>
                  </a:lnTo>
                  <a:lnTo>
                    <a:pt x="11692" y="34651"/>
                  </a:lnTo>
                  <a:lnTo>
                    <a:pt x="12514" y="34740"/>
                  </a:lnTo>
                  <a:lnTo>
                    <a:pt x="13337" y="34807"/>
                  </a:lnTo>
                  <a:lnTo>
                    <a:pt x="14137" y="34851"/>
                  </a:lnTo>
                  <a:lnTo>
                    <a:pt x="14937" y="34896"/>
                  </a:lnTo>
                  <a:lnTo>
                    <a:pt x="15693" y="34918"/>
                  </a:lnTo>
                  <a:lnTo>
                    <a:pt x="16448" y="34918"/>
                  </a:lnTo>
                  <a:lnTo>
                    <a:pt x="17182" y="34896"/>
                  </a:lnTo>
                  <a:lnTo>
                    <a:pt x="17871" y="34873"/>
                  </a:lnTo>
                  <a:lnTo>
                    <a:pt x="19204" y="34784"/>
                  </a:lnTo>
                  <a:lnTo>
                    <a:pt x="20449" y="34651"/>
                  </a:lnTo>
                  <a:lnTo>
                    <a:pt x="21560" y="34496"/>
                  </a:lnTo>
                  <a:lnTo>
                    <a:pt x="22561" y="34340"/>
                  </a:lnTo>
                  <a:lnTo>
                    <a:pt x="23427" y="34184"/>
                  </a:lnTo>
                  <a:lnTo>
                    <a:pt x="24161" y="34007"/>
                  </a:lnTo>
                  <a:lnTo>
                    <a:pt x="24761" y="33873"/>
                  </a:lnTo>
                  <a:lnTo>
                    <a:pt x="25183" y="33762"/>
                  </a:lnTo>
                  <a:lnTo>
                    <a:pt x="25539" y="33651"/>
                  </a:lnTo>
                  <a:lnTo>
                    <a:pt x="28362" y="2401"/>
                  </a:lnTo>
                  <a:lnTo>
                    <a:pt x="28384" y="2178"/>
                  </a:lnTo>
                  <a:lnTo>
                    <a:pt x="28584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-4602101" y="240450"/>
              <a:ext cx="56732" cy="50921"/>
            </a:xfrm>
            <a:custGeom>
              <a:avLst/>
              <a:gdLst/>
              <a:ahLst/>
              <a:cxnLst/>
              <a:rect l="l" t="t" r="r" b="b"/>
              <a:pathLst>
                <a:path w="3046" h="2734" extrusionOk="0">
                  <a:moveTo>
                    <a:pt x="2845" y="0"/>
                  </a:moveTo>
                  <a:lnTo>
                    <a:pt x="2779" y="378"/>
                  </a:lnTo>
                  <a:lnTo>
                    <a:pt x="2667" y="734"/>
                  </a:lnTo>
                  <a:lnTo>
                    <a:pt x="2534" y="1089"/>
                  </a:lnTo>
                  <a:lnTo>
                    <a:pt x="2356" y="1400"/>
                  </a:lnTo>
                  <a:lnTo>
                    <a:pt x="2201" y="1667"/>
                  </a:lnTo>
                  <a:lnTo>
                    <a:pt x="1978" y="1889"/>
                  </a:lnTo>
                  <a:lnTo>
                    <a:pt x="1756" y="2112"/>
                  </a:lnTo>
                  <a:lnTo>
                    <a:pt x="1489" y="2289"/>
                  </a:lnTo>
                  <a:lnTo>
                    <a:pt x="1200" y="2423"/>
                  </a:lnTo>
                  <a:lnTo>
                    <a:pt x="1067" y="2467"/>
                  </a:lnTo>
                  <a:lnTo>
                    <a:pt x="912" y="2489"/>
                  </a:lnTo>
                  <a:lnTo>
                    <a:pt x="756" y="2512"/>
                  </a:lnTo>
                  <a:lnTo>
                    <a:pt x="600" y="2534"/>
                  </a:lnTo>
                  <a:lnTo>
                    <a:pt x="445" y="2512"/>
                  </a:lnTo>
                  <a:lnTo>
                    <a:pt x="289" y="2489"/>
                  </a:lnTo>
                  <a:lnTo>
                    <a:pt x="156" y="2445"/>
                  </a:lnTo>
                  <a:lnTo>
                    <a:pt x="0" y="2401"/>
                  </a:lnTo>
                  <a:lnTo>
                    <a:pt x="0" y="2401"/>
                  </a:lnTo>
                  <a:lnTo>
                    <a:pt x="67" y="2623"/>
                  </a:lnTo>
                  <a:lnTo>
                    <a:pt x="245" y="2690"/>
                  </a:lnTo>
                  <a:lnTo>
                    <a:pt x="423" y="2712"/>
                  </a:lnTo>
                  <a:lnTo>
                    <a:pt x="600" y="2734"/>
                  </a:lnTo>
                  <a:lnTo>
                    <a:pt x="778" y="2712"/>
                  </a:lnTo>
                  <a:lnTo>
                    <a:pt x="956" y="2690"/>
                  </a:lnTo>
                  <a:lnTo>
                    <a:pt x="1112" y="2645"/>
                  </a:lnTo>
                  <a:lnTo>
                    <a:pt x="1289" y="2601"/>
                  </a:lnTo>
                  <a:lnTo>
                    <a:pt x="1445" y="2534"/>
                  </a:lnTo>
                  <a:lnTo>
                    <a:pt x="1601" y="2445"/>
                  </a:lnTo>
                  <a:lnTo>
                    <a:pt x="1867" y="2267"/>
                  </a:lnTo>
                  <a:lnTo>
                    <a:pt x="2134" y="2023"/>
                  </a:lnTo>
                  <a:lnTo>
                    <a:pt x="2356" y="1778"/>
                  </a:lnTo>
                  <a:lnTo>
                    <a:pt x="2534" y="1512"/>
                  </a:lnTo>
                  <a:lnTo>
                    <a:pt x="2712" y="1156"/>
                  </a:lnTo>
                  <a:lnTo>
                    <a:pt x="2867" y="778"/>
                  </a:lnTo>
                  <a:lnTo>
                    <a:pt x="2956" y="378"/>
                  </a:lnTo>
                  <a:lnTo>
                    <a:pt x="3045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-4540005" y="230914"/>
              <a:ext cx="113445" cy="60885"/>
            </a:xfrm>
            <a:custGeom>
              <a:avLst/>
              <a:gdLst/>
              <a:ahLst/>
              <a:cxnLst/>
              <a:rect l="l" t="t" r="r" b="b"/>
              <a:pathLst>
                <a:path w="6091" h="3269" extrusionOk="0">
                  <a:moveTo>
                    <a:pt x="6090" y="1"/>
                  </a:moveTo>
                  <a:lnTo>
                    <a:pt x="5890" y="23"/>
                  </a:lnTo>
                  <a:lnTo>
                    <a:pt x="5801" y="401"/>
                  </a:lnTo>
                  <a:lnTo>
                    <a:pt x="5668" y="779"/>
                  </a:lnTo>
                  <a:lnTo>
                    <a:pt x="5512" y="1157"/>
                  </a:lnTo>
                  <a:lnTo>
                    <a:pt x="5335" y="1512"/>
                  </a:lnTo>
                  <a:lnTo>
                    <a:pt x="5112" y="1868"/>
                  </a:lnTo>
                  <a:lnTo>
                    <a:pt x="4868" y="2157"/>
                  </a:lnTo>
                  <a:lnTo>
                    <a:pt x="4601" y="2424"/>
                  </a:lnTo>
                  <a:lnTo>
                    <a:pt x="4312" y="2646"/>
                  </a:lnTo>
                  <a:lnTo>
                    <a:pt x="4001" y="2824"/>
                  </a:lnTo>
                  <a:lnTo>
                    <a:pt x="3668" y="2957"/>
                  </a:lnTo>
                  <a:lnTo>
                    <a:pt x="3512" y="3001"/>
                  </a:lnTo>
                  <a:lnTo>
                    <a:pt x="3334" y="3046"/>
                  </a:lnTo>
                  <a:lnTo>
                    <a:pt x="3179" y="3068"/>
                  </a:lnTo>
                  <a:lnTo>
                    <a:pt x="3001" y="3068"/>
                  </a:lnTo>
                  <a:lnTo>
                    <a:pt x="2712" y="3046"/>
                  </a:lnTo>
                  <a:lnTo>
                    <a:pt x="2423" y="2979"/>
                  </a:lnTo>
                  <a:lnTo>
                    <a:pt x="2134" y="2868"/>
                  </a:lnTo>
                  <a:lnTo>
                    <a:pt x="1867" y="2713"/>
                  </a:lnTo>
                  <a:lnTo>
                    <a:pt x="1600" y="2535"/>
                  </a:lnTo>
                  <a:lnTo>
                    <a:pt x="1356" y="2335"/>
                  </a:lnTo>
                  <a:lnTo>
                    <a:pt x="1112" y="2090"/>
                  </a:lnTo>
                  <a:lnTo>
                    <a:pt x="889" y="1801"/>
                  </a:lnTo>
                  <a:lnTo>
                    <a:pt x="689" y="1490"/>
                  </a:lnTo>
                  <a:lnTo>
                    <a:pt x="511" y="1157"/>
                  </a:lnTo>
                  <a:lnTo>
                    <a:pt x="334" y="801"/>
                  </a:lnTo>
                  <a:lnTo>
                    <a:pt x="200" y="468"/>
                  </a:lnTo>
                  <a:lnTo>
                    <a:pt x="0" y="468"/>
                  </a:lnTo>
                  <a:lnTo>
                    <a:pt x="134" y="846"/>
                  </a:lnTo>
                  <a:lnTo>
                    <a:pt x="311" y="1223"/>
                  </a:lnTo>
                  <a:lnTo>
                    <a:pt x="511" y="1579"/>
                  </a:lnTo>
                  <a:lnTo>
                    <a:pt x="734" y="1912"/>
                  </a:lnTo>
                  <a:lnTo>
                    <a:pt x="956" y="2224"/>
                  </a:lnTo>
                  <a:lnTo>
                    <a:pt x="1223" y="2468"/>
                  </a:lnTo>
                  <a:lnTo>
                    <a:pt x="1489" y="2713"/>
                  </a:lnTo>
                  <a:lnTo>
                    <a:pt x="1778" y="2890"/>
                  </a:lnTo>
                  <a:lnTo>
                    <a:pt x="2067" y="3046"/>
                  </a:lnTo>
                  <a:lnTo>
                    <a:pt x="2378" y="3157"/>
                  </a:lnTo>
                  <a:lnTo>
                    <a:pt x="2690" y="3224"/>
                  </a:lnTo>
                  <a:lnTo>
                    <a:pt x="3001" y="3268"/>
                  </a:lnTo>
                  <a:lnTo>
                    <a:pt x="3023" y="3268"/>
                  </a:lnTo>
                  <a:lnTo>
                    <a:pt x="3201" y="3246"/>
                  </a:lnTo>
                  <a:lnTo>
                    <a:pt x="3379" y="3224"/>
                  </a:lnTo>
                  <a:lnTo>
                    <a:pt x="3556" y="3202"/>
                  </a:lnTo>
                  <a:lnTo>
                    <a:pt x="3734" y="3135"/>
                  </a:lnTo>
                  <a:lnTo>
                    <a:pt x="4090" y="3001"/>
                  </a:lnTo>
                  <a:lnTo>
                    <a:pt x="4423" y="2824"/>
                  </a:lnTo>
                  <a:lnTo>
                    <a:pt x="4734" y="2579"/>
                  </a:lnTo>
                  <a:lnTo>
                    <a:pt x="5023" y="2290"/>
                  </a:lnTo>
                  <a:lnTo>
                    <a:pt x="5290" y="1979"/>
                  </a:lnTo>
                  <a:lnTo>
                    <a:pt x="5512" y="1623"/>
                  </a:lnTo>
                  <a:lnTo>
                    <a:pt x="5712" y="1223"/>
                  </a:lnTo>
                  <a:lnTo>
                    <a:pt x="5868" y="823"/>
                  </a:lnTo>
                  <a:lnTo>
                    <a:pt x="6001" y="423"/>
                  </a:lnTo>
                  <a:lnTo>
                    <a:pt x="60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-4418309" y="223055"/>
              <a:ext cx="93162" cy="53007"/>
            </a:xfrm>
            <a:custGeom>
              <a:avLst/>
              <a:gdLst/>
              <a:ahLst/>
              <a:cxnLst/>
              <a:rect l="l" t="t" r="r" b="b"/>
              <a:pathLst>
                <a:path w="5002" h="2846" extrusionOk="0">
                  <a:moveTo>
                    <a:pt x="5002" y="1"/>
                  </a:moveTo>
                  <a:lnTo>
                    <a:pt x="4802" y="23"/>
                  </a:lnTo>
                  <a:lnTo>
                    <a:pt x="4735" y="401"/>
                  </a:lnTo>
                  <a:lnTo>
                    <a:pt x="4624" y="756"/>
                  </a:lnTo>
                  <a:lnTo>
                    <a:pt x="4490" y="1112"/>
                  </a:lnTo>
                  <a:lnTo>
                    <a:pt x="4313" y="1445"/>
                  </a:lnTo>
                  <a:lnTo>
                    <a:pt x="4135" y="1734"/>
                  </a:lnTo>
                  <a:lnTo>
                    <a:pt x="3913" y="1979"/>
                  </a:lnTo>
                  <a:lnTo>
                    <a:pt x="3646" y="2223"/>
                  </a:lnTo>
                  <a:lnTo>
                    <a:pt x="3357" y="2401"/>
                  </a:lnTo>
                  <a:lnTo>
                    <a:pt x="3201" y="2490"/>
                  </a:lnTo>
                  <a:lnTo>
                    <a:pt x="3046" y="2557"/>
                  </a:lnTo>
                  <a:lnTo>
                    <a:pt x="2868" y="2601"/>
                  </a:lnTo>
                  <a:lnTo>
                    <a:pt x="2712" y="2623"/>
                  </a:lnTo>
                  <a:lnTo>
                    <a:pt x="2535" y="2646"/>
                  </a:lnTo>
                  <a:lnTo>
                    <a:pt x="2379" y="2646"/>
                  </a:lnTo>
                  <a:lnTo>
                    <a:pt x="2201" y="2623"/>
                  </a:lnTo>
                  <a:lnTo>
                    <a:pt x="2023" y="2579"/>
                  </a:lnTo>
                  <a:lnTo>
                    <a:pt x="1846" y="2512"/>
                  </a:lnTo>
                  <a:lnTo>
                    <a:pt x="1645" y="2423"/>
                  </a:lnTo>
                  <a:lnTo>
                    <a:pt x="1468" y="2290"/>
                  </a:lnTo>
                  <a:lnTo>
                    <a:pt x="1290" y="2134"/>
                  </a:lnTo>
                  <a:lnTo>
                    <a:pt x="1134" y="1957"/>
                  </a:lnTo>
                  <a:lnTo>
                    <a:pt x="956" y="1757"/>
                  </a:lnTo>
                  <a:lnTo>
                    <a:pt x="801" y="1512"/>
                  </a:lnTo>
                  <a:lnTo>
                    <a:pt x="645" y="1245"/>
                  </a:lnTo>
                  <a:lnTo>
                    <a:pt x="423" y="823"/>
                  </a:lnTo>
                  <a:lnTo>
                    <a:pt x="223" y="378"/>
                  </a:lnTo>
                  <a:lnTo>
                    <a:pt x="1" y="401"/>
                  </a:lnTo>
                  <a:lnTo>
                    <a:pt x="223" y="890"/>
                  </a:lnTo>
                  <a:lnTo>
                    <a:pt x="467" y="1356"/>
                  </a:lnTo>
                  <a:lnTo>
                    <a:pt x="645" y="1623"/>
                  </a:lnTo>
                  <a:lnTo>
                    <a:pt x="823" y="1890"/>
                  </a:lnTo>
                  <a:lnTo>
                    <a:pt x="1001" y="2112"/>
                  </a:lnTo>
                  <a:lnTo>
                    <a:pt x="1179" y="2290"/>
                  </a:lnTo>
                  <a:lnTo>
                    <a:pt x="1357" y="2446"/>
                  </a:lnTo>
                  <a:lnTo>
                    <a:pt x="1557" y="2579"/>
                  </a:lnTo>
                  <a:lnTo>
                    <a:pt x="1757" y="2690"/>
                  </a:lnTo>
                  <a:lnTo>
                    <a:pt x="1979" y="2779"/>
                  </a:lnTo>
                  <a:lnTo>
                    <a:pt x="2157" y="2823"/>
                  </a:lnTo>
                  <a:lnTo>
                    <a:pt x="2357" y="2846"/>
                  </a:lnTo>
                  <a:lnTo>
                    <a:pt x="2535" y="2846"/>
                  </a:lnTo>
                  <a:lnTo>
                    <a:pt x="2735" y="2823"/>
                  </a:lnTo>
                  <a:lnTo>
                    <a:pt x="2912" y="2801"/>
                  </a:lnTo>
                  <a:lnTo>
                    <a:pt x="3090" y="2734"/>
                  </a:lnTo>
                  <a:lnTo>
                    <a:pt x="3268" y="2668"/>
                  </a:lnTo>
                  <a:lnTo>
                    <a:pt x="3446" y="2579"/>
                  </a:lnTo>
                  <a:lnTo>
                    <a:pt x="3601" y="2490"/>
                  </a:lnTo>
                  <a:lnTo>
                    <a:pt x="3757" y="2379"/>
                  </a:lnTo>
                  <a:lnTo>
                    <a:pt x="4046" y="2134"/>
                  </a:lnTo>
                  <a:lnTo>
                    <a:pt x="4290" y="1845"/>
                  </a:lnTo>
                  <a:lnTo>
                    <a:pt x="4490" y="1556"/>
                  </a:lnTo>
                  <a:lnTo>
                    <a:pt x="4690" y="1179"/>
                  </a:lnTo>
                  <a:lnTo>
                    <a:pt x="4824" y="801"/>
                  </a:lnTo>
                  <a:lnTo>
                    <a:pt x="4935" y="401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-4318945" y="214357"/>
              <a:ext cx="106814" cy="53435"/>
            </a:xfrm>
            <a:custGeom>
              <a:avLst/>
              <a:gdLst/>
              <a:ahLst/>
              <a:cxnLst/>
              <a:rect l="l" t="t" r="r" b="b"/>
              <a:pathLst>
                <a:path w="5735" h="2869" extrusionOk="0">
                  <a:moveTo>
                    <a:pt x="5734" y="1"/>
                  </a:moveTo>
                  <a:lnTo>
                    <a:pt x="5512" y="23"/>
                  </a:lnTo>
                  <a:lnTo>
                    <a:pt x="5423" y="334"/>
                  </a:lnTo>
                  <a:lnTo>
                    <a:pt x="5290" y="645"/>
                  </a:lnTo>
                  <a:lnTo>
                    <a:pt x="5157" y="934"/>
                  </a:lnTo>
                  <a:lnTo>
                    <a:pt x="5001" y="1223"/>
                  </a:lnTo>
                  <a:lnTo>
                    <a:pt x="4801" y="1557"/>
                  </a:lnTo>
                  <a:lnTo>
                    <a:pt x="4556" y="1846"/>
                  </a:lnTo>
                  <a:lnTo>
                    <a:pt x="4267" y="2090"/>
                  </a:lnTo>
                  <a:lnTo>
                    <a:pt x="3979" y="2290"/>
                  </a:lnTo>
                  <a:lnTo>
                    <a:pt x="3690" y="2468"/>
                  </a:lnTo>
                  <a:lnTo>
                    <a:pt x="3378" y="2579"/>
                  </a:lnTo>
                  <a:lnTo>
                    <a:pt x="3045" y="2646"/>
                  </a:lnTo>
                  <a:lnTo>
                    <a:pt x="2889" y="2668"/>
                  </a:lnTo>
                  <a:lnTo>
                    <a:pt x="2734" y="2668"/>
                  </a:lnTo>
                  <a:lnTo>
                    <a:pt x="2467" y="2646"/>
                  </a:lnTo>
                  <a:lnTo>
                    <a:pt x="2178" y="2579"/>
                  </a:lnTo>
                  <a:lnTo>
                    <a:pt x="1911" y="2468"/>
                  </a:lnTo>
                  <a:lnTo>
                    <a:pt x="1645" y="2335"/>
                  </a:lnTo>
                  <a:lnTo>
                    <a:pt x="1400" y="2157"/>
                  </a:lnTo>
                  <a:lnTo>
                    <a:pt x="1156" y="1957"/>
                  </a:lnTo>
                  <a:lnTo>
                    <a:pt x="934" y="1712"/>
                  </a:lnTo>
                  <a:lnTo>
                    <a:pt x="734" y="1446"/>
                  </a:lnTo>
                  <a:lnTo>
                    <a:pt x="578" y="1201"/>
                  </a:lnTo>
                  <a:lnTo>
                    <a:pt x="445" y="957"/>
                  </a:lnTo>
                  <a:lnTo>
                    <a:pt x="311" y="690"/>
                  </a:lnTo>
                  <a:lnTo>
                    <a:pt x="200" y="423"/>
                  </a:lnTo>
                  <a:lnTo>
                    <a:pt x="0" y="445"/>
                  </a:lnTo>
                  <a:lnTo>
                    <a:pt x="111" y="734"/>
                  </a:lnTo>
                  <a:lnTo>
                    <a:pt x="245" y="1023"/>
                  </a:lnTo>
                  <a:lnTo>
                    <a:pt x="400" y="1290"/>
                  </a:lnTo>
                  <a:lnTo>
                    <a:pt x="578" y="1557"/>
                  </a:lnTo>
                  <a:lnTo>
                    <a:pt x="800" y="1846"/>
                  </a:lnTo>
                  <a:lnTo>
                    <a:pt x="1022" y="2090"/>
                  </a:lnTo>
                  <a:lnTo>
                    <a:pt x="1289" y="2312"/>
                  </a:lnTo>
                  <a:lnTo>
                    <a:pt x="1556" y="2512"/>
                  </a:lnTo>
                  <a:lnTo>
                    <a:pt x="1845" y="2646"/>
                  </a:lnTo>
                  <a:lnTo>
                    <a:pt x="2134" y="2779"/>
                  </a:lnTo>
                  <a:lnTo>
                    <a:pt x="2423" y="2846"/>
                  </a:lnTo>
                  <a:lnTo>
                    <a:pt x="2734" y="2868"/>
                  </a:lnTo>
                  <a:lnTo>
                    <a:pt x="2912" y="2868"/>
                  </a:lnTo>
                  <a:lnTo>
                    <a:pt x="3067" y="2846"/>
                  </a:lnTo>
                  <a:lnTo>
                    <a:pt x="3245" y="2824"/>
                  </a:lnTo>
                  <a:lnTo>
                    <a:pt x="3423" y="2779"/>
                  </a:lnTo>
                  <a:lnTo>
                    <a:pt x="3756" y="2646"/>
                  </a:lnTo>
                  <a:lnTo>
                    <a:pt x="4090" y="2468"/>
                  </a:lnTo>
                  <a:lnTo>
                    <a:pt x="4401" y="2246"/>
                  </a:lnTo>
                  <a:lnTo>
                    <a:pt x="4690" y="1979"/>
                  </a:lnTo>
                  <a:lnTo>
                    <a:pt x="4956" y="1668"/>
                  </a:lnTo>
                  <a:lnTo>
                    <a:pt x="5179" y="1334"/>
                  </a:lnTo>
                  <a:lnTo>
                    <a:pt x="5357" y="1023"/>
                  </a:lnTo>
                  <a:lnTo>
                    <a:pt x="5490" y="690"/>
                  </a:lnTo>
                  <a:lnTo>
                    <a:pt x="5623" y="334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-4203042" y="206907"/>
              <a:ext cx="84464" cy="53007"/>
            </a:xfrm>
            <a:custGeom>
              <a:avLst/>
              <a:gdLst/>
              <a:ahLst/>
              <a:cxnLst/>
              <a:rect l="l" t="t" r="r" b="b"/>
              <a:pathLst>
                <a:path w="4535" h="2846" extrusionOk="0">
                  <a:moveTo>
                    <a:pt x="4535" y="1"/>
                  </a:moveTo>
                  <a:lnTo>
                    <a:pt x="4312" y="23"/>
                  </a:lnTo>
                  <a:lnTo>
                    <a:pt x="4246" y="268"/>
                  </a:lnTo>
                  <a:lnTo>
                    <a:pt x="4157" y="534"/>
                  </a:lnTo>
                  <a:lnTo>
                    <a:pt x="4068" y="779"/>
                  </a:lnTo>
                  <a:lnTo>
                    <a:pt x="3957" y="1001"/>
                  </a:lnTo>
                  <a:lnTo>
                    <a:pt x="3823" y="1245"/>
                  </a:lnTo>
                  <a:lnTo>
                    <a:pt x="3690" y="1468"/>
                  </a:lnTo>
                  <a:lnTo>
                    <a:pt x="3534" y="1690"/>
                  </a:lnTo>
                  <a:lnTo>
                    <a:pt x="3379" y="1912"/>
                  </a:lnTo>
                  <a:lnTo>
                    <a:pt x="3112" y="2179"/>
                  </a:lnTo>
                  <a:lnTo>
                    <a:pt x="2979" y="2312"/>
                  </a:lnTo>
                  <a:lnTo>
                    <a:pt x="2801" y="2423"/>
                  </a:lnTo>
                  <a:lnTo>
                    <a:pt x="2623" y="2535"/>
                  </a:lnTo>
                  <a:lnTo>
                    <a:pt x="2445" y="2601"/>
                  </a:lnTo>
                  <a:lnTo>
                    <a:pt x="2245" y="2646"/>
                  </a:lnTo>
                  <a:lnTo>
                    <a:pt x="2045" y="2646"/>
                  </a:lnTo>
                  <a:lnTo>
                    <a:pt x="1890" y="2624"/>
                  </a:lnTo>
                  <a:lnTo>
                    <a:pt x="1712" y="2579"/>
                  </a:lnTo>
                  <a:lnTo>
                    <a:pt x="1556" y="2490"/>
                  </a:lnTo>
                  <a:lnTo>
                    <a:pt x="1401" y="2379"/>
                  </a:lnTo>
                  <a:lnTo>
                    <a:pt x="1245" y="2223"/>
                  </a:lnTo>
                  <a:lnTo>
                    <a:pt x="1089" y="2046"/>
                  </a:lnTo>
                  <a:lnTo>
                    <a:pt x="934" y="1846"/>
                  </a:lnTo>
                  <a:lnTo>
                    <a:pt x="801" y="1623"/>
                  </a:lnTo>
                  <a:lnTo>
                    <a:pt x="623" y="1312"/>
                  </a:lnTo>
                  <a:lnTo>
                    <a:pt x="467" y="1001"/>
                  </a:lnTo>
                  <a:lnTo>
                    <a:pt x="334" y="668"/>
                  </a:lnTo>
                  <a:lnTo>
                    <a:pt x="200" y="334"/>
                  </a:lnTo>
                  <a:lnTo>
                    <a:pt x="0" y="356"/>
                  </a:lnTo>
                  <a:lnTo>
                    <a:pt x="134" y="712"/>
                  </a:lnTo>
                  <a:lnTo>
                    <a:pt x="267" y="1045"/>
                  </a:lnTo>
                  <a:lnTo>
                    <a:pt x="445" y="1379"/>
                  </a:lnTo>
                  <a:lnTo>
                    <a:pt x="623" y="1712"/>
                  </a:lnTo>
                  <a:lnTo>
                    <a:pt x="778" y="1979"/>
                  </a:lnTo>
                  <a:lnTo>
                    <a:pt x="956" y="2201"/>
                  </a:lnTo>
                  <a:lnTo>
                    <a:pt x="1112" y="2379"/>
                  </a:lnTo>
                  <a:lnTo>
                    <a:pt x="1290" y="2535"/>
                  </a:lnTo>
                  <a:lnTo>
                    <a:pt x="1467" y="2668"/>
                  </a:lnTo>
                  <a:lnTo>
                    <a:pt x="1645" y="2757"/>
                  </a:lnTo>
                  <a:lnTo>
                    <a:pt x="1845" y="2824"/>
                  </a:lnTo>
                  <a:lnTo>
                    <a:pt x="2023" y="2846"/>
                  </a:lnTo>
                  <a:lnTo>
                    <a:pt x="2267" y="2846"/>
                  </a:lnTo>
                  <a:lnTo>
                    <a:pt x="2490" y="2801"/>
                  </a:lnTo>
                  <a:lnTo>
                    <a:pt x="2690" y="2735"/>
                  </a:lnTo>
                  <a:lnTo>
                    <a:pt x="2890" y="2624"/>
                  </a:lnTo>
                  <a:lnTo>
                    <a:pt x="3068" y="2490"/>
                  </a:lnTo>
                  <a:lnTo>
                    <a:pt x="3245" y="2335"/>
                  </a:lnTo>
                  <a:lnTo>
                    <a:pt x="3401" y="2179"/>
                  </a:lnTo>
                  <a:lnTo>
                    <a:pt x="3534" y="2023"/>
                  </a:lnTo>
                  <a:lnTo>
                    <a:pt x="3690" y="1801"/>
                  </a:lnTo>
                  <a:lnTo>
                    <a:pt x="3868" y="1557"/>
                  </a:lnTo>
                  <a:lnTo>
                    <a:pt x="4001" y="1312"/>
                  </a:lnTo>
                  <a:lnTo>
                    <a:pt x="4134" y="1068"/>
                  </a:lnTo>
                  <a:lnTo>
                    <a:pt x="4246" y="823"/>
                  </a:lnTo>
                  <a:lnTo>
                    <a:pt x="4357" y="556"/>
                  </a:lnTo>
                  <a:lnTo>
                    <a:pt x="4446" y="268"/>
                  </a:lnTo>
                  <a:lnTo>
                    <a:pt x="4535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-4114033" y="206497"/>
              <a:ext cx="30638" cy="42241"/>
            </a:xfrm>
            <a:custGeom>
              <a:avLst/>
              <a:gdLst/>
              <a:ahLst/>
              <a:cxnLst/>
              <a:rect l="l" t="t" r="r" b="b"/>
              <a:pathLst>
                <a:path w="1645" h="2268" extrusionOk="0">
                  <a:moveTo>
                    <a:pt x="0" y="1"/>
                  </a:moveTo>
                  <a:lnTo>
                    <a:pt x="133" y="401"/>
                  </a:lnTo>
                  <a:lnTo>
                    <a:pt x="289" y="779"/>
                  </a:lnTo>
                  <a:lnTo>
                    <a:pt x="489" y="1134"/>
                  </a:lnTo>
                  <a:lnTo>
                    <a:pt x="711" y="1468"/>
                  </a:lnTo>
                  <a:lnTo>
                    <a:pt x="911" y="1690"/>
                  </a:lnTo>
                  <a:lnTo>
                    <a:pt x="1111" y="1912"/>
                  </a:lnTo>
                  <a:lnTo>
                    <a:pt x="1356" y="2090"/>
                  </a:lnTo>
                  <a:lnTo>
                    <a:pt x="1623" y="2268"/>
                  </a:lnTo>
                  <a:lnTo>
                    <a:pt x="1645" y="2045"/>
                  </a:lnTo>
                  <a:lnTo>
                    <a:pt x="1423" y="1890"/>
                  </a:lnTo>
                  <a:lnTo>
                    <a:pt x="1222" y="1734"/>
                  </a:lnTo>
                  <a:lnTo>
                    <a:pt x="1045" y="1556"/>
                  </a:lnTo>
                  <a:lnTo>
                    <a:pt x="867" y="1356"/>
                  </a:lnTo>
                  <a:lnTo>
                    <a:pt x="667" y="1045"/>
                  </a:lnTo>
                  <a:lnTo>
                    <a:pt x="489" y="712"/>
                  </a:lnTo>
                  <a:lnTo>
                    <a:pt x="333" y="356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-4934930" y="322829"/>
              <a:ext cx="408595" cy="402393"/>
            </a:xfrm>
            <a:custGeom>
              <a:avLst/>
              <a:gdLst/>
              <a:ahLst/>
              <a:cxnLst/>
              <a:rect l="l" t="t" r="r" b="b"/>
              <a:pathLst>
                <a:path w="21938" h="21605" extrusionOk="0">
                  <a:moveTo>
                    <a:pt x="8380" y="0"/>
                  </a:moveTo>
                  <a:lnTo>
                    <a:pt x="7780" y="22"/>
                  </a:lnTo>
                  <a:lnTo>
                    <a:pt x="7002" y="89"/>
                  </a:lnTo>
                  <a:lnTo>
                    <a:pt x="6602" y="134"/>
                  </a:lnTo>
                  <a:lnTo>
                    <a:pt x="6179" y="200"/>
                  </a:lnTo>
                  <a:lnTo>
                    <a:pt x="5757" y="267"/>
                  </a:lnTo>
                  <a:lnTo>
                    <a:pt x="5335" y="356"/>
                  </a:lnTo>
                  <a:lnTo>
                    <a:pt x="4912" y="489"/>
                  </a:lnTo>
                  <a:lnTo>
                    <a:pt x="4535" y="623"/>
                  </a:lnTo>
                  <a:lnTo>
                    <a:pt x="4157" y="778"/>
                  </a:lnTo>
                  <a:lnTo>
                    <a:pt x="3845" y="956"/>
                  </a:lnTo>
                  <a:lnTo>
                    <a:pt x="3557" y="1178"/>
                  </a:lnTo>
                  <a:lnTo>
                    <a:pt x="3312" y="1378"/>
                  </a:lnTo>
                  <a:lnTo>
                    <a:pt x="3112" y="1600"/>
                  </a:lnTo>
                  <a:lnTo>
                    <a:pt x="2934" y="1823"/>
                  </a:lnTo>
                  <a:lnTo>
                    <a:pt x="2779" y="2045"/>
                  </a:lnTo>
                  <a:lnTo>
                    <a:pt x="2645" y="2267"/>
                  </a:lnTo>
                  <a:lnTo>
                    <a:pt x="2556" y="2490"/>
                  </a:lnTo>
                  <a:lnTo>
                    <a:pt x="2467" y="2734"/>
                  </a:lnTo>
                  <a:lnTo>
                    <a:pt x="2356" y="3179"/>
                  </a:lnTo>
                  <a:lnTo>
                    <a:pt x="2267" y="3623"/>
                  </a:lnTo>
                  <a:lnTo>
                    <a:pt x="2201" y="4023"/>
                  </a:lnTo>
                  <a:lnTo>
                    <a:pt x="2112" y="4423"/>
                  </a:lnTo>
                  <a:lnTo>
                    <a:pt x="2067" y="4579"/>
                  </a:lnTo>
                  <a:lnTo>
                    <a:pt x="2001" y="4734"/>
                  </a:lnTo>
                  <a:lnTo>
                    <a:pt x="1912" y="4890"/>
                  </a:lnTo>
                  <a:lnTo>
                    <a:pt x="1823" y="5046"/>
                  </a:lnTo>
                  <a:lnTo>
                    <a:pt x="1601" y="5335"/>
                  </a:lnTo>
                  <a:lnTo>
                    <a:pt x="1334" y="5646"/>
                  </a:lnTo>
                  <a:lnTo>
                    <a:pt x="1067" y="6001"/>
                  </a:lnTo>
                  <a:lnTo>
                    <a:pt x="778" y="6424"/>
                  </a:lnTo>
                  <a:lnTo>
                    <a:pt x="623" y="6690"/>
                  </a:lnTo>
                  <a:lnTo>
                    <a:pt x="489" y="6979"/>
                  </a:lnTo>
                  <a:lnTo>
                    <a:pt x="334" y="7290"/>
                  </a:lnTo>
                  <a:lnTo>
                    <a:pt x="200" y="7646"/>
                  </a:lnTo>
                  <a:lnTo>
                    <a:pt x="67" y="8024"/>
                  </a:lnTo>
                  <a:lnTo>
                    <a:pt x="0" y="8402"/>
                  </a:lnTo>
                  <a:lnTo>
                    <a:pt x="0" y="8757"/>
                  </a:lnTo>
                  <a:lnTo>
                    <a:pt x="0" y="9113"/>
                  </a:lnTo>
                  <a:lnTo>
                    <a:pt x="67" y="9469"/>
                  </a:lnTo>
                  <a:lnTo>
                    <a:pt x="134" y="9802"/>
                  </a:lnTo>
                  <a:lnTo>
                    <a:pt x="245" y="10113"/>
                  </a:lnTo>
                  <a:lnTo>
                    <a:pt x="378" y="10402"/>
                  </a:lnTo>
                  <a:lnTo>
                    <a:pt x="512" y="10691"/>
                  </a:lnTo>
                  <a:lnTo>
                    <a:pt x="645" y="10958"/>
                  </a:lnTo>
                  <a:lnTo>
                    <a:pt x="912" y="11402"/>
                  </a:lnTo>
                  <a:lnTo>
                    <a:pt x="1156" y="11758"/>
                  </a:lnTo>
                  <a:lnTo>
                    <a:pt x="1312" y="12025"/>
                  </a:lnTo>
                  <a:lnTo>
                    <a:pt x="1356" y="12114"/>
                  </a:lnTo>
                  <a:lnTo>
                    <a:pt x="1356" y="12225"/>
                  </a:lnTo>
                  <a:lnTo>
                    <a:pt x="1378" y="12336"/>
                  </a:lnTo>
                  <a:lnTo>
                    <a:pt x="1356" y="12469"/>
                  </a:lnTo>
                  <a:lnTo>
                    <a:pt x="1312" y="12780"/>
                  </a:lnTo>
                  <a:lnTo>
                    <a:pt x="1245" y="13158"/>
                  </a:lnTo>
                  <a:lnTo>
                    <a:pt x="1156" y="13669"/>
                  </a:lnTo>
                  <a:lnTo>
                    <a:pt x="1089" y="14270"/>
                  </a:lnTo>
                  <a:lnTo>
                    <a:pt x="1023" y="15025"/>
                  </a:lnTo>
                  <a:lnTo>
                    <a:pt x="1001" y="15914"/>
                  </a:lnTo>
                  <a:lnTo>
                    <a:pt x="1001" y="16159"/>
                  </a:lnTo>
                  <a:lnTo>
                    <a:pt x="1023" y="16381"/>
                  </a:lnTo>
                  <a:lnTo>
                    <a:pt x="1067" y="16603"/>
                  </a:lnTo>
                  <a:lnTo>
                    <a:pt x="1112" y="16781"/>
                  </a:lnTo>
                  <a:lnTo>
                    <a:pt x="1178" y="16981"/>
                  </a:lnTo>
                  <a:lnTo>
                    <a:pt x="1245" y="17137"/>
                  </a:lnTo>
                  <a:lnTo>
                    <a:pt x="1334" y="17315"/>
                  </a:lnTo>
                  <a:lnTo>
                    <a:pt x="1423" y="17448"/>
                  </a:lnTo>
                  <a:lnTo>
                    <a:pt x="1623" y="17715"/>
                  </a:lnTo>
                  <a:lnTo>
                    <a:pt x="1845" y="17937"/>
                  </a:lnTo>
                  <a:lnTo>
                    <a:pt x="2067" y="18115"/>
                  </a:lnTo>
                  <a:lnTo>
                    <a:pt x="2312" y="18248"/>
                  </a:lnTo>
                  <a:lnTo>
                    <a:pt x="2556" y="18359"/>
                  </a:lnTo>
                  <a:lnTo>
                    <a:pt x="2801" y="18448"/>
                  </a:lnTo>
                  <a:lnTo>
                    <a:pt x="3023" y="18515"/>
                  </a:lnTo>
                  <a:lnTo>
                    <a:pt x="3223" y="18559"/>
                  </a:lnTo>
                  <a:lnTo>
                    <a:pt x="3534" y="18604"/>
                  </a:lnTo>
                  <a:lnTo>
                    <a:pt x="3645" y="18604"/>
                  </a:lnTo>
                  <a:lnTo>
                    <a:pt x="3690" y="18715"/>
                  </a:lnTo>
                  <a:lnTo>
                    <a:pt x="3934" y="19070"/>
                  </a:lnTo>
                  <a:lnTo>
                    <a:pt x="4401" y="19737"/>
                  </a:lnTo>
                  <a:lnTo>
                    <a:pt x="5201" y="20782"/>
                  </a:lnTo>
                  <a:lnTo>
                    <a:pt x="5335" y="20937"/>
                  </a:lnTo>
                  <a:lnTo>
                    <a:pt x="5490" y="21071"/>
                  </a:lnTo>
                  <a:lnTo>
                    <a:pt x="5646" y="21182"/>
                  </a:lnTo>
                  <a:lnTo>
                    <a:pt x="5824" y="21271"/>
                  </a:lnTo>
                  <a:lnTo>
                    <a:pt x="6024" y="21360"/>
                  </a:lnTo>
                  <a:lnTo>
                    <a:pt x="6224" y="21426"/>
                  </a:lnTo>
                  <a:lnTo>
                    <a:pt x="6446" y="21493"/>
                  </a:lnTo>
                  <a:lnTo>
                    <a:pt x="6668" y="21538"/>
                  </a:lnTo>
                  <a:lnTo>
                    <a:pt x="7157" y="21582"/>
                  </a:lnTo>
                  <a:lnTo>
                    <a:pt x="7691" y="21604"/>
                  </a:lnTo>
                  <a:lnTo>
                    <a:pt x="8246" y="21582"/>
                  </a:lnTo>
                  <a:lnTo>
                    <a:pt x="8824" y="21538"/>
                  </a:lnTo>
                  <a:lnTo>
                    <a:pt x="9424" y="21449"/>
                  </a:lnTo>
                  <a:lnTo>
                    <a:pt x="10047" y="21360"/>
                  </a:lnTo>
                  <a:lnTo>
                    <a:pt x="11314" y="21160"/>
                  </a:lnTo>
                  <a:lnTo>
                    <a:pt x="12580" y="20937"/>
                  </a:lnTo>
                  <a:lnTo>
                    <a:pt x="13181" y="20848"/>
                  </a:lnTo>
                  <a:lnTo>
                    <a:pt x="13781" y="20782"/>
                  </a:lnTo>
                  <a:lnTo>
                    <a:pt x="15003" y="20648"/>
                  </a:lnTo>
                  <a:lnTo>
                    <a:pt x="16270" y="20493"/>
                  </a:lnTo>
                  <a:lnTo>
                    <a:pt x="17559" y="20315"/>
                  </a:lnTo>
                  <a:lnTo>
                    <a:pt x="18181" y="20204"/>
                  </a:lnTo>
                  <a:lnTo>
                    <a:pt x="18804" y="20071"/>
                  </a:lnTo>
                  <a:lnTo>
                    <a:pt x="19359" y="19937"/>
                  </a:lnTo>
                  <a:lnTo>
                    <a:pt x="19893" y="19804"/>
                  </a:lnTo>
                  <a:lnTo>
                    <a:pt x="20382" y="19671"/>
                  </a:lnTo>
                  <a:lnTo>
                    <a:pt x="20826" y="19493"/>
                  </a:lnTo>
                  <a:lnTo>
                    <a:pt x="21182" y="19337"/>
                  </a:lnTo>
                  <a:lnTo>
                    <a:pt x="21493" y="19159"/>
                  </a:lnTo>
                  <a:lnTo>
                    <a:pt x="21604" y="19048"/>
                  </a:lnTo>
                  <a:lnTo>
                    <a:pt x="21715" y="18959"/>
                  </a:lnTo>
                  <a:lnTo>
                    <a:pt x="21782" y="18870"/>
                  </a:lnTo>
                  <a:lnTo>
                    <a:pt x="21827" y="18759"/>
                  </a:lnTo>
                  <a:lnTo>
                    <a:pt x="21893" y="18559"/>
                  </a:lnTo>
                  <a:lnTo>
                    <a:pt x="21938" y="18359"/>
                  </a:lnTo>
                  <a:lnTo>
                    <a:pt x="21938" y="18159"/>
                  </a:lnTo>
                  <a:lnTo>
                    <a:pt x="21893" y="17981"/>
                  </a:lnTo>
                  <a:lnTo>
                    <a:pt x="21849" y="17803"/>
                  </a:lnTo>
                  <a:lnTo>
                    <a:pt x="21760" y="17626"/>
                  </a:lnTo>
                  <a:lnTo>
                    <a:pt x="21671" y="17470"/>
                  </a:lnTo>
                  <a:lnTo>
                    <a:pt x="21582" y="17337"/>
                  </a:lnTo>
                  <a:lnTo>
                    <a:pt x="21360" y="17070"/>
                  </a:lnTo>
                  <a:lnTo>
                    <a:pt x="21182" y="16892"/>
                  </a:lnTo>
                  <a:lnTo>
                    <a:pt x="20982" y="16737"/>
                  </a:lnTo>
                  <a:lnTo>
                    <a:pt x="21115" y="16514"/>
                  </a:lnTo>
                  <a:lnTo>
                    <a:pt x="21249" y="16270"/>
                  </a:lnTo>
                  <a:lnTo>
                    <a:pt x="21382" y="15959"/>
                  </a:lnTo>
                  <a:lnTo>
                    <a:pt x="21515" y="15581"/>
                  </a:lnTo>
                  <a:lnTo>
                    <a:pt x="21560" y="15359"/>
                  </a:lnTo>
                  <a:lnTo>
                    <a:pt x="21604" y="15159"/>
                  </a:lnTo>
                  <a:lnTo>
                    <a:pt x="21604" y="14914"/>
                  </a:lnTo>
                  <a:lnTo>
                    <a:pt x="21604" y="14692"/>
                  </a:lnTo>
                  <a:lnTo>
                    <a:pt x="21582" y="14447"/>
                  </a:lnTo>
                  <a:lnTo>
                    <a:pt x="21538" y="14203"/>
                  </a:lnTo>
                  <a:lnTo>
                    <a:pt x="21471" y="13958"/>
                  </a:lnTo>
                  <a:lnTo>
                    <a:pt x="21382" y="13758"/>
                  </a:lnTo>
                  <a:lnTo>
                    <a:pt x="21293" y="13580"/>
                  </a:lnTo>
                  <a:lnTo>
                    <a:pt x="21204" y="13447"/>
                  </a:lnTo>
                  <a:lnTo>
                    <a:pt x="21093" y="13314"/>
                  </a:lnTo>
                  <a:lnTo>
                    <a:pt x="20982" y="13225"/>
                  </a:lnTo>
                  <a:lnTo>
                    <a:pt x="20893" y="13136"/>
                  </a:lnTo>
                  <a:lnTo>
                    <a:pt x="20782" y="13069"/>
                  </a:lnTo>
                  <a:lnTo>
                    <a:pt x="20604" y="12980"/>
                  </a:lnTo>
                  <a:lnTo>
                    <a:pt x="20449" y="12936"/>
                  </a:lnTo>
                  <a:lnTo>
                    <a:pt x="20315" y="12936"/>
                  </a:lnTo>
                  <a:lnTo>
                    <a:pt x="20449" y="12803"/>
                  </a:lnTo>
                  <a:lnTo>
                    <a:pt x="20582" y="12647"/>
                  </a:lnTo>
                  <a:lnTo>
                    <a:pt x="20693" y="12469"/>
                  </a:lnTo>
                  <a:lnTo>
                    <a:pt x="20782" y="12291"/>
                  </a:lnTo>
                  <a:lnTo>
                    <a:pt x="20849" y="12069"/>
                  </a:lnTo>
                  <a:lnTo>
                    <a:pt x="20893" y="11847"/>
                  </a:lnTo>
                  <a:lnTo>
                    <a:pt x="20937" y="11602"/>
                  </a:lnTo>
                  <a:lnTo>
                    <a:pt x="20960" y="11358"/>
                  </a:lnTo>
                  <a:lnTo>
                    <a:pt x="20960" y="11091"/>
                  </a:lnTo>
                  <a:lnTo>
                    <a:pt x="20937" y="10847"/>
                  </a:lnTo>
                  <a:lnTo>
                    <a:pt x="20915" y="10558"/>
                  </a:lnTo>
                  <a:lnTo>
                    <a:pt x="20849" y="10291"/>
                  </a:lnTo>
                  <a:lnTo>
                    <a:pt x="20804" y="10024"/>
                  </a:lnTo>
                  <a:lnTo>
                    <a:pt x="20715" y="9758"/>
                  </a:lnTo>
                  <a:lnTo>
                    <a:pt x="20626" y="9491"/>
                  </a:lnTo>
                  <a:lnTo>
                    <a:pt x="20515" y="9224"/>
                  </a:lnTo>
                  <a:lnTo>
                    <a:pt x="20426" y="9046"/>
                  </a:lnTo>
                  <a:lnTo>
                    <a:pt x="20271" y="8891"/>
                  </a:lnTo>
                  <a:lnTo>
                    <a:pt x="20093" y="8735"/>
                  </a:lnTo>
                  <a:lnTo>
                    <a:pt x="19871" y="8580"/>
                  </a:lnTo>
                  <a:lnTo>
                    <a:pt x="19626" y="8424"/>
                  </a:lnTo>
                  <a:lnTo>
                    <a:pt x="19337" y="8291"/>
                  </a:lnTo>
                  <a:lnTo>
                    <a:pt x="19048" y="8135"/>
                  </a:lnTo>
                  <a:lnTo>
                    <a:pt x="18715" y="8002"/>
                  </a:lnTo>
                  <a:lnTo>
                    <a:pt x="17981" y="7757"/>
                  </a:lnTo>
                  <a:lnTo>
                    <a:pt x="17181" y="7535"/>
                  </a:lnTo>
                  <a:lnTo>
                    <a:pt x="16359" y="7313"/>
                  </a:lnTo>
                  <a:lnTo>
                    <a:pt x="15514" y="7135"/>
                  </a:lnTo>
                  <a:lnTo>
                    <a:pt x="14692" y="6979"/>
                  </a:lnTo>
                  <a:lnTo>
                    <a:pt x="13892" y="6824"/>
                  </a:lnTo>
                  <a:lnTo>
                    <a:pt x="12492" y="6624"/>
                  </a:lnTo>
                  <a:lnTo>
                    <a:pt x="11514" y="6490"/>
                  </a:lnTo>
                  <a:lnTo>
                    <a:pt x="11136" y="6446"/>
                  </a:lnTo>
                  <a:lnTo>
                    <a:pt x="11447" y="6335"/>
                  </a:lnTo>
                  <a:lnTo>
                    <a:pt x="11802" y="6224"/>
                  </a:lnTo>
                  <a:lnTo>
                    <a:pt x="12336" y="6090"/>
                  </a:lnTo>
                  <a:lnTo>
                    <a:pt x="13003" y="5957"/>
                  </a:lnTo>
                  <a:lnTo>
                    <a:pt x="13825" y="5846"/>
                  </a:lnTo>
                  <a:lnTo>
                    <a:pt x="14781" y="5735"/>
                  </a:lnTo>
                  <a:lnTo>
                    <a:pt x="15336" y="5712"/>
                  </a:lnTo>
                  <a:lnTo>
                    <a:pt x="15914" y="5690"/>
                  </a:lnTo>
                  <a:lnTo>
                    <a:pt x="16470" y="5646"/>
                  </a:lnTo>
                  <a:lnTo>
                    <a:pt x="16959" y="5557"/>
                  </a:lnTo>
                  <a:lnTo>
                    <a:pt x="17381" y="5446"/>
                  </a:lnTo>
                  <a:lnTo>
                    <a:pt x="17581" y="5379"/>
                  </a:lnTo>
                  <a:lnTo>
                    <a:pt x="17737" y="5290"/>
                  </a:lnTo>
                  <a:lnTo>
                    <a:pt x="17915" y="5223"/>
                  </a:lnTo>
                  <a:lnTo>
                    <a:pt x="18048" y="5112"/>
                  </a:lnTo>
                  <a:lnTo>
                    <a:pt x="18181" y="5023"/>
                  </a:lnTo>
                  <a:lnTo>
                    <a:pt x="18293" y="4912"/>
                  </a:lnTo>
                  <a:lnTo>
                    <a:pt x="18404" y="4801"/>
                  </a:lnTo>
                  <a:lnTo>
                    <a:pt x="18493" y="4668"/>
                  </a:lnTo>
                  <a:lnTo>
                    <a:pt x="18648" y="4423"/>
                  </a:lnTo>
                  <a:lnTo>
                    <a:pt x="18759" y="4134"/>
                  </a:lnTo>
                  <a:lnTo>
                    <a:pt x="18826" y="3845"/>
                  </a:lnTo>
                  <a:lnTo>
                    <a:pt x="18848" y="3534"/>
                  </a:lnTo>
                  <a:lnTo>
                    <a:pt x="18848" y="3201"/>
                  </a:lnTo>
                  <a:lnTo>
                    <a:pt x="18826" y="2867"/>
                  </a:lnTo>
                  <a:lnTo>
                    <a:pt x="18782" y="2534"/>
                  </a:lnTo>
                  <a:lnTo>
                    <a:pt x="18715" y="2178"/>
                  </a:lnTo>
                  <a:lnTo>
                    <a:pt x="18648" y="1823"/>
                  </a:lnTo>
                  <a:lnTo>
                    <a:pt x="18582" y="1667"/>
                  </a:lnTo>
                  <a:lnTo>
                    <a:pt x="18470" y="1489"/>
                  </a:lnTo>
                  <a:lnTo>
                    <a:pt x="18293" y="1356"/>
                  </a:lnTo>
                  <a:lnTo>
                    <a:pt x="18093" y="1200"/>
                  </a:lnTo>
                  <a:lnTo>
                    <a:pt x="17848" y="1089"/>
                  </a:lnTo>
                  <a:lnTo>
                    <a:pt x="17581" y="956"/>
                  </a:lnTo>
                  <a:lnTo>
                    <a:pt x="17270" y="845"/>
                  </a:lnTo>
                  <a:lnTo>
                    <a:pt x="16937" y="756"/>
                  </a:lnTo>
                  <a:lnTo>
                    <a:pt x="16203" y="578"/>
                  </a:lnTo>
                  <a:lnTo>
                    <a:pt x="15381" y="422"/>
                  </a:lnTo>
                  <a:lnTo>
                    <a:pt x="14514" y="311"/>
                  </a:lnTo>
                  <a:lnTo>
                    <a:pt x="13625" y="200"/>
                  </a:lnTo>
                  <a:lnTo>
                    <a:pt x="12758" y="134"/>
                  </a:lnTo>
                  <a:lnTo>
                    <a:pt x="11914" y="89"/>
                  </a:lnTo>
                  <a:lnTo>
                    <a:pt x="10402" y="22"/>
                  </a:lnTo>
                  <a:lnTo>
                    <a:pt x="9358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-4795428" y="319514"/>
              <a:ext cx="212791" cy="123372"/>
            </a:xfrm>
            <a:custGeom>
              <a:avLst/>
              <a:gdLst/>
              <a:ahLst/>
              <a:cxnLst/>
              <a:rect l="l" t="t" r="r" b="b"/>
              <a:pathLst>
                <a:path w="11425" h="6624" extrusionOk="0">
                  <a:moveTo>
                    <a:pt x="1112" y="0"/>
                  </a:moveTo>
                  <a:lnTo>
                    <a:pt x="201" y="23"/>
                  </a:lnTo>
                  <a:lnTo>
                    <a:pt x="156" y="23"/>
                  </a:lnTo>
                  <a:lnTo>
                    <a:pt x="134" y="45"/>
                  </a:lnTo>
                  <a:lnTo>
                    <a:pt x="112" y="67"/>
                  </a:lnTo>
                  <a:lnTo>
                    <a:pt x="112" y="112"/>
                  </a:lnTo>
                  <a:lnTo>
                    <a:pt x="112" y="156"/>
                  </a:lnTo>
                  <a:lnTo>
                    <a:pt x="134" y="178"/>
                  </a:lnTo>
                  <a:lnTo>
                    <a:pt x="156" y="200"/>
                  </a:lnTo>
                  <a:lnTo>
                    <a:pt x="201" y="223"/>
                  </a:lnTo>
                  <a:lnTo>
                    <a:pt x="1112" y="200"/>
                  </a:lnTo>
                  <a:lnTo>
                    <a:pt x="2045" y="200"/>
                  </a:lnTo>
                  <a:lnTo>
                    <a:pt x="3223" y="223"/>
                  </a:lnTo>
                  <a:lnTo>
                    <a:pt x="4513" y="289"/>
                  </a:lnTo>
                  <a:lnTo>
                    <a:pt x="5824" y="378"/>
                  </a:lnTo>
                  <a:lnTo>
                    <a:pt x="6468" y="445"/>
                  </a:lnTo>
                  <a:lnTo>
                    <a:pt x="7091" y="512"/>
                  </a:lnTo>
                  <a:lnTo>
                    <a:pt x="7669" y="600"/>
                  </a:lnTo>
                  <a:lnTo>
                    <a:pt x="8180" y="712"/>
                  </a:lnTo>
                  <a:lnTo>
                    <a:pt x="9091" y="956"/>
                  </a:lnTo>
                  <a:lnTo>
                    <a:pt x="9780" y="1156"/>
                  </a:lnTo>
                  <a:lnTo>
                    <a:pt x="10069" y="1267"/>
                  </a:lnTo>
                  <a:lnTo>
                    <a:pt x="10291" y="1378"/>
                  </a:lnTo>
                  <a:lnTo>
                    <a:pt x="10491" y="1467"/>
                  </a:lnTo>
                  <a:lnTo>
                    <a:pt x="10647" y="1578"/>
                  </a:lnTo>
                  <a:lnTo>
                    <a:pt x="10758" y="1690"/>
                  </a:lnTo>
                  <a:lnTo>
                    <a:pt x="10869" y="1778"/>
                  </a:lnTo>
                  <a:lnTo>
                    <a:pt x="10936" y="1890"/>
                  </a:lnTo>
                  <a:lnTo>
                    <a:pt x="11003" y="2001"/>
                  </a:lnTo>
                  <a:lnTo>
                    <a:pt x="11069" y="2245"/>
                  </a:lnTo>
                  <a:lnTo>
                    <a:pt x="11114" y="2490"/>
                  </a:lnTo>
                  <a:lnTo>
                    <a:pt x="11180" y="2956"/>
                  </a:lnTo>
                  <a:lnTo>
                    <a:pt x="11225" y="3423"/>
                  </a:lnTo>
                  <a:lnTo>
                    <a:pt x="11225" y="3890"/>
                  </a:lnTo>
                  <a:lnTo>
                    <a:pt x="11203" y="4112"/>
                  </a:lnTo>
                  <a:lnTo>
                    <a:pt x="11158" y="4335"/>
                  </a:lnTo>
                  <a:lnTo>
                    <a:pt x="11114" y="4535"/>
                  </a:lnTo>
                  <a:lnTo>
                    <a:pt x="11047" y="4735"/>
                  </a:lnTo>
                  <a:lnTo>
                    <a:pt x="10958" y="4912"/>
                  </a:lnTo>
                  <a:lnTo>
                    <a:pt x="10847" y="5068"/>
                  </a:lnTo>
                  <a:lnTo>
                    <a:pt x="10714" y="5201"/>
                  </a:lnTo>
                  <a:lnTo>
                    <a:pt x="10558" y="5312"/>
                  </a:lnTo>
                  <a:lnTo>
                    <a:pt x="10380" y="5401"/>
                  </a:lnTo>
                  <a:lnTo>
                    <a:pt x="10180" y="5446"/>
                  </a:lnTo>
                  <a:lnTo>
                    <a:pt x="9625" y="5557"/>
                  </a:lnTo>
                  <a:lnTo>
                    <a:pt x="9024" y="5646"/>
                  </a:lnTo>
                  <a:lnTo>
                    <a:pt x="7824" y="5757"/>
                  </a:lnTo>
                  <a:lnTo>
                    <a:pt x="6780" y="5868"/>
                  </a:lnTo>
                  <a:lnTo>
                    <a:pt x="6291" y="5935"/>
                  </a:lnTo>
                  <a:lnTo>
                    <a:pt x="5802" y="6024"/>
                  </a:lnTo>
                  <a:lnTo>
                    <a:pt x="5446" y="6068"/>
                  </a:lnTo>
                  <a:lnTo>
                    <a:pt x="5135" y="6135"/>
                  </a:lnTo>
                  <a:lnTo>
                    <a:pt x="4846" y="6179"/>
                  </a:lnTo>
                  <a:lnTo>
                    <a:pt x="4468" y="6268"/>
                  </a:lnTo>
                  <a:lnTo>
                    <a:pt x="4090" y="6335"/>
                  </a:lnTo>
                  <a:lnTo>
                    <a:pt x="3690" y="6379"/>
                  </a:lnTo>
                  <a:lnTo>
                    <a:pt x="3290" y="6402"/>
                  </a:lnTo>
                  <a:lnTo>
                    <a:pt x="2868" y="6424"/>
                  </a:lnTo>
                  <a:lnTo>
                    <a:pt x="2423" y="6424"/>
                  </a:lnTo>
                  <a:lnTo>
                    <a:pt x="1979" y="6402"/>
                  </a:lnTo>
                  <a:lnTo>
                    <a:pt x="1490" y="6379"/>
                  </a:lnTo>
                  <a:lnTo>
                    <a:pt x="112" y="6268"/>
                  </a:lnTo>
                  <a:lnTo>
                    <a:pt x="67" y="6268"/>
                  </a:lnTo>
                  <a:lnTo>
                    <a:pt x="45" y="6290"/>
                  </a:lnTo>
                  <a:lnTo>
                    <a:pt x="23" y="6313"/>
                  </a:lnTo>
                  <a:lnTo>
                    <a:pt x="1" y="6357"/>
                  </a:lnTo>
                  <a:lnTo>
                    <a:pt x="1" y="6402"/>
                  </a:lnTo>
                  <a:lnTo>
                    <a:pt x="23" y="6424"/>
                  </a:lnTo>
                  <a:lnTo>
                    <a:pt x="67" y="6446"/>
                  </a:lnTo>
                  <a:lnTo>
                    <a:pt x="90" y="6468"/>
                  </a:lnTo>
                  <a:lnTo>
                    <a:pt x="1468" y="6579"/>
                  </a:lnTo>
                  <a:lnTo>
                    <a:pt x="2090" y="6624"/>
                  </a:lnTo>
                  <a:lnTo>
                    <a:pt x="2668" y="6624"/>
                  </a:lnTo>
                  <a:lnTo>
                    <a:pt x="3246" y="6602"/>
                  </a:lnTo>
                  <a:lnTo>
                    <a:pt x="3824" y="6557"/>
                  </a:lnTo>
                  <a:lnTo>
                    <a:pt x="4357" y="6490"/>
                  </a:lnTo>
                  <a:lnTo>
                    <a:pt x="4890" y="6379"/>
                  </a:lnTo>
                  <a:lnTo>
                    <a:pt x="5157" y="6313"/>
                  </a:lnTo>
                  <a:lnTo>
                    <a:pt x="5468" y="6268"/>
                  </a:lnTo>
                  <a:lnTo>
                    <a:pt x="5846" y="6202"/>
                  </a:lnTo>
                  <a:lnTo>
                    <a:pt x="6313" y="6135"/>
                  </a:lnTo>
                  <a:lnTo>
                    <a:pt x="6802" y="6068"/>
                  </a:lnTo>
                  <a:lnTo>
                    <a:pt x="7846" y="5957"/>
                  </a:lnTo>
                  <a:lnTo>
                    <a:pt x="9047" y="5846"/>
                  </a:lnTo>
                  <a:lnTo>
                    <a:pt x="9647" y="5757"/>
                  </a:lnTo>
                  <a:lnTo>
                    <a:pt x="10225" y="5646"/>
                  </a:lnTo>
                  <a:lnTo>
                    <a:pt x="10358" y="5624"/>
                  </a:lnTo>
                  <a:lnTo>
                    <a:pt x="10491" y="5557"/>
                  </a:lnTo>
                  <a:lnTo>
                    <a:pt x="10625" y="5490"/>
                  </a:lnTo>
                  <a:lnTo>
                    <a:pt x="10758" y="5424"/>
                  </a:lnTo>
                  <a:lnTo>
                    <a:pt x="10869" y="5312"/>
                  </a:lnTo>
                  <a:lnTo>
                    <a:pt x="10980" y="5201"/>
                  </a:lnTo>
                  <a:lnTo>
                    <a:pt x="11092" y="5046"/>
                  </a:lnTo>
                  <a:lnTo>
                    <a:pt x="11180" y="4890"/>
                  </a:lnTo>
                  <a:lnTo>
                    <a:pt x="11269" y="4690"/>
                  </a:lnTo>
                  <a:lnTo>
                    <a:pt x="11336" y="4468"/>
                  </a:lnTo>
                  <a:lnTo>
                    <a:pt x="11380" y="4201"/>
                  </a:lnTo>
                  <a:lnTo>
                    <a:pt x="11425" y="3934"/>
                  </a:lnTo>
                  <a:lnTo>
                    <a:pt x="11425" y="3623"/>
                  </a:lnTo>
                  <a:lnTo>
                    <a:pt x="11425" y="3268"/>
                  </a:lnTo>
                  <a:lnTo>
                    <a:pt x="11380" y="2890"/>
                  </a:lnTo>
                  <a:lnTo>
                    <a:pt x="11314" y="2467"/>
                  </a:lnTo>
                  <a:lnTo>
                    <a:pt x="11269" y="2156"/>
                  </a:lnTo>
                  <a:lnTo>
                    <a:pt x="11225" y="2023"/>
                  </a:lnTo>
                  <a:lnTo>
                    <a:pt x="11158" y="1890"/>
                  </a:lnTo>
                  <a:lnTo>
                    <a:pt x="11092" y="1778"/>
                  </a:lnTo>
                  <a:lnTo>
                    <a:pt x="11003" y="1645"/>
                  </a:lnTo>
                  <a:lnTo>
                    <a:pt x="10891" y="1534"/>
                  </a:lnTo>
                  <a:lnTo>
                    <a:pt x="10758" y="1423"/>
                  </a:lnTo>
                  <a:lnTo>
                    <a:pt x="10580" y="1312"/>
                  </a:lnTo>
                  <a:lnTo>
                    <a:pt x="10380" y="1201"/>
                  </a:lnTo>
                  <a:lnTo>
                    <a:pt x="10136" y="1089"/>
                  </a:lnTo>
                  <a:lnTo>
                    <a:pt x="9869" y="978"/>
                  </a:lnTo>
                  <a:lnTo>
                    <a:pt x="9158" y="756"/>
                  </a:lnTo>
                  <a:lnTo>
                    <a:pt x="8247" y="534"/>
                  </a:lnTo>
                  <a:lnTo>
                    <a:pt x="7713" y="423"/>
                  </a:lnTo>
                  <a:lnTo>
                    <a:pt x="7113" y="312"/>
                  </a:lnTo>
                  <a:lnTo>
                    <a:pt x="6513" y="245"/>
                  </a:lnTo>
                  <a:lnTo>
                    <a:pt x="5846" y="178"/>
                  </a:lnTo>
                  <a:lnTo>
                    <a:pt x="4535" y="89"/>
                  </a:lnTo>
                  <a:lnTo>
                    <a:pt x="3223" y="23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-4740783" y="438732"/>
              <a:ext cx="196643" cy="123800"/>
            </a:xfrm>
            <a:custGeom>
              <a:avLst/>
              <a:gdLst/>
              <a:ahLst/>
              <a:cxnLst/>
              <a:rect l="l" t="t" r="r" b="b"/>
              <a:pathLst>
                <a:path w="10558" h="6647" extrusionOk="0">
                  <a:moveTo>
                    <a:pt x="67" y="1"/>
                  </a:moveTo>
                  <a:lnTo>
                    <a:pt x="23" y="23"/>
                  </a:lnTo>
                  <a:lnTo>
                    <a:pt x="0" y="67"/>
                  </a:lnTo>
                  <a:lnTo>
                    <a:pt x="0" y="112"/>
                  </a:lnTo>
                  <a:lnTo>
                    <a:pt x="23" y="134"/>
                  </a:lnTo>
                  <a:lnTo>
                    <a:pt x="45" y="156"/>
                  </a:lnTo>
                  <a:lnTo>
                    <a:pt x="112" y="178"/>
                  </a:lnTo>
                  <a:lnTo>
                    <a:pt x="178" y="201"/>
                  </a:lnTo>
                  <a:lnTo>
                    <a:pt x="623" y="290"/>
                  </a:lnTo>
                  <a:lnTo>
                    <a:pt x="1467" y="445"/>
                  </a:lnTo>
                  <a:lnTo>
                    <a:pt x="3646" y="845"/>
                  </a:lnTo>
                  <a:lnTo>
                    <a:pt x="5601" y="1201"/>
                  </a:lnTo>
                  <a:lnTo>
                    <a:pt x="6202" y="1334"/>
                  </a:lnTo>
                  <a:lnTo>
                    <a:pt x="7002" y="1490"/>
                  </a:lnTo>
                  <a:lnTo>
                    <a:pt x="7402" y="1579"/>
                  </a:lnTo>
                  <a:lnTo>
                    <a:pt x="7780" y="1690"/>
                  </a:lnTo>
                  <a:lnTo>
                    <a:pt x="8180" y="1823"/>
                  </a:lnTo>
                  <a:lnTo>
                    <a:pt x="8535" y="1979"/>
                  </a:lnTo>
                  <a:lnTo>
                    <a:pt x="8913" y="2134"/>
                  </a:lnTo>
                  <a:lnTo>
                    <a:pt x="9247" y="2357"/>
                  </a:lnTo>
                  <a:lnTo>
                    <a:pt x="9491" y="2534"/>
                  </a:lnTo>
                  <a:lnTo>
                    <a:pt x="9691" y="2734"/>
                  </a:lnTo>
                  <a:lnTo>
                    <a:pt x="9869" y="2957"/>
                  </a:lnTo>
                  <a:lnTo>
                    <a:pt x="10025" y="3201"/>
                  </a:lnTo>
                  <a:lnTo>
                    <a:pt x="10158" y="3468"/>
                  </a:lnTo>
                  <a:lnTo>
                    <a:pt x="10247" y="3735"/>
                  </a:lnTo>
                  <a:lnTo>
                    <a:pt x="10313" y="4001"/>
                  </a:lnTo>
                  <a:lnTo>
                    <a:pt x="10358" y="4290"/>
                  </a:lnTo>
                  <a:lnTo>
                    <a:pt x="10358" y="4579"/>
                  </a:lnTo>
                  <a:lnTo>
                    <a:pt x="10358" y="4868"/>
                  </a:lnTo>
                  <a:lnTo>
                    <a:pt x="10313" y="5135"/>
                  </a:lnTo>
                  <a:lnTo>
                    <a:pt x="10269" y="5424"/>
                  </a:lnTo>
                  <a:lnTo>
                    <a:pt x="10202" y="5713"/>
                  </a:lnTo>
                  <a:lnTo>
                    <a:pt x="10091" y="5979"/>
                  </a:lnTo>
                  <a:lnTo>
                    <a:pt x="9980" y="6246"/>
                  </a:lnTo>
                  <a:lnTo>
                    <a:pt x="9847" y="6513"/>
                  </a:lnTo>
                  <a:lnTo>
                    <a:pt x="9847" y="6535"/>
                  </a:lnTo>
                  <a:lnTo>
                    <a:pt x="9847" y="6580"/>
                  </a:lnTo>
                  <a:lnTo>
                    <a:pt x="9869" y="6624"/>
                  </a:lnTo>
                  <a:lnTo>
                    <a:pt x="9891" y="6646"/>
                  </a:lnTo>
                  <a:lnTo>
                    <a:pt x="10002" y="6646"/>
                  </a:lnTo>
                  <a:lnTo>
                    <a:pt x="10025" y="6602"/>
                  </a:lnTo>
                  <a:lnTo>
                    <a:pt x="10158" y="6335"/>
                  </a:lnTo>
                  <a:lnTo>
                    <a:pt x="10291" y="6046"/>
                  </a:lnTo>
                  <a:lnTo>
                    <a:pt x="10380" y="5757"/>
                  </a:lnTo>
                  <a:lnTo>
                    <a:pt x="10469" y="5468"/>
                  </a:lnTo>
                  <a:lnTo>
                    <a:pt x="10513" y="5157"/>
                  </a:lnTo>
                  <a:lnTo>
                    <a:pt x="10558" y="4846"/>
                  </a:lnTo>
                  <a:lnTo>
                    <a:pt x="10558" y="4557"/>
                  </a:lnTo>
                  <a:lnTo>
                    <a:pt x="10536" y="4246"/>
                  </a:lnTo>
                  <a:lnTo>
                    <a:pt x="10491" y="3957"/>
                  </a:lnTo>
                  <a:lnTo>
                    <a:pt x="10425" y="3646"/>
                  </a:lnTo>
                  <a:lnTo>
                    <a:pt x="10336" y="3379"/>
                  </a:lnTo>
                  <a:lnTo>
                    <a:pt x="10202" y="3112"/>
                  </a:lnTo>
                  <a:lnTo>
                    <a:pt x="10047" y="2846"/>
                  </a:lnTo>
                  <a:lnTo>
                    <a:pt x="9847" y="2601"/>
                  </a:lnTo>
                  <a:lnTo>
                    <a:pt x="9624" y="2379"/>
                  </a:lnTo>
                  <a:lnTo>
                    <a:pt x="9358" y="2179"/>
                  </a:lnTo>
                  <a:lnTo>
                    <a:pt x="9002" y="1979"/>
                  </a:lnTo>
                  <a:lnTo>
                    <a:pt x="8624" y="1801"/>
                  </a:lnTo>
                  <a:lnTo>
                    <a:pt x="8246" y="1645"/>
                  </a:lnTo>
                  <a:lnTo>
                    <a:pt x="7869" y="1512"/>
                  </a:lnTo>
                  <a:lnTo>
                    <a:pt x="7468" y="1401"/>
                  </a:lnTo>
                  <a:lnTo>
                    <a:pt x="7046" y="1312"/>
                  </a:lnTo>
                  <a:lnTo>
                    <a:pt x="6246" y="1134"/>
                  </a:lnTo>
                  <a:lnTo>
                    <a:pt x="5646" y="1023"/>
                  </a:lnTo>
                  <a:lnTo>
                    <a:pt x="4757" y="845"/>
                  </a:lnTo>
                  <a:lnTo>
                    <a:pt x="3690" y="645"/>
                  </a:lnTo>
                  <a:lnTo>
                    <a:pt x="1512" y="245"/>
                  </a:lnTo>
                  <a:lnTo>
                    <a:pt x="245" y="23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-4803698" y="545528"/>
              <a:ext cx="272819" cy="90685"/>
            </a:xfrm>
            <a:custGeom>
              <a:avLst/>
              <a:gdLst/>
              <a:ahLst/>
              <a:cxnLst/>
              <a:rect l="l" t="t" r="r" b="b"/>
              <a:pathLst>
                <a:path w="14648" h="4869" extrusionOk="0">
                  <a:moveTo>
                    <a:pt x="111" y="1"/>
                  </a:moveTo>
                  <a:lnTo>
                    <a:pt x="67" y="23"/>
                  </a:lnTo>
                  <a:lnTo>
                    <a:pt x="45" y="45"/>
                  </a:lnTo>
                  <a:lnTo>
                    <a:pt x="22" y="68"/>
                  </a:lnTo>
                  <a:lnTo>
                    <a:pt x="0" y="112"/>
                  </a:lnTo>
                  <a:lnTo>
                    <a:pt x="22" y="157"/>
                  </a:lnTo>
                  <a:lnTo>
                    <a:pt x="45" y="179"/>
                  </a:lnTo>
                  <a:lnTo>
                    <a:pt x="67" y="201"/>
                  </a:lnTo>
                  <a:lnTo>
                    <a:pt x="111" y="201"/>
                  </a:lnTo>
                  <a:lnTo>
                    <a:pt x="1889" y="245"/>
                  </a:lnTo>
                  <a:lnTo>
                    <a:pt x="3912" y="312"/>
                  </a:lnTo>
                  <a:lnTo>
                    <a:pt x="6046" y="401"/>
                  </a:lnTo>
                  <a:lnTo>
                    <a:pt x="8135" y="512"/>
                  </a:lnTo>
                  <a:lnTo>
                    <a:pt x="10091" y="646"/>
                  </a:lnTo>
                  <a:lnTo>
                    <a:pt x="10958" y="734"/>
                  </a:lnTo>
                  <a:lnTo>
                    <a:pt x="11736" y="801"/>
                  </a:lnTo>
                  <a:lnTo>
                    <a:pt x="12402" y="890"/>
                  </a:lnTo>
                  <a:lnTo>
                    <a:pt x="12958" y="979"/>
                  </a:lnTo>
                  <a:lnTo>
                    <a:pt x="13358" y="1068"/>
                  </a:lnTo>
                  <a:lnTo>
                    <a:pt x="13514" y="1112"/>
                  </a:lnTo>
                  <a:lnTo>
                    <a:pt x="13603" y="1179"/>
                  </a:lnTo>
                  <a:lnTo>
                    <a:pt x="13780" y="1312"/>
                  </a:lnTo>
                  <a:lnTo>
                    <a:pt x="13936" y="1446"/>
                  </a:lnTo>
                  <a:lnTo>
                    <a:pt x="14069" y="1579"/>
                  </a:lnTo>
                  <a:lnTo>
                    <a:pt x="14180" y="1735"/>
                  </a:lnTo>
                  <a:lnTo>
                    <a:pt x="14269" y="1890"/>
                  </a:lnTo>
                  <a:lnTo>
                    <a:pt x="14336" y="2046"/>
                  </a:lnTo>
                  <a:lnTo>
                    <a:pt x="14380" y="2201"/>
                  </a:lnTo>
                  <a:lnTo>
                    <a:pt x="14425" y="2357"/>
                  </a:lnTo>
                  <a:lnTo>
                    <a:pt x="14447" y="2668"/>
                  </a:lnTo>
                  <a:lnTo>
                    <a:pt x="14447" y="2957"/>
                  </a:lnTo>
                  <a:lnTo>
                    <a:pt x="14425" y="3202"/>
                  </a:lnTo>
                  <a:lnTo>
                    <a:pt x="14380" y="3402"/>
                  </a:lnTo>
                  <a:lnTo>
                    <a:pt x="14247" y="3779"/>
                  </a:lnTo>
                  <a:lnTo>
                    <a:pt x="14069" y="4202"/>
                  </a:lnTo>
                  <a:lnTo>
                    <a:pt x="13847" y="4735"/>
                  </a:lnTo>
                  <a:lnTo>
                    <a:pt x="13825" y="4780"/>
                  </a:lnTo>
                  <a:lnTo>
                    <a:pt x="13847" y="4802"/>
                  </a:lnTo>
                  <a:lnTo>
                    <a:pt x="13847" y="4846"/>
                  </a:lnTo>
                  <a:lnTo>
                    <a:pt x="13891" y="4869"/>
                  </a:lnTo>
                  <a:lnTo>
                    <a:pt x="13980" y="4869"/>
                  </a:lnTo>
                  <a:lnTo>
                    <a:pt x="14025" y="4824"/>
                  </a:lnTo>
                  <a:lnTo>
                    <a:pt x="14269" y="4268"/>
                  </a:lnTo>
                  <a:lnTo>
                    <a:pt x="14447" y="3824"/>
                  </a:lnTo>
                  <a:lnTo>
                    <a:pt x="14558" y="3446"/>
                  </a:lnTo>
                  <a:lnTo>
                    <a:pt x="14603" y="3224"/>
                  </a:lnTo>
                  <a:lnTo>
                    <a:pt x="14647" y="2957"/>
                  </a:lnTo>
                  <a:lnTo>
                    <a:pt x="14647" y="2646"/>
                  </a:lnTo>
                  <a:lnTo>
                    <a:pt x="14603" y="2313"/>
                  </a:lnTo>
                  <a:lnTo>
                    <a:pt x="14581" y="2135"/>
                  </a:lnTo>
                  <a:lnTo>
                    <a:pt x="14514" y="1957"/>
                  </a:lnTo>
                  <a:lnTo>
                    <a:pt x="14447" y="1801"/>
                  </a:lnTo>
                  <a:lnTo>
                    <a:pt x="14336" y="1623"/>
                  </a:lnTo>
                  <a:lnTo>
                    <a:pt x="14225" y="1468"/>
                  </a:lnTo>
                  <a:lnTo>
                    <a:pt x="14092" y="1290"/>
                  </a:lnTo>
                  <a:lnTo>
                    <a:pt x="13914" y="1157"/>
                  </a:lnTo>
                  <a:lnTo>
                    <a:pt x="13714" y="1001"/>
                  </a:lnTo>
                  <a:lnTo>
                    <a:pt x="13580" y="934"/>
                  </a:lnTo>
                  <a:lnTo>
                    <a:pt x="13380" y="868"/>
                  </a:lnTo>
                  <a:lnTo>
                    <a:pt x="13136" y="823"/>
                  </a:lnTo>
                  <a:lnTo>
                    <a:pt x="12825" y="757"/>
                  </a:lnTo>
                  <a:lnTo>
                    <a:pt x="12091" y="646"/>
                  </a:lnTo>
                  <a:lnTo>
                    <a:pt x="11180" y="557"/>
                  </a:lnTo>
                  <a:lnTo>
                    <a:pt x="10157" y="468"/>
                  </a:lnTo>
                  <a:lnTo>
                    <a:pt x="9046" y="379"/>
                  </a:lnTo>
                  <a:lnTo>
                    <a:pt x="6690" y="245"/>
                  </a:lnTo>
                  <a:lnTo>
                    <a:pt x="4334" y="134"/>
                  </a:lnTo>
                  <a:lnTo>
                    <a:pt x="2289" y="68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-4714708" y="632060"/>
              <a:ext cx="188373" cy="59619"/>
            </a:xfrm>
            <a:custGeom>
              <a:avLst/>
              <a:gdLst/>
              <a:ahLst/>
              <a:cxnLst/>
              <a:rect l="l" t="t" r="r" b="b"/>
              <a:pathLst>
                <a:path w="10114" h="3201" extrusionOk="0">
                  <a:moveTo>
                    <a:pt x="9002" y="0"/>
                  </a:moveTo>
                  <a:lnTo>
                    <a:pt x="8358" y="45"/>
                  </a:lnTo>
                  <a:lnTo>
                    <a:pt x="7624" y="134"/>
                  </a:lnTo>
                  <a:lnTo>
                    <a:pt x="6713" y="267"/>
                  </a:lnTo>
                  <a:lnTo>
                    <a:pt x="5113" y="467"/>
                  </a:lnTo>
                  <a:lnTo>
                    <a:pt x="2912" y="734"/>
                  </a:lnTo>
                  <a:lnTo>
                    <a:pt x="90" y="1045"/>
                  </a:lnTo>
                  <a:lnTo>
                    <a:pt x="45" y="1045"/>
                  </a:lnTo>
                  <a:lnTo>
                    <a:pt x="23" y="1089"/>
                  </a:lnTo>
                  <a:lnTo>
                    <a:pt x="1" y="1112"/>
                  </a:lnTo>
                  <a:lnTo>
                    <a:pt x="1" y="1156"/>
                  </a:lnTo>
                  <a:lnTo>
                    <a:pt x="23" y="1200"/>
                  </a:lnTo>
                  <a:lnTo>
                    <a:pt x="45" y="1223"/>
                  </a:lnTo>
                  <a:lnTo>
                    <a:pt x="67" y="1245"/>
                  </a:lnTo>
                  <a:lnTo>
                    <a:pt x="112" y="1245"/>
                  </a:lnTo>
                  <a:lnTo>
                    <a:pt x="2935" y="912"/>
                  </a:lnTo>
                  <a:lnTo>
                    <a:pt x="5135" y="667"/>
                  </a:lnTo>
                  <a:lnTo>
                    <a:pt x="6735" y="445"/>
                  </a:lnTo>
                  <a:lnTo>
                    <a:pt x="7602" y="334"/>
                  </a:lnTo>
                  <a:lnTo>
                    <a:pt x="8269" y="267"/>
                  </a:lnTo>
                  <a:lnTo>
                    <a:pt x="8980" y="200"/>
                  </a:lnTo>
                  <a:lnTo>
                    <a:pt x="9113" y="245"/>
                  </a:lnTo>
                  <a:lnTo>
                    <a:pt x="9202" y="311"/>
                  </a:lnTo>
                  <a:lnTo>
                    <a:pt x="9314" y="378"/>
                  </a:lnTo>
                  <a:lnTo>
                    <a:pt x="9447" y="489"/>
                  </a:lnTo>
                  <a:lnTo>
                    <a:pt x="9558" y="623"/>
                  </a:lnTo>
                  <a:lnTo>
                    <a:pt x="9669" y="800"/>
                  </a:lnTo>
                  <a:lnTo>
                    <a:pt x="9758" y="1000"/>
                  </a:lnTo>
                  <a:lnTo>
                    <a:pt x="9825" y="1156"/>
                  </a:lnTo>
                  <a:lnTo>
                    <a:pt x="9869" y="1334"/>
                  </a:lnTo>
                  <a:lnTo>
                    <a:pt x="9891" y="1489"/>
                  </a:lnTo>
                  <a:lnTo>
                    <a:pt x="9914" y="1623"/>
                  </a:lnTo>
                  <a:lnTo>
                    <a:pt x="9891" y="1756"/>
                  </a:lnTo>
                  <a:lnTo>
                    <a:pt x="9869" y="1912"/>
                  </a:lnTo>
                  <a:lnTo>
                    <a:pt x="9847" y="2023"/>
                  </a:lnTo>
                  <a:lnTo>
                    <a:pt x="9780" y="2156"/>
                  </a:lnTo>
                  <a:lnTo>
                    <a:pt x="9691" y="2290"/>
                  </a:lnTo>
                  <a:lnTo>
                    <a:pt x="9580" y="2423"/>
                  </a:lnTo>
                  <a:lnTo>
                    <a:pt x="9425" y="2556"/>
                  </a:lnTo>
                  <a:lnTo>
                    <a:pt x="9269" y="2667"/>
                  </a:lnTo>
                  <a:lnTo>
                    <a:pt x="9069" y="2756"/>
                  </a:lnTo>
                  <a:lnTo>
                    <a:pt x="8847" y="2845"/>
                  </a:lnTo>
                  <a:lnTo>
                    <a:pt x="8602" y="2934"/>
                  </a:lnTo>
                  <a:lnTo>
                    <a:pt x="8313" y="3001"/>
                  </a:lnTo>
                  <a:lnTo>
                    <a:pt x="8291" y="3001"/>
                  </a:lnTo>
                  <a:lnTo>
                    <a:pt x="8247" y="3045"/>
                  </a:lnTo>
                  <a:lnTo>
                    <a:pt x="8247" y="3068"/>
                  </a:lnTo>
                  <a:lnTo>
                    <a:pt x="8247" y="3112"/>
                  </a:lnTo>
                  <a:lnTo>
                    <a:pt x="8269" y="3179"/>
                  </a:lnTo>
                  <a:lnTo>
                    <a:pt x="8336" y="3201"/>
                  </a:lnTo>
                  <a:lnTo>
                    <a:pt x="8358" y="3201"/>
                  </a:lnTo>
                  <a:lnTo>
                    <a:pt x="8647" y="3112"/>
                  </a:lnTo>
                  <a:lnTo>
                    <a:pt x="8913" y="3023"/>
                  </a:lnTo>
                  <a:lnTo>
                    <a:pt x="9158" y="2934"/>
                  </a:lnTo>
                  <a:lnTo>
                    <a:pt x="9380" y="2823"/>
                  </a:lnTo>
                  <a:lnTo>
                    <a:pt x="9558" y="2690"/>
                  </a:lnTo>
                  <a:lnTo>
                    <a:pt x="9736" y="2556"/>
                  </a:lnTo>
                  <a:lnTo>
                    <a:pt x="9847" y="2401"/>
                  </a:lnTo>
                  <a:lnTo>
                    <a:pt x="9958" y="2245"/>
                  </a:lnTo>
                  <a:lnTo>
                    <a:pt x="10025" y="2112"/>
                  </a:lnTo>
                  <a:lnTo>
                    <a:pt x="10069" y="1956"/>
                  </a:lnTo>
                  <a:lnTo>
                    <a:pt x="10091" y="1801"/>
                  </a:lnTo>
                  <a:lnTo>
                    <a:pt x="10114" y="1645"/>
                  </a:lnTo>
                  <a:lnTo>
                    <a:pt x="10091" y="1467"/>
                  </a:lnTo>
                  <a:lnTo>
                    <a:pt x="10069" y="1289"/>
                  </a:lnTo>
                  <a:lnTo>
                    <a:pt x="10025" y="1112"/>
                  </a:lnTo>
                  <a:lnTo>
                    <a:pt x="9958" y="934"/>
                  </a:lnTo>
                  <a:lnTo>
                    <a:pt x="9825" y="667"/>
                  </a:lnTo>
                  <a:lnTo>
                    <a:pt x="9691" y="467"/>
                  </a:lnTo>
                  <a:lnTo>
                    <a:pt x="9536" y="311"/>
                  </a:lnTo>
                  <a:lnTo>
                    <a:pt x="9380" y="178"/>
                  </a:lnTo>
                  <a:lnTo>
                    <a:pt x="9247" y="111"/>
                  </a:lnTo>
                  <a:lnTo>
                    <a:pt x="9136" y="45"/>
                  </a:lnTo>
                  <a:lnTo>
                    <a:pt x="902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-3716631" y="218510"/>
              <a:ext cx="127935" cy="127507"/>
            </a:xfrm>
            <a:custGeom>
              <a:avLst/>
              <a:gdLst/>
              <a:ahLst/>
              <a:cxnLst/>
              <a:rect l="l" t="t" r="r" b="b"/>
              <a:pathLst>
                <a:path w="6869" h="6846" extrusionOk="0">
                  <a:moveTo>
                    <a:pt x="3379" y="0"/>
                  </a:moveTo>
                  <a:lnTo>
                    <a:pt x="3334" y="22"/>
                  </a:lnTo>
                  <a:lnTo>
                    <a:pt x="3245" y="89"/>
                  </a:lnTo>
                  <a:lnTo>
                    <a:pt x="3179" y="222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778"/>
                  </a:lnTo>
                  <a:lnTo>
                    <a:pt x="3067" y="1267"/>
                  </a:lnTo>
                  <a:lnTo>
                    <a:pt x="3045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56" y="2601"/>
                  </a:lnTo>
                  <a:lnTo>
                    <a:pt x="2890" y="2734"/>
                  </a:lnTo>
                  <a:lnTo>
                    <a:pt x="2845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8"/>
                  </a:lnTo>
                  <a:lnTo>
                    <a:pt x="2223" y="3001"/>
                  </a:lnTo>
                  <a:lnTo>
                    <a:pt x="1778" y="3023"/>
                  </a:lnTo>
                  <a:lnTo>
                    <a:pt x="1267" y="3045"/>
                  </a:lnTo>
                  <a:lnTo>
                    <a:pt x="800" y="3067"/>
                  </a:lnTo>
                  <a:lnTo>
                    <a:pt x="578" y="3090"/>
                  </a:lnTo>
                  <a:lnTo>
                    <a:pt x="400" y="3134"/>
                  </a:lnTo>
                  <a:lnTo>
                    <a:pt x="223" y="3179"/>
                  </a:lnTo>
                  <a:lnTo>
                    <a:pt x="111" y="3245"/>
                  </a:lnTo>
                  <a:lnTo>
                    <a:pt x="22" y="3312"/>
                  </a:lnTo>
                  <a:lnTo>
                    <a:pt x="0" y="3379"/>
                  </a:lnTo>
                  <a:lnTo>
                    <a:pt x="0" y="3423"/>
                  </a:lnTo>
                  <a:lnTo>
                    <a:pt x="0" y="3467"/>
                  </a:lnTo>
                  <a:lnTo>
                    <a:pt x="22" y="3512"/>
                  </a:lnTo>
                  <a:lnTo>
                    <a:pt x="111" y="3601"/>
                  </a:lnTo>
                  <a:lnTo>
                    <a:pt x="223" y="3667"/>
                  </a:lnTo>
                  <a:lnTo>
                    <a:pt x="400" y="3712"/>
                  </a:lnTo>
                  <a:lnTo>
                    <a:pt x="578" y="3734"/>
                  </a:lnTo>
                  <a:lnTo>
                    <a:pt x="800" y="3756"/>
                  </a:lnTo>
                  <a:lnTo>
                    <a:pt x="1267" y="3801"/>
                  </a:lnTo>
                  <a:lnTo>
                    <a:pt x="1778" y="3823"/>
                  </a:lnTo>
                  <a:lnTo>
                    <a:pt x="2223" y="3845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6"/>
                  </a:lnTo>
                  <a:lnTo>
                    <a:pt x="2845" y="4023"/>
                  </a:lnTo>
                  <a:lnTo>
                    <a:pt x="2890" y="4112"/>
                  </a:lnTo>
                  <a:lnTo>
                    <a:pt x="2956" y="4245"/>
                  </a:lnTo>
                  <a:lnTo>
                    <a:pt x="2979" y="4423"/>
                  </a:lnTo>
                  <a:lnTo>
                    <a:pt x="3001" y="4623"/>
                  </a:lnTo>
                  <a:lnTo>
                    <a:pt x="3045" y="5090"/>
                  </a:lnTo>
                  <a:lnTo>
                    <a:pt x="3067" y="5579"/>
                  </a:lnTo>
                  <a:lnTo>
                    <a:pt x="3090" y="6046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5" y="6735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35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6" y="6268"/>
                  </a:lnTo>
                  <a:lnTo>
                    <a:pt x="3779" y="6046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5" y="4623"/>
                  </a:lnTo>
                  <a:lnTo>
                    <a:pt x="3868" y="4423"/>
                  </a:lnTo>
                  <a:lnTo>
                    <a:pt x="3912" y="4245"/>
                  </a:lnTo>
                  <a:lnTo>
                    <a:pt x="3957" y="4112"/>
                  </a:lnTo>
                  <a:lnTo>
                    <a:pt x="4023" y="4023"/>
                  </a:lnTo>
                  <a:lnTo>
                    <a:pt x="4112" y="3956"/>
                  </a:lnTo>
                  <a:lnTo>
                    <a:pt x="4268" y="3912"/>
                  </a:lnTo>
                  <a:lnTo>
                    <a:pt x="4423" y="3868"/>
                  </a:lnTo>
                  <a:lnTo>
                    <a:pt x="4623" y="3845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56"/>
                  </a:lnTo>
                  <a:lnTo>
                    <a:pt x="6290" y="3734"/>
                  </a:lnTo>
                  <a:lnTo>
                    <a:pt x="6468" y="3712"/>
                  </a:lnTo>
                  <a:lnTo>
                    <a:pt x="6624" y="3667"/>
                  </a:lnTo>
                  <a:lnTo>
                    <a:pt x="6757" y="3601"/>
                  </a:lnTo>
                  <a:lnTo>
                    <a:pt x="6824" y="3512"/>
                  </a:lnTo>
                  <a:lnTo>
                    <a:pt x="6846" y="3467"/>
                  </a:lnTo>
                  <a:lnTo>
                    <a:pt x="6868" y="3423"/>
                  </a:lnTo>
                  <a:lnTo>
                    <a:pt x="6846" y="3379"/>
                  </a:lnTo>
                  <a:lnTo>
                    <a:pt x="6824" y="3312"/>
                  </a:lnTo>
                  <a:lnTo>
                    <a:pt x="6757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90" y="3090"/>
                  </a:lnTo>
                  <a:lnTo>
                    <a:pt x="6068" y="3067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3" y="3001"/>
                  </a:lnTo>
                  <a:lnTo>
                    <a:pt x="4423" y="2978"/>
                  </a:lnTo>
                  <a:lnTo>
                    <a:pt x="4268" y="2934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5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778"/>
                  </a:lnTo>
                  <a:lnTo>
                    <a:pt x="3756" y="578"/>
                  </a:lnTo>
                  <a:lnTo>
                    <a:pt x="3712" y="378"/>
                  </a:lnTo>
                  <a:lnTo>
                    <a:pt x="3668" y="222"/>
                  </a:lnTo>
                  <a:lnTo>
                    <a:pt x="3601" y="89"/>
                  </a:lnTo>
                  <a:lnTo>
                    <a:pt x="3534" y="22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-4655499" y="-564727"/>
              <a:ext cx="127507" cy="127935"/>
            </a:xfrm>
            <a:custGeom>
              <a:avLst/>
              <a:gdLst/>
              <a:ahLst/>
              <a:cxnLst/>
              <a:rect l="l" t="t" r="r" b="b"/>
              <a:pathLst>
                <a:path w="6846" h="6869" extrusionOk="0">
                  <a:moveTo>
                    <a:pt x="3356" y="1"/>
                  </a:moveTo>
                  <a:lnTo>
                    <a:pt x="3312" y="23"/>
                  </a:lnTo>
                  <a:lnTo>
                    <a:pt x="3245" y="112"/>
                  </a:lnTo>
                  <a:lnTo>
                    <a:pt x="3178" y="223"/>
                  </a:lnTo>
                  <a:lnTo>
                    <a:pt x="3134" y="401"/>
                  </a:lnTo>
                  <a:lnTo>
                    <a:pt x="3090" y="579"/>
                  </a:lnTo>
                  <a:lnTo>
                    <a:pt x="3067" y="801"/>
                  </a:lnTo>
                  <a:lnTo>
                    <a:pt x="3045" y="1268"/>
                  </a:lnTo>
                  <a:lnTo>
                    <a:pt x="3023" y="1779"/>
                  </a:lnTo>
                  <a:lnTo>
                    <a:pt x="3001" y="2224"/>
                  </a:lnTo>
                  <a:lnTo>
                    <a:pt x="2978" y="2424"/>
                  </a:lnTo>
                  <a:lnTo>
                    <a:pt x="2934" y="2601"/>
                  </a:lnTo>
                  <a:lnTo>
                    <a:pt x="2889" y="2735"/>
                  </a:lnTo>
                  <a:lnTo>
                    <a:pt x="2823" y="2846"/>
                  </a:lnTo>
                  <a:lnTo>
                    <a:pt x="2734" y="2913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3"/>
                  </a:lnTo>
                  <a:lnTo>
                    <a:pt x="378" y="3135"/>
                  </a:lnTo>
                  <a:lnTo>
                    <a:pt x="222" y="3201"/>
                  </a:lnTo>
                  <a:lnTo>
                    <a:pt x="89" y="3246"/>
                  </a:lnTo>
                  <a:lnTo>
                    <a:pt x="22" y="3335"/>
                  </a:lnTo>
                  <a:lnTo>
                    <a:pt x="0" y="3379"/>
                  </a:lnTo>
                  <a:lnTo>
                    <a:pt x="0" y="3424"/>
                  </a:lnTo>
                  <a:lnTo>
                    <a:pt x="0" y="3490"/>
                  </a:lnTo>
                  <a:lnTo>
                    <a:pt x="22" y="3535"/>
                  </a:lnTo>
                  <a:lnTo>
                    <a:pt x="89" y="3602"/>
                  </a:lnTo>
                  <a:lnTo>
                    <a:pt x="222" y="3668"/>
                  </a:lnTo>
                  <a:lnTo>
                    <a:pt x="378" y="3713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02"/>
                  </a:lnTo>
                  <a:lnTo>
                    <a:pt x="1756" y="3824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3"/>
                  </a:lnTo>
                  <a:lnTo>
                    <a:pt x="2734" y="3957"/>
                  </a:lnTo>
                  <a:lnTo>
                    <a:pt x="2823" y="4024"/>
                  </a:lnTo>
                  <a:lnTo>
                    <a:pt x="2889" y="4113"/>
                  </a:lnTo>
                  <a:lnTo>
                    <a:pt x="2934" y="4268"/>
                  </a:lnTo>
                  <a:lnTo>
                    <a:pt x="2978" y="4424"/>
                  </a:lnTo>
                  <a:lnTo>
                    <a:pt x="3001" y="4624"/>
                  </a:lnTo>
                  <a:lnTo>
                    <a:pt x="3023" y="5091"/>
                  </a:lnTo>
                  <a:lnTo>
                    <a:pt x="3045" y="5580"/>
                  </a:lnTo>
                  <a:lnTo>
                    <a:pt x="3067" y="6069"/>
                  </a:lnTo>
                  <a:lnTo>
                    <a:pt x="3090" y="6291"/>
                  </a:lnTo>
                  <a:lnTo>
                    <a:pt x="3134" y="6469"/>
                  </a:lnTo>
                  <a:lnTo>
                    <a:pt x="3178" y="6624"/>
                  </a:lnTo>
                  <a:lnTo>
                    <a:pt x="3245" y="6758"/>
                  </a:lnTo>
                  <a:lnTo>
                    <a:pt x="3312" y="6824"/>
                  </a:lnTo>
                  <a:lnTo>
                    <a:pt x="3356" y="6847"/>
                  </a:lnTo>
                  <a:lnTo>
                    <a:pt x="3423" y="6869"/>
                  </a:lnTo>
                  <a:lnTo>
                    <a:pt x="3467" y="6847"/>
                  </a:lnTo>
                  <a:lnTo>
                    <a:pt x="3512" y="6824"/>
                  </a:lnTo>
                  <a:lnTo>
                    <a:pt x="3601" y="6758"/>
                  </a:lnTo>
                  <a:lnTo>
                    <a:pt x="3667" y="6624"/>
                  </a:lnTo>
                  <a:lnTo>
                    <a:pt x="3712" y="6469"/>
                  </a:lnTo>
                  <a:lnTo>
                    <a:pt x="3734" y="6291"/>
                  </a:lnTo>
                  <a:lnTo>
                    <a:pt x="3756" y="6069"/>
                  </a:lnTo>
                  <a:lnTo>
                    <a:pt x="3801" y="5580"/>
                  </a:lnTo>
                  <a:lnTo>
                    <a:pt x="3801" y="5091"/>
                  </a:lnTo>
                  <a:lnTo>
                    <a:pt x="3845" y="4624"/>
                  </a:lnTo>
                  <a:lnTo>
                    <a:pt x="3867" y="4424"/>
                  </a:lnTo>
                  <a:lnTo>
                    <a:pt x="3890" y="4268"/>
                  </a:lnTo>
                  <a:lnTo>
                    <a:pt x="3956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5" y="3913"/>
                  </a:lnTo>
                  <a:lnTo>
                    <a:pt x="4423" y="3868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2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3"/>
                  </a:lnTo>
                  <a:lnTo>
                    <a:pt x="6624" y="3668"/>
                  </a:lnTo>
                  <a:lnTo>
                    <a:pt x="6735" y="3602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24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46"/>
                  </a:lnTo>
                  <a:lnTo>
                    <a:pt x="6624" y="3201"/>
                  </a:lnTo>
                  <a:lnTo>
                    <a:pt x="6468" y="3135"/>
                  </a:lnTo>
                  <a:lnTo>
                    <a:pt x="6268" y="3113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5" y="2957"/>
                  </a:lnTo>
                  <a:lnTo>
                    <a:pt x="4112" y="2913"/>
                  </a:lnTo>
                  <a:lnTo>
                    <a:pt x="4023" y="2846"/>
                  </a:lnTo>
                  <a:lnTo>
                    <a:pt x="3956" y="2735"/>
                  </a:lnTo>
                  <a:lnTo>
                    <a:pt x="3890" y="2601"/>
                  </a:lnTo>
                  <a:lnTo>
                    <a:pt x="3867" y="2424"/>
                  </a:lnTo>
                  <a:lnTo>
                    <a:pt x="3845" y="2224"/>
                  </a:lnTo>
                  <a:lnTo>
                    <a:pt x="3801" y="1779"/>
                  </a:lnTo>
                  <a:lnTo>
                    <a:pt x="3801" y="1268"/>
                  </a:lnTo>
                  <a:lnTo>
                    <a:pt x="3756" y="801"/>
                  </a:lnTo>
                  <a:lnTo>
                    <a:pt x="3734" y="579"/>
                  </a:lnTo>
                  <a:lnTo>
                    <a:pt x="3712" y="401"/>
                  </a:lnTo>
                  <a:lnTo>
                    <a:pt x="3667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-4859591" y="635785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4" y="23"/>
                  </a:lnTo>
                  <a:lnTo>
                    <a:pt x="3246" y="111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800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56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5"/>
                  </a:lnTo>
                  <a:lnTo>
                    <a:pt x="1267" y="3045"/>
                  </a:lnTo>
                  <a:lnTo>
                    <a:pt x="801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112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801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5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3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35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7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6" y="4623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3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5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4"/>
                  </a:lnTo>
                  <a:lnTo>
                    <a:pt x="6846" y="3490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57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68" y="3090"/>
                  </a:lnTo>
                  <a:lnTo>
                    <a:pt x="5579" y="3045"/>
                  </a:lnTo>
                  <a:lnTo>
                    <a:pt x="5090" y="3045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56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1"/>
                  </a:lnTo>
                  <a:lnTo>
                    <a:pt x="3535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-4477090" y="-91149"/>
              <a:ext cx="127935" cy="127525"/>
            </a:xfrm>
            <a:custGeom>
              <a:avLst/>
              <a:gdLst/>
              <a:ahLst/>
              <a:cxnLst/>
              <a:rect l="l" t="t" r="r" b="b"/>
              <a:pathLst>
                <a:path w="6869" h="6847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90"/>
                  </a:lnTo>
                  <a:lnTo>
                    <a:pt x="3201" y="223"/>
                  </a:lnTo>
                  <a:lnTo>
                    <a:pt x="3157" y="379"/>
                  </a:lnTo>
                  <a:lnTo>
                    <a:pt x="3112" y="579"/>
                  </a:lnTo>
                  <a:lnTo>
                    <a:pt x="3090" y="779"/>
                  </a:lnTo>
                  <a:lnTo>
                    <a:pt x="3068" y="1268"/>
                  </a:lnTo>
                  <a:lnTo>
                    <a:pt x="3046" y="1757"/>
                  </a:lnTo>
                  <a:lnTo>
                    <a:pt x="3023" y="2223"/>
                  </a:lnTo>
                  <a:lnTo>
                    <a:pt x="2979" y="2424"/>
                  </a:lnTo>
                  <a:lnTo>
                    <a:pt x="2957" y="2601"/>
                  </a:lnTo>
                  <a:lnTo>
                    <a:pt x="2912" y="2735"/>
                  </a:lnTo>
                  <a:lnTo>
                    <a:pt x="2846" y="2824"/>
                  </a:lnTo>
                  <a:lnTo>
                    <a:pt x="2757" y="2890"/>
                  </a:lnTo>
                  <a:lnTo>
                    <a:pt x="2601" y="2935"/>
                  </a:lnTo>
                  <a:lnTo>
                    <a:pt x="2445" y="2979"/>
                  </a:lnTo>
                  <a:lnTo>
                    <a:pt x="2245" y="3001"/>
                  </a:lnTo>
                  <a:lnTo>
                    <a:pt x="1779" y="3024"/>
                  </a:lnTo>
                  <a:lnTo>
                    <a:pt x="1290" y="3046"/>
                  </a:lnTo>
                  <a:lnTo>
                    <a:pt x="801" y="3068"/>
                  </a:lnTo>
                  <a:lnTo>
                    <a:pt x="578" y="3090"/>
                  </a:lnTo>
                  <a:lnTo>
                    <a:pt x="401" y="3135"/>
                  </a:lnTo>
                  <a:lnTo>
                    <a:pt x="245" y="3179"/>
                  </a:lnTo>
                  <a:lnTo>
                    <a:pt x="112" y="3246"/>
                  </a:lnTo>
                  <a:lnTo>
                    <a:pt x="45" y="3313"/>
                  </a:lnTo>
                  <a:lnTo>
                    <a:pt x="23" y="3357"/>
                  </a:lnTo>
                  <a:lnTo>
                    <a:pt x="1" y="3424"/>
                  </a:lnTo>
                  <a:lnTo>
                    <a:pt x="23" y="3468"/>
                  </a:lnTo>
                  <a:lnTo>
                    <a:pt x="45" y="3513"/>
                  </a:lnTo>
                  <a:lnTo>
                    <a:pt x="112" y="3602"/>
                  </a:lnTo>
                  <a:lnTo>
                    <a:pt x="245" y="3668"/>
                  </a:lnTo>
                  <a:lnTo>
                    <a:pt x="401" y="3713"/>
                  </a:lnTo>
                  <a:lnTo>
                    <a:pt x="578" y="3735"/>
                  </a:lnTo>
                  <a:lnTo>
                    <a:pt x="801" y="3757"/>
                  </a:lnTo>
                  <a:lnTo>
                    <a:pt x="1290" y="3802"/>
                  </a:lnTo>
                  <a:lnTo>
                    <a:pt x="1779" y="3802"/>
                  </a:lnTo>
                  <a:lnTo>
                    <a:pt x="2245" y="3846"/>
                  </a:lnTo>
                  <a:lnTo>
                    <a:pt x="2445" y="3868"/>
                  </a:lnTo>
                  <a:lnTo>
                    <a:pt x="2601" y="3890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3"/>
                  </a:lnTo>
                  <a:lnTo>
                    <a:pt x="2957" y="4246"/>
                  </a:lnTo>
                  <a:lnTo>
                    <a:pt x="2979" y="4424"/>
                  </a:lnTo>
                  <a:lnTo>
                    <a:pt x="3023" y="4624"/>
                  </a:lnTo>
                  <a:lnTo>
                    <a:pt x="3046" y="5091"/>
                  </a:lnTo>
                  <a:lnTo>
                    <a:pt x="3068" y="5580"/>
                  </a:lnTo>
                  <a:lnTo>
                    <a:pt x="3090" y="6046"/>
                  </a:lnTo>
                  <a:lnTo>
                    <a:pt x="3112" y="6269"/>
                  </a:lnTo>
                  <a:lnTo>
                    <a:pt x="3157" y="6469"/>
                  </a:lnTo>
                  <a:lnTo>
                    <a:pt x="3201" y="6624"/>
                  </a:lnTo>
                  <a:lnTo>
                    <a:pt x="3268" y="6735"/>
                  </a:lnTo>
                  <a:lnTo>
                    <a:pt x="3335" y="6824"/>
                  </a:lnTo>
                  <a:lnTo>
                    <a:pt x="3379" y="6847"/>
                  </a:lnTo>
                  <a:lnTo>
                    <a:pt x="3490" y="6847"/>
                  </a:lnTo>
                  <a:lnTo>
                    <a:pt x="3535" y="6824"/>
                  </a:lnTo>
                  <a:lnTo>
                    <a:pt x="3623" y="6735"/>
                  </a:lnTo>
                  <a:lnTo>
                    <a:pt x="3668" y="6624"/>
                  </a:lnTo>
                  <a:lnTo>
                    <a:pt x="3735" y="6469"/>
                  </a:lnTo>
                  <a:lnTo>
                    <a:pt x="3757" y="6269"/>
                  </a:lnTo>
                  <a:lnTo>
                    <a:pt x="3779" y="6046"/>
                  </a:lnTo>
                  <a:lnTo>
                    <a:pt x="3801" y="5580"/>
                  </a:lnTo>
                  <a:lnTo>
                    <a:pt x="3824" y="5091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2" y="4246"/>
                  </a:lnTo>
                  <a:lnTo>
                    <a:pt x="3957" y="4113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890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0" y="3802"/>
                  </a:lnTo>
                  <a:lnTo>
                    <a:pt x="5602" y="3802"/>
                  </a:lnTo>
                  <a:lnTo>
                    <a:pt x="6068" y="3757"/>
                  </a:lnTo>
                  <a:lnTo>
                    <a:pt x="6291" y="3735"/>
                  </a:lnTo>
                  <a:lnTo>
                    <a:pt x="6468" y="3713"/>
                  </a:lnTo>
                  <a:lnTo>
                    <a:pt x="6646" y="3668"/>
                  </a:lnTo>
                  <a:lnTo>
                    <a:pt x="6757" y="3602"/>
                  </a:lnTo>
                  <a:lnTo>
                    <a:pt x="6846" y="3513"/>
                  </a:lnTo>
                  <a:lnTo>
                    <a:pt x="6869" y="3468"/>
                  </a:lnTo>
                  <a:lnTo>
                    <a:pt x="6869" y="3424"/>
                  </a:lnTo>
                  <a:lnTo>
                    <a:pt x="6869" y="3357"/>
                  </a:lnTo>
                  <a:lnTo>
                    <a:pt x="6846" y="3313"/>
                  </a:lnTo>
                  <a:lnTo>
                    <a:pt x="6757" y="3246"/>
                  </a:lnTo>
                  <a:lnTo>
                    <a:pt x="6646" y="3179"/>
                  </a:lnTo>
                  <a:lnTo>
                    <a:pt x="6468" y="3135"/>
                  </a:lnTo>
                  <a:lnTo>
                    <a:pt x="6291" y="3090"/>
                  </a:lnTo>
                  <a:lnTo>
                    <a:pt x="6068" y="3068"/>
                  </a:lnTo>
                  <a:lnTo>
                    <a:pt x="5602" y="3046"/>
                  </a:lnTo>
                  <a:lnTo>
                    <a:pt x="5090" y="3024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35"/>
                  </a:lnTo>
                  <a:lnTo>
                    <a:pt x="4135" y="2890"/>
                  </a:lnTo>
                  <a:lnTo>
                    <a:pt x="4024" y="2824"/>
                  </a:lnTo>
                  <a:lnTo>
                    <a:pt x="3957" y="2735"/>
                  </a:lnTo>
                  <a:lnTo>
                    <a:pt x="3912" y="2601"/>
                  </a:lnTo>
                  <a:lnTo>
                    <a:pt x="3890" y="2424"/>
                  </a:lnTo>
                  <a:lnTo>
                    <a:pt x="3868" y="2223"/>
                  </a:lnTo>
                  <a:lnTo>
                    <a:pt x="3824" y="1757"/>
                  </a:lnTo>
                  <a:lnTo>
                    <a:pt x="3801" y="1268"/>
                  </a:lnTo>
                  <a:lnTo>
                    <a:pt x="3779" y="779"/>
                  </a:lnTo>
                  <a:lnTo>
                    <a:pt x="3757" y="579"/>
                  </a:lnTo>
                  <a:lnTo>
                    <a:pt x="3735" y="379"/>
                  </a:lnTo>
                  <a:lnTo>
                    <a:pt x="3668" y="223"/>
                  </a:lnTo>
                  <a:lnTo>
                    <a:pt x="3623" y="90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-4211739" y="622114"/>
              <a:ext cx="127935" cy="127935"/>
            </a:xfrm>
            <a:custGeom>
              <a:avLst/>
              <a:gdLst/>
              <a:ahLst/>
              <a:cxnLst/>
              <a:rect l="l" t="t" r="r" b="b"/>
              <a:pathLst>
                <a:path w="6869" h="6869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112"/>
                  </a:lnTo>
                  <a:lnTo>
                    <a:pt x="3201" y="223"/>
                  </a:lnTo>
                  <a:lnTo>
                    <a:pt x="3157" y="401"/>
                  </a:lnTo>
                  <a:lnTo>
                    <a:pt x="3112" y="579"/>
                  </a:lnTo>
                  <a:lnTo>
                    <a:pt x="3090" y="801"/>
                  </a:lnTo>
                  <a:lnTo>
                    <a:pt x="3068" y="1268"/>
                  </a:lnTo>
                  <a:lnTo>
                    <a:pt x="3046" y="1779"/>
                  </a:lnTo>
                  <a:lnTo>
                    <a:pt x="3023" y="2223"/>
                  </a:lnTo>
                  <a:lnTo>
                    <a:pt x="3001" y="2424"/>
                  </a:lnTo>
                  <a:lnTo>
                    <a:pt x="2957" y="2601"/>
                  </a:lnTo>
                  <a:lnTo>
                    <a:pt x="2912" y="2735"/>
                  </a:lnTo>
                  <a:lnTo>
                    <a:pt x="2846" y="2846"/>
                  </a:lnTo>
                  <a:lnTo>
                    <a:pt x="2757" y="2912"/>
                  </a:lnTo>
                  <a:lnTo>
                    <a:pt x="2601" y="2957"/>
                  </a:lnTo>
                  <a:lnTo>
                    <a:pt x="2446" y="2979"/>
                  </a:lnTo>
                  <a:lnTo>
                    <a:pt x="2245" y="3001"/>
                  </a:lnTo>
                  <a:lnTo>
                    <a:pt x="1779" y="3046"/>
                  </a:lnTo>
                  <a:lnTo>
                    <a:pt x="1290" y="3068"/>
                  </a:lnTo>
                  <a:lnTo>
                    <a:pt x="801" y="3090"/>
                  </a:lnTo>
                  <a:lnTo>
                    <a:pt x="579" y="3113"/>
                  </a:lnTo>
                  <a:lnTo>
                    <a:pt x="401" y="3135"/>
                  </a:lnTo>
                  <a:lnTo>
                    <a:pt x="245" y="3201"/>
                  </a:lnTo>
                  <a:lnTo>
                    <a:pt x="112" y="3246"/>
                  </a:lnTo>
                  <a:lnTo>
                    <a:pt x="45" y="3335"/>
                  </a:lnTo>
                  <a:lnTo>
                    <a:pt x="23" y="3379"/>
                  </a:lnTo>
                  <a:lnTo>
                    <a:pt x="1" y="3424"/>
                  </a:lnTo>
                  <a:lnTo>
                    <a:pt x="23" y="3490"/>
                  </a:lnTo>
                  <a:lnTo>
                    <a:pt x="45" y="3535"/>
                  </a:lnTo>
                  <a:lnTo>
                    <a:pt x="112" y="3602"/>
                  </a:lnTo>
                  <a:lnTo>
                    <a:pt x="245" y="3668"/>
                  </a:lnTo>
                  <a:lnTo>
                    <a:pt x="401" y="3713"/>
                  </a:lnTo>
                  <a:lnTo>
                    <a:pt x="579" y="3757"/>
                  </a:lnTo>
                  <a:lnTo>
                    <a:pt x="801" y="3779"/>
                  </a:lnTo>
                  <a:lnTo>
                    <a:pt x="1290" y="3802"/>
                  </a:lnTo>
                  <a:lnTo>
                    <a:pt x="1779" y="3824"/>
                  </a:lnTo>
                  <a:lnTo>
                    <a:pt x="2245" y="3846"/>
                  </a:lnTo>
                  <a:lnTo>
                    <a:pt x="2446" y="3868"/>
                  </a:lnTo>
                  <a:lnTo>
                    <a:pt x="2601" y="3913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3"/>
                  </a:lnTo>
                  <a:lnTo>
                    <a:pt x="2957" y="4268"/>
                  </a:lnTo>
                  <a:lnTo>
                    <a:pt x="3001" y="4424"/>
                  </a:lnTo>
                  <a:lnTo>
                    <a:pt x="3023" y="4624"/>
                  </a:lnTo>
                  <a:lnTo>
                    <a:pt x="3046" y="5091"/>
                  </a:lnTo>
                  <a:lnTo>
                    <a:pt x="3068" y="5580"/>
                  </a:lnTo>
                  <a:lnTo>
                    <a:pt x="3090" y="6069"/>
                  </a:lnTo>
                  <a:lnTo>
                    <a:pt x="3112" y="6291"/>
                  </a:lnTo>
                  <a:lnTo>
                    <a:pt x="3157" y="6469"/>
                  </a:lnTo>
                  <a:lnTo>
                    <a:pt x="3201" y="6624"/>
                  </a:lnTo>
                  <a:lnTo>
                    <a:pt x="3268" y="6758"/>
                  </a:lnTo>
                  <a:lnTo>
                    <a:pt x="3335" y="6824"/>
                  </a:lnTo>
                  <a:lnTo>
                    <a:pt x="3379" y="6847"/>
                  </a:lnTo>
                  <a:lnTo>
                    <a:pt x="3446" y="6869"/>
                  </a:lnTo>
                  <a:lnTo>
                    <a:pt x="3490" y="6847"/>
                  </a:lnTo>
                  <a:lnTo>
                    <a:pt x="3535" y="6824"/>
                  </a:lnTo>
                  <a:lnTo>
                    <a:pt x="3624" y="6758"/>
                  </a:lnTo>
                  <a:lnTo>
                    <a:pt x="3668" y="6624"/>
                  </a:lnTo>
                  <a:lnTo>
                    <a:pt x="3735" y="6469"/>
                  </a:lnTo>
                  <a:lnTo>
                    <a:pt x="3757" y="6291"/>
                  </a:lnTo>
                  <a:lnTo>
                    <a:pt x="3779" y="6069"/>
                  </a:lnTo>
                  <a:lnTo>
                    <a:pt x="3801" y="5580"/>
                  </a:lnTo>
                  <a:lnTo>
                    <a:pt x="3824" y="5091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2" y="4268"/>
                  </a:lnTo>
                  <a:lnTo>
                    <a:pt x="3957" y="4113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913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0" y="3824"/>
                  </a:lnTo>
                  <a:lnTo>
                    <a:pt x="5602" y="3802"/>
                  </a:lnTo>
                  <a:lnTo>
                    <a:pt x="6068" y="3779"/>
                  </a:lnTo>
                  <a:lnTo>
                    <a:pt x="6291" y="3757"/>
                  </a:lnTo>
                  <a:lnTo>
                    <a:pt x="6468" y="3713"/>
                  </a:lnTo>
                  <a:lnTo>
                    <a:pt x="6646" y="3668"/>
                  </a:lnTo>
                  <a:lnTo>
                    <a:pt x="6757" y="3602"/>
                  </a:lnTo>
                  <a:lnTo>
                    <a:pt x="6846" y="3535"/>
                  </a:lnTo>
                  <a:lnTo>
                    <a:pt x="6869" y="3490"/>
                  </a:lnTo>
                  <a:lnTo>
                    <a:pt x="6869" y="3424"/>
                  </a:lnTo>
                  <a:lnTo>
                    <a:pt x="6869" y="3379"/>
                  </a:lnTo>
                  <a:lnTo>
                    <a:pt x="6846" y="3335"/>
                  </a:lnTo>
                  <a:lnTo>
                    <a:pt x="6757" y="3246"/>
                  </a:lnTo>
                  <a:lnTo>
                    <a:pt x="6646" y="3201"/>
                  </a:lnTo>
                  <a:lnTo>
                    <a:pt x="6468" y="3135"/>
                  </a:lnTo>
                  <a:lnTo>
                    <a:pt x="6291" y="3113"/>
                  </a:lnTo>
                  <a:lnTo>
                    <a:pt x="6068" y="3090"/>
                  </a:lnTo>
                  <a:lnTo>
                    <a:pt x="5602" y="3068"/>
                  </a:lnTo>
                  <a:lnTo>
                    <a:pt x="5090" y="3046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57"/>
                  </a:lnTo>
                  <a:lnTo>
                    <a:pt x="4135" y="2912"/>
                  </a:lnTo>
                  <a:lnTo>
                    <a:pt x="4024" y="2846"/>
                  </a:lnTo>
                  <a:lnTo>
                    <a:pt x="3957" y="2735"/>
                  </a:lnTo>
                  <a:lnTo>
                    <a:pt x="3912" y="2601"/>
                  </a:lnTo>
                  <a:lnTo>
                    <a:pt x="3890" y="2424"/>
                  </a:lnTo>
                  <a:lnTo>
                    <a:pt x="3868" y="2223"/>
                  </a:lnTo>
                  <a:lnTo>
                    <a:pt x="3824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7" y="579"/>
                  </a:lnTo>
                  <a:lnTo>
                    <a:pt x="3735" y="401"/>
                  </a:lnTo>
                  <a:lnTo>
                    <a:pt x="3668" y="223"/>
                  </a:lnTo>
                  <a:lnTo>
                    <a:pt x="3624" y="112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75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p29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28" name="Google Shape;2428;p29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29" name="Google Shape;2429;p29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30" name="Google Shape;2430;p29"/>
          <p:cNvSpPr/>
          <p:nvPr/>
        </p:nvSpPr>
        <p:spPr>
          <a:xfrm>
            <a:off x="11516350" y="1"/>
            <a:ext cx="687793" cy="2269727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1" name="Google Shape;2431;p29"/>
          <p:cNvSpPr/>
          <p:nvPr/>
        </p:nvSpPr>
        <p:spPr>
          <a:xfrm>
            <a:off x="11736634" y="2465234"/>
            <a:ext cx="525700" cy="49883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2" name="Google Shape;2432;p29"/>
          <p:cNvSpPr/>
          <p:nvPr/>
        </p:nvSpPr>
        <p:spPr>
          <a:xfrm rot="-5400000">
            <a:off x="-435080" y="52652"/>
            <a:ext cx="1589371" cy="719211"/>
          </a:xfrm>
          <a:custGeom>
            <a:avLst/>
            <a:gdLst/>
            <a:ahLst/>
            <a:cxnLst/>
            <a:rect l="l" t="t" r="r" b="b"/>
            <a:pathLst>
              <a:path w="30998" h="14027" extrusionOk="0">
                <a:moveTo>
                  <a:pt x="3245" y="1"/>
                </a:moveTo>
                <a:lnTo>
                  <a:pt x="2776" y="357"/>
                </a:lnTo>
                <a:lnTo>
                  <a:pt x="2326" y="713"/>
                </a:lnTo>
                <a:lnTo>
                  <a:pt x="1895" y="1088"/>
                </a:lnTo>
                <a:lnTo>
                  <a:pt x="1688" y="1294"/>
                </a:lnTo>
                <a:lnTo>
                  <a:pt x="1501" y="1501"/>
                </a:lnTo>
                <a:lnTo>
                  <a:pt x="1257" y="1782"/>
                </a:lnTo>
                <a:lnTo>
                  <a:pt x="1051" y="2082"/>
                </a:lnTo>
                <a:lnTo>
                  <a:pt x="844" y="2401"/>
                </a:lnTo>
                <a:lnTo>
                  <a:pt x="676" y="2720"/>
                </a:lnTo>
                <a:lnTo>
                  <a:pt x="526" y="3038"/>
                </a:lnTo>
                <a:lnTo>
                  <a:pt x="376" y="3357"/>
                </a:lnTo>
                <a:lnTo>
                  <a:pt x="263" y="3695"/>
                </a:lnTo>
                <a:lnTo>
                  <a:pt x="169" y="4032"/>
                </a:lnTo>
                <a:lnTo>
                  <a:pt x="113" y="4370"/>
                </a:lnTo>
                <a:lnTo>
                  <a:pt x="57" y="4707"/>
                </a:lnTo>
                <a:lnTo>
                  <a:pt x="19" y="5064"/>
                </a:lnTo>
                <a:lnTo>
                  <a:pt x="1" y="5401"/>
                </a:lnTo>
                <a:lnTo>
                  <a:pt x="19" y="5757"/>
                </a:lnTo>
                <a:lnTo>
                  <a:pt x="38" y="6095"/>
                </a:lnTo>
                <a:lnTo>
                  <a:pt x="76" y="6432"/>
                </a:lnTo>
                <a:lnTo>
                  <a:pt x="151" y="6789"/>
                </a:lnTo>
                <a:lnTo>
                  <a:pt x="226" y="7126"/>
                </a:lnTo>
                <a:lnTo>
                  <a:pt x="319" y="7464"/>
                </a:lnTo>
                <a:lnTo>
                  <a:pt x="432" y="7783"/>
                </a:lnTo>
                <a:lnTo>
                  <a:pt x="563" y="8101"/>
                </a:lnTo>
                <a:lnTo>
                  <a:pt x="713" y="8420"/>
                </a:lnTo>
                <a:lnTo>
                  <a:pt x="882" y="8739"/>
                </a:lnTo>
                <a:lnTo>
                  <a:pt x="1070" y="9039"/>
                </a:lnTo>
                <a:lnTo>
                  <a:pt x="1257" y="9339"/>
                </a:lnTo>
                <a:lnTo>
                  <a:pt x="1482" y="9620"/>
                </a:lnTo>
                <a:lnTo>
                  <a:pt x="1707" y="9901"/>
                </a:lnTo>
                <a:lnTo>
                  <a:pt x="1951" y="10164"/>
                </a:lnTo>
                <a:lnTo>
                  <a:pt x="2213" y="10408"/>
                </a:lnTo>
                <a:lnTo>
                  <a:pt x="2495" y="10652"/>
                </a:lnTo>
                <a:lnTo>
                  <a:pt x="2776" y="10858"/>
                </a:lnTo>
                <a:lnTo>
                  <a:pt x="3076" y="11083"/>
                </a:lnTo>
                <a:lnTo>
                  <a:pt x="3395" y="11270"/>
                </a:lnTo>
                <a:lnTo>
                  <a:pt x="3807" y="11495"/>
                </a:lnTo>
                <a:lnTo>
                  <a:pt x="4239" y="11683"/>
                </a:lnTo>
                <a:lnTo>
                  <a:pt x="4670" y="11852"/>
                </a:lnTo>
                <a:lnTo>
                  <a:pt x="5120" y="12002"/>
                </a:lnTo>
                <a:lnTo>
                  <a:pt x="5570" y="12133"/>
                </a:lnTo>
                <a:lnTo>
                  <a:pt x="6020" y="12245"/>
                </a:lnTo>
                <a:lnTo>
                  <a:pt x="6470" y="12320"/>
                </a:lnTo>
                <a:lnTo>
                  <a:pt x="6939" y="12395"/>
                </a:lnTo>
                <a:lnTo>
                  <a:pt x="7408" y="12452"/>
                </a:lnTo>
                <a:lnTo>
                  <a:pt x="7895" y="12470"/>
                </a:lnTo>
                <a:lnTo>
                  <a:pt x="8364" y="12489"/>
                </a:lnTo>
                <a:lnTo>
                  <a:pt x="9301" y="12489"/>
                </a:lnTo>
                <a:lnTo>
                  <a:pt x="9789" y="12452"/>
                </a:lnTo>
                <a:lnTo>
                  <a:pt x="10258" y="12414"/>
                </a:lnTo>
                <a:lnTo>
                  <a:pt x="10727" y="12358"/>
                </a:lnTo>
                <a:lnTo>
                  <a:pt x="11233" y="12302"/>
                </a:lnTo>
                <a:lnTo>
                  <a:pt x="11739" y="12208"/>
                </a:lnTo>
                <a:lnTo>
                  <a:pt x="12714" y="12002"/>
                </a:lnTo>
                <a:lnTo>
                  <a:pt x="13671" y="11777"/>
                </a:lnTo>
                <a:lnTo>
                  <a:pt x="14627" y="11570"/>
                </a:lnTo>
                <a:lnTo>
                  <a:pt x="15114" y="11477"/>
                </a:lnTo>
                <a:lnTo>
                  <a:pt x="15583" y="11402"/>
                </a:lnTo>
                <a:lnTo>
                  <a:pt x="16071" y="11345"/>
                </a:lnTo>
                <a:lnTo>
                  <a:pt x="16558" y="11327"/>
                </a:lnTo>
                <a:lnTo>
                  <a:pt x="17065" y="11308"/>
                </a:lnTo>
                <a:lnTo>
                  <a:pt x="17552" y="11345"/>
                </a:lnTo>
                <a:lnTo>
                  <a:pt x="18077" y="11420"/>
                </a:lnTo>
                <a:lnTo>
                  <a:pt x="18602" y="11514"/>
                </a:lnTo>
                <a:lnTo>
                  <a:pt x="19315" y="11702"/>
                </a:lnTo>
                <a:lnTo>
                  <a:pt x="20009" y="11927"/>
                </a:lnTo>
                <a:lnTo>
                  <a:pt x="20702" y="12170"/>
                </a:lnTo>
                <a:lnTo>
                  <a:pt x="21396" y="12433"/>
                </a:lnTo>
                <a:lnTo>
                  <a:pt x="22784" y="12977"/>
                </a:lnTo>
                <a:lnTo>
                  <a:pt x="23478" y="13220"/>
                </a:lnTo>
                <a:lnTo>
                  <a:pt x="24172" y="13446"/>
                </a:lnTo>
                <a:lnTo>
                  <a:pt x="24565" y="13558"/>
                </a:lnTo>
                <a:lnTo>
                  <a:pt x="24978" y="13671"/>
                </a:lnTo>
                <a:lnTo>
                  <a:pt x="25409" y="13783"/>
                </a:lnTo>
                <a:lnTo>
                  <a:pt x="25859" y="13877"/>
                </a:lnTo>
                <a:lnTo>
                  <a:pt x="26328" y="13933"/>
                </a:lnTo>
                <a:lnTo>
                  <a:pt x="26797" y="13989"/>
                </a:lnTo>
                <a:lnTo>
                  <a:pt x="27266" y="14027"/>
                </a:lnTo>
                <a:lnTo>
                  <a:pt x="27734" y="14027"/>
                </a:lnTo>
                <a:lnTo>
                  <a:pt x="28203" y="13989"/>
                </a:lnTo>
                <a:lnTo>
                  <a:pt x="28634" y="13914"/>
                </a:lnTo>
                <a:lnTo>
                  <a:pt x="28859" y="13858"/>
                </a:lnTo>
                <a:lnTo>
                  <a:pt x="29066" y="13802"/>
                </a:lnTo>
                <a:lnTo>
                  <a:pt x="29272" y="13727"/>
                </a:lnTo>
                <a:lnTo>
                  <a:pt x="29460" y="13633"/>
                </a:lnTo>
                <a:lnTo>
                  <a:pt x="29647" y="13539"/>
                </a:lnTo>
                <a:lnTo>
                  <a:pt x="29835" y="13427"/>
                </a:lnTo>
                <a:lnTo>
                  <a:pt x="30003" y="13295"/>
                </a:lnTo>
                <a:lnTo>
                  <a:pt x="30153" y="13164"/>
                </a:lnTo>
                <a:lnTo>
                  <a:pt x="30303" y="12995"/>
                </a:lnTo>
                <a:lnTo>
                  <a:pt x="30453" y="12827"/>
                </a:lnTo>
                <a:lnTo>
                  <a:pt x="30566" y="12639"/>
                </a:lnTo>
                <a:lnTo>
                  <a:pt x="30697" y="12433"/>
                </a:lnTo>
                <a:lnTo>
                  <a:pt x="30772" y="12264"/>
                </a:lnTo>
                <a:lnTo>
                  <a:pt x="30847" y="12077"/>
                </a:lnTo>
                <a:lnTo>
                  <a:pt x="30903" y="11908"/>
                </a:lnTo>
                <a:lnTo>
                  <a:pt x="30941" y="11720"/>
                </a:lnTo>
                <a:lnTo>
                  <a:pt x="30960" y="11533"/>
                </a:lnTo>
                <a:lnTo>
                  <a:pt x="30978" y="11345"/>
                </a:lnTo>
                <a:lnTo>
                  <a:pt x="30997" y="10952"/>
                </a:lnTo>
                <a:lnTo>
                  <a:pt x="30978" y="10577"/>
                </a:lnTo>
                <a:lnTo>
                  <a:pt x="30922" y="10183"/>
                </a:lnTo>
                <a:lnTo>
                  <a:pt x="30866" y="9789"/>
                </a:lnTo>
                <a:lnTo>
                  <a:pt x="30791" y="9376"/>
                </a:lnTo>
                <a:lnTo>
                  <a:pt x="30622" y="8589"/>
                </a:lnTo>
                <a:lnTo>
                  <a:pt x="30566" y="8176"/>
                </a:lnTo>
                <a:lnTo>
                  <a:pt x="30510" y="7783"/>
                </a:lnTo>
                <a:lnTo>
                  <a:pt x="30491" y="7389"/>
                </a:lnTo>
                <a:lnTo>
                  <a:pt x="30491" y="6995"/>
                </a:lnTo>
                <a:lnTo>
                  <a:pt x="30547" y="6620"/>
                </a:lnTo>
                <a:lnTo>
                  <a:pt x="30585" y="6432"/>
                </a:lnTo>
                <a:lnTo>
                  <a:pt x="30641" y="6245"/>
                </a:lnTo>
                <a:lnTo>
                  <a:pt x="2353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3" name="Google Shape;2433;p29"/>
          <p:cNvSpPr/>
          <p:nvPr/>
        </p:nvSpPr>
        <p:spPr>
          <a:xfrm>
            <a:off x="0" y="5861567"/>
            <a:ext cx="1015944" cy="996421"/>
          </a:xfrm>
          <a:custGeom>
            <a:avLst/>
            <a:gdLst/>
            <a:ahLst/>
            <a:cxnLst/>
            <a:rect l="l" t="t" r="r" b="b"/>
            <a:pathLst>
              <a:path w="16653" h="16333" extrusionOk="0">
                <a:moveTo>
                  <a:pt x="2776" y="0"/>
                </a:moveTo>
                <a:lnTo>
                  <a:pt x="2457" y="19"/>
                </a:lnTo>
                <a:lnTo>
                  <a:pt x="2139" y="56"/>
                </a:lnTo>
                <a:lnTo>
                  <a:pt x="1820" y="94"/>
                </a:lnTo>
                <a:lnTo>
                  <a:pt x="1520" y="150"/>
                </a:lnTo>
                <a:lnTo>
                  <a:pt x="1201" y="244"/>
                </a:lnTo>
                <a:lnTo>
                  <a:pt x="901" y="338"/>
                </a:lnTo>
                <a:lnTo>
                  <a:pt x="601" y="450"/>
                </a:lnTo>
                <a:lnTo>
                  <a:pt x="320" y="581"/>
                </a:lnTo>
                <a:lnTo>
                  <a:pt x="38" y="713"/>
                </a:lnTo>
                <a:lnTo>
                  <a:pt x="1" y="882"/>
                </a:lnTo>
                <a:lnTo>
                  <a:pt x="1" y="16333"/>
                </a:lnTo>
                <a:lnTo>
                  <a:pt x="16409" y="16333"/>
                </a:lnTo>
                <a:lnTo>
                  <a:pt x="16352" y="16164"/>
                </a:lnTo>
                <a:lnTo>
                  <a:pt x="16334" y="15977"/>
                </a:lnTo>
                <a:lnTo>
                  <a:pt x="16296" y="15602"/>
                </a:lnTo>
                <a:lnTo>
                  <a:pt x="16296" y="15227"/>
                </a:lnTo>
                <a:lnTo>
                  <a:pt x="16334" y="14852"/>
                </a:lnTo>
                <a:lnTo>
                  <a:pt x="16484" y="14158"/>
                </a:lnTo>
                <a:lnTo>
                  <a:pt x="16559" y="13820"/>
                </a:lnTo>
                <a:lnTo>
                  <a:pt x="16615" y="13464"/>
                </a:lnTo>
                <a:lnTo>
                  <a:pt x="16652" y="13126"/>
                </a:lnTo>
                <a:lnTo>
                  <a:pt x="16652" y="12770"/>
                </a:lnTo>
                <a:lnTo>
                  <a:pt x="16652" y="12601"/>
                </a:lnTo>
                <a:lnTo>
                  <a:pt x="16634" y="12433"/>
                </a:lnTo>
                <a:lnTo>
                  <a:pt x="16596" y="12264"/>
                </a:lnTo>
                <a:lnTo>
                  <a:pt x="16559" y="12095"/>
                </a:lnTo>
                <a:lnTo>
                  <a:pt x="16484" y="11926"/>
                </a:lnTo>
                <a:lnTo>
                  <a:pt x="16409" y="11739"/>
                </a:lnTo>
                <a:lnTo>
                  <a:pt x="16315" y="11570"/>
                </a:lnTo>
                <a:lnTo>
                  <a:pt x="16202" y="11420"/>
                </a:lnTo>
                <a:lnTo>
                  <a:pt x="16071" y="11270"/>
                </a:lnTo>
                <a:lnTo>
                  <a:pt x="15940" y="11139"/>
                </a:lnTo>
                <a:lnTo>
                  <a:pt x="15790" y="11007"/>
                </a:lnTo>
                <a:lnTo>
                  <a:pt x="15621" y="10876"/>
                </a:lnTo>
                <a:lnTo>
                  <a:pt x="15471" y="10782"/>
                </a:lnTo>
                <a:lnTo>
                  <a:pt x="15283" y="10670"/>
                </a:lnTo>
                <a:lnTo>
                  <a:pt x="15115" y="10595"/>
                </a:lnTo>
                <a:lnTo>
                  <a:pt x="14927" y="10520"/>
                </a:lnTo>
                <a:lnTo>
                  <a:pt x="14740" y="10445"/>
                </a:lnTo>
                <a:lnTo>
                  <a:pt x="14552" y="10389"/>
                </a:lnTo>
                <a:lnTo>
                  <a:pt x="14158" y="10314"/>
                </a:lnTo>
                <a:lnTo>
                  <a:pt x="13765" y="10276"/>
                </a:lnTo>
                <a:lnTo>
                  <a:pt x="13371" y="10276"/>
                </a:lnTo>
                <a:lnTo>
                  <a:pt x="12977" y="10295"/>
                </a:lnTo>
                <a:lnTo>
                  <a:pt x="12583" y="10332"/>
                </a:lnTo>
                <a:lnTo>
                  <a:pt x="12189" y="10389"/>
                </a:lnTo>
                <a:lnTo>
                  <a:pt x="11796" y="10464"/>
                </a:lnTo>
                <a:lnTo>
                  <a:pt x="11027" y="10632"/>
                </a:lnTo>
                <a:lnTo>
                  <a:pt x="10258" y="10801"/>
                </a:lnTo>
                <a:lnTo>
                  <a:pt x="9864" y="10857"/>
                </a:lnTo>
                <a:lnTo>
                  <a:pt x="9470" y="10914"/>
                </a:lnTo>
                <a:lnTo>
                  <a:pt x="9077" y="10951"/>
                </a:lnTo>
                <a:lnTo>
                  <a:pt x="8683" y="10951"/>
                </a:lnTo>
                <a:lnTo>
                  <a:pt x="8289" y="10932"/>
                </a:lnTo>
                <a:lnTo>
                  <a:pt x="7895" y="10876"/>
                </a:lnTo>
                <a:lnTo>
                  <a:pt x="7708" y="10839"/>
                </a:lnTo>
                <a:lnTo>
                  <a:pt x="7520" y="10782"/>
                </a:lnTo>
                <a:lnTo>
                  <a:pt x="7333" y="10707"/>
                </a:lnTo>
                <a:lnTo>
                  <a:pt x="7145" y="10632"/>
                </a:lnTo>
                <a:lnTo>
                  <a:pt x="6958" y="10539"/>
                </a:lnTo>
                <a:lnTo>
                  <a:pt x="6789" y="10445"/>
                </a:lnTo>
                <a:lnTo>
                  <a:pt x="6620" y="10332"/>
                </a:lnTo>
                <a:lnTo>
                  <a:pt x="6470" y="10220"/>
                </a:lnTo>
                <a:lnTo>
                  <a:pt x="6320" y="10089"/>
                </a:lnTo>
                <a:lnTo>
                  <a:pt x="6170" y="9939"/>
                </a:lnTo>
                <a:lnTo>
                  <a:pt x="6058" y="9807"/>
                </a:lnTo>
                <a:lnTo>
                  <a:pt x="5945" y="9639"/>
                </a:lnTo>
                <a:lnTo>
                  <a:pt x="5833" y="9470"/>
                </a:lnTo>
                <a:lnTo>
                  <a:pt x="5758" y="9301"/>
                </a:lnTo>
                <a:lnTo>
                  <a:pt x="5683" y="9113"/>
                </a:lnTo>
                <a:lnTo>
                  <a:pt x="5645" y="8926"/>
                </a:lnTo>
                <a:lnTo>
                  <a:pt x="5608" y="8645"/>
                </a:lnTo>
                <a:lnTo>
                  <a:pt x="5608" y="8363"/>
                </a:lnTo>
                <a:lnTo>
                  <a:pt x="5626" y="8082"/>
                </a:lnTo>
                <a:lnTo>
                  <a:pt x="5683" y="7801"/>
                </a:lnTo>
                <a:lnTo>
                  <a:pt x="5758" y="7538"/>
                </a:lnTo>
                <a:lnTo>
                  <a:pt x="5870" y="7257"/>
                </a:lnTo>
                <a:lnTo>
                  <a:pt x="5983" y="6995"/>
                </a:lnTo>
                <a:lnTo>
                  <a:pt x="6095" y="6732"/>
                </a:lnTo>
                <a:lnTo>
                  <a:pt x="6376" y="6226"/>
                </a:lnTo>
                <a:lnTo>
                  <a:pt x="6639" y="5719"/>
                </a:lnTo>
                <a:lnTo>
                  <a:pt x="6751" y="5476"/>
                </a:lnTo>
                <a:lnTo>
                  <a:pt x="6864" y="5213"/>
                </a:lnTo>
                <a:lnTo>
                  <a:pt x="6958" y="4932"/>
                </a:lnTo>
                <a:lnTo>
                  <a:pt x="7033" y="4669"/>
                </a:lnTo>
                <a:lnTo>
                  <a:pt x="7089" y="4351"/>
                </a:lnTo>
                <a:lnTo>
                  <a:pt x="7127" y="4051"/>
                </a:lnTo>
                <a:lnTo>
                  <a:pt x="7108" y="3732"/>
                </a:lnTo>
                <a:lnTo>
                  <a:pt x="7070" y="3432"/>
                </a:lnTo>
                <a:lnTo>
                  <a:pt x="7014" y="3113"/>
                </a:lnTo>
                <a:lnTo>
                  <a:pt x="6939" y="2813"/>
                </a:lnTo>
                <a:lnTo>
                  <a:pt x="6826" y="2532"/>
                </a:lnTo>
                <a:lnTo>
                  <a:pt x="6676" y="2232"/>
                </a:lnTo>
                <a:lnTo>
                  <a:pt x="6526" y="1969"/>
                </a:lnTo>
                <a:lnTo>
                  <a:pt x="6339" y="1707"/>
                </a:lnTo>
                <a:lnTo>
                  <a:pt x="6151" y="1463"/>
                </a:lnTo>
                <a:lnTo>
                  <a:pt x="5926" y="1219"/>
                </a:lnTo>
                <a:lnTo>
                  <a:pt x="5701" y="1013"/>
                </a:lnTo>
                <a:lnTo>
                  <a:pt x="5439" y="807"/>
                </a:lnTo>
                <a:lnTo>
                  <a:pt x="5176" y="638"/>
                </a:lnTo>
                <a:lnTo>
                  <a:pt x="4895" y="488"/>
                </a:lnTo>
                <a:lnTo>
                  <a:pt x="4614" y="356"/>
                </a:lnTo>
                <a:lnTo>
                  <a:pt x="4314" y="244"/>
                </a:lnTo>
                <a:lnTo>
                  <a:pt x="4014" y="150"/>
                </a:lnTo>
                <a:lnTo>
                  <a:pt x="3714" y="94"/>
                </a:lnTo>
                <a:lnTo>
                  <a:pt x="3395" y="38"/>
                </a:lnTo>
                <a:lnTo>
                  <a:pt x="3095" y="19"/>
                </a:lnTo>
                <a:lnTo>
                  <a:pt x="27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4" name="Google Shape;2434;p29"/>
          <p:cNvSpPr/>
          <p:nvPr/>
        </p:nvSpPr>
        <p:spPr>
          <a:xfrm rot="636606">
            <a:off x="4224655" y="-456111"/>
            <a:ext cx="3742645" cy="1078268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5" name="Google Shape;2435;p29"/>
          <p:cNvSpPr/>
          <p:nvPr/>
        </p:nvSpPr>
        <p:spPr>
          <a:xfrm rot="4723045" flipH="1">
            <a:off x="9934927" y="4723211"/>
            <a:ext cx="4322332" cy="124527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6" name="Google Shape;2436;p29"/>
          <p:cNvSpPr/>
          <p:nvPr/>
        </p:nvSpPr>
        <p:spPr>
          <a:xfrm>
            <a:off x="-151241" y="3536043"/>
            <a:ext cx="68191" cy="106563"/>
          </a:xfrm>
          <a:custGeom>
            <a:avLst/>
            <a:gdLst/>
            <a:ahLst/>
            <a:cxnLst/>
            <a:rect l="l" t="t" r="r" b="b"/>
            <a:pathLst>
              <a:path w="901" h="1408" extrusionOk="0">
                <a:moveTo>
                  <a:pt x="450" y="1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694"/>
                </a:lnTo>
                <a:lnTo>
                  <a:pt x="0" y="844"/>
                </a:lnTo>
                <a:lnTo>
                  <a:pt x="19" y="976"/>
                </a:lnTo>
                <a:lnTo>
                  <a:pt x="75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1"/>
                </a:lnTo>
                <a:lnTo>
                  <a:pt x="694" y="1276"/>
                </a:lnTo>
                <a:lnTo>
                  <a:pt x="769" y="1201"/>
                </a:lnTo>
                <a:lnTo>
                  <a:pt x="825" y="1088"/>
                </a:lnTo>
                <a:lnTo>
                  <a:pt x="863" y="976"/>
                </a:lnTo>
                <a:lnTo>
                  <a:pt x="882" y="844"/>
                </a:lnTo>
                <a:lnTo>
                  <a:pt x="900" y="694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7" name="Google Shape;2437;p29"/>
          <p:cNvSpPr/>
          <p:nvPr/>
        </p:nvSpPr>
        <p:spPr>
          <a:xfrm>
            <a:off x="175189" y="3297631"/>
            <a:ext cx="90896" cy="146220"/>
          </a:xfrm>
          <a:custGeom>
            <a:avLst/>
            <a:gdLst/>
            <a:ahLst/>
            <a:cxnLst/>
            <a:rect l="l" t="t" r="r" b="b"/>
            <a:pathLst>
              <a:path w="1201" h="1932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50"/>
                </a:lnTo>
                <a:lnTo>
                  <a:pt x="169" y="282"/>
                </a:lnTo>
                <a:lnTo>
                  <a:pt x="94" y="413"/>
                </a:lnTo>
                <a:lnTo>
                  <a:pt x="38" y="582"/>
                </a:lnTo>
                <a:lnTo>
                  <a:pt x="0" y="769"/>
                </a:lnTo>
                <a:lnTo>
                  <a:pt x="0" y="957"/>
                </a:lnTo>
                <a:lnTo>
                  <a:pt x="0" y="1163"/>
                </a:lnTo>
                <a:lnTo>
                  <a:pt x="38" y="1350"/>
                </a:lnTo>
                <a:lnTo>
                  <a:pt x="94" y="1500"/>
                </a:lnTo>
                <a:lnTo>
                  <a:pt x="169" y="1651"/>
                </a:lnTo>
                <a:lnTo>
                  <a:pt x="263" y="1763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63"/>
                </a:lnTo>
                <a:lnTo>
                  <a:pt x="1032" y="1651"/>
                </a:lnTo>
                <a:lnTo>
                  <a:pt x="1107" y="1500"/>
                </a:lnTo>
                <a:lnTo>
                  <a:pt x="1163" y="1350"/>
                </a:lnTo>
                <a:lnTo>
                  <a:pt x="1182" y="1163"/>
                </a:lnTo>
                <a:lnTo>
                  <a:pt x="1200" y="957"/>
                </a:lnTo>
                <a:lnTo>
                  <a:pt x="1182" y="769"/>
                </a:lnTo>
                <a:lnTo>
                  <a:pt x="1163" y="582"/>
                </a:lnTo>
                <a:lnTo>
                  <a:pt x="1107" y="413"/>
                </a:lnTo>
                <a:lnTo>
                  <a:pt x="1032" y="282"/>
                </a:lnTo>
                <a:lnTo>
                  <a:pt x="938" y="150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8" name="Google Shape;2438;p29"/>
          <p:cNvSpPr/>
          <p:nvPr/>
        </p:nvSpPr>
        <p:spPr>
          <a:xfrm>
            <a:off x="129779" y="3702099"/>
            <a:ext cx="90896" cy="146296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9" name="Google Shape;2439;p29"/>
          <p:cNvSpPr/>
          <p:nvPr/>
        </p:nvSpPr>
        <p:spPr>
          <a:xfrm>
            <a:off x="372426" y="3483517"/>
            <a:ext cx="68191" cy="1051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451" y="1"/>
                </a:moveTo>
                <a:lnTo>
                  <a:pt x="357" y="20"/>
                </a:lnTo>
                <a:lnTo>
                  <a:pt x="263" y="57"/>
                </a:lnTo>
                <a:lnTo>
                  <a:pt x="188" y="113"/>
                </a:lnTo>
                <a:lnTo>
                  <a:pt x="132" y="207"/>
                </a:lnTo>
                <a:lnTo>
                  <a:pt x="76" y="301"/>
                </a:lnTo>
                <a:lnTo>
                  <a:pt x="38" y="432"/>
                </a:lnTo>
                <a:lnTo>
                  <a:pt x="1" y="563"/>
                </a:lnTo>
                <a:lnTo>
                  <a:pt x="1" y="695"/>
                </a:lnTo>
                <a:lnTo>
                  <a:pt x="1" y="845"/>
                </a:lnTo>
                <a:lnTo>
                  <a:pt x="38" y="976"/>
                </a:lnTo>
                <a:lnTo>
                  <a:pt x="76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545" y="1388"/>
                </a:lnTo>
                <a:lnTo>
                  <a:pt x="620" y="1351"/>
                </a:lnTo>
                <a:lnTo>
                  <a:pt x="695" y="1276"/>
                </a:lnTo>
                <a:lnTo>
                  <a:pt x="770" y="1201"/>
                </a:lnTo>
                <a:lnTo>
                  <a:pt x="826" y="1088"/>
                </a:lnTo>
                <a:lnTo>
                  <a:pt x="863" y="976"/>
                </a:lnTo>
                <a:lnTo>
                  <a:pt x="882" y="845"/>
                </a:lnTo>
                <a:lnTo>
                  <a:pt x="901" y="695"/>
                </a:lnTo>
                <a:lnTo>
                  <a:pt x="882" y="563"/>
                </a:lnTo>
                <a:lnTo>
                  <a:pt x="863" y="432"/>
                </a:lnTo>
                <a:lnTo>
                  <a:pt x="826" y="301"/>
                </a:lnTo>
                <a:lnTo>
                  <a:pt x="770" y="207"/>
                </a:lnTo>
                <a:lnTo>
                  <a:pt x="695" y="113"/>
                </a:lnTo>
                <a:lnTo>
                  <a:pt x="620" y="57"/>
                </a:lnTo>
                <a:lnTo>
                  <a:pt x="545" y="20"/>
                </a:lnTo>
                <a:lnTo>
                  <a:pt x="4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0" name="Google Shape;2440;p29"/>
          <p:cNvSpPr/>
          <p:nvPr/>
        </p:nvSpPr>
        <p:spPr>
          <a:xfrm>
            <a:off x="406485" y="3926357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1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1" y="563"/>
                </a:lnTo>
                <a:lnTo>
                  <a:pt x="1" y="713"/>
                </a:lnTo>
                <a:lnTo>
                  <a:pt x="1" y="844"/>
                </a:lnTo>
                <a:lnTo>
                  <a:pt x="38" y="975"/>
                </a:lnTo>
                <a:lnTo>
                  <a:pt x="76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20" y="1350"/>
                </a:lnTo>
                <a:lnTo>
                  <a:pt x="695" y="1294"/>
                </a:lnTo>
                <a:lnTo>
                  <a:pt x="770" y="1200"/>
                </a:lnTo>
                <a:lnTo>
                  <a:pt x="826" y="1107"/>
                </a:lnTo>
                <a:lnTo>
                  <a:pt x="863" y="975"/>
                </a:lnTo>
                <a:lnTo>
                  <a:pt x="882" y="844"/>
                </a:lnTo>
                <a:lnTo>
                  <a:pt x="901" y="713"/>
                </a:lnTo>
                <a:lnTo>
                  <a:pt x="882" y="563"/>
                </a:lnTo>
                <a:lnTo>
                  <a:pt x="863" y="432"/>
                </a:lnTo>
                <a:lnTo>
                  <a:pt x="826" y="319"/>
                </a:lnTo>
                <a:lnTo>
                  <a:pt x="770" y="207"/>
                </a:lnTo>
                <a:lnTo>
                  <a:pt x="695" y="132"/>
                </a:lnTo>
                <a:lnTo>
                  <a:pt x="620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1" name="Google Shape;2441;p29"/>
          <p:cNvSpPr/>
          <p:nvPr/>
        </p:nvSpPr>
        <p:spPr>
          <a:xfrm>
            <a:off x="-151241" y="3926357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2" name="Google Shape;2442;p29"/>
          <p:cNvSpPr/>
          <p:nvPr/>
        </p:nvSpPr>
        <p:spPr>
          <a:xfrm>
            <a:off x="129779" y="4166205"/>
            <a:ext cx="90896" cy="147659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3" name="Google Shape;2443;p29"/>
          <p:cNvSpPr/>
          <p:nvPr/>
        </p:nvSpPr>
        <p:spPr>
          <a:xfrm>
            <a:off x="155291" y="1904297"/>
            <a:ext cx="92333" cy="147733"/>
          </a:xfrm>
          <a:custGeom>
            <a:avLst/>
            <a:gdLst/>
            <a:ahLst/>
            <a:cxnLst/>
            <a:rect l="l" t="t" r="r" b="b"/>
            <a:pathLst>
              <a:path w="1220" h="1952" extrusionOk="0">
                <a:moveTo>
                  <a:pt x="619" y="1"/>
                </a:moveTo>
                <a:lnTo>
                  <a:pt x="488" y="20"/>
                </a:lnTo>
                <a:lnTo>
                  <a:pt x="375" y="76"/>
                </a:lnTo>
                <a:lnTo>
                  <a:pt x="281" y="170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70"/>
                </a:lnTo>
                <a:lnTo>
                  <a:pt x="0" y="976"/>
                </a:lnTo>
                <a:lnTo>
                  <a:pt x="19" y="1164"/>
                </a:lnTo>
                <a:lnTo>
                  <a:pt x="56" y="1351"/>
                </a:lnTo>
                <a:lnTo>
                  <a:pt x="113" y="1520"/>
                </a:lnTo>
                <a:lnTo>
                  <a:pt x="188" y="1651"/>
                </a:lnTo>
                <a:lnTo>
                  <a:pt x="281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19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57" y="1782"/>
                </a:lnTo>
                <a:lnTo>
                  <a:pt x="1032" y="1651"/>
                </a:lnTo>
                <a:lnTo>
                  <a:pt x="1107" y="1520"/>
                </a:lnTo>
                <a:lnTo>
                  <a:pt x="1163" y="1351"/>
                </a:lnTo>
                <a:lnTo>
                  <a:pt x="1200" y="1164"/>
                </a:lnTo>
                <a:lnTo>
                  <a:pt x="1219" y="976"/>
                </a:lnTo>
                <a:lnTo>
                  <a:pt x="1200" y="770"/>
                </a:lnTo>
                <a:lnTo>
                  <a:pt x="1163" y="601"/>
                </a:lnTo>
                <a:lnTo>
                  <a:pt x="1107" y="432"/>
                </a:lnTo>
                <a:lnTo>
                  <a:pt x="1032" y="282"/>
                </a:lnTo>
                <a:lnTo>
                  <a:pt x="957" y="170"/>
                </a:lnTo>
                <a:lnTo>
                  <a:pt x="844" y="76"/>
                </a:lnTo>
                <a:lnTo>
                  <a:pt x="731" y="20"/>
                </a:lnTo>
                <a:lnTo>
                  <a:pt x="6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4" name="Google Shape;2444;p29"/>
          <p:cNvSpPr/>
          <p:nvPr/>
        </p:nvSpPr>
        <p:spPr>
          <a:xfrm>
            <a:off x="19057" y="2575633"/>
            <a:ext cx="90896" cy="147659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88" y="19"/>
                </a:lnTo>
                <a:lnTo>
                  <a:pt x="375" y="75"/>
                </a:lnTo>
                <a:lnTo>
                  <a:pt x="263" y="169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88"/>
                </a:lnTo>
                <a:lnTo>
                  <a:pt x="0" y="976"/>
                </a:lnTo>
                <a:lnTo>
                  <a:pt x="19" y="1182"/>
                </a:lnTo>
                <a:lnTo>
                  <a:pt x="56" y="1351"/>
                </a:lnTo>
                <a:lnTo>
                  <a:pt x="113" y="1519"/>
                </a:lnTo>
                <a:lnTo>
                  <a:pt x="188" y="1669"/>
                </a:lnTo>
                <a:lnTo>
                  <a:pt x="263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00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38" y="1782"/>
                </a:lnTo>
                <a:lnTo>
                  <a:pt x="1031" y="1669"/>
                </a:lnTo>
                <a:lnTo>
                  <a:pt x="1106" y="1519"/>
                </a:lnTo>
                <a:lnTo>
                  <a:pt x="1163" y="1351"/>
                </a:lnTo>
                <a:lnTo>
                  <a:pt x="1200" y="1182"/>
                </a:lnTo>
                <a:lnTo>
                  <a:pt x="1200" y="976"/>
                </a:lnTo>
                <a:lnTo>
                  <a:pt x="1200" y="788"/>
                </a:lnTo>
                <a:lnTo>
                  <a:pt x="1163" y="601"/>
                </a:lnTo>
                <a:lnTo>
                  <a:pt x="1106" y="432"/>
                </a:lnTo>
                <a:lnTo>
                  <a:pt x="1031" y="282"/>
                </a:lnTo>
                <a:lnTo>
                  <a:pt x="938" y="169"/>
                </a:lnTo>
                <a:lnTo>
                  <a:pt x="844" y="75"/>
                </a:lnTo>
                <a:lnTo>
                  <a:pt x="731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5" name="Google Shape;2445;p29"/>
          <p:cNvSpPr/>
          <p:nvPr/>
        </p:nvSpPr>
        <p:spPr>
          <a:xfrm>
            <a:off x="-15076" y="2885039"/>
            <a:ext cx="68267" cy="106487"/>
          </a:xfrm>
          <a:custGeom>
            <a:avLst/>
            <a:gdLst/>
            <a:ahLst/>
            <a:cxnLst/>
            <a:rect l="l" t="t" r="r" b="b"/>
            <a:pathLst>
              <a:path w="902" h="1407" extrusionOk="0">
                <a:moveTo>
                  <a:pt x="451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20" y="563"/>
                </a:lnTo>
                <a:lnTo>
                  <a:pt x="1" y="713"/>
                </a:lnTo>
                <a:lnTo>
                  <a:pt x="20" y="844"/>
                </a:lnTo>
                <a:lnTo>
                  <a:pt x="38" y="975"/>
                </a:lnTo>
                <a:lnTo>
                  <a:pt x="76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39" y="1350"/>
                </a:lnTo>
                <a:lnTo>
                  <a:pt x="714" y="1275"/>
                </a:lnTo>
                <a:lnTo>
                  <a:pt x="770" y="1200"/>
                </a:lnTo>
                <a:lnTo>
                  <a:pt x="826" y="1088"/>
                </a:lnTo>
                <a:lnTo>
                  <a:pt x="864" y="975"/>
                </a:lnTo>
                <a:lnTo>
                  <a:pt x="901" y="844"/>
                </a:lnTo>
                <a:lnTo>
                  <a:pt x="901" y="713"/>
                </a:lnTo>
                <a:lnTo>
                  <a:pt x="901" y="563"/>
                </a:lnTo>
                <a:lnTo>
                  <a:pt x="864" y="432"/>
                </a:lnTo>
                <a:lnTo>
                  <a:pt x="826" y="319"/>
                </a:lnTo>
                <a:lnTo>
                  <a:pt x="770" y="207"/>
                </a:lnTo>
                <a:lnTo>
                  <a:pt x="714" y="132"/>
                </a:lnTo>
                <a:lnTo>
                  <a:pt x="639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6" name="Google Shape;2446;p29"/>
          <p:cNvSpPr/>
          <p:nvPr/>
        </p:nvSpPr>
        <p:spPr>
          <a:xfrm>
            <a:off x="406491" y="2315879"/>
            <a:ext cx="68191" cy="1051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357" y="1"/>
                </a:moveTo>
                <a:lnTo>
                  <a:pt x="281" y="57"/>
                </a:lnTo>
                <a:lnTo>
                  <a:pt x="206" y="113"/>
                </a:lnTo>
                <a:lnTo>
                  <a:pt x="131" y="207"/>
                </a:lnTo>
                <a:lnTo>
                  <a:pt x="75" y="301"/>
                </a:lnTo>
                <a:lnTo>
                  <a:pt x="38" y="432"/>
                </a:lnTo>
                <a:lnTo>
                  <a:pt x="19" y="563"/>
                </a:lnTo>
                <a:lnTo>
                  <a:pt x="0" y="695"/>
                </a:lnTo>
                <a:lnTo>
                  <a:pt x="19" y="845"/>
                </a:lnTo>
                <a:lnTo>
                  <a:pt x="38" y="976"/>
                </a:lnTo>
                <a:lnTo>
                  <a:pt x="75" y="1089"/>
                </a:lnTo>
                <a:lnTo>
                  <a:pt x="131" y="1182"/>
                </a:lnTo>
                <a:lnTo>
                  <a:pt x="206" y="1276"/>
                </a:lnTo>
                <a:lnTo>
                  <a:pt x="281" y="1332"/>
                </a:lnTo>
                <a:lnTo>
                  <a:pt x="357" y="1389"/>
                </a:lnTo>
                <a:lnTo>
                  <a:pt x="544" y="1389"/>
                </a:lnTo>
                <a:lnTo>
                  <a:pt x="619" y="1332"/>
                </a:lnTo>
                <a:lnTo>
                  <a:pt x="713" y="1276"/>
                </a:lnTo>
                <a:lnTo>
                  <a:pt x="769" y="1182"/>
                </a:lnTo>
                <a:lnTo>
                  <a:pt x="825" y="1089"/>
                </a:lnTo>
                <a:lnTo>
                  <a:pt x="863" y="976"/>
                </a:lnTo>
                <a:lnTo>
                  <a:pt x="900" y="845"/>
                </a:lnTo>
                <a:lnTo>
                  <a:pt x="900" y="695"/>
                </a:lnTo>
                <a:lnTo>
                  <a:pt x="900" y="563"/>
                </a:lnTo>
                <a:lnTo>
                  <a:pt x="863" y="432"/>
                </a:lnTo>
                <a:lnTo>
                  <a:pt x="825" y="301"/>
                </a:lnTo>
                <a:lnTo>
                  <a:pt x="769" y="207"/>
                </a:lnTo>
                <a:lnTo>
                  <a:pt x="713" y="113"/>
                </a:lnTo>
                <a:lnTo>
                  <a:pt x="619" y="57"/>
                </a:lnTo>
                <a:lnTo>
                  <a:pt x="5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7" name="Google Shape;2447;p29"/>
          <p:cNvSpPr/>
          <p:nvPr/>
        </p:nvSpPr>
        <p:spPr>
          <a:xfrm>
            <a:off x="440550" y="2885039"/>
            <a:ext cx="68191" cy="10648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5" y="319"/>
                </a:lnTo>
                <a:lnTo>
                  <a:pt x="38" y="432"/>
                </a:lnTo>
                <a:lnTo>
                  <a:pt x="19" y="563"/>
                </a:lnTo>
                <a:lnTo>
                  <a:pt x="0" y="713"/>
                </a:lnTo>
                <a:lnTo>
                  <a:pt x="19" y="844"/>
                </a:lnTo>
                <a:lnTo>
                  <a:pt x="38" y="975"/>
                </a:lnTo>
                <a:lnTo>
                  <a:pt x="75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38" y="1350"/>
                </a:lnTo>
                <a:lnTo>
                  <a:pt x="713" y="1275"/>
                </a:lnTo>
                <a:lnTo>
                  <a:pt x="769" y="1200"/>
                </a:lnTo>
                <a:lnTo>
                  <a:pt x="825" y="1088"/>
                </a:lnTo>
                <a:lnTo>
                  <a:pt x="863" y="975"/>
                </a:lnTo>
                <a:lnTo>
                  <a:pt x="900" y="844"/>
                </a:lnTo>
                <a:lnTo>
                  <a:pt x="900" y="713"/>
                </a:lnTo>
                <a:lnTo>
                  <a:pt x="900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713" y="132"/>
                </a:lnTo>
                <a:lnTo>
                  <a:pt x="638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48" name="Google Shape;2448;p29"/>
          <p:cNvGrpSpPr/>
          <p:nvPr/>
        </p:nvGrpSpPr>
        <p:grpSpPr>
          <a:xfrm>
            <a:off x="455707" y="630153"/>
            <a:ext cx="923531" cy="800377"/>
            <a:chOff x="-3340700" y="1114250"/>
            <a:chExt cx="1318325" cy="1142525"/>
          </a:xfrm>
        </p:grpSpPr>
        <p:sp>
          <p:nvSpPr>
            <p:cNvPr id="2449" name="Google Shape;2449;p29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9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9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9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9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9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9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9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9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9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9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9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9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0" name="Google Shape;2470;p29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1" name="Google Shape;2471;p29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2" name="Google Shape;2472;p29"/>
          <p:cNvGrpSpPr/>
          <p:nvPr/>
        </p:nvGrpSpPr>
        <p:grpSpPr>
          <a:xfrm rot="1796834">
            <a:off x="11222067" y="5796132"/>
            <a:ext cx="923496" cy="876349"/>
            <a:chOff x="-3009275" y="-1482550"/>
            <a:chExt cx="1248225" cy="1184500"/>
          </a:xfrm>
        </p:grpSpPr>
        <p:sp>
          <p:nvSpPr>
            <p:cNvPr id="2473" name="Google Shape;2473;p29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9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9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9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9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6" name="Google Shape;2486;p29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9" name="Google Shape;2489;p29"/>
          <p:cNvSpPr/>
          <p:nvPr/>
        </p:nvSpPr>
        <p:spPr>
          <a:xfrm rot="294481">
            <a:off x="5921432" y="1158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90" name="Google Shape;2490;p29"/>
          <p:cNvGrpSpPr/>
          <p:nvPr/>
        </p:nvGrpSpPr>
        <p:grpSpPr>
          <a:xfrm>
            <a:off x="-9" y="2176397"/>
            <a:ext cx="354368" cy="306247"/>
            <a:chOff x="-711450" y="730125"/>
            <a:chExt cx="350350" cy="302775"/>
          </a:xfrm>
        </p:grpSpPr>
        <p:sp>
          <p:nvSpPr>
            <p:cNvPr id="2491" name="Google Shape;2491;p29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3" name="Google Shape;2493;p29"/>
          <p:cNvGrpSpPr/>
          <p:nvPr/>
        </p:nvGrpSpPr>
        <p:grpSpPr>
          <a:xfrm>
            <a:off x="401340" y="1682266"/>
            <a:ext cx="168257" cy="252133"/>
            <a:chOff x="-682500" y="-141275"/>
            <a:chExt cx="166350" cy="249275"/>
          </a:xfrm>
        </p:grpSpPr>
        <p:sp>
          <p:nvSpPr>
            <p:cNvPr id="2494" name="Google Shape;2494;p29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6" name="Google Shape;2496;p29"/>
          <p:cNvGrpSpPr/>
          <p:nvPr/>
        </p:nvGrpSpPr>
        <p:grpSpPr>
          <a:xfrm>
            <a:off x="48917" y="1721037"/>
            <a:ext cx="232283" cy="261085"/>
            <a:chOff x="-1062750" y="-633900"/>
            <a:chExt cx="229650" cy="258125"/>
          </a:xfrm>
        </p:grpSpPr>
        <p:sp>
          <p:nvSpPr>
            <p:cNvPr id="2497" name="Google Shape;2497;p29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30"/>
          <p:cNvSpPr/>
          <p:nvPr/>
        </p:nvSpPr>
        <p:spPr>
          <a:xfrm>
            <a:off x="2038400" y="1631727"/>
            <a:ext cx="8115200" cy="4254400"/>
          </a:xfrm>
          <a:prstGeom prst="roundRect">
            <a:avLst>
              <a:gd name="adj" fmla="val 7876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1" name="Google Shape;2501;p30"/>
          <p:cNvSpPr txBox="1">
            <a:spLocks noGrp="1"/>
          </p:cNvSpPr>
          <p:nvPr>
            <p:ph type="title"/>
          </p:nvPr>
        </p:nvSpPr>
        <p:spPr>
          <a:xfrm>
            <a:off x="3259000" y="1199848"/>
            <a:ext cx="5674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Font typeface="Dosis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866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2" name="Google Shape;2502;p30"/>
          <p:cNvSpPr txBox="1">
            <a:spLocks noGrp="1"/>
          </p:cNvSpPr>
          <p:nvPr>
            <p:ph type="subTitle" idx="1"/>
          </p:nvPr>
        </p:nvSpPr>
        <p:spPr>
          <a:xfrm>
            <a:off x="3523400" y="3128185"/>
            <a:ext cx="51452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03" name="Google Shape;2503;p30"/>
          <p:cNvSpPr/>
          <p:nvPr/>
        </p:nvSpPr>
        <p:spPr>
          <a:xfrm>
            <a:off x="10538205" y="-48595"/>
            <a:ext cx="1678087" cy="696943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4" name="Google Shape;2504;p30"/>
          <p:cNvSpPr/>
          <p:nvPr/>
        </p:nvSpPr>
        <p:spPr>
          <a:xfrm>
            <a:off x="0" y="2758531"/>
            <a:ext cx="1248483" cy="4123756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5" name="Google Shape;2505;p30"/>
          <p:cNvSpPr/>
          <p:nvPr/>
        </p:nvSpPr>
        <p:spPr>
          <a:xfrm flipH="1">
            <a:off x="-471010" y="0"/>
            <a:ext cx="1886332" cy="853589"/>
          </a:xfrm>
          <a:custGeom>
            <a:avLst/>
            <a:gdLst/>
            <a:ahLst/>
            <a:cxnLst/>
            <a:rect l="l" t="t" r="r" b="b"/>
            <a:pathLst>
              <a:path w="30998" h="14027" extrusionOk="0">
                <a:moveTo>
                  <a:pt x="3245" y="1"/>
                </a:moveTo>
                <a:lnTo>
                  <a:pt x="2776" y="357"/>
                </a:lnTo>
                <a:lnTo>
                  <a:pt x="2326" y="713"/>
                </a:lnTo>
                <a:lnTo>
                  <a:pt x="1895" y="1088"/>
                </a:lnTo>
                <a:lnTo>
                  <a:pt x="1688" y="1294"/>
                </a:lnTo>
                <a:lnTo>
                  <a:pt x="1501" y="1501"/>
                </a:lnTo>
                <a:lnTo>
                  <a:pt x="1257" y="1782"/>
                </a:lnTo>
                <a:lnTo>
                  <a:pt x="1051" y="2082"/>
                </a:lnTo>
                <a:lnTo>
                  <a:pt x="844" y="2401"/>
                </a:lnTo>
                <a:lnTo>
                  <a:pt x="676" y="2720"/>
                </a:lnTo>
                <a:lnTo>
                  <a:pt x="526" y="3038"/>
                </a:lnTo>
                <a:lnTo>
                  <a:pt x="376" y="3357"/>
                </a:lnTo>
                <a:lnTo>
                  <a:pt x="263" y="3695"/>
                </a:lnTo>
                <a:lnTo>
                  <a:pt x="169" y="4032"/>
                </a:lnTo>
                <a:lnTo>
                  <a:pt x="113" y="4370"/>
                </a:lnTo>
                <a:lnTo>
                  <a:pt x="57" y="4707"/>
                </a:lnTo>
                <a:lnTo>
                  <a:pt x="19" y="5064"/>
                </a:lnTo>
                <a:lnTo>
                  <a:pt x="1" y="5401"/>
                </a:lnTo>
                <a:lnTo>
                  <a:pt x="19" y="5757"/>
                </a:lnTo>
                <a:lnTo>
                  <a:pt x="38" y="6095"/>
                </a:lnTo>
                <a:lnTo>
                  <a:pt x="76" y="6432"/>
                </a:lnTo>
                <a:lnTo>
                  <a:pt x="151" y="6789"/>
                </a:lnTo>
                <a:lnTo>
                  <a:pt x="226" y="7126"/>
                </a:lnTo>
                <a:lnTo>
                  <a:pt x="319" y="7464"/>
                </a:lnTo>
                <a:lnTo>
                  <a:pt x="432" y="7783"/>
                </a:lnTo>
                <a:lnTo>
                  <a:pt x="563" y="8101"/>
                </a:lnTo>
                <a:lnTo>
                  <a:pt x="713" y="8420"/>
                </a:lnTo>
                <a:lnTo>
                  <a:pt x="882" y="8739"/>
                </a:lnTo>
                <a:lnTo>
                  <a:pt x="1070" y="9039"/>
                </a:lnTo>
                <a:lnTo>
                  <a:pt x="1257" y="9339"/>
                </a:lnTo>
                <a:lnTo>
                  <a:pt x="1482" y="9620"/>
                </a:lnTo>
                <a:lnTo>
                  <a:pt x="1707" y="9901"/>
                </a:lnTo>
                <a:lnTo>
                  <a:pt x="1951" y="10164"/>
                </a:lnTo>
                <a:lnTo>
                  <a:pt x="2213" y="10408"/>
                </a:lnTo>
                <a:lnTo>
                  <a:pt x="2495" y="10652"/>
                </a:lnTo>
                <a:lnTo>
                  <a:pt x="2776" y="10858"/>
                </a:lnTo>
                <a:lnTo>
                  <a:pt x="3076" y="11083"/>
                </a:lnTo>
                <a:lnTo>
                  <a:pt x="3395" y="11270"/>
                </a:lnTo>
                <a:lnTo>
                  <a:pt x="3807" y="11495"/>
                </a:lnTo>
                <a:lnTo>
                  <a:pt x="4239" y="11683"/>
                </a:lnTo>
                <a:lnTo>
                  <a:pt x="4670" y="11852"/>
                </a:lnTo>
                <a:lnTo>
                  <a:pt x="5120" y="12002"/>
                </a:lnTo>
                <a:lnTo>
                  <a:pt x="5570" y="12133"/>
                </a:lnTo>
                <a:lnTo>
                  <a:pt x="6020" y="12245"/>
                </a:lnTo>
                <a:lnTo>
                  <a:pt x="6470" y="12320"/>
                </a:lnTo>
                <a:lnTo>
                  <a:pt x="6939" y="12395"/>
                </a:lnTo>
                <a:lnTo>
                  <a:pt x="7408" y="12452"/>
                </a:lnTo>
                <a:lnTo>
                  <a:pt x="7895" y="12470"/>
                </a:lnTo>
                <a:lnTo>
                  <a:pt x="8364" y="12489"/>
                </a:lnTo>
                <a:lnTo>
                  <a:pt x="9301" y="12489"/>
                </a:lnTo>
                <a:lnTo>
                  <a:pt x="9789" y="12452"/>
                </a:lnTo>
                <a:lnTo>
                  <a:pt x="10258" y="12414"/>
                </a:lnTo>
                <a:lnTo>
                  <a:pt x="10727" y="12358"/>
                </a:lnTo>
                <a:lnTo>
                  <a:pt x="11233" y="12302"/>
                </a:lnTo>
                <a:lnTo>
                  <a:pt x="11739" y="12208"/>
                </a:lnTo>
                <a:lnTo>
                  <a:pt x="12714" y="12002"/>
                </a:lnTo>
                <a:lnTo>
                  <a:pt x="13671" y="11777"/>
                </a:lnTo>
                <a:lnTo>
                  <a:pt x="14627" y="11570"/>
                </a:lnTo>
                <a:lnTo>
                  <a:pt x="15114" y="11477"/>
                </a:lnTo>
                <a:lnTo>
                  <a:pt x="15583" y="11402"/>
                </a:lnTo>
                <a:lnTo>
                  <a:pt x="16071" y="11345"/>
                </a:lnTo>
                <a:lnTo>
                  <a:pt x="16558" y="11327"/>
                </a:lnTo>
                <a:lnTo>
                  <a:pt x="17065" y="11308"/>
                </a:lnTo>
                <a:lnTo>
                  <a:pt x="17552" y="11345"/>
                </a:lnTo>
                <a:lnTo>
                  <a:pt x="18077" y="11420"/>
                </a:lnTo>
                <a:lnTo>
                  <a:pt x="18602" y="11514"/>
                </a:lnTo>
                <a:lnTo>
                  <a:pt x="19315" y="11702"/>
                </a:lnTo>
                <a:lnTo>
                  <a:pt x="20009" y="11927"/>
                </a:lnTo>
                <a:lnTo>
                  <a:pt x="20702" y="12170"/>
                </a:lnTo>
                <a:lnTo>
                  <a:pt x="21396" y="12433"/>
                </a:lnTo>
                <a:lnTo>
                  <a:pt x="22784" y="12977"/>
                </a:lnTo>
                <a:lnTo>
                  <a:pt x="23478" y="13220"/>
                </a:lnTo>
                <a:lnTo>
                  <a:pt x="24172" y="13446"/>
                </a:lnTo>
                <a:lnTo>
                  <a:pt x="24565" y="13558"/>
                </a:lnTo>
                <a:lnTo>
                  <a:pt x="24978" y="13671"/>
                </a:lnTo>
                <a:lnTo>
                  <a:pt x="25409" y="13783"/>
                </a:lnTo>
                <a:lnTo>
                  <a:pt x="25859" y="13877"/>
                </a:lnTo>
                <a:lnTo>
                  <a:pt x="26328" y="13933"/>
                </a:lnTo>
                <a:lnTo>
                  <a:pt x="26797" y="13989"/>
                </a:lnTo>
                <a:lnTo>
                  <a:pt x="27266" y="14027"/>
                </a:lnTo>
                <a:lnTo>
                  <a:pt x="27734" y="14027"/>
                </a:lnTo>
                <a:lnTo>
                  <a:pt x="28203" y="13989"/>
                </a:lnTo>
                <a:lnTo>
                  <a:pt x="28634" y="13914"/>
                </a:lnTo>
                <a:lnTo>
                  <a:pt x="28859" y="13858"/>
                </a:lnTo>
                <a:lnTo>
                  <a:pt x="29066" y="13802"/>
                </a:lnTo>
                <a:lnTo>
                  <a:pt x="29272" y="13727"/>
                </a:lnTo>
                <a:lnTo>
                  <a:pt x="29460" y="13633"/>
                </a:lnTo>
                <a:lnTo>
                  <a:pt x="29647" y="13539"/>
                </a:lnTo>
                <a:lnTo>
                  <a:pt x="29835" y="13427"/>
                </a:lnTo>
                <a:lnTo>
                  <a:pt x="30003" y="13295"/>
                </a:lnTo>
                <a:lnTo>
                  <a:pt x="30153" y="13164"/>
                </a:lnTo>
                <a:lnTo>
                  <a:pt x="30303" y="12995"/>
                </a:lnTo>
                <a:lnTo>
                  <a:pt x="30453" y="12827"/>
                </a:lnTo>
                <a:lnTo>
                  <a:pt x="30566" y="12639"/>
                </a:lnTo>
                <a:lnTo>
                  <a:pt x="30697" y="12433"/>
                </a:lnTo>
                <a:lnTo>
                  <a:pt x="30772" y="12264"/>
                </a:lnTo>
                <a:lnTo>
                  <a:pt x="30847" y="12077"/>
                </a:lnTo>
                <a:lnTo>
                  <a:pt x="30903" y="11908"/>
                </a:lnTo>
                <a:lnTo>
                  <a:pt x="30941" y="11720"/>
                </a:lnTo>
                <a:lnTo>
                  <a:pt x="30960" y="11533"/>
                </a:lnTo>
                <a:lnTo>
                  <a:pt x="30978" y="11345"/>
                </a:lnTo>
                <a:lnTo>
                  <a:pt x="30997" y="10952"/>
                </a:lnTo>
                <a:lnTo>
                  <a:pt x="30978" y="10577"/>
                </a:lnTo>
                <a:lnTo>
                  <a:pt x="30922" y="10183"/>
                </a:lnTo>
                <a:lnTo>
                  <a:pt x="30866" y="9789"/>
                </a:lnTo>
                <a:lnTo>
                  <a:pt x="30791" y="9376"/>
                </a:lnTo>
                <a:lnTo>
                  <a:pt x="30622" y="8589"/>
                </a:lnTo>
                <a:lnTo>
                  <a:pt x="30566" y="8176"/>
                </a:lnTo>
                <a:lnTo>
                  <a:pt x="30510" y="7783"/>
                </a:lnTo>
                <a:lnTo>
                  <a:pt x="30491" y="7389"/>
                </a:lnTo>
                <a:lnTo>
                  <a:pt x="30491" y="6995"/>
                </a:lnTo>
                <a:lnTo>
                  <a:pt x="30547" y="6620"/>
                </a:lnTo>
                <a:lnTo>
                  <a:pt x="30585" y="6432"/>
                </a:lnTo>
                <a:lnTo>
                  <a:pt x="30641" y="6245"/>
                </a:lnTo>
                <a:lnTo>
                  <a:pt x="2353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6" name="Google Shape;2506;p30"/>
          <p:cNvSpPr/>
          <p:nvPr/>
        </p:nvSpPr>
        <p:spPr>
          <a:xfrm flipH="1">
            <a:off x="5056867" y="-4801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30"/>
          <p:cNvSpPr/>
          <p:nvPr/>
        </p:nvSpPr>
        <p:spPr>
          <a:xfrm rot="10357306" flipH="1">
            <a:off x="1368993" y="60158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30"/>
          <p:cNvGrpSpPr/>
          <p:nvPr/>
        </p:nvGrpSpPr>
        <p:grpSpPr>
          <a:xfrm>
            <a:off x="106492" y="1062231"/>
            <a:ext cx="1240483" cy="1358263"/>
            <a:chOff x="3459100" y="395775"/>
            <a:chExt cx="803075" cy="879324"/>
          </a:xfrm>
        </p:grpSpPr>
        <p:sp>
          <p:nvSpPr>
            <p:cNvPr id="2509" name="Google Shape;2509;p30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30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30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2" name="Google Shape;2512;p30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3" name="Google Shape;2513;p30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30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30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30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30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30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30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30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1" name="Google Shape;2521;p30"/>
          <p:cNvGrpSpPr/>
          <p:nvPr/>
        </p:nvGrpSpPr>
        <p:grpSpPr>
          <a:xfrm>
            <a:off x="11350941" y="1835730"/>
            <a:ext cx="354368" cy="306247"/>
            <a:chOff x="-711450" y="730125"/>
            <a:chExt cx="350350" cy="302775"/>
          </a:xfrm>
        </p:grpSpPr>
        <p:sp>
          <p:nvSpPr>
            <p:cNvPr id="2522" name="Google Shape;2522;p30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30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4" name="Google Shape;2524;p30"/>
          <p:cNvGrpSpPr/>
          <p:nvPr/>
        </p:nvGrpSpPr>
        <p:grpSpPr>
          <a:xfrm>
            <a:off x="11752289" y="1341599"/>
            <a:ext cx="168257" cy="252133"/>
            <a:chOff x="-682500" y="-141275"/>
            <a:chExt cx="166350" cy="249275"/>
          </a:xfrm>
        </p:grpSpPr>
        <p:sp>
          <p:nvSpPr>
            <p:cNvPr id="2525" name="Google Shape;2525;p30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6" name="Google Shape;2526;p30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7" name="Google Shape;2527;p30"/>
          <p:cNvGrpSpPr/>
          <p:nvPr/>
        </p:nvGrpSpPr>
        <p:grpSpPr>
          <a:xfrm>
            <a:off x="11399868" y="1380371"/>
            <a:ext cx="232283" cy="261085"/>
            <a:chOff x="-1062750" y="-633900"/>
            <a:chExt cx="229650" cy="258125"/>
          </a:xfrm>
        </p:grpSpPr>
        <p:sp>
          <p:nvSpPr>
            <p:cNvPr id="2528" name="Google Shape;2528;p30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0" name="Google Shape;2530;p30"/>
          <p:cNvGrpSpPr/>
          <p:nvPr/>
        </p:nvGrpSpPr>
        <p:grpSpPr>
          <a:xfrm>
            <a:off x="11446969" y="155969"/>
            <a:ext cx="377577" cy="812809"/>
            <a:chOff x="-4310950" y="-1390575"/>
            <a:chExt cx="481850" cy="1037275"/>
          </a:xfrm>
        </p:grpSpPr>
        <p:sp>
          <p:nvSpPr>
            <p:cNvPr id="2531" name="Google Shape;2531;p30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30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0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5" name="Google Shape;2535;p30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30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0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0"/>
          <p:cNvGrpSpPr/>
          <p:nvPr/>
        </p:nvGrpSpPr>
        <p:grpSpPr>
          <a:xfrm>
            <a:off x="163080" y="5694385"/>
            <a:ext cx="923520" cy="876372"/>
            <a:chOff x="-3009275" y="-1482550"/>
            <a:chExt cx="1248225" cy="1184500"/>
          </a:xfrm>
        </p:grpSpPr>
        <p:sp>
          <p:nvSpPr>
            <p:cNvPr id="2539" name="Google Shape;2539;p30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0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0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0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0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0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0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0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0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0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0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0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0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0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0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0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5" name="Google Shape;2555;p30"/>
          <p:cNvSpPr txBox="1"/>
          <p:nvPr/>
        </p:nvSpPr>
        <p:spPr>
          <a:xfrm>
            <a:off x="3160600" y="4489093"/>
            <a:ext cx="58708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259321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p31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8" name="Google Shape;2558;p31"/>
          <p:cNvSpPr/>
          <p:nvPr/>
        </p:nvSpPr>
        <p:spPr>
          <a:xfrm>
            <a:off x="7975268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9" name="Google Shape;2559;p31"/>
          <p:cNvSpPr/>
          <p:nvPr/>
        </p:nvSpPr>
        <p:spPr>
          <a:xfrm>
            <a:off x="12708567" y="-8672033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60" name="Google Shape;2560;p31"/>
          <p:cNvGrpSpPr/>
          <p:nvPr/>
        </p:nvGrpSpPr>
        <p:grpSpPr>
          <a:xfrm>
            <a:off x="10584913" y="2527799"/>
            <a:ext cx="1312239" cy="1150015"/>
            <a:chOff x="5748659" y="5679224"/>
            <a:chExt cx="984179" cy="862511"/>
          </a:xfrm>
        </p:grpSpPr>
        <p:sp>
          <p:nvSpPr>
            <p:cNvPr id="2561" name="Google Shape;2561;p31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31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31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70" name="Google Shape;2570;p31"/>
          <p:cNvSpPr/>
          <p:nvPr/>
        </p:nvSpPr>
        <p:spPr>
          <a:xfrm rot="294481">
            <a:off x="1304469" y="55372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1" name="Google Shape;2571;p31"/>
          <p:cNvGrpSpPr/>
          <p:nvPr/>
        </p:nvGrpSpPr>
        <p:grpSpPr>
          <a:xfrm rot="-591988">
            <a:off x="248060" y="131959"/>
            <a:ext cx="1656347" cy="1793625"/>
            <a:chOff x="1797375" y="1567950"/>
            <a:chExt cx="1112725" cy="1203425"/>
          </a:xfrm>
        </p:grpSpPr>
        <p:sp>
          <p:nvSpPr>
            <p:cNvPr id="2572" name="Google Shape;2572;p31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fill="none" extrusionOk="0">
                  <a:moveTo>
                    <a:pt x="1448" y="48137"/>
                  </a:moveTo>
                  <a:lnTo>
                    <a:pt x="1448" y="48137"/>
                  </a:lnTo>
                  <a:lnTo>
                    <a:pt x="1294" y="48137"/>
                  </a:lnTo>
                  <a:lnTo>
                    <a:pt x="1159" y="48117"/>
                  </a:lnTo>
                  <a:lnTo>
                    <a:pt x="1005" y="48079"/>
                  </a:lnTo>
                  <a:lnTo>
                    <a:pt x="889" y="48021"/>
                  </a:lnTo>
                  <a:lnTo>
                    <a:pt x="754" y="47963"/>
                  </a:lnTo>
                  <a:lnTo>
                    <a:pt x="638" y="47886"/>
                  </a:lnTo>
                  <a:lnTo>
                    <a:pt x="522" y="47809"/>
                  </a:lnTo>
                  <a:lnTo>
                    <a:pt x="426" y="47712"/>
                  </a:lnTo>
                  <a:lnTo>
                    <a:pt x="329" y="47616"/>
                  </a:lnTo>
                  <a:lnTo>
                    <a:pt x="252" y="47500"/>
                  </a:lnTo>
                  <a:lnTo>
                    <a:pt x="175" y="47384"/>
                  </a:lnTo>
                  <a:lnTo>
                    <a:pt x="117" y="47268"/>
                  </a:lnTo>
                  <a:lnTo>
                    <a:pt x="59" y="47133"/>
                  </a:lnTo>
                  <a:lnTo>
                    <a:pt x="40" y="46998"/>
                  </a:lnTo>
                  <a:lnTo>
                    <a:pt x="1" y="46844"/>
                  </a:lnTo>
                  <a:lnTo>
                    <a:pt x="1" y="46709"/>
                  </a:lnTo>
                  <a:lnTo>
                    <a:pt x="1" y="19880"/>
                  </a:lnTo>
                  <a:lnTo>
                    <a:pt x="1" y="19880"/>
                  </a:lnTo>
                  <a:lnTo>
                    <a:pt x="1" y="19359"/>
                  </a:lnTo>
                  <a:lnTo>
                    <a:pt x="20" y="18857"/>
                  </a:lnTo>
                  <a:lnTo>
                    <a:pt x="59" y="18336"/>
                  </a:lnTo>
                  <a:lnTo>
                    <a:pt x="117" y="17834"/>
                  </a:lnTo>
                  <a:lnTo>
                    <a:pt x="175" y="17352"/>
                  </a:lnTo>
                  <a:lnTo>
                    <a:pt x="252" y="16850"/>
                  </a:lnTo>
                  <a:lnTo>
                    <a:pt x="329" y="16367"/>
                  </a:lnTo>
                  <a:lnTo>
                    <a:pt x="426" y="15866"/>
                  </a:lnTo>
                  <a:lnTo>
                    <a:pt x="541" y="15383"/>
                  </a:lnTo>
                  <a:lnTo>
                    <a:pt x="657" y="14920"/>
                  </a:lnTo>
                  <a:lnTo>
                    <a:pt x="792" y="14437"/>
                  </a:lnTo>
                  <a:lnTo>
                    <a:pt x="947" y="13974"/>
                  </a:lnTo>
                  <a:lnTo>
                    <a:pt x="1101" y="13511"/>
                  </a:lnTo>
                  <a:lnTo>
                    <a:pt x="1275" y="13048"/>
                  </a:lnTo>
                  <a:lnTo>
                    <a:pt x="1468" y="12585"/>
                  </a:lnTo>
                  <a:lnTo>
                    <a:pt x="1661" y="12141"/>
                  </a:lnTo>
                  <a:lnTo>
                    <a:pt x="1854" y="11697"/>
                  </a:lnTo>
                  <a:lnTo>
                    <a:pt x="2085" y="11272"/>
                  </a:lnTo>
                  <a:lnTo>
                    <a:pt x="2298" y="10828"/>
                  </a:lnTo>
                  <a:lnTo>
                    <a:pt x="2549" y="10404"/>
                  </a:lnTo>
                  <a:lnTo>
                    <a:pt x="2780" y="9979"/>
                  </a:lnTo>
                  <a:lnTo>
                    <a:pt x="3050" y="9574"/>
                  </a:lnTo>
                  <a:lnTo>
                    <a:pt x="3321" y="9168"/>
                  </a:lnTo>
                  <a:lnTo>
                    <a:pt x="3591" y="8763"/>
                  </a:lnTo>
                  <a:lnTo>
                    <a:pt x="3880" y="8377"/>
                  </a:lnTo>
                  <a:lnTo>
                    <a:pt x="4189" y="7991"/>
                  </a:lnTo>
                  <a:lnTo>
                    <a:pt x="4498" y="7605"/>
                  </a:lnTo>
                  <a:lnTo>
                    <a:pt x="4807" y="7238"/>
                  </a:lnTo>
                  <a:lnTo>
                    <a:pt x="5135" y="6871"/>
                  </a:lnTo>
                  <a:lnTo>
                    <a:pt x="5463" y="6524"/>
                  </a:lnTo>
                  <a:lnTo>
                    <a:pt x="5810" y="6177"/>
                  </a:lnTo>
                  <a:lnTo>
                    <a:pt x="6158" y="5829"/>
                  </a:lnTo>
                  <a:lnTo>
                    <a:pt x="6525" y="5501"/>
                  </a:lnTo>
                  <a:lnTo>
                    <a:pt x="6891" y="5173"/>
                  </a:lnTo>
                  <a:lnTo>
                    <a:pt x="7277" y="4845"/>
                  </a:lnTo>
                  <a:lnTo>
                    <a:pt x="7663" y="4536"/>
                  </a:lnTo>
                  <a:lnTo>
                    <a:pt x="8049" y="4247"/>
                  </a:lnTo>
                  <a:lnTo>
                    <a:pt x="8455" y="3957"/>
                  </a:lnTo>
                  <a:lnTo>
                    <a:pt x="8860" y="3667"/>
                  </a:lnTo>
                  <a:lnTo>
                    <a:pt x="9285" y="3397"/>
                  </a:lnTo>
                  <a:lnTo>
                    <a:pt x="9709" y="3127"/>
                  </a:lnTo>
                  <a:lnTo>
                    <a:pt x="10134" y="2876"/>
                  </a:lnTo>
                  <a:lnTo>
                    <a:pt x="10559" y="2645"/>
                  </a:lnTo>
                  <a:lnTo>
                    <a:pt x="11002" y="2394"/>
                  </a:lnTo>
                  <a:lnTo>
                    <a:pt x="11466" y="2181"/>
                  </a:lnTo>
                  <a:lnTo>
                    <a:pt x="11910" y="1969"/>
                  </a:lnTo>
                  <a:lnTo>
                    <a:pt x="12373" y="1757"/>
                  </a:lnTo>
                  <a:lnTo>
                    <a:pt x="12855" y="1564"/>
                  </a:lnTo>
                  <a:lnTo>
                    <a:pt x="13319" y="1390"/>
                  </a:lnTo>
                  <a:lnTo>
                    <a:pt x="13801" y="1216"/>
                  </a:lnTo>
                  <a:lnTo>
                    <a:pt x="14284" y="1043"/>
                  </a:lnTo>
                  <a:lnTo>
                    <a:pt x="14785" y="888"/>
                  </a:lnTo>
                  <a:lnTo>
                    <a:pt x="15268" y="753"/>
                  </a:lnTo>
                  <a:lnTo>
                    <a:pt x="15770" y="618"/>
                  </a:lnTo>
                  <a:lnTo>
                    <a:pt x="16272" y="502"/>
                  </a:lnTo>
                  <a:lnTo>
                    <a:pt x="16793" y="406"/>
                  </a:lnTo>
                  <a:lnTo>
                    <a:pt x="17314" y="309"/>
                  </a:lnTo>
                  <a:lnTo>
                    <a:pt x="17835" y="232"/>
                  </a:lnTo>
                  <a:lnTo>
                    <a:pt x="18356" y="155"/>
                  </a:lnTo>
                  <a:lnTo>
                    <a:pt x="18877" y="97"/>
                  </a:lnTo>
                  <a:lnTo>
                    <a:pt x="19418" y="58"/>
                  </a:lnTo>
                  <a:lnTo>
                    <a:pt x="19939" y="20"/>
                  </a:lnTo>
                  <a:lnTo>
                    <a:pt x="20479" y="0"/>
                  </a:lnTo>
                  <a:lnTo>
                    <a:pt x="21020" y="0"/>
                  </a:lnTo>
                  <a:lnTo>
                    <a:pt x="21020" y="0"/>
                  </a:lnTo>
                  <a:lnTo>
                    <a:pt x="22023" y="20"/>
                  </a:lnTo>
                  <a:lnTo>
                    <a:pt x="23008" y="97"/>
                  </a:lnTo>
                  <a:lnTo>
                    <a:pt x="23973" y="193"/>
                  </a:lnTo>
                  <a:lnTo>
                    <a:pt x="24938" y="348"/>
                  </a:lnTo>
                  <a:lnTo>
                    <a:pt x="25903" y="541"/>
                  </a:lnTo>
                  <a:lnTo>
                    <a:pt x="26848" y="772"/>
                  </a:lnTo>
                  <a:lnTo>
                    <a:pt x="27775" y="1043"/>
                  </a:lnTo>
                  <a:lnTo>
                    <a:pt x="28682" y="1371"/>
                  </a:lnTo>
                  <a:lnTo>
                    <a:pt x="29589" y="1718"/>
                  </a:lnTo>
                  <a:lnTo>
                    <a:pt x="30477" y="2104"/>
                  </a:lnTo>
                  <a:lnTo>
                    <a:pt x="31326" y="2548"/>
                  </a:lnTo>
                  <a:lnTo>
                    <a:pt x="32176" y="3011"/>
                  </a:lnTo>
                  <a:lnTo>
                    <a:pt x="32986" y="3532"/>
                  </a:lnTo>
                  <a:lnTo>
                    <a:pt x="33777" y="4073"/>
                  </a:lnTo>
                  <a:lnTo>
                    <a:pt x="34550" y="4652"/>
                  </a:lnTo>
                  <a:lnTo>
                    <a:pt x="35302" y="5269"/>
                  </a:lnTo>
                  <a:lnTo>
                    <a:pt x="35302" y="5269"/>
                  </a:lnTo>
                  <a:lnTo>
                    <a:pt x="35862" y="5791"/>
                  </a:lnTo>
                  <a:lnTo>
                    <a:pt x="35862" y="5791"/>
                  </a:lnTo>
                  <a:lnTo>
                    <a:pt x="36538" y="6466"/>
                  </a:lnTo>
                  <a:lnTo>
                    <a:pt x="37174" y="7161"/>
                  </a:lnTo>
                  <a:lnTo>
                    <a:pt x="37792" y="7894"/>
                  </a:lnTo>
                  <a:lnTo>
                    <a:pt x="38371" y="8647"/>
                  </a:lnTo>
                  <a:lnTo>
                    <a:pt x="38371" y="8647"/>
                  </a:lnTo>
                  <a:lnTo>
                    <a:pt x="38699" y="9110"/>
                  </a:lnTo>
                  <a:lnTo>
                    <a:pt x="38699" y="9110"/>
                  </a:lnTo>
                  <a:lnTo>
                    <a:pt x="39394" y="9284"/>
                  </a:lnTo>
                  <a:lnTo>
                    <a:pt x="40050" y="9477"/>
                  </a:lnTo>
                  <a:lnTo>
                    <a:pt x="40668" y="9689"/>
                  </a:lnTo>
                  <a:lnTo>
                    <a:pt x="41228" y="9902"/>
                  </a:lnTo>
                  <a:lnTo>
                    <a:pt x="41749" y="10133"/>
                  </a:lnTo>
                  <a:lnTo>
                    <a:pt x="42231" y="10365"/>
                  </a:lnTo>
                  <a:lnTo>
                    <a:pt x="42656" y="10616"/>
                  </a:lnTo>
                  <a:lnTo>
                    <a:pt x="43042" y="10867"/>
                  </a:lnTo>
                  <a:lnTo>
                    <a:pt x="43389" y="11137"/>
                  </a:lnTo>
                  <a:lnTo>
                    <a:pt x="43679" y="11426"/>
                  </a:lnTo>
                  <a:lnTo>
                    <a:pt x="43930" y="11716"/>
                  </a:lnTo>
                  <a:lnTo>
                    <a:pt x="44142" y="12025"/>
                  </a:lnTo>
                  <a:lnTo>
                    <a:pt x="44296" y="12334"/>
                  </a:lnTo>
                  <a:lnTo>
                    <a:pt x="44354" y="12488"/>
                  </a:lnTo>
                  <a:lnTo>
                    <a:pt x="44412" y="12662"/>
                  </a:lnTo>
                  <a:lnTo>
                    <a:pt x="44451" y="12835"/>
                  </a:lnTo>
                  <a:lnTo>
                    <a:pt x="44490" y="12990"/>
                  </a:lnTo>
                  <a:lnTo>
                    <a:pt x="44490" y="13164"/>
                  </a:lnTo>
                  <a:lnTo>
                    <a:pt x="44509" y="13337"/>
                  </a:lnTo>
                  <a:lnTo>
                    <a:pt x="44509" y="13337"/>
                  </a:lnTo>
                  <a:lnTo>
                    <a:pt x="44509" y="13434"/>
                  </a:lnTo>
                  <a:lnTo>
                    <a:pt x="44509" y="13434"/>
                  </a:lnTo>
                  <a:lnTo>
                    <a:pt x="44509" y="13685"/>
                  </a:lnTo>
                  <a:lnTo>
                    <a:pt x="44490" y="13916"/>
                  </a:lnTo>
                  <a:lnTo>
                    <a:pt x="44490" y="13916"/>
                  </a:lnTo>
                  <a:lnTo>
                    <a:pt x="44277" y="14804"/>
                  </a:lnTo>
                  <a:lnTo>
                    <a:pt x="44046" y="15750"/>
                  </a:lnTo>
                  <a:lnTo>
                    <a:pt x="43737" y="16947"/>
                  </a:lnTo>
                  <a:lnTo>
                    <a:pt x="43737" y="16947"/>
                  </a:lnTo>
                  <a:lnTo>
                    <a:pt x="43640" y="17294"/>
                  </a:lnTo>
                  <a:lnTo>
                    <a:pt x="43640" y="17294"/>
                  </a:lnTo>
                  <a:lnTo>
                    <a:pt x="43602" y="17448"/>
                  </a:lnTo>
                  <a:lnTo>
                    <a:pt x="43563" y="17564"/>
                  </a:lnTo>
                  <a:lnTo>
                    <a:pt x="43563" y="17564"/>
                  </a:lnTo>
                  <a:lnTo>
                    <a:pt x="43505" y="17815"/>
                  </a:lnTo>
                  <a:lnTo>
                    <a:pt x="43505" y="17815"/>
                  </a:lnTo>
                  <a:lnTo>
                    <a:pt x="43138" y="19031"/>
                  </a:lnTo>
                  <a:lnTo>
                    <a:pt x="42772" y="20170"/>
                  </a:lnTo>
                  <a:lnTo>
                    <a:pt x="42405" y="21231"/>
                  </a:lnTo>
                  <a:lnTo>
                    <a:pt x="42038" y="22216"/>
                  </a:lnTo>
                  <a:lnTo>
                    <a:pt x="42038" y="46709"/>
                  </a:lnTo>
                  <a:lnTo>
                    <a:pt x="42038" y="46709"/>
                  </a:lnTo>
                  <a:lnTo>
                    <a:pt x="42038" y="46844"/>
                  </a:lnTo>
                  <a:lnTo>
                    <a:pt x="42019" y="46998"/>
                  </a:lnTo>
                  <a:lnTo>
                    <a:pt x="41980" y="47133"/>
                  </a:lnTo>
                  <a:lnTo>
                    <a:pt x="41922" y="47268"/>
                  </a:lnTo>
                  <a:lnTo>
                    <a:pt x="41865" y="47384"/>
                  </a:lnTo>
                  <a:lnTo>
                    <a:pt x="41807" y="47500"/>
                  </a:lnTo>
                  <a:lnTo>
                    <a:pt x="41710" y="47616"/>
                  </a:lnTo>
                  <a:lnTo>
                    <a:pt x="41614" y="47712"/>
                  </a:lnTo>
                  <a:lnTo>
                    <a:pt x="41517" y="47809"/>
                  </a:lnTo>
                  <a:lnTo>
                    <a:pt x="41401" y="47886"/>
                  </a:lnTo>
                  <a:lnTo>
                    <a:pt x="41286" y="47963"/>
                  </a:lnTo>
                  <a:lnTo>
                    <a:pt x="41170" y="48021"/>
                  </a:lnTo>
                  <a:lnTo>
                    <a:pt x="41035" y="48079"/>
                  </a:lnTo>
                  <a:lnTo>
                    <a:pt x="40900" y="48117"/>
                  </a:lnTo>
                  <a:lnTo>
                    <a:pt x="40745" y="48137"/>
                  </a:lnTo>
                  <a:lnTo>
                    <a:pt x="40610" y="48137"/>
                  </a:lnTo>
                  <a:lnTo>
                    <a:pt x="1448" y="481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08" name="Google Shape;2708;p31"/>
          <p:cNvGrpSpPr/>
          <p:nvPr/>
        </p:nvGrpSpPr>
        <p:grpSpPr>
          <a:xfrm>
            <a:off x="11194486" y="235921"/>
            <a:ext cx="734580" cy="873367"/>
            <a:chOff x="1253664" y="3560053"/>
            <a:chExt cx="550935" cy="655025"/>
          </a:xfrm>
        </p:grpSpPr>
        <p:sp>
          <p:nvSpPr>
            <p:cNvPr id="2709" name="Google Shape;2709;p31"/>
            <p:cNvSpPr/>
            <p:nvPr/>
          </p:nvSpPr>
          <p:spPr>
            <a:xfrm rot="-698641">
              <a:off x="1307397" y="3598859"/>
              <a:ext cx="443468" cy="577414"/>
            </a:xfrm>
            <a:custGeom>
              <a:avLst/>
              <a:gdLst/>
              <a:ahLst/>
              <a:cxnLst/>
              <a:rect l="l" t="t" r="r" b="b"/>
              <a:pathLst>
                <a:path w="15287" h="19939" extrusionOk="0">
                  <a:moveTo>
                    <a:pt x="13280" y="1"/>
                  </a:moveTo>
                  <a:lnTo>
                    <a:pt x="12797" y="59"/>
                  </a:lnTo>
                  <a:lnTo>
                    <a:pt x="12334" y="136"/>
                  </a:lnTo>
                  <a:lnTo>
                    <a:pt x="11851" y="271"/>
                  </a:lnTo>
                  <a:lnTo>
                    <a:pt x="11407" y="426"/>
                  </a:lnTo>
                  <a:lnTo>
                    <a:pt x="10963" y="619"/>
                  </a:lnTo>
                  <a:lnTo>
                    <a:pt x="10539" y="850"/>
                  </a:lnTo>
                  <a:lnTo>
                    <a:pt x="10133" y="1120"/>
                  </a:lnTo>
                  <a:lnTo>
                    <a:pt x="10018" y="1198"/>
                  </a:lnTo>
                  <a:lnTo>
                    <a:pt x="9825" y="1352"/>
                  </a:lnTo>
                  <a:lnTo>
                    <a:pt x="9632" y="1506"/>
                  </a:lnTo>
                  <a:lnTo>
                    <a:pt x="9419" y="1699"/>
                  </a:lnTo>
                  <a:lnTo>
                    <a:pt x="9226" y="1892"/>
                  </a:lnTo>
                  <a:lnTo>
                    <a:pt x="9033" y="2085"/>
                  </a:lnTo>
                  <a:lnTo>
                    <a:pt x="8860" y="2298"/>
                  </a:lnTo>
                  <a:lnTo>
                    <a:pt x="8705" y="2529"/>
                  </a:lnTo>
                  <a:lnTo>
                    <a:pt x="8551" y="2761"/>
                  </a:lnTo>
                  <a:lnTo>
                    <a:pt x="8396" y="2993"/>
                  </a:lnTo>
                  <a:lnTo>
                    <a:pt x="8261" y="3224"/>
                  </a:lnTo>
                  <a:lnTo>
                    <a:pt x="8145" y="3475"/>
                  </a:lnTo>
                  <a:lnTo>
                    <a:pt x="8030" y="3726"/>
                  </a:lnTo>
                  <a:lnTo>
                    <a:pt x="7933" y="3996"/>
                  </a:lnTo>
                  <a:lnTo>
                    <a:pt x="7856" y="4247"/>
                  </a:lnTo>
                  <a:lnTo>
                    <a:pt x="7779" y="4517"/>
                  </a:lnTo>
                  <a:lnTo>
                    <a:pt x="7721" y="4788"/>
                  </a:lnTo>
                  <a:lnTo>
                    <a:pt x="7663" y="5058"/>
                  </a:lnTo>
                  <a:lnTo>
                    <a:pt x="7624" y="5328"/>
                  </a:lnTo>
                  <a:lnTo>
                    <a:pt x="7354" y="5309"/>
                  </a:lnTo>
                  <a:lnTo>
                    <a:pt x="7084" y="5289"/>
                  </a:lnTo>
                  <a:lnTo>
                    <a:pt x="6794" y="5270"/>
                  </a:lnTo>
                  <a:lnTo>
                    <a:pt x="6524" y="5289"/>
                  </a:lnTo>
                  <a:lnTo>
                    <a:pt x="6389" y="5289"/>
                  </a:lnTo>
                  <a:lnTo>
                    <a:pt x="6119" y="5328"/>
                  </a:lnTo>
                  <a:lnTo>
                    <a:pt x="5829" y="5367"/>
                  </a:lnTo>
                  <a:lnTo>
                    <a:pt x="5559" y="5424"/>
                  </a:lnTo>
                  <a:lnTo>
                    <a:pt x="5270" y="5502"/>
                  </a:lnTo>
                  <a:lnTo>
                    <a:pt x="5173" y="5540"/>
                  </a:lnTo>
                  <a:lnTo>
                    <a:pt x="5057" y="5579"/>
                  </a:lnTo>
                  <a:lnTo>
                    <a:pt x="4806" y="5695"/>
                  </a:lnTo>
                  <a:lnTo>
                    <a:pt x="4555" y="5810"/>
                  </a:lnTo>
                  <a:lnTo>
                    <a:pt x="4343" y="5946"/>
                  </a:lnTo>
                  <a:lnTo>
                    <a:pt x="4112" y="6100"/>
                  </a:lnTo>
                  <a:lnTo>
                    <a:pt x="3919" y="6274"/>
                  </a:lnTo>
                  <a:lnTo>
                    <a:pt x="3726" y="6467"/>
                  </a:lnTo>
                  <a:lnTo>
                    <a:pt x="3552" y="6679"/>
                  </a:lnTo>
                  <a:lnTo>
                    <a:pt x="3397" y="6891"/>
                  </a:lnTo>
                  <a:lnTo>
                    <a:pt x="3262" y="7142"/>
                  </a:lnTo>
                  <a:lnTo>
                    <a:pt x="3147" y="7393"/>
                  </a:lnTo>
                  <a:lnTo>
                    <a:pt x="3050" y="7663"/>
                  </a:lnTo>
                  <a:lnTo>
                    <a:pt x="2973" y="7934"/>
                  </a:lnTo>
                  <a:lnTo>
                    <a:pt x="2915" y="8223"/>
                  </a:lnTo>
                  <a:lnTo>
                    <a:pt x="2876" y="8493"/>
                  </a:lnTo>
                  <a:lnTo>
                    <a:pt x="2876" y="8783"/>
                  </a:lnTo>
                  <a:lnTo>
                    <a:pt x="2876" y="9072"/>
                  </a:lnTo>
                  <a:lnTo>
                    <a:pt x="2876" y="9343"/>
                  </a:lnTo>
                  <a:lnTo>
                    <a:pt x="2915" y="9632"/>
                  </a:lnTo>
                  <a:lnTo>
                    <a:pt x="2992" y="10192"/>
                  </a:lnTo>
                  <a:lnTo>
                    <a:pt x="3108" y="10752"/>
                  </a:lnTo>
                  <a:lnTo>
                    <a:pt x="3243" y="11292"/>
                  </a:lnTo>
                  <a:lnTo>
                    <a:pt x="2761" y="11427"/>
                  </a:lnTo>
                  <a:lnTo>
                    <a:pt x="2529" y="11504"/>
                  </a:lnTo>
                  <a:lnTo>
                    <a:pt x="2297" y="11601"/>
                  </a:lnTo>
                  <a:lnTo>
                    <a:pt x="2066" y="11717"/>
                  </a:lnTo>
                  <a:lnTo>
                    <a:pt x="1853" y="11832"/>
                  </a:lnTo>
                  <a:lnTo>
                    <a:pt x="1641" y="11967"/>
                  </a:lnTo>
                  <a:lnTo>
                    <a:pt x="1429" y="12103"/>
                  </a:lnTo>
                  <a:lnTo>
                    <a:pt x="1332" y="12180"/>
                  </a:lnTo>
                  <a:lnTo>
                    <a:pt x="1120" y="12334"/>
                  </a:lnTo>
                  <a:lnTo>
                    <a:pt x="946" y="12508"/>
                  </a:lnTo>
                  <a:lnTo>
                    <a:pt x="773" y="12701"/>
                  </a:lnTo>
                  <a:lnTo>
                    <a:pt x="618" y="12894"/>
                  </a:lnTo>
                  <a:lnTo>
                    <a:pt x="541" y="13010"/>
                  </a:lnTo>
                  <a:lnTo>
                    <a:pt x="483" y="13087"/>
                  </a:lnTo>
                  <a:lnTo>
                    <a:pt x="386" y="13261"/>
                  </a:lnTo>
                  <a:lnTo>
                    <a:pt x="290" y="13434"/>
                  </a:lnTo>
                  <a:lnTo>
                    <a:pt x="232" y="13627"/>
                  </a:lnTo>
                  <a:lnTo>
                    <a:pt x="174" y="13801"/>
                  </a:lnTo>
                  <a:lnTo>
                    <a:pt x="78" y="14187"/>
                  </a:lnTo>
                  <a:lnTo>
                    <a:pt x="20" y="14573"/>
                  </a:lnTo>
                  <a:lnTo>
                    <a:pt x="0" y="14959"/>
                  </a:lnTo>
                  <a:lnTo>
                    <a:pt x="20" y="15364"/>
                  </a:lnTo>
                  <a:lnTo>
                    <a:pt x="58" y="15770"/>
                  </a:lnTo>
                  <a:lnTo>
                    <a:pt x="116" y="16156"/>
                  </a:lnTo>
                  <a:lnTo>
                    <a:pt x="213" y="16619"/>
                  </a:lnTo>
                  <a:lnTo>
                    <a:pt x="309" y="17082"/>
                  </a:lnTo>
                  <a:lnTo>
                    <a:pt x="444" y="17545"/>
                  </a:lnTo>
                  <a:lnTo>
                    <a:pt x="580" y="17970"/>
                  </a:lnTo>
                  <a:lnTo>
                    <a:pt x="753" y="18414"/>
                  </a:lnTo>
                  <a:lnTo>
                    <a:pt x="927" y="18839"/>
                  </a:lnTo>
                  <a:lnTo>
                    <a:pt x="1139" y="19244"/>
                  </a:lnTo>
                  <a:lnTo>
                    <a:pt x="1371" y="19669"/>
                  </a:lnTo>
                  <a:lnTo>
                    <a:pt x="1429" y="19765"/>
                  </a:lnTo>
                  <a:lnTo>
                    <a:pt x="1467" y="19765"/>
                  </a:lnTo>
                  <a:lnTo>
                    <a:pt x="1815" y="19823"/>
                  </a:lnTo>
                  <a:lnTo>
                    <a:pt x="2162" y="19881"/>
                  </a:lnTo>
                  <a:lnTo>
                    <a:pt x="2529" y="19919"/>
                  </a:lnTo>
                  <a:lnTo>
                    <a:pt x="2896" y="19939"/>
                  </a:lnTo>
                  <a:lnTo>
                    <a:pt x="3610" y="19939"/>
                  </a:lnTo>
                  <a:lnTo>
                    <a:pt x="3957" y="19919"/>
                  </a:lnTo>
                  <a:lnTo>
                    <a:pt x="4324" y="19900"/>
                  </a:lnTo>
                  <a:lnTo>
                    <a:pt x="4671" y="19842"/>
                  </a:lnTo>
                  <a:lnTo>
                    <a:pt x="5038" y="19804"/>
                  </a:lnTo>
                  <a:lnTo>
                    <a:pt x="5385" y="19726"/>
                  </a:lnTo>
                  <a:lnTo>
                    <a:pt x="5733" y="19649"/>
                  </a:lnTo>
                  <a:lnTo>
                    <a:pt x="6080" y="19553"/>
                  </a:lnTo>
                  <a:lnTo>
                    <a:pt x="6428" y="19456"/>
                  </a:lnTo>
                  <a:lnTo>
                    <a:pt x="6756" y="19321"/>
                  </a:lnTo>
                  <a:lnTo>
                    <a:pt x="7103" y="19205"/>
                  </a:lnTo>
                  <a:lnTo>
                    <a:pt x="7393" y="19070"/>
                  </a:lnTo>
                  <a:lnTo>
                    <a:pt x="7663" y="18935"/>
                  </a:lnTo>
                  <a:lnTo>
                    <a:pt x="7933" y="18761"/>
                  </a:lnTo>
                  <a:lnTo>
                    <a:pt x="8165" y="18568"/>
                  </a:lnTo>
                  <a:lnTo>
                    <a:pt x="8319" y="18395"/>
                  </a:lnTo>
                  <a:lnTo>
                    <a:pt x="8474" y="18182"/>
                  </a:lnTo>
                  <a:lnTo>
                    <a:pt x="8589" y="17970"/>
                  </a:lnTo>
                  <a:lnTo>
                    <a:pt x="8686" y="17758"/>
                  </a:lnTo>
                  <a:lnTo>
                    <a:pt x="8763" y="17507"/>
                  </a:lnTo>
                  <a:lnTo>
                    <a:pt x="8821" y="17275"/>
                  </a:lnTo>
                  <a:lnTo>
                    <a:pt x="8879" y="17024"/>
                  </a:lnTo>
                  <a:lnTo>
                    <a:pt x="8898" y="16773"/>
                  </a:lnTo>
                  <a:lnTo>
                    <a:pt x="8898" y="16542"/>
                  </a:lnTo>
                  <a:lnTo>
                    <a:pt x="8898" y="16310"/>
                  </a:lnTo>
                  <a:lnTo>
                    <a:pt x="8860" y="15828"/>
                  </a:lnTo>
                  <a:lnTo>
                    <a:pt x="8782" y="15364"/>
                  </a:lnTo>
                  <a:lnTo>
                    <a:pt x="8686" y="14882"/>
                  </a:lnTo>
                  <a:lnTo>
                    <a:pt x="8686" y="14824"/>
                  </a:lnTo>
                  <a:lnTo>
                    <a:pt x="8802" y="14843"/>
                  </a:lnTo>
                  <a:lnTo>
                    <a:pt x="8995" y="14882"/>
                  </a:lnTo>
                  <a:lnTo>
                    <a:pt x="9188" y="14901"/>
                  </a:lnTo>
                  <a:lnTo>
                    <a:pt x="9381" y="14921"/>
                  </a:lnTo>
                  <a:lnTo>
                    <a:pt x="9554" y="14901"/>
                  </a:lnTo>
                  <a:lnTo>
                    <a:pt x="9940" y="14882"/>
                  </a:lnTo>
                  <a:lnTo>
                    <a:pt x="10307" y="14805"/>
                  </a:lnTo>
                  <a:lnTo>
                    <a:pt x="10674" y="14689"/>
                  </a:lnTo>
                  <a:lnTo>
                    <a:pt x="11021" y="14554"/>
                  </a:lnTo>
                  <a:lnTo>
                    <a:pt x="11388" y="14380"/>
                  </a:lnTo>
                  <a:lnTo>
                    <a:pt x="11735" y="14187"/>
                  </a:lnTo>
                  <a:lnTo>
                    <a:pt x="12064" y="13994"/>
                  </a:lnTo>
                  <a:lnTo>
                    <a:pt x="12372" y="13782"/>
                  </a:lnTo>
                  <a:lnTo>
                    <a:pt x="12662" y="13531"/>
                  </a:lnTo>
                  <a:lnTo>
                    <a:pt x="12797" y="13415"/>
                  </a:lnTo>
                  <a:lnTo>
                    <a:pt x="12932" y="13261"/>
                  </a:lnTo>
                  <a:lnTo>
                    <a:pt x="13106" y="13029"/>
                  </a:lnTo>
                  <a:lnTo>
                    <a:pt x="13241" y="12778"/>
                  </a:lnTo>
                  <a:lnTo>
                    <a:pt x="13376" y="12508"/>
                  </a:lnTo>
                  <a:lnTo>
                    <a:pt x="13473" y="12238"/>
                  </a:lnTo>
                  <a:lnTo>
                    <a:pt x="13550" y="11948"/>
                  </a:lnTo>
                  <a:lnTo>
                    <a:pt x="13588" y="11659"/>
                  </a:lnTo>
                  <a:lnTo>
                    <a:pt x="13608" y="11369"/>
                  </a:lnTo>
                  <a:lnTo>
                    <a:pt x="13608" y="11060"/>
                  </a:lnTo>
                  <a:lnTo>
                    <a:pt x="13588" y="10771"/>
                  </a:lnTo>
                  <a:lnTo>
                    <a:pt x="13550" y="10481"/>
                  </a:lnTo>
                  <a:lnTo>
                    <a:pt x="13492" y="10192"/>
                  </a:lnTo>
                  <a:lnTo>
                    <a:pt x="13415" y="9922"/>
                  </a:lnTo>
                  <a:lnTo>
                    <a:pt x="13318" y="9632"/>
                  </a:lnTo>
                  <a:lnTo>
                    <a:pt x="13222" y="9362"/>
                  </a:lnTo>
                  <a:lnTo>
                    <a:pt x="12971" y="8821"/>
                  </a:lnTo>
                  <a:lnTo>
                    <a:pt x="13125" y="8706"/>
                  </a:lnTo>
                  <a:lnTo>
                    <a:pt x="13376" y="8513"/>
                  </a:lnTo>
                  <a:lnTo>
                    <a:pt x="13608" y="8300"/>
                  </a:lnTo>
                  <a:lnTo>
                    <a:pt x="13820" y="8088"/>
                  </a:lnTo>
                  <a:lnTo>
                    <a:pt x="14032" y="7837"/>
                  </a:lnTo>
                  <a:lnTo>
                    <a:pt x="14148" y="7683"/>
                  </a:lnTo>
                  <a:lnTo>
                    <a:pt x="14380" y="7355"/>
                  </a:lnTo>
                  <a:lnTo>
                    <a:pt x="14592" y="6988"/>
                  </a:lnTo>
                  <a:lnTo>
                    <a:pt x="14766" y="6621"/>
                  </a:lnTo>
                  <a:lnTo>
                    <a:pt x="14920" y="6235"/>
                  </a:lnTo>
                  <a:lnTo>
                    <a:pt x="15055" y="5830"/>
                  </a:lnTo>
                  <a:lnTo>
                    <a:pt x="15152" y="5424"/>
                  </a:lnTo>
                  <a:lnTo>
                    <a:pt x="15229" y="5019"/>
                  </a:lnTo>
                  <a:lnTo>
                    <a:pt x="15267" y="4595"/>
                  </a:lnTo>
                  <a:lnTo>
                    <a:pt x="15267" y="4498"/>
                  </a:lnTo>
                  <a:lnTo>
                    <a:pt x="15287" y="4363"/>
                  </a:lnTo>
                  <a:lnTo>
                    <a:pt x="15287" y="4073"/>
                  </a:lnTo>
                  <a:lnTo>
                    <a:pt x="15267" y="3784"/>
                  </a:lnTo>
                  <a:lnTo>
                    <a:pt x="15248" y="3514"/>
                  </a:lnTo>
                  <a:lnTo>
                    <a:pt x="15210" y="3224"/>
                  </a:lnTo>
                  <a:lnTo>
                    <a:pt x="15171" y="2954"/>
                  </a:lnTo>
                  <a:lnTo>
                    <a:pt x="15113" y="2664"/>
                  </a:lnTo>
                  <a:lnTo>
                    <a:pt x="15036" y="2394"/>
                  </a:lnTo>
                  <a:lnTo>
                    <a:pt x="14939" y="2124"/>
                  </a:lnTo>
                  <a:lnTo>
                    <a:pt x="14843" y="1854"/>
                  </a:lnTo>
                  <a:lnTo>
                    <a:pt x="14746" y="1584"/>
                  </a:lnTo>
                  <a:lnTo>
                    <a:pt x="14611" y="1333"/>
                  </a:lnTo>
                  <a:lnTo>
                    <a:pt x="14476" y="1082"/>
                  </a:lnTo>
                  <a:lnTo>
                    <a:pt x="14341" y="831"/>
                  </a:lnTo>
                  <a:lnTo>
                    <a:pt x="14187" y="599"/>
                  </a:lnTo>
                  <a:lnTo>
                    <a:pt x="14032" y="368"/>
                  </a:lnTo>
                  <a:lnTo>
                    <a:pt x="13859" y="136"/>
                  </a:lnTo>
                  <a:lnTo>
                    <a:pt x="13762" y="20"/>
                  </a:lnTo>
                  <a:lnTo>
                    <a:pt x="13762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6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0" name="Google Shape;2710;p31"/>
            <p:cNvSpPr/>
            <p:nvPr/>
          </p:nvSpPr>
          <p:spPr>
            <a:xfrm rot="-698641">
              <a:off x="1343745" y="3599955"/>
              <a:ext cx="365636" cy="575155"/>
            </a:xfrm>
            <a:custGeom>
              <a:avLst/>
              <a:gdLst/>
              <a:ahLst/>
              <a:cxnLst/>
              <a:rect l="l" t="t" r="r" b="b"/>
              <a:pathLst>
                <a:path w="12604" h="19861" extrusionOk="0">
                  <a:moveTo>
                    <a:pt x="12507" y="0"/>
                  </a:moveTo>
                  <a:lnTo>
                    <a:pt x="11947" y="1332"/>
                  </a:lnTo>
                  <a:lnTo>
                    <a:pt x="11330" y="2760"/>
                  </a:lnTo>
                  <a:lnTo>
                    <a:pt x="10654" y="4246"/>
                  </a:lnTo>
                  <a:lnTo>
                    <a:pt x="9901" y="5771"/>
                  </a:lnTo>
                  <a:lnTo>
                    <a:pt x="9824" y="5945"/>
                  </a:lnTo>
                  <a:lnTo>
                    <a:pt x="9168" y="7219"/>
                  </a:lnTo>
                  <a:lnTo>
                    <a:pt x="8473" y="8512"/>
                  </a:lnTo>
                  <a:lnTo>
                    <a:pt x="7740" y="9805"/>
                  </a:lnTo>
                  <a:lnTo>
                    <a:pt x="6948" y="11118"/>
                  </a:lnTo>
                  <a:lnTo>
                    <a:pt x="6871" y="11253"/>
                  </a:lnTo>
                  <a:lnTo>
                    <a:pt x="6447" y="11928"/>
                  </a:lnTo>
                  <a:lnTo>
                    <a:pt x="6350" y="12044"/>
                  </a:lnTo>
                  <a:lnTo>
                    <a:pt x="5925" y="12700"/>
                  </a:lnTo>
                  <a:lnTo>
                    <a:pt x="5481" y="13337"/>
                  </a:lnTo>
                  <a:lnTo>
                    <a:pt x="5018" y="13993"/>
                  </a:lnTo>
                  <a:lnTo>
                    <a:pt x="4555" y="14630"/>
                  </a:lnTo>
                  <a:lnTo>
                    <a:pt x="4073" y="15267"/>
                  </a:lnTo>
                  <a:lnTo>
                    <a:pt x="3571" y="15885"/>
                  </a:lnTo>
                  <a:lnTo>
                    <a:pt x="3069" y="16502"/>
                  </a:lnTo>
                  <a:lnTo>
                    <a:pt x="2528" y="17120"/>
                  </a:lnTo>
                  <a:lnTo>
                    <a:pt x="2451" y="17217"/>
                  </a:lnTo>
                  <a:lnTo>
                    <a:pt x="1930" y="17815"/>
                  </a:lnTo>
                  <a:lnTo>
                    <a:pt x="1834" y="17911"/>
                  </a:lnTo>
                  <a:lnTo>
                    <a:pt x="1004" y="18799"/>
                  </a:lnTo>
                  <a:lnTo>
                    <a:pt x="116" y="19649"/>
                  </a:lnTo>
                  <a:lnTo>
                    <a:pt x="19" y="19745"/>
                  </a:lnTo>
                  <a:lnTo>
                    <a:pt x="0" y="19784"/>
                  </a:lnTo>
                  <a:lnTo>
                    <a:pt x="19" y="19842"/>
                  </a:lnTo>
                  <a:lnTo>
                    <a:pt x="39" y="19842"/>
                  </a:lnTo>
                  <a:lnTo>
                    <a:pt x="58" y="19861"/>
                  </a:lnTo>
                  <a:lnTo>
                    <a:pt x="116" y="19842"/>
                  </a:lnTo>
                  <a:lnTo>
                    <a:pt x="212" y="19745"/>
                  </a:lnTo>
                  <a:lnTo>
                    <a:pt x="811" y="19166"/>
                  </a:lnTo>
                  <a:lnTo>
                    <a:pt x="1390" y="18568"/>
                  </a:lnTo>
                  <a:lnTo>
                    <a:pt x="1949" y="17969"/>
                  </a:lnTo>
                  <a:lnTo>
                    <a:pt x="2509" y="17352"/>
                  </a:lnTo>
                  <a:lnTo>
                    <a:pt x="3050" y="16734"/>
                  </a:lnTo>
                  <a:lnTo>
                    <a:pt x="3571" y="16097"/>
                  </a:lnTo>
                  <a:lnTo>
                    <a:pt x="4073" y="15460"/>
                  </a:lnTo>
                  <a:lnTo>
                    <a:pt x="4574" y="14823"/>
                  </a:lnTo>
                  <a:lnTo>
                    <a:pt x="4671" y="14688"/>
                  </a:lnTo>
                  <a:lnTo>
                    <a:pt x="5269" y="13858"/>
                  </a:lnTo>
                  <a:lnTo>
                    <a:pt x="5848" y="13028"/>
                  </a:lnTo>
                  <a:lnTo>
                    <a:pt x="6427" y="12179"/>
                  </a:lnTo>
                  <a:lnTo>
                    <a:pt x="6968" y="11330"/>
                  </a:lnTo>
                  <a:lnTo>
                    <a:pt x="7006" y="11272"/>
                  </a:lnTo>
                  <a:lnTo>
                    <a:pt x="7605" y="10268"/>
                  </a:lnTo>
                  <a:lnTo>
                    <a:pt x="8184" y="9284"/>
                  </a:lnTo>
                  <a:lnTo>
                    <a:pt x="8261" y="9149"/>
                  </a:lnTo>
                  <a:lnTo>
                    <a:pt x="8666" y="8435"/>
                  </a:lnTo>
                  <a:lnTo>
                    <a:pt x="8724" y="8319"/>
                  </a:lnTo>
                  <a:lnTo>
                    <a:pt x="9361" y="7142"/>
                  </a:lnTo>
                  <a:lnTo>
                    <a:pt x="9959" y="5983"/>
                  </a:lnTo>
                  <a:lnTo>
                    <a:pt x="10037" y="5810"/>
                  </a:lnTo>
                  <a:lnTo>
                    <a:pt x="10770" y="4304"/>
                  </a:lnTo>
                  <a:lnTo>
                    <a:pt x="11426" y="2837"/>
                  </a:lnTo>
                  <a:lnTo>
                    <a:pt x="12044" y="1428"/>
                  </a:lnTo>
                  <a:lnTo>
                    <a:pt x="12604" y="116"/>
                  </a:lnTo>
                  <a:lnTo>
                    <a:pt x="1250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1" name="Google Shape;2711;p31"/>
            <p:cNvSpPr/>
            <p:nvPr/>
          </p:nvSpPr>
          <p:spPr>
            <a:xfrm rot="-698641">
              <a:off x="1557528" y="3605790"/>
              <a:ext cx="152880" cy="141436"/>
            </a:xfrm>
            <a:custGeom>
              <a:avLst/>
              <a:gdLst/>
              <a:ahLst/>
              <a:cxnLst/>
              <a:rect l="l" t="t" r="r" b="b"/>
              <a:pathLst>
                <a:path w="5270" h="4884" extrusionOk="0">
                  <a:moveTo>
                    <a:pt x="116" y="0"/>
                  </a:moveTo>
                  <a:lnTo>
                    <a:pt x="1" y="78"/>
                  </a:lnTo>
                  <a:lnTo>
                    <a:pt x="155" y="1023"/>
                  </a:lnTo>
                  <a:lnTo>
                    <a:pt x="348" y="1969"/>
                  </a:lnTo>
                  <a:lnTo>
                    <a:pt x="580" y="2896"/>
                  </a:lnTo>
                  <a:lnTo>
                    <a:pt x="811" y="3822"/>
                  </a:lnTo>
                  <a:lnTo>
                    <a:pt x="1062" y="4845"/>
                  </a:lnTo>
                  <a:lnTo>
                    <a:pt x="1082" y="4883"/>
                  </a:lnTo>
                  <a:lnTo>
                    <a:pt x="1197" y="4883"/>
                  </a:lnTo>
                  <a:lnTo>
                    <a:pt x="2201" y="4575"/>
                  </a:lnTo>
                  <a:lnTo>
                    <a:pt x="3185" y="4227"/>
                  </a:lnTo>
                  <a:lnTo>
                    <a:pt x="4189" y="3841"/>
                  </a:lnTo>
                  <a:lnTo>
                    <a:pt x="5250" y="3378"/>
                  </a:lnTo>
                  <a:lnTo>
                    <a:pt x="5270" y="3243"/>
                  </a:lnTo>
                  <a:lnTo>
                    <a:pt x="4228" y="3687"/>
                  </a:lnTo>
                  <a:lnTo>
                    <a:pt x="3224" y="4073"/>
                  </a:lnTo>
                  <a:lnTo>
                    <a:pt x="2259" y="4420"/>
                  </a:lnTo>
                  <a:lnTo>
                    <a:pt x="1275" y="4710"/>
                  </a:lnTo>
                  <a:lnTo>
                    <a:pt x="1159" y="4748"/>
                  </a:lnTo>
                  <a:lnTo>
                    <a:pt x="1139" y="4671"/>
                  </a:lnTo>
                  <a:lnTo>
                    <a:pt x="927" y="3783"/>
                  </a:lnTo>
                  <a:lnTo>
                    <a:pt x="695" y="2857"/>
                  </a:lnTo>
                  <a:lnTo>
                    <a:pt x="483" y="1930"/>
                  </a:lnTo>
                  <a:lnTo>
                    <a:pt x="271" y="965"/>
                  </a:lnTo>
                  <a:lnTo>
                    <a:pt x="116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2" name="Google Shape;2712;p31"/>
            <p:cNvSpPr/>
            <p:nvPr/>
          </p:nvSpPr>
          <p:spPr>
            <a:xfrm rot="-698641">
              <a:off x="1572228" y="3829786"/>
              <a:ext cx="108089" cy="17897"/>
            </a:xfrm>
            <a:custGeom>
              <a:avLst/>
              <a:gdLst/>
              <a:ahLst/>
              <a:cxnLst/>
              <a:rect l="l" t="t" r="r" b="b"/>
              <a:pathLst>
                <a:path w="3726" h="618" extrusionOk="0">
                  <a:moveTo>
                    <a:pt x="3667" y="0"/>
                  </a:moveTo>
                  <a:lnTo>
                    <a:pt x="1911" y="251"/>
                  </a:lnTo>
                  <a:lnTo>
                    <a:pt x="116" y="483"/>
                  </a:lnTo>
                  <a:lnTo>
                    <a:pt x="39" y="483"/>
                  </a:lnTo>
                  <a:lnTo>
                    <a:pt x="0" y="521"/>
                  </a:lnTo>
                  <a:lnTo>
                    <a:pt x="0" y="560"/>
                  </a:lnTo>
                  <a:lnTo>
                    <a:pt x="0" y="599"/>
                  </a:lnTo>
                  <a:lnTo>
                    <a:pt x="39" y="618"/>
                  </a:lnTo>
                  <a:lnTo>
                    <a:pt x="58" y="618"/>
                  </a:lnTo>
                  <a:lnTo>
                    <a:pt x="1853" y="386"/>
                  </a:lnTo>
                  <a:lnTo>
                    <a:pt x="2721" y="271"/>
                  </a:lnTo>
                  <a:lnTo>
                    <a:pt x="3571" y="135"/>
                  </a:lnTo>
                  <a:lnTo>
                    <a:pt x="3725" y="20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3" name="Google Shape;2713;p31"/>
            <p:cNvSpPr/>
            <p:nvPr/>
          </p:nvSpPr>
          <p:spPr>
            <a:xfrm rot="-698641">
              <a:off x="1580402" y="3796852"/>
              <a:ext cx="123784" cy="22965"/>
            </a:xfrm>
            <a:custGeom>
              <a:avLst/>
              <a:gdLst/>
              <a:ahLst/>
              <a:cxnLst/>
              <a:rect l="l" t="t" r="r" b="b"/>
              <a:pathLst>
                <a:path w="4267" h="793" extrusionOk="0">
                  <a:moveTo>
                    <a:pt x="4266" y="1"/>
                  </a:moveTo>
                  <a:lnTo>
                    <a:pt x="3147" y="232"/>
                  </a:lnTo>
                  <a:lnTo>
                    <a:pt x="2104" y="406"/>
                  </a:lnTo>
                  <a:lnTo>
                    <a:pt x="1101" y="541"/>
                  </a:lnTo>
                  <a:lnTo>
                    <a:pt x="97" y="657"/>
                  </a:lnTo>
                  <a:lnTo>
                    <a:pt x="58" y="657"/>
                  </a:lnTo>
                  <a:lnTo>
                    <a:pt x="1" y="676"/>
                  </a:lnTo>
                  <a:lnTo>
                    <a:pt x="1" y="734"/>
                  </a:lnTo>
                  <a:lnTo>
                    <a:pt x="1" y="753"/>
                  </a:lnTo>
                  <a:lnTo>
                    <a:pt x="39" y="773"/>
                  </a:lnTo>
                  <a:lnTo>
                    <a:pt x="58" y="792"/>
                  </a:lnTo>
                  <a:lnTo>
                    <a:pt x="1043" y="676"/>
                  </a:lnTo>
                  <a:lnTo>
                    <a:pt x="2027" y="541"/>
                  </a:lnTo>
                  <a:lnTo>
                    <a:pt x="3050" y="387"/>
                  </a:lnTo>
                  <a:lnTo>
                    <a:pt x="4150" y="155"/>
                  </a:lnTo>
                  <a:lnTo>
                    <a:pt x="426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4" name="Google Shape;2714;p31"/>
            <p:cNvSpPr/>
            <p:nvPr/>
          </p:nvSpPr>
          <p:spPr>
            <a:xfrm rot="-698641">
              <a:off x="1483339" y="3754863"/>
              <a:ext cx="54335" cy="176100"/>
            </a:xfrm>
            <a:custGeom>
              <a:avLst/>
              <a:gdLst/>
              <a:ahLst/>
              <a:cxnLst/>
              <a:rect l="l" t="t" r="r" b="b"/>
              <a:pathLst>
                <a:path w="1873" h="6081" extrusionOk="0">
                  <a:moveTo>
                    <a:pt x="0" y="0"/>
                  </a:moveTo>
                  <a:lnTo>
                    <a:pt x="154" y="772"/>
                  </a:lnTo>
                  <a:lnTo>
                    <a:pt x="328" y="1525"/>
                  </a:lnTo>
                  <a:lnTo>
                    <a:pt x="521" y="2278"/>
                  </a:lnTo>
                  <a:lnTo>
                    <a:pt x="734" y="3031"/>
                  </a:lnTo>
                  <a:lnTo>
                    <a:pt x="965" y="3783"/>
                  </a:lnTo>
                  <a:lnTo>
                    <a:pt x="1197" y="4517"/>
                  </a:lnTo>
                  <a:lnTo>
                    <a:pt x="1448" y="5250"/>
                  </a:lnTo>
                  <a:lnTo>
                    <a:pt x="1737" y="5984"/>
                  </a:lnTo>
                  <a:lnTo>
                    <a:pt x="1756" y="6022"/>
                  </a:lnTo>
                  <a:lnTo>
                    <a:pt x="1776" y="6061"/>
                  </a:lnTo>
                  <a:lnTo>
                    <a:pt x="1814" y="6080"/>
                  </a:lnTo>
                  <a:lnTo>
                    <a:pt x="1834" y="6061"/>
                  </a:lnTo>
                  <a:lnTo>
                    <a:pt x="1872" y="6042"/>
                  </a:lnTo>
                  <a:lnTo>
                    <a:pt x="1872" y="6003"/>
                  </a:lnTo>
                  <a:lnTo>
                    <a:pt x="1872" y="5984"/>
                  </a:lnTo>
                  <a:lnTo>
                    <a:pt x="1814" y="5849"/>
                  </a:lnTo>
                  <a:lnTo>
                    <a:pt x="1544" y="5134"/>
                  </a:lnTo>
                  <a:lnTo>
                    <a:pt x="1293" y="4401"/>
                  </a:lnTo>
                  <a:lnTo>
                    <a:pt x="1062" y="3687"/>
                  </a:lnTo>
                  <a:lnTo>
                    <a:pt x="849" y="2953"/>
                  </a:lnTo>
                  <a:lnTo>
                    <a:pt x="637" y="2220"/>
                  </a:lnTo>
                  <a:lnTo>
                    <a:pt x="463" y="1487"/>
                  </a:lnTo>
                  <a:lnTo>
                    <a:pt x="290" y="7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5" name="Google Shape;2715;p31"/>
            <p:cNvSpPr/>
            <p:nvPr/>
          </p:nvSpPr>
          <p:spPr>
            <a:xfrm rot="-698641">
              <a:off x="1448184" y="3767257"/>
              <a:ext cx="77862" cy="190608"/>
            </a:xfrm>
            <a:custGeom>
              <a:avLst/>
              <a:gdLst/>
              <a:ahLst/>
              <a:cxnLst/>
              <a:rect l="l" t="t" r="r" b="b"/>
              <a:pathLst>
                <a:path w="2684" h="6582" extrusionOk="0">
                  <a:moveTo>
                    <a:pt x="116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71" y="888"/>
                  </a:lnTo>
                  <a:lnTo>
                    <a:pt x="541" y="1718"/>
                  </a:lnTo>
                  <a:lnTo>
                    <a:pt x="830" y="2529"/>
                  </a:lnTo>
                  <a:lnTo>
                    <a:pt x="1158" y="3339"/>
                  </a:lnTo>
                  <a:lnTo>
                    <a:pt x="1486" y="4150"/>
                  </a:lnTo>
                  <a:lnTo>
                    <a:pt x="1815" y="4941"/>
                  </a:lnTo>
                  <a:lnTo>
                    <a:pt x="2181" y="5752"/>
                  </a:lnTo>
                  <a:lnTo>
                    <a:pt x="2548" y="6524"/>
                  </a:lnTo>
                  <a:lnTo>
                    <a:pt x="2567" y="6543"/>
                  </a:lnTo>
                  <a:lnTo>
                    <a:pt x="2587" y="6582"/>
                  </a:lnTo>
                  <a:lnTo>
                    <a:pt x="2645" y="6582"/>
                  </a:lnTo>
                  <a:lnTo>
                    <a:pt x="2683" y="6543"/>
                  </a:lnTo>
                  <a:lnTo>
                    <a:pt x="2683" y="6485"/>
                  </a:lnTo>
                  <a:lnTo>
                    <a:pt x="2645" y="6408"/>
                  </a:lnTo>
                  <a:lnTo>
                    <a:pt x="2278" y="5617"/>
                  </a:lnTo>
                  <a:lnTo>
                    <a:pt x="1911" y="4845"/>
                  </a:lnTo>
                  <a:lnTo>
                    <a:pt x="1583" y="4053"/>
                  </a:lnTo>
                  <a:lnTo>
                    <a:pt x="1255" y="3262"/>
                  </a:lnTo>
                  <a:lnTo>
                    <a:pt x="946" y="2451"/>
                  </a:lnTo>
                  <a:lnTo>
                    <a:pt x="657" y="1641"/>
                  </a:lnTo>
                  <a:lnTo>
                    <a:pt x="386" y="830"/>
                  </a:lnTo>
                  <a:lnTo>
                    <a:pt x="116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6" name="Google Shape;2716;p31"/>
            <p:cNvSpPr/>
            <p:nvPr/>
          </p:nvSpPr>
          <p:spPr>
            <a:xfrm rot="-698641">
              <a:off x="1503300" y="4023994"/>
              <a:ext cx="87928" cy="5618"/>
            </a:xfrm>
            <a:custGeom>
              <a:avLst/>
              <a:gdLst/>
              <a:ahLst/>
              <a:cxnLst/>
              <a:rect l="l" t="t" r="r" b="b"/>
              <a:pathLst>
                <a:path w="3031" h="194" extrusionOk="0">
                  <a:moveTo>
                    <a:pt x="58" y="0"/>
                  </a:moveTo>
                  <a:lnTo>
                    <a:pt x="20" y="20"/>
                  </a:lnTo>
                  <a:lnTo>
                    <a:pt x="0" y="58"/>
                  </a:lnTo>
                  <a:lnTo>
                    <a:pt x="0" y="116"/>
                  </a:lnTo>
                  <a:lnTo>
                    <a:pt x="58" y="135"/>
                  </a:lnTo>
                  <a:lnTo>
                    <a:pt x="965" y="174"/>
                  </a:lnTo>
                  <a:lnTo>
                    <a:pt x="1873" y="193"/>
                  </a:lnTo>
                  <a:lnTo>
                    <a:pt x="2394" y="193"/>
                  </a:lnTo>
                  <a:lnTo>
                    <a:pt x="2915" y="174"/>
                  </a:lnTo>
                  <a:lnTo>
                    <a:pt x="2915" y="116"/>
                  </a:lnTo>
                  <a:lnTo>
                    <a:pt x="3031" y="135"/>
                  </a:lnTo>
                  <a:lnTo>
                    <a:pt x="3031" y="97"/>
                  </a:lnTo>
                  <a:lnTo>
                    <a:pt x="3031" y="58"/>
                  </a:lnTo>
                  <a:lnTo>
                    <a:pt x="2973" y="39"/>
                  </a:lnTo>
                  <a:lnTo>
                    <a:pt x="2278" y="58"/>
                  </a:lnTo>
                  <a:lnTo>
                    <a:pt x="1564" y="77"/>
                  </a:lnTo>
                  <a:lnTo>
                    <a:pt x="850" y="5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7" name="Google Shape;2717;p31"/>
            <p:cNvSpPr/>
            <p:nvPr/>
          </p:nvSpPr>
          <p:spPr>
            <a:xfrm rot="-698641">
              <a:off x="1376660" y="3976167"/>
              <a:ext cx="72263" cy="149834"/>
            </a:xfrm>
            <a:custGeom>
              <a:avLst/>
              <a:gdLst/>
              <a:ahLst/>
              <a:cxnLst/>
              <a:rect l="l" t="t" r="r" b="b"/>
              <a:pathLst>
                <a:path w="2491" h="5174" extrusionOk="0">
                  <a:moveTo>
                    <a:pt x="97" y="1"/>
                  </a:moveTo>
                  <a:lnTo>
                    <a:pt x="0" y="78"/>
                  </a:lnTo>
                  <a:lnTo>
                    <a:pt x="232" y="773"/>
                  </a:lnTo>
                  <a:lnTo>
                    <a:pt x="502" y="1448"/>
                  </a:lnTo>
                  <a:lnTo>
                    <a:pt x="772" y="2104"/>
                  </a:lnTo>
                  <a:lnTo>
                    <a:pt x="1062" y="2741"/>
                  </a:lnTo>
                  <a:lnTo>
                    <a:pt x="1371" y="3359"/>
                  </a:lnTo>
                  <a:lnTo>
                    <a:pt x="1679" y="3977"/>
                  </a:lnTo>
                  <a:lnTo>
                    <a:pt x="2027" y="4556"/>
                  </a:lnTo>
                  <a:lnTo>
                    <a:pt x="2374" y="5135"/>
                  </a:lnTo>
                  <a:lnTo>
                    <a:pt x="2394" y="5173"/>
                  </a:lnTo>
                  <a:lnTo>
                    <a:pt x="2432" y="5173"/>
                  </a:lnTo>
                  <a:lnTo>
                    <a:pt x="2451" y="5154"/>
                  </a:lnTo>
                  <a:lnTo>
                    <a:pt x="2490" y="5115"/>
                  </a:lnTo>
                  <a:lnTo>
                    <a:pt x="2471" y="5077"/>
                  </a:lnTo>
                  <a:lnTo>
                    <a:pt x="2451" y="5038"/>
                  </a:lnTo>
                  <a:lnTo>
                    <a:pt x="2104" y="4459"/>
                  </a:lnTo>
                  <a:lnTo>
                    <a:pt x="1776" y="3880"/>
                  </a:lnTo>
                  <a:lnTo>
                    <a:pt x="1467" y="3282"/>
                  </a:lnTo>
                  <a:lnTo>
                    <a:pt x="1158" y="2645"/>
                  </a:lnTo>
                  <a:lnTo>
                    <a:pt x="869" y="2008"/>
                  </a:lnTo>
                  <a:lnTo>
                    <a:pt x="599" y="1352"/>
                  </a:lnTo>
                  <a:lnTo>
                    <a:pt x="348" y="695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8" name="Google Shape;2718;p31"/>
            <p:cNvSpPr/>
            <p:nvPr/>
          </p:nvSpPr>
          <p:spPr>
            <a:xfrm rot="-698641">
              <a:off x="1358494" y="4002638"/>
              <a:ext cx="78442" cy="147604"/>
            </a:xfrm>
            <a:custGeom>
              <a:avLst/>
              <a:gdLst/>
              <a:ahLst/>
              <a:cxnLst/>
              <a:rect l="l" t="t" r="r" b="b"/>
              <a:pathLst>
                <a:path w="2704" h="5097" extrusionOk="0">
                  <a:moveTo>
                    <a:pt x="78" y="1"/>
                  </a:moveTo>
                  <a:lnTo>
                    <a:pt x="1" y="117"/>
                  </a:lnTo>
                  <a:lnTo>
                    <a:pt x="233" y="773"/>
                  </a:lnTo>
                  <a:lnTo>
                    <a:pt x="503" y="1410"/>
                  </a:lnTo>
                  <a:lnTo>
                    <a:pt x="792" y="2047"/>
                  </a:lnTo>
                  <a:lnTo>
                    <a:pt x="1101" y="2664"/>
                  </a:lnTo>
                  <a:lnTo>
                    <a:pt x="1429" y="3282"/>
                  </a:lnTo>
                  <a:lnTo>
                    <a:pt x="1777" y="3880"/>
                  </a:lnTo>
                  <a:lnTo>
                    <a:pt x="2163" y="4459"/>
                  </a:lnTo>
                  <a:lnTo>
                    <a:pt x="2549" y="5038"/>
                  </a:lnTo>
                  <a:lnTo>
                    <a:pt x="2587" y="5077"/>
                  </a:lnTo>
                  <a:lnTo>
                    <a:pt x="2607" y="5096"/>
                  </a:lnTo>
                  <a:lnTo>
                    <a:pt x="2664" y="5096"/>
                  </a:lnTo>
                  <a:lnTo>
                    <a:pt x="2703" y="5058"/>
                  </a:lnTo>
                  <a:lnTo>
                    <a:pt x="2684" y="5000"/>
                  </a:lnTo>
                  <a:lnTo>
                    <a:pt x="2645" y="4942"/>
                  </a:lnTo>
                  <a:lnTo>
                    <a:pt x="2240" y="4363"/>
                  </a:lnTo>
                  <a:lnTo>
                    <a:pt x="1873" y="3765"/>
                  </a:lnTo>
                  <a:lnTo>
                    <a:pt x="1506" y="3166"/>
                  </a:lnTo>
                  <a:lnTo>
                    <a:pt x="1178" y="2568"/>
                  </a:lnTo>
                  <a:lnTo>
                    <a:pt x="869" y="1931"/>
                  </a:lnTo>
                  <a:lnTo>
                    <a:pt x="580" y="1294"/>
                  </a:lnTo>
                  <a:lnTo>
                    <a:pt x="329" y="657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19" name="Google Shape;2719;p31"/>
          <p:cNvSpPr/>
          <p:nvPr/>
        </p:nvSpPr>
        <p:spPr>
          <a:xfrm rot="10357306" flipH="1">
            <a:off x="5322093" y="6171315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20" name="Google Shape;2720;p31"/>
          <p:cNvSpPr/>
          <p:nvPr/>
        </p:nvSpPr>
        <p:spPr>
          <a:xfrm>
            <a:off x="2306600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21" name="Google Shape;2721;p31"/>
          <p:cNvGrpSpPr/>
          <p:nvPr/>
        </p:nvGrpSpPr>
        <p:grpSpPr>
          <a:xfrm>
            <a:off x="5373429" y="161385"/>
            <a:ext cx="1445145" cy="515249"/>
            <a:chOff x="4030071" y="192575"/>
            <a:chExt cx="1083859" cy="386437"/>
          </a:xfrm>
        </p:grpSpPr>
        <p:sp>
          <p:nvSpPr>
            <p:cNvPr id="2722" name="Google Shape;2722;p31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9" name="Google Shape;2729;p31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0" name="Google Shape;2730;p31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1" name="Google Shape;2731;p31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2" name="Google Shape;2732;p31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3" name="Google Shape;2733;p31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4" name="Google Shape;2734;p31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5" name="Google Shape;2735;p31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6" name="Google Shape;2736;p31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7" name="Google Shape;2737;p31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38" name="Google Shape;2738;p31"/>
          <p:cNvGrpSpPr/>
          <p:nvPr/>
        </p:nvGrpSpPr>
        <p:grpSpPr>
          <a:xfrm rot="267642">
            <a:off x="9976409" y="4411538"/>
            <a:ext cx="2102169" cy="2266655"/>
            <a:chOff x="1806075" y="238125"/>
            <a:chExt cx="1095825" cy="1184125"/>
          </a:xfrm>
        </p:grpSpPr>
        <p:sp>
          <p:nvSpPr>
            <p:cNvPr id="2739" name="Google Shape;2739;p31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0" name="Google Shape;2740;p31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1" name="Google Shape;2741;p31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2" name="Google Shape;2742;p31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3" name="Google Shape;2743;p31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4" name="Google Shape;2744;p31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5" name="Google Shape;2745;p31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6" name="Google Shape;2746;p31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31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31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31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31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31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31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31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31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31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31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31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31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31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31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31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31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31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31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31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31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31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31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31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31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31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31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31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31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31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31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31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31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31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31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31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31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31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31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31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31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31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31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31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31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31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31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31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31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31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31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31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31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31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31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31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31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31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31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31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31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31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31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31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31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31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31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31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31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31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31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31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31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31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31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31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31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31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31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31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31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31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31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31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31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31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31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31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31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31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31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31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31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9" name="Google Shape;2839;p31"/>
          <p:cNvGrpSpPr/>
          <p:nvPr/>
        </p:nvGrpSpPr>
        <p:grpSpPr>
          <a:xfrm>
            <a:off x="269457" y="4827363"/>
            <a:ext cx="354368" cy="306247"/>
            <a:chOff x="-711450" y="730125"/>
            <a:chExt cx="350350" cy="302775"/>
          </a:xfrm>
        </p:grpSpPr>
        <p:sp>
          <p:nvSpPr>
            <p:cNvPr id="2840" name="Google Shape;2840;p31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31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42" name="Google Shape;2842;p31"/>
          <p:cNvGrpSpPr/>
          <p:nvPr/>
        </p:nvGrpSpPr>
        <p:grpSpPr>
          <a:xfrm>
            <a:off x="670806" y="4333232"/>
            <a:ext cx="168257" cy="252133"/>
            <a:chOff x="-682500" y="-141275"/>
            <a:chExt cx="166350" cy="249275"/>
          </a:xfrm>
        </p:grpSpPr>
        <p:sp>
          <p:nvSpPr>
            <p:cNvPr id="2843" name="Google Shape;2843;p31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31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45" name="Google Shape;2845;p31"/>
          <p:cNvGrpSpPr/>
          <p:nvPr/>
        </p:nvGrpSpPr>
        <p:grpSpPr>
          <a:xfrm>
            <a:off x="318384" y="4372004"/>
            <a:ext cx="232283" cy="261085"/>
            <a:chOff x="-1062750" y="-633900"/>
            <a:chExt cx="229650" cy="258125"/>
          </a:xfrm>
        </p:grpSpPr>
        <p:sp>
          <p:nvSpPr>
            <p:cNvPr id="2846" name="Google Shape;2846;p31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31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48" name="Google Shape;2848;p31"/>
          <p:cNvGrpSpPr/>
          <p:nvPr/>
        </p:nvGrpSpPr>
        <p:grpSpPr>
          <a:xfrm>
            <a:off x="176446" y="2527799"/>
            <a:ext cx="1312239" cy="1150015"/>
            <a:chOff x="5748659" y="5679224"/>
            <a:chExt cx="984179" cy="862511"/>
          </a:xfrm>
        </p:grpSpPr>
        <p:sp>
          <p:nvSpPr>
            <p:cNvPr id="2849" name="Google Shape;2849;p31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31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31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31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31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31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31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31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31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877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43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4"/>
          <p:cNvGrpSpPr/>
          <p:nvPr/>
        </p:nvGrpSpPr>
        <p:grpSpPr>
          <a:xfrm>
            <a:off x="9499346" y="-712034"/>
            <a:ext cx="1312239" cy="1150015"/>
            <a:chOff x="56909" y="-77338"/>
            <a:chExt cx="984179" cy="862511"/>
          </a:xfrm>
        </p:grpSpPr>
        <p:sp>
          <p:nvSpPr>
            <p:cNvPr id="152" name="Google Shape;152;p4"/>
            <p:cNvSpPr/>
            <p:nvPr/>
          </p:nvSpPr>
          <p:spPr>
            <a:xfrm>
              <a:off x="279866" y="28516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99399" y="206422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56909" y="206422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79866" y="396697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60666" y="-77338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652580" y="455239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25499" y="700692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59964" y="249173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86985" y="700692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1" name="Google Shape;161;p4"/>
          <p:cNvSpPr/>
          <p:nvPr/>
        </p:nvSpPr>
        <p:spPr>
          <a:xfrm>
            <a:off x="284227" y="5937911"/>
            <a:ext cx="2882565" cy="3937712"/>
          </a:xfrm>
          <a:custGeom>
            <a:avLst/>
            <a:gdLst/>
            <a:ahLst/>
            <a:cxnLst/>
            <a:rect l="l" t="t" r="r" b="b"/>
            <a:pathLst>
              <a:path w="28278" h="38629" extrusionOk="0">
                <a:moveTo>
                  <a:pt x="6694" y="0"/>
                </a:moveTo>
                <a:lnTo>
                  <a:pt x="6376" y="188"/>
                </a:lnTo>
                <a:lnTo>
                  <a:pt x="6657" y="675"/>
                </a:lnTo>
                <a:lnTo>
                  <a:pt x="6995" y="1125"/>
                </a:lnTo>
                <a:lnTo>
                  <a:pt x="7370" y="1557"/>
                </a:lnTo>
                <a:lnTo>
                  <a:pt x="7763" y="1969"/>
                </a:lnTo>
                <a:lnTo>
                  <a:pt x="8213" y="2344"/>
                </a:lnTo>
                <a:lnTo>
                  <a:pt x="8682" y="2701"/>
                </a:lnTo>
                <a:lnTo>
                  <a:pt x="9207" y="3057"/>
                </a:lnTo>
                <a:lnTo>
                  <a:pt x="9751" y="3357"/>
                </a:lnTo>
                <a:lnTo>
                  <a:pt x="10257" y="3619"/>
                </a:lnTo>
                <a:lnTo>
                  <a:pt x="10764" y="3844"/>
                </a:lnTo>
                <a:lnTo>
                  <a:pt x="11307" y="4051"/>
                </a:lnTo>
                <a:lnTo>
                  <a:pt x="11870" y="4238"/>
                </a:lnTo>
                <a:lnTo>
                  <a:pt x="12451" y="4407"/>
                </a:lnTo>
                <a:lnTo>
                  <a:pt x="13051" y="4557"/>
                </a:lnTo>
                <a:lnTo>
                  <a:pt x="13670" y="4688"/>
                </a:lnTo>
                <a:lnTo>
                  <a:pt x="14289" y="4782"/>
                </a:lnTo>
                <a:lnTo>
                  <a:pt x="14889" y="4857"/>
                </a:lnTo>
                <a:lnTo>
                  <a:pt x="15489" y="4913"/>
                </a:lnTo>
                <a:lnTo>
                  <a:pt x="16089" y="4969"/>
                </a:lnTo>
                <a:lnTo>
                  <a:pt x="16689" y="5007"/>
                </a:lnTo>
                <a:lnTo>
                  <a:pt x="17870" y="5045"/>
                </a:lnTo>
                <a:lnTo>
                  <a:pt x="19071" y="5082"/>
                </a:lnTo>
                <a:lnTo>
                  <a:pt x="20177" y="5101"/>
                </a:lnTo>
                <a:lnTo>
                  <a:pt x="21321" y="5157"/>
                </a:lnTo>
                <a:lnTo>
                  <a:pt x="22446" y="5232"/>
                </a:lnTo>
                <a:lnTo>
                  <a:pt x="23008" y="5288"/>
                </a:lnTo>
                <a:lnTo>
                  <a:pt x="23571" y="5345"/>
                </a:lnTo>
                <a:lnTo>
                  <a:pt x="24115" y="5438"/>
                </a:lnTo>
                <a:lnTo>
                  <a:pt x="24734" y="5570"/>
                </a:lnTo>
                <a:lnTo>
                  <a:pt x="25052" y="5663"/>
                </a:lnTo>
                <a:lnTo>
                  <a:pt x="25371" y="5757"/>
                </a:lnTo>
                <a:lnTo>
                  <a:pt x="25690" y="5888"/>
                </a:lnTo>
                <a:lnTo>
                  <a:pt x="25990" y="6020"/>
                </a:lnTo>
                <a:lnTo>
                  <a:pt x="26309" y="6170"/>
                </a:lnTo>
                <a:lnTo>
                  <a:pt x="26590" y="6357"/>
                </a:lnTo>
                <a:lnTo>
                  <a:pt x="26853" y="6563"/>
                </a:lnTo>
                <a:lnTo>
                  <a:pt x="27115" y="6788"/>
                </a:lnTo>
                <a:lnTo>
                  <a:pt x="27340" y="7032"/>
                </a:lnTo>
                <a:lnTo>
                  <a:pt x="27528" y="7313"/>
                </a:lnTo>
                <a:lnTo>
                  <a:pt x="27621" y="7463"/>
                </a:lnTo>
                <a:lnTo>
                  <a:pt x="27696" y="7613"/>
                </a:lnTo>
                <a:lnTo>
                  <a:pt x="27753" y="7763"/>
                </a:lnTo>
                <a:lnTo>
                  <a:pt x="27809" y="7951"/>
                </a:lnTo>
                <a:lnTo>
                  <a:pt x="27884" y="8232"/>
                </a:lnTo>
                <a:lnTo>
                  <a:pt x="27903" y="8420"/>
                </a:lnTo>
                <a:lnTo>
                  <a:pt x="27903" y="8607"/>
                </a:lnTo>
                <a:lnTo>
                  <a:pt x="27903" y="8814"/>
                </a:lnTo>
                <a:lnTo>
                  <a:pt x="27884" y="9039"/>
                </a:lnTo>
                <a:lnTo>
                  <a:pt x="27846" y="9282"/>
                </a:lnTo>
                <a:lnTo>
                  <a:pt x="27790" y="9526"/>
                </a:lnTo>
                <a:lnTo>
                  <a:pt x="27696" y="9807"/>
                </a:lnTo>
                <a:lnTo>
                  <a:pt x="27584" y="10089"/>
                </a:lnTo>
                <a:lnTo>
                  <a:pt x="27434" y="10389"/>
                </a:lnTo>
                <a:lnTo>
                  <a:pt x="27265" y="10689"/>
                </a:lnTo>
                <a:lnTo>
                  <a:pt x="27040" y="11008"/>
                </a:lnTo>
                <a:lnTo>
                  <a:pt x="26796" y="11345"/>
                </a:lnTo>
                <a:lnTo>
                  <a:pt x="26515" y="11701"/>
                </a:lnTo>
                <a:lnTo>
                  <a:pt x="26177" y="12058"/>
                </a:lnTo>
                <a:lnTo>
                  <a:pt x="25615" y="12601"/>
                </a:lnTo>
                <a:lnTo>
                  <a:pt x="25034" y="13126"/>
                </a:lnTo>
                <a:lnTo>
                  <a:pt x="24434" y="13614"/>
                </a:lnTo>
                <a:lnTo>
                  <a:pt x="23834" y="14102"/>
                </a:lnTo>
                <a:lnTo>
                  <a:pt x="23196" y="14589"/>
                </a:lnTo>
                <a:lnTo>
                  <a:pt x="22558" y="15039"/>
                </a:lnTo>
                <a:lnTo>
                  <a:pt x="21283" y="15939"/>
                </a:lnTo>
                <a:lnTo>
                  <a:pt x="20271" y="16652"/>
                </a:lnTo>
                <a:lnTo>
                  <a:pt x="19277" y="17383"/>
                </a:lnTo>
                <a:lnTo>
                  <a:pt x="18771" y="17758"/>
                </a:lnTo>
                <a:lnTo>
                  <a:pt x="18283" y="18133"/>
                </a:lnTo>
                <a:lnTo>
                  <a:pt x="17814" y="18527"/>
                </a:lnTo>
                <a:lnTo>
                  <a:pt x="17345" y="18939"/>
                </a:lnTo>
                <a:lnTo>
                  <a:pt x="16895" y="19352"/>
                </a:lnTo>
                <a:lnTo>
                  <a:pt x="16464" y="19783"/>
                </a:lnTo>
                <a:lnTo>
                  <a:pt x="16033" y="20233"/>
                </a:lnTo>
                <a:lnTo>
                  <a:pt x="15639" y="20683"/>
                </a:lnTo>
                <a:lnTo>
                  <a:pt x="15264" y="21171"/>
                </a:lnTo>
                <a:lnTo>
                  <a:pt x="14908" y="21658"/>
                </a:lnTo>
                <a:lnTo>
                  <a:pt x="14589" y="22184"/>
                </a:lnTo>
                <a:lnTo>
                  <a:pt x="14289" y="22727"/>
                </a:lnTo>
                <a:lnTo>
                  <a:pt x="14101" y="23102"/>
                </a:lnTo>
                <a:lnTo>
                  <a:pt x="13933" y="23477"/>
                </a:lnTo>
                <a:lnTo>
                  <a:pt x="13614" y="24246"/>
                </a:lnTo>
                <a:lnTo>
                  <a:pt x="13333" y="25034"/>
                </a:lnTo>
                <a:lnTo>
                  <a:pt x="13089" y="25821"/>
                </a:lnTo>
                <a:lnTo>
                  <a:pt x="12864" y="26478"/>
                </a:lnTo>
                <a:lnTo>
                  <a:pt x="12639" y="27134"/>
                </a:lnTo>
                <a:lnTo>
                  <a:pt x="12395" y="27790"/>
                </a:lnTo>
                <a:lnTo>
                  <a:pt x="12114" y="28447"/>
                </a:lnTo>
                <a:lnTo>
                  <a:pt x="11907" y="28840"/>
                </a:lnTo>
                <a:lnTo>
                  <a:pt x="11701" y="29234"/>
                </a:lnTo>
                <a:lnTo>
                  <a:pt x="11476" y="29647"/>
                </a:lnTo>
                <a:lnTo>
                  <a:pt x="11214" y="30022"/>
                </a:lnTo>
                <a:lnTo>
                  <a:pt x="10951" y="30416"/>
                </a:lnTo>
                <a:lnTo>
                  <a:pt x="10670" y="30809"/>
                </a:lnTo>
                <a:lnTo>
                  <a:pt x="10370" y="31184"/>
                </a:lnTo>
                <a:lnTo>
                  <a:pt x="10051" y="31559"/>
                </a:lnTo>
                <a:lnTo>
                  <a:pt x="9732" y="31916"/>
                </a:lnTo>
                <a:lnTo>
                  <a:pt x="9376" y="32291"/>
                </a:lnTo>
                <a:lnTo>
                  <a:pt x="9020" y="32647"/>
                </a:lnTo>
                <a:lnTo>
                  <a:pt x="8626" y="32985"/>
                </a:lnTo>
                <a:lnTo>
                  <a:pt x="8232" y="33341"/>
                </a:lnTo>
                <a:lnTo>
                  <a:pt x="7820" y="33678"/>
                </a:lnTo>
                <a:lnTo>
                  <a:pt x="7388" y="34016"/>
                </a:lnTo>
                <a:lnTo>
                  <a:pt x="6957" y="34353"/>
                </a:lnTo>
                <a:lnTo>
                  <a:pt x="6132" y="34916"/>
                </a:lnTo>
                <a:lnTo>
                  <a:pt x="5288" y="35460"/>
                </a:lnTo>
                <a:lnTo>
                  <a:pt x="4426" y="35985"/>
                </a:lnTo>
                <a:lnTo>
                  <a:pt x="3544" y="36472"/>
                </a:lnTo>
                <a:lnTo>
                  <a:pt x="2663" y="36941"/>
                </a:lnTo>
                <a:lnTo>
                  <a:pt x="1782" y="37410"/>
                </a:lnTo>
                <a:lnTo>
                  <a:pt x="0" y="38291"/>
                </a:lnTo>
                <a:lnTo>
                  <a:pt x="169" y="38629"/>
                </a:lnTo>
                <a:lnTo>
                  <a:pt x="1950" y="37729"/>
                </a:lnTo>
                <a:lnTo>
                  <a:pt x="2850" y="37279"/>
                </a:lnTo>
                <a:lnTo>
                  <a:pt x="3732" y="36791"/>
                </a:lnTo>
                <a:lnTo>
                  <a:pt x="4613" y="36304"/>
                </a:lnTo>
                <a:lnTo>
                  <a:pt x="5494" y="35779"/>
                </a:lnTo>
                <a:lnTo>
                  <a:pt x="6338" y="35235"/>
                </a:lnTo>
                <a:lnTo>
                  <a:pt x="7163" y="34653"/>
                </a:lnTo>
                <a:lnTo>
                  <a:pt x="7632" y="34316"/>
                </a:lnTo>
                <a:lnTo>
                  <a:pt x="8063" y="33978"/>
                </a:lnTo>
                <a:lnTo>
                  <a:pt x="8495" y="33622"/>
                </a:lnTo>
                <a:lnTo>
                  <a:pt x="8888" y="33266"/>
                </a:lnTo>
                <a:lnTo>
                  <a:pt x="9282" y="32909"/>
                </a:lnTo>
                <a:lnTo>
                  <a:pt x="9657" y="32534"/>
                </a:lnTo>
                <a:lnTo>
                  <a:pt x="10014" y="32159"/>
                </a:lnTo>
                <a:lnTo>
                  <a:pt x="10351" y="31784"/>
                </a:lnTo>
                <a:lnTo>
                  <a:pt x="10670" y="31409"/>
                </a:lnTo>
                <a:lnTo>
                  <a:pt x="10970" y="31016"/>
                </a:lnTo>
                <a:lnTo>
                  <a:pt x="11270" y="30622"/>
                </a:lnTo>
                <a:lnTo>
                  <a:pt x="11532" y="30228"/>
                </a:lnTo>
                <a:lnTo>
                  <a:pt x="11795" y="29834"/>
                </a:lnTo>
                <a:lnTo>
                  <a:pt x="12020" y="29422"/>
                </a:lnTo>
                <a:lnTo>
                  <a:pt x="12245" y="29009"/>
                </a:lnTo>
                <a:lnTo>
                  <a:pt x="12451" y="28597"/>
                </a:lnTo>
                <a:lnTo>
                  <a:pt x="12733" y="27940"/>
                </a:lnTo>
                <a:lnTo>
                  <a:pt x="12995" y="27265"/>
                </a:lnTo>
                <a:lnTo>
                  <a:pt x="13220" y="26609"/>
                </a:lnTo>
                <a:lnTo>
                  <a:pt x="13445" y="25934"/>
                </a:lnTo>
                <a:lnTo>
                  <a:pt x="13689" y="25165"/>
                </a:lnTo>
                <a:lnTo>
                  <a:pt x="13970" y="24396"/>
                </a:lnTo>
                <a:lnTo>
                  <a:pt x="14270" y="23627"/>
                </a:lnTo>
                <a:lnTo>
                  <a:pt x="14439" y="23252"/>
                </a:lnTo>
                <a:lnTo>
                  <a:pt x="14608" y="22896"/>
                </a:lnTo>
                <a:lnTo>
                  <a:pt x="14908" y="22371"/>
                </a:lnTo>
                <a:lnTo>
                  <a:pt x="15226" y="21865"/>
                </a:lnTo>
                <a:lnTo>
                  <a:pt x="15564" y="21377"/>
                </a:lnTo>
                <a:lnTo>
                  <a:pt x="15920" y="20927"/>
                </a:lnTo>
                <a:lnTo>
                  <a:pt x="16314" y="20477"/>
                </a:lnTo>
                <a:lnTo>
                  <a:pt x="16708" y="20046"/>
                </a:lnTo>
                <a:lnTo>
                  <a:pt x="17139" y="19633"/>
                </a:lnTo>
                <a:lnTo>
                  <a:pt x="17570" y="19221"/>
                </a:lnTo>
                <a:lnTo>
                  <a:pt x="18020" y="18827"/>
                </a:lnTo>
                <a:lnTo>
                  <a:pt x="18489" y="18452"/>
                </a:lnTo>
                <a:lnTo>
                  <a:pt x="18977" y="18077"/>
                </a:lnTo>
                <a:lnTo>
                  <a:pt x="19464" y="17702"/>
                </a:lnTo>
                <a:lnTo>
                  <a:pt x="20458" y="16971"/>
                </a:lnTo>
                <a:lnTo>
                  <a:pt x="21490" y="16258"/>
                </a:lnTo>
                <a:lnTo>
                  <a:pt x="22783" y="15339"/>
                </a:lnTo>
                <a:lnTo>
                  <a:pt x="23421" y="14870"/>
                </a:lnTo>
                <a:lnTo>
                  <a:pt x="24059" y="14402"/>
                </a:lnTo>
                <a:lnTo>
                  <a:pt x="24677" y="13914"/>
                </a:lnTo>
                <a:lnTo>
                  <a:pt x="25296" y="13389"/>
                </a:lnTo>
                <a:lnTo>
                  <a:pt x="25877" y="12864"/>
                </a:lnTo>
                <a:lnTo>
                  <a:pt x="26440" y="12320"/>
                </a:lnTo>
                <a:lnTo>
                  <a:pt x="26796" y="11926"/>
                </a:lnTo>
                <a:lnTo>
                  <a:pt x="27115" y="11551"/>
                </a:lnTo>
                <a:lnTo>
                  <a:pt x="27378" y="11195"/>
                </a:lnTo>
                <a:lnTo>
                  <a:pt x="27603" y="10858"/>
                </a:lnTo>
                <a:lnTo>
                  <a:pt x="27790" y="10520"/>
                </a:lnTo>
                <a:lnTo>
                  <a:pt x="27940" y="10182"/>
                </a:lnTo>
                <a:lnTo>
                  <a:pt x="28071" y="9882"/>
                </a:lnTo>
                <a:lnTo>
                  <a:pt x="28146" y="9582"/>
                </a:lnTo>
                <a:lnTo>
                  <a:pt x="28221" y="9301"/>
                </a:lnTo>
                <a:lnTo>
                  <a:pt x="28259" y="9039"/>
                </a:lnTo>
                <a:lnTo>
                  <a:pt x="28278" y="8795"/>
                </a:lnTo>
                <a:lnTo>
                  <a:pt x="28278" y="8570"/>
                </a:lnTo>
                <a:lnTo>
                  <a:pt x="28278" y="8364"/>
                </a:lnTo>
                <a:lnTo>
                  <a:pt x="28240" y="8176"/>
                </a:lnTo>
                <a:lnTo>
                  <a:pt x="28203" y="7989"/>
                </a:lnTo>
                <a:lnTo>
                  <a:pt x="28165" y="7839"/>
                </a:lnTo>
                <a:lnTo>
                  <a:pt x="28109" y="7670"/>
                </a:lnTo>
                <a:lnTo>
                  <a:pt x="28034" y="7482"/>
                </a:lnTo>
                <a:lnTo>
                  <a:pt x="27940" y="7276"/>
                </a:lnTo>
                <a:lnTo>
                  <a:pt x="27828" y="7088"/>
                </a:lnTo>
                <a:lnTo>
                  <a:pt x="27678" y="6863"/>
                </a:lnTo>
                <a:lnTo>
                  <a:pt x="27509" y="6657"/>
                </a:lnTo>
                <a:lnTo>
                  <a:pt x="27303" y="6451"/>
                </a:lnTo>
                <a:lnTo>
                  <a:pt x="27059" y="6245"/>
                </a:lnTo>
                <a:lnTo>
                  <a:pt x="26778" y="6038"/>
                </a:lnTo>
                <a:lnTo>
                  <a:pt x="26477" y="5851"/>
                </a:lnTo>
                <a:lnTo>
                  <a:pt x="26121" y="5663"/>
                </a:lnTo>
                <a:lnTo>
                  <a:pt x="25709" y="5476"/>
                </a:lnTo>
                <a:lnTo>
                  <a:pt x="25277" y="5326"/>
                </a:lnTo>
                <a:lnTo>
                  <a:pt x="24771" y="5195"/>
                </a:lnTo>
                <a:lnTo>
                  <a:pt x="24227" y="5063"/>
                </a:lnTo>
                <a:lnTo>
                  <a:pt x="23627" y="4969"/>
                </a:lnTo>
                <a:lnTo>
                  <a:pt x="23065" y="4913"/>
                </a:lnTo>
                <a:lnTo>
                  <a:pt x="22483" y="4857"/>
                </a:lnTo>
                <a:lnTo>
                  <a:pt x="21340" y="4782"/>
                </a:lnTo>
                <a:lnTo>
                  <a:pt x="20196" y="4726"/>
                </a:lnTo>
                <a:lnTo>
                  <a:pt x="19071" y="4707"/>
                </a:lnTo>
                <a:lnTo>
                  <a:pt x="17889" y="4669"/>
                </a:lnTo>
                <a:lnTo>
                  <a:pt x="16708" y="4632"/>
                </a:lnTo>
                <a:lnTo>
                  <a:pt x="16108" y="4594"/>
                </a:lnTo>
                <a:lnTo>
                  <a:pt x="15527" y="4538"/>
                </a:lnTo>
                <a:lnTo>
                  <a:pt x="14926" y="4482"/>
                </a:lnTo>
                <a:lnTo>
                  <a:pt x="14345" y="4407"/>
                </a:lnTo>
                <a:lnTo>
                  <a:pt x="13895" y="4332"/>
                </a:lnTo>
                <a:lnTo>
                  <a:pt x="13464" y="4257"/>
                </a:lnTo>
                <a:lnTo>
                  <a:pt x="13033" y="4163"/>
                </a:lnTo>
                <a:lnTo>
                  <a:pt x="12639" y="4069"/>
                </a:lnTo>
                <a:lnTo>
                  <a:pt x="12245" y="3976"/>
                </a:lnTo>
                <a:lnTo>
                  <a:pt x="11889" y="3863"/>
                </a:lnTo>
                <a:lnTo>
                  <a:pt x="11195" y="3619"/>
                </a:lnTo>
                <a:lnTo>
                  <a:pt x="10557" y="3357"/>
                </a:lnTo>
                <a:lnTo>
                  <a:pt x="9976" y="3057"/>
                </a:lnTo>
                <a:lnTo>
                  <a:pt x="9451" y="2757"/>
                </a:lnTo>
                <a:lnTo>
                  <a:pt x="8963" y="2457"/>
                </a:lnTo>
                <a:lnTo>
                  <a:pt x="8532" y="2138"/>
                </a:lnTo>
                <a:lnTo>
                  <a:pt x="8157" y="1800"/>
                </a:lnTo>
                <a:lnTo>
                  <a:pt x="7820" y="1482"/>
                </a:lnTo>
                <a:lnTo>
                  <a:pt x="7520" y="1163"/>
                </a:lnTo>
                <a:lnTo>
                  <a:pt x="7276" y="863"/>
                </a:lnTo>
                <a:lnTo>
                  <a:pt x="7051" y="563"/>
                </a:lnTo>
                <a:lnTo>
                  <a:pt x="6863" y="263"/>
                </a:lnTo>
                <a:lnTo>
                  <a:pt x="66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-25900" y="-49131"/>
            <a:ext cx="2882597" cy="1268261"/>
          </a:xfrm>
          <a:custGeom>
            <a:avLst/>
            <a:gdLst/>
            <a:ahLst/>
            <a:cxnLst/>
            <a:rect l="l" t="t" r="r" b="b"/>
            <a:pathLst>
              <a:path w="26854" h="11815" extrusionOk="0">
                <a:moveTo>
                  <a:pt x="22784" y="1"/>
                </a:moveTo>
                <a:lnTo>
                  <a:pt x="22784" y="151"/>
                </a:lnTo>
                <a:lnTo>
                  <a:pt x="22803" y="319"/>
                </a:lnTo>
                <a:lnTo>
                  <a:pt x="22859" y="619"/>
                </a:lnTo>
                <a:lnTo>
                  <a:pt x="22934" y="919"/>
                </a:lnTo>
                <a:lnTo>
                  <a:pt x="23047" y="1219"/>
                </a:lnTo>
                <a:lnTo>
                  <a:pt x="23178" y="1501"/>
                </a:lnTo>
                <a:lnTo>
                  <a:pt x="23328" y="1763"/>
                </a:lnTo>
                <a:lnTo>
                  <a:pt x="23628" y="2269"/>
                </a:lnTo>
                <a:lnTo>
                  <a:pt x="25203" y="4763"/>
                </a:lnTo>
                <a:lnTo>
                  <a:pt x="25466" y="5195"/>
                </a:lnTo>
                <a:lnTo>
                  <a:pt x="25728" y="5626"/>
                </a:lnTo>
                <a:lnTo>
                  <a:pt x="25934" y="6039"/>
                </a:lnTo>
                <a:lnTo>
                  <a:pt x="26141" y="6451"/>
                </a:lnTo>
                <a:lnTo>
                  <a:pt x="26291" y="6864"/>
                </a:lnTo>
                <a:lnTo>
                  <a:pt x="26347" y="7070"/>
                </a:lnTo>
                <a:lnTo>
                  <a:pt x="26403" y="7276"/>
                </a:lnTo>
                <a:lnTo>
                  <a:pt x="26441" y="7482"/>
                </a:lnTo>
                <a:lnTo>
                  <a:pt x="26459" y="7689"/>
                </a:lnTo>
                <a:lnTo>
                  <a:pt x="26478" y="7895"/>
                </a:lnTo>
                <a:lnTo>
                  <a:pt x="26478" y="8120"/>
                </a:lnTo>
                <a:lnTo>
                  <a:pt x="26459" y="8345"/>
                </a:lnTo>
                <a:lnTo>
                  <a:pt x="26403" y="8589"/>
                </a:lnTo>
                <a:lnTo>
                  <a:pt x="26347" y="8833"/>
                </a:lnTo>
                <a:lnTo>
                  <a:pt x="26253" y="9076"/>
                </a:lnTo>
                <a:lnTo>
                  <a:pt x="26141" y="9320"/>
                </a:lnTo>
                <a:lnTo>
                  <a:pt x="26009" y="9545"/>
                </a:lnTo>
                <a:lnTo>
                  <a:pt x="25859" y="9789"/>
                </a:lnTo>
                <a:lnTo>
                  <a:pt x="25691" y="9995"/>
                </a:lnTo>
                <a:lnTo>
                  <a:pt x="25484" y="10220"/>
                </a:lnTo>
                <a:lnTo>
                  <a:pt x="25278" y="10426"/>
                </a:lnTo>
                <a:lnTo>
                  <a:pt x="25034" y="10614"/>
                </a:lnTo>
                <a:lnTo>
                  <a:pt x="24791" y="10783"/>
                </a:lnTo>
                <a:lnTo>
                  <a:pt x="24509" y="10951"/>
                </a:lnTo>
                <a:lnTo>
                  <a:pt x="24209" y="11083"/>
                </a:lnTo>
                <a:lnTo>
                  <a:pt x="23890" y="11195"/>
                </a:lnTo>
                <a:lnTo>
                  <a:pt x="23572" y="11289"/>
                </a:lnTo>
                <a:lnTo>
                  <a:pt x="23234" y="11364"/>
                </a:lnTo>
                <a:lnTo>
                  <a:pt x="22915" y="11402"/>
                </a:lnTo>
                <a:lnTo>
                  <a:pt x="22597" y="11420"/>
                </a:lnTo>
                <a:lnTo>
                  <a:pt x="22278" y="11439"/>
                </a:lnTo>
                <a:lnTo>
                  <a:pt x="21978" y="11420"/>
                </a:lnTo>
                <a:lnTo>
                  <a:pt x="21659" y="11383"/>
                </a:lnTo>
                <a:lnTo>
                  <a:pt x="21359" y="11345"/>
                </a:lnTo>
                <a:lnTo>
                  <a:pt x="21059" y="11289"/>
                </a:lnTo>
                <a:lnTo>
                  <a:pt x="20778" y="11214"/>
                </a:lnTo>
                <a:lnTo>
                  <a:pt x="20478" y="11139"/>
                </a:lnTo>
                <a:lnTo>
                  <a:pt x="19953" y="10951"/>
                </a:lnTo>
                <a:lnTo>
                  <a:pt x="19446" y="10745"/>
                </a:lnTo>
                <a:lnTo>
                  <a:pt x="18996" y="10520"/>
                </a:lnTo>
                <a:lnTo>
                  <a:pt x="18602" y="10314"/>
                </a:lnTo>
                <a:lnTo>
                  <a:pt x="18227" y="10108"/>
                </a:lnTo>
                <a:lnTo>
                  <a:pt x="17477" y="9639"/>
                </a:lnTo>
                <a:lnTo>
                  <a:pt x="16746" y="9133"/>
                </a:lnTo>
                <a:lnTo>
                  <a:pt x="16033" y="8626"/>
                </a:lnTo>
                <a:lnTo>
                  <a:pt x="14946" y="7857"/>
                </a:lnTo>
                <a:lnTo>
                  <a:pt x="14027" y="7239"/>
                </a:lnTo>
                <a:lnTo>
                  <a:pt x="13089" y="6676"/>
                </a:lnTo>
                <a:lnTo>
                  <a:pt x="12152" y="6151"/>
                </a:lnTo>
                <a:lnTo>
                  <a:pt x="11196" y="5682"/>
                </a:lnTo>
                <a:lnTo>
                  <a:pt x="10727" y="5476"/>
                </a:lnTo>
                <a:lnTo>
                  <a:pt x="10239" y="5270"/>
                </a:lnTo>
                <a:lnTo>
                  <a:pt x="9770" y="5063"/>
                </a:lnTo>
                <a:lnTo>
                  <a:pt x="9302" y="4895"/>
                </a:lnTo>
                <a:lnTo>
                  <a:pt x="8814" y="4726"/>
                </a:lnTo>
                <a:lnTo>
                  <a:pt x="8345" y="4576"/>
                </a:lnTo>
                <a:lnTo>
                  <a:pt x="7877" y="4426"/>
                </a:lnTo>
                <a:lnTo>
                  <a:pt x="7389" y="4295"/>
                </a:lnTo>
                <a:lnTo>
                  <a:pt x="6920" y="4182"/>
                </a:lnTo>
                <a:lnTo>
                  <a:pt x="6451" y="4070"/>
                </a:lnTo>
                <a:lnTo>
                  <a:pt x="5964" y="3976"/>
                </a:lnTo>
                <a:lnTo>
                  <a:pt x="5495" y="3901"/>
                </a:lnTo>
                <a:lnTo>
                  <a:pt x="5026" y="3826"/>
                </a:lnTo>
                <a:lnTo>
                  <a:pt x="4557" y="3770"/>
                </a:lnTo>
                <a:lnTo>
                  <a:pt x="4089" y="3732"/>
                </a:lnTo>
                <a:lnTo>
                  <a:pt x="3639" y="3695"/>
                </a:lnTo>
                <a:lnTo>
                  <a:pt x="3170" y="3676"/>
                </a:lnTo>
                <a:lnTo>
                  <a:pt x="2701" y="3676"/>
                </a:lnTo>
                <a:lnTo>
                  <a:pt x="2251" y="3695"/>
                </a:lnTo>
                <a:lnTo>
                  <a:pt x="1801" y="3713"/>
                </a:lnTo>
                <a:lnTo>
                  <a:pt x="1351" y="3751"/>
                </a:lnTo>
                <a:lnTo>
                  <a:pt x="901" y="3788"/>
                </a:lnTo>
                <a:lnTo>
                  <a:pt x="451" y="3863"/>
                </a:lnTo>
                <a:lnTo>
                  <a:pt x="1" y="3938"/>
                </a:lnTo>
                <a:lnTo>
                  <a:pt x="76" y="4295"/>
                </a:lnTo>
                <a:lnTo>
                  <a:pt x="507" y="4220"/>
                </a:lnTo>
                <a:lnTo>
                  <a:pt x="938" y="4163"/>
                </a:lnTo>
                <a:lnTo>
                  <a:pt x="1388" y="4126"/>
                </a:lnTo>
                <a:lnTo>
                  <a:pt x="1820" y="4088"/>
                </a:lnTo>
                <a:lnTo>
                  <a:pt x="2270" y="4070"/>
                </a:lnTo>
                <a:lnTo>
                  <a:pt x="2720" y="4051"/>
                </a:lnTo>
                <a:lnTo>
                  <a:pt x="3170" y="4051"/>
                </a:lnTo>
                <a:lnTo>
                  <a:pt x="3620" y="4070"/>
                </a:lnTo>
                <a:lnTo>
                  <a:pt x="4089" y="4107"/>
                </a:lnTo>
                <a:lnTo>
                  <a:pt x="4539" y="4145"/>
                </a:lnTo>
                <a:lnTo>
                  <a:pt x="5008" y="4201"/>
                </a:lnTo>
                <a:lnTo>
                  <a:pt x="5458" y="4276"/>
                </a:lnTo>
                <a:lnTo>
                  <a:pt x="5926" y="4351"/>
                </a:lnTo>
                <a:lnTo>
                  <a:pt x="6376" y="4445"/>
                </a:lnTo>
                <a:lnTo>
                  <a:pt x="6845" y="4538"/>
                </a:lnTo>
                <a:lnTo>
                  <a:pt x="7314" y="4670"/>
                </a:lnTo>
                <a:lnTo>
                  <a:pt x="7783" y="4782"/>
                </a:lnTo>
                <a:lnTo>
                  <a:pt x="8252" y="4932"/>
                </a:lnTo>
                <a:lnTo>
                  <a:pt x="8720" y="5082"/>
                </a:lnTo>
                <a:lnTo>
                  <a:pt x="9189" y="5251"/>
                </a:lnTo>
                <a:lnTo>
                  <a:pt x="9658" y="5420"/>
                </a:lnTo>
                <a:lnTo>
                  <a:pt x="10108" y="5607"/>
                </a:lnTo>
                <a:lnTo>
                  <a:pt x="11046" y="6039"/>
                </a:lnTo>
                <a:lnTo>
                  <a:pt x="11983" y="6489"/>
                </a:lnTo>
                <a:lnTo>
                  <a:pt x="12902" y="6995"/>
                </a:lnTo>
                <a:lnTo>
                  <a:pt x="13821" y="7557"/>
                </a:lnTo>
                <a:lnTo>
                  <a:pt x="14740" y="8157"/>
                </a:lnTo>
                <a:lnTo>
                  <a:pt x="15827" y="8926"/>
                </a:lnTo>
                <a:lnTo>
                  <a:pt x="16540" y="9433"/>
                </a:lnTo>
                <a:lnTo>
                  <a:pt x="17271" y="9939"/>
                </a:lnTo>
                <a:lnTo>
                  <a:pt x="17646" y="10183"/>
                </a:lnTo>
                <a:lnTo>
                  <a:pt x="18040" y="10426"/>
                </a:lnTo>
                <a:lnTo>
                  <a:pt x="18415" y="10651"/>
                </a:lnTo>
                <a:lnTo>
                  <a:pt x="18827" y="10858"/>
                </a:lnTo>
                <a:lnTo>
                  <a:pt x="19184" y="11045"/>
                </a:lnTo>
                <a:lnTo>
                  <a:pt x="19578" y="11214"/>
                </a:lnTo>
                <a:lnTo>
                  <a:pt x="19990" y="11364"/>
                </a:lnTo>
                <a:lnTo>
                  <a:pt x="20421" y="11514"/>
                </a:lnTo>
                <a:lnTo>
                  <a:pt x="20890" y="11627"/>
                </a:lnTo>
                <a:lnTo>
                  <a:pt x="21378" y="11720"/>
                </a:lnTo>
                <a:lnTo>
                  <a:pt x="21865" y="11795"/>
                </a:lnTo>
                <a:lnTo>
                  <a:pt x="22372" y="11814"/>
                </a:lnTo>
                <a:lnTo>
                  <a:pt x="22690" y="11795"/>
                </a:lnTo>
                <a:lnTo>
                  <a:pt x="23009" y="11777"/>
                </a:lnTo>
                <a:lnTo>
                  <a:pt x="23328" y="11720"/>
                </a:lnTo>
                <a:lnTo>
                  <a:pt x="23647" y="11664"/>
                </a:lnTo>
                <a:lnTo>
                  <a:pt x="23984" y="11570"/>
                </a:lnTo>
                <a:lnTo>
                  <a:pt x="24303" y="11458"/>
                </a:lnTo>
                <a:lnTo>
                  <a:pt x="24603" y="11308"/>
                </a:lnTo>
                <a:lnTo>
                  <a:pt x="24884" y="11158"/>
                </a:lnTo>
                <a:lnTo>
                  <a:pt x="25166" y="10970"/>
                </a:lnTo>
                <a:lnTo>
                  <a:pt x="25428" y="10783"/>
                </a:lnTo>
                <a:lnTo>
                  <a:pt x="25672" y="10558"/>
                </a:lnTo>
                <a:lnTo>
                  <a:pt x="25897" y="10333"/>
                </a:lnTo>
                <a:lnTo>
                  <a:pt x="26103" y="10089"/>
                </a:lnTo>
                <a:lnTo>
                  <a:pt x="26272" y="9845"/>
                </a:lnTo>
                <a:lnTo>
                  <a:pt x="26441" y="9583"/>
                </a:lnTo>
                <a:lnTo>
                  <a:pt x="26572" y="9301"/>
                </a:lnTo>
                <a:lnTo>
                  <a:pt x="26684" y="9020"/>
                </a:lnTo>
                <a:lnTo>
                  <a:pt x="26759" y="8720"/>
                </a:lnTo>
                <a:lnTo>
                  <a:pt x="26816" y="8439"/>
                </a:lnTo>
                <a:lnTo>
                  <a:pt x="26853" y="8139"/>
                </a:lnTo>
                <a:lnTo>
                  <a:pt x="26853" y="7876"/>
                </a:lnTo>
                <a:lnTo>
                  <a:pt x="26834" y="7632"/>
                </a:lnTo>
                <a:lnTo>
                  <a:pt x="26797" y="7389"/>
                </a:lnTo>
                <a:lnTo>
                  <a:pt x="26759" y="7145"/>
                </a:lnTo>
                <a:lnTo>
                  <a:pt x="26703" y="6901"/>
                </a:lnTo>
                <a:lnTo>
                  <a:pt x="26628" y="6676"/>
                </a:lnTo>
                <a:lnTo>
                  <a:pt x="26441" y="6207"/>
                </a:lnTo>
                <a:lnTo>
                  <a:pt x="26234" y="5776"/>
                </a:lnTo>
                <a:lnTo>
                  <a:pt x="26009" y="5345"/>
                </a:lnTo>
                <a:lnTo>
                  <a:pt x="25766" y="4951"/>
                </a:lnTo>
                <a:lnTo>
                  <a:pt x="25522" y="4576"/>
                </a:lnTo>
                <a:lnTo>
                  <a:pt x="23947" y="2063"/>
                </a:lnTo>
                <a:lnTo>
                  <a:pt x="23665" y="1594"/>
                </a:lnTo>
                <a:lnTo>
                  <a:pt x="23534" y="1351"/>
                </a:lnTo>
                <a:lnTo>
                  <a:pt x="23403" y="1088"/>
                </a:lnTo>
                <a:lnTo>
                  <a:pt x="23309" y="826"/>
                </a:lnTo>
                <a:lnTo>
                  <a:pt x="23215" y="563"/>
                </a:lnTo>
                <a:lnTo>
                  <a:pt x="23178" y="282"/>
                </a:lnTo>
                <a:lnTo>
                  <a:pt x="2315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235601" y="-12952"/>
            <a:ext cx="956388" cy="3156088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5" y="2204952"/>
            <a:ext cx="956404" cy="466598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flipH="1">
            <a:off x="10164213" y="4869161"/>
            <a:ext cx="2027780" cy="1988815"/>
          </a:xfrm>
          <a:custGeom>
            <a:avLst/>
            <a:gdLst/>
            <a:ahLst/>
            <a:cxnLst/>
            <a:rect l="l" t="t" r="r" b="b"/>
            <a:pathLst>
              <a:path w="16653" h="16333" extrusionOk="0">
                <a:moveTo>
                  <a:pt x="2776" y="0"/>
                </a:moveTo>
                <a:lnTo>
                  <a:pt x="2457" y="19"/>
                </a:lnTo>
                <a:lnTo>
                  <a:pt x="2139" y="56"/>
                </a:lnTo>
                <a:lnTo>
                  <a:pt x="1820" y="94"/>
                </a:lnTo>
                <a:lnTo>
                  <a:pt x="1520" y="150"/>
                </a:lnTo>
                <a:lnTo>
                  <a:pt x="1201" y="244"/>
                </a:lnTo>
                <a:lnTo>
                  <a:pt x="901" y="338"/>
                </a:lnTo>
                <a:lnTo>
                  <a:pt x="601" y="450"/>
                </a:lnTo>
                <a:lnTo>
                  <a:pt x="320" y="581"/>
                </a:lnTo>
                <a:lnTo>
                  <a:pt x="38" y="713"/>
                </a:lnTo>
                <a:lnTo>
                  <a:pt x="1" y="882"/>
                </a:lnTo>
                <a:lnTo>
                  <a:pt x="1" y="16333"/>
                </a:lnTo>
                <a:lnTo>
                  <a:pt x="16409" y="16333"/>
                </a:lnTo>
                <a:lnTo>
                  <a:pt x="16352" y="16164"/>
                </a:lnTo>
                <a:lnTo>
                  <a:pt x="16334" y="15977"/>
                </a:lnTo>
                <a:lnTo>
                  <a:pt x="16296" y="15602"/>
                </a:lnTo>
                <a:lnTo>
                  <a:pt x="16296" y="15227"/>
                </a:lnTo>
                <a:lnTo>
                  <a:pt x="16334" y="14852"/>
                </a:lnTo>
                <a:lnTo>
                  <a:pt x="16484" y="14158"/>
                </a:lnTo>
                <a:lnTo>
                  <a:pt x="16559" y="13820"/>
                </a:lnTo>
                <a:lnTo>
                  <a:pt x="16615" y="13464"/>
                </a:lnTo>
                <a:lnTo>
                  <a:pt x="16652" y="13126"/>
                </a:lnTo>
                <a:lnTo>
                  <a:pt x="16652" y="12770"/>
                </a:lnTo>
                <a:lnTo>
                  <a:pt x="16652" y="12601"/>
                </a:lnTo>
                <a:lnTo>
                  <a:pt x="16634" y="12433"/>
                </a:lnTo>
                <a:lnTo>
                  <a:pt x="16596" y="12264"/>
                </a:lnTo>
                <a:lnTo>
                  <a:pt x="16559" y="12095"/>
                </a:lnTo>
                <a:lnTo>
                  <a:pt x="16484" y="11926"/>
                </a:lnTo>
                <a:lnTo>
                  <a:pt x="16409" y="11739"/>
                </a:lnTo>
                <a:lnTo>
                  <a:pt x="16315" y="11570"/>
                </a:lnTo>
                <a:lnTo>
                  <a:pt x="16202" y="11420"/>
                </a:lnTo>
                <a:lnTo>
                  <a:pt x="16071" y="11270"/>
                </a:lnTo>
                <a:lnTo>
                  <a:pt x="15940" y="11139"/>
                </a:lnTo>
                <a:lnTo>
                  <a:pt x="15790" y="11007"/>
                </a:lnTo>
                <a:lnTo>
                  <a:pt x="15621" y="10876"/>
                </a:lnTo>
                <a:lnTo>
                  <a:pt x="15471" y="10782"/>
                </a:lnTo>
                <a:lnTo>
                  <a:pt x="15283" y="10670"/>
                </a:lnTo>
                <a:lnTo>
                  <a:pt x="15115" y="10595"/>
                </a:lnTo>
                <a:lnTo>
                  <a:pt x="14927" y="10520"/>
                </a:lnTo>
                <a:lnTo>
                  <a:pt x="14740" y="10445"/>
                </a:lnTo>
                <a:lnTo>
                  <a:pt x="14552" y="10389"/>
                </a:lnTo>
                <a:lnTo>
                  <a:pt x="14158" y="10314"/>
                </a:lnTo>
                <a:lnTo>
                  <a:pt x="13765" y="10276"/>
                </a:lnTo>
                <a:lnTo>
                  <a:pt x="13371" y="10276"/>
                </a:lnTo>
                <a:lnTo>
                  <a:pt x="12977" y="10295"/>
                </a:lnTo>
                <a:lnTo>
                  <a:pt x="12583" y="10332"/>
                </a:lnTo>
                <a:lnTo>
                  <a:pt x="12189" y="10389"/>
                </a:lnTo>
                <a:lnTo>
                  <a:pt x="11796" y="10464"/>
                </a:lnTo>
                <a:lnTo>
                  <a:pt x="11027" y="10632"/>
                </a:lnTo>
                <a:lnTo>
                  <a:pt x="10258" y="10801"/>
                </a:lnTo>
                <a:lnTo>
                  <a:pt x="9864" y="10857"/>
                </a:lnTo>
                <a:lnTo>
                  <a:pt x="9470" y="10914"/>
                </a:lnTo>
                <a:lnTo>
                  <a:pt x="9077" y="10951"/>
                </a:lnTo>
                <a:lnTo>
                  <a:pt x="8683" y="10951"/>
                </a:lnTo>
                <a:lnTo>
                  <a:pt x="8289" y="10932"/>
                </a:lnTo>
                <a:lnTo>
                  <a:pt x="7895" y="10876"/>
                </a:lnTo>
                <a:lnTo>
                  <a:pt x="7708" y="10839"/>
                </a:lnTo>
                <a:lnTo>
                  <a:pt x="7520" y="10782"/>
                </a:lnTo>
                <a:lnTo>
                  <a:pt x="7333" y="10707"/>
                </a:lnTo>
                <a:lnTo>
                  <a:pt x="7145" y="10632"/>
                </a:lnTo>
                <a:lnTo>
                  <a:pt x="6958" y="10539"/>
                </a:lnTo>
                <a:lnTo>
                  <a:pt x="6789" y="10445"/>
                </a:lnTo>
                <a:lnTo>
                  <a:pt x="6620" y="10332"/>
                </a:lnTo>
                <a:lnTo>
                  <a:pt x="6470" y="10220"/>
                </a:lnTo>
                <a:lnTo>
                  <a:pt x="6320" y="10089"/>
                </a:lnTo>
                <a:lnTo>
                  <a:pt x="6170" y="9939"/>
                </a:lnTo>
                <a:lnTo>
                  <a:pt x="6058" y="9807"/>
                </a:lnTo>
                <a:lnTo>
                  <a:pt x="5945" y="9639"/>
                </a:lnTo>
                <a:lnTo>
                  <a:pt x="5833" y="9470"/>
                </a:lnTo>
                <a:lnTo>
                  <a:pt x="5758" y="9301"/>
                </a:lnTo>
                <a:lnTo>
                  <a:pt x="5683" y="9113"/>
                </a:lnTo>
                <a:lnTo>
                  <a:pt x="5645" y="8926"/>
                </a:lnTo>
                <a:lnTo>
                  <a:pt x="5608" y="8645"/>
                </a:lnTo>
                <a:lnTo>
                  <a:pt x="5608" y="8363"/>
                </a:lnTo>
                <a:lnTo>
                  <a:pt x="5626" y="8082"/>
                </a:lnTo>
                <a:lnTo>
                  <a:pt x="5683" y="7801"/>
                </a:lnTo>
                <a:lnTo>
                  <a:pt x="5758" y="7538"/>
                </a:lnTo>
                <a:lnTo>
                  <a:pt x="5870" y="7257"/>
                </a:lnTo>
                <a:lnTo>
                  <a:pt x="5983" y="6995"/>
                </a:lnTo>
                <a:lnTo>
                  <a:pt x="6095" y="6732"/>
                </a:lnTo>
                <a:lnTo>
                  <a:pt x="6376" y="6226"/>
                </a:lnTo>
                <a:lnTo>
                  <a:pt x="6639" y="5719"/>
                </a:lnTo>
                <a:lnTo>
                  <a:pt x="6751" y="5476"/>
                </a:lnTo>
                <a:lnTo>
                  <a:pt x="6864" y="5213"/>
                </a:lnTo>
                <a:lnTo>
                  <a:pt x="6958" y="4932"/>
                </a:lnTo>
                <a:lnTo>
                  <a:pt x="7033" y="4669"/>
                </a:lnTo>
                <a:lnTo>
                  <a:pt x="7089" y="4351"/>
                </a:lnTo>
                <a:lnTo>
                  <a:pt x="7127" y="4051"/>
                </a:lnTo>
                <a:lnTo>
                  <a:pt x="7108" y="3732"/>
                </a:lnTo>
                <a:lnTo>
                  <a:pt x="7070" y="3432"/>
                </a:lnTo>
                <a:lnTo>
                  <a:pt x="7014" y="3113"/>
                </a:lnTo>
                <a:lnTo>
                  <a:pt x="6939" y="2813"/>
                </a:lnTo>
                <a:lnTo>
                  <a:pt x="6826" y="2532"/>
                </a:lnTo>
                <a:lnTo>
                  <a:pt x="6676" y="2232"/>
                </a:lnTo>
                <a:lnTo>
                  <a:pt x="6526" y="1969"/>
                </a:lnTo>
                <a:lnTo>
                  <a:pt x="6339" y="1707"/>
                </a:lnTo>
                <a:lnTo>
                  <a:pt x="6151" y="1463"/>
                </a:lnTo>
                <a:lnTo>
                  <a:pt x="5926" y="1219"/>
                </a:lnTo>
                <a:lnTo>
                  <a:pt x="5701" y="1013"/>
                </a:lnTo>
                <a:lnTo>
                  <a:pt x="5439" y="807"/>
                </a:lnTo>
                <a:lnTo>
                  <a:pt x="5176" y="638"/>
                </a:lnTo>
                <a:lnTo>
                  <a:pt x="4895" y="488"/>
                </a:lnTo>
                <a:lnTo>
                  <a:pt x="4614" y="356"/>
                </a:lnTo>
                <a:lnTo>
                  <a:pt x="4314" y="244"/>
                </a:lnTo>
                <a:lnTo>
                  <a:pt x="4014" y="150"/>
                </a:lnTo>
                <a:lnTo>
                  <a:pt x="3714" y="94"/>
                </a:lnTo>
                <a:lnTo>
                  <a:pt x="3395" y="38"/>
                </a:lnTo>
                <a:lnTo>
                  <a:pt x="3095" y="19"/>
                </a:lnTo>
                <a:lnTo>
                  <a:pt x="277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1906000" y="581533"/>
            <a:ext cx="83800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75867" y="18366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9" name="Google Shape;169;p4"/>
          <p:cNvGrpSpPr/>
          <p:nvPr/>
        </p:nvGrpSpPr>
        <p:grpSpPr>
          <a:xfrm>
            <a:off x="8637046" y="6546049"/>
            <a:ext cx="1276209" cy="546547"/>
            <a:chOff x="6477784" y="4680937"/>
            <a:chExt cx="957157" cy="409910"/>
          </a:xfrm>
        </p:grpSpPr>
        <p:sp>
          <p:nvSpPr>
            <p:cNvPr id="170" name="Google Shape;170;p4"/>
            <p:cNvSpPr/>
            <p:nvPr/>
          </p:nvSpPr>
          <p:spPr>
            <a:xfrm>
              <a:off x="6700741" y="4786791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6920274" y="4964697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6477784" y="4964697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181541" y="4680937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7380839" y="5007448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5" name="Google Shape;175;p4"/>
          <p:cNvSpPr/>
          <p:nvPr/>
        </p:nvSpPr>
        <p:spPr>
          <a:xfrm>
            <a:off x="10990867" y="863800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11667767" y="3251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>
            <a:spLocks noGrp="1"/>
          </p:cNvSpPr>
          <p:nvPr>
            <p:ph type="body" idx="1"/>
          </p:nvPr>
        </p:nvSpPr>
        <p:spPr>
          <a:xfrm>
            <a:off x="950967" y="1667000"/>
            <a:ext cx="10290000" cy="4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title"/>
          </p:nvPr>
        </p:nvSpPr>
        <p:spPr>
          <a:xfrm>
            <a:off x="950967" y="717333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 rot="10800000" flipH="1">
            <a:off x="230924" y="259399"/>
            <a:ext cx="354368" cy="306247"/>
            <a:chOff x="-711450" y="730125"/>
            <a:chExt cx="350350" cy="302775"/>
          </a:xfrm>
        </p:grpSpPr>
        <p:sp>
          <p:nvSpPr>
            <p:cNvPr id="180" name="Google Shape;180;p4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4"/>
          <p:cNvGrpSpPr/>
          <p:nvPr/>
        </p:nvGrpSpPr>
        <p:grpSpPr>
          <a:xfrm rot="10800000" flipH="1">
            <a:off x="632273" y="807643"/>
            <a:ext cx="168257" cy="252133"/>
            <a:chOff x="-682500" y="-141275"/>
            <a:chExt cx="166350" cy="249275"/>
          </a:xfrm>
        </p:grpSpPr>
        <p:sp>
          <p:nvSpPr>
            <p:cNvPr id="183" name="Google Shape;183;p4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4"/>
          <p:cNvGrpSpPr/>
          <p:nvPr/>
        </p:nvGrpSpPr>
        <p:grpSpPr>
          <a:xfrm rot="10800000" flipH="1">
            <a:off x="279851" y="759919"/>
            <a:ext cx="232283" cy="261085"/>
            <a:chOff x="-1062750" y="-633900"/>
            <a:chExt cx="229650" cy="258125"/>
          </a:xfrm>
        </p:grpSpPr>
        <p:sp>
          <p:nvSpPr>
            <p:cNvPr id="186" name="Google Shape;186;p4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8" name="Google Shape;188;p4"/>
          <p:cNvSpPr/>
          <p:nvPr/>
        </p:nvSpPr>
        <p:spPr>
          <a:xfrm rot="294481">
            <a:off x="11608836" y="362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4"/>
          <p:cNvSpPr/>
          <p:nvPr/>
        </p:nvSpPr>
        <p:spPr>
          <a:xfrm rot="294481">
            <a:off x="245703" y="49075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" name="Google Shape;190;p4"/>
          <p:cNvGrpSpPr/>
          <p:nvPr/>
        </p:nvGrpSpPr>
        <p:grpSpPr>
          <a:xfrm>
            <a:off x="314569" y="5963069"/>
            <a:ext cx="377577" cy="812809"/>
            <a:chOff x="-4310950" y="-1390575"/>
            <a:chExt cx="481850" cy="1037275"/>
          </a:xfrm>
        </p:grpSpPr>
        <p:sp>
          <p:nvSpPr>
            <p:cNvPr id="191" name="Google Shape;191;p4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4"/>
          <p:cNvGrpSpPr/>
          <p:nvPr/>
        </p:nvGrpSpPr>
        <p:grpSpPr>
          <a:xfrm rot="-1743844" flipH="1">
            <a:off x="11052246" y="813656"/>
            <a:ext cx="377581" cy="812816"/>
            <a:chOff x="-4310950" y="-1390575"/>
            <a:chExt cx="481850" cy="1037275"/>
          </a:xfrm>
        </p:grpSpPr>
        <p:sp>
          <p:nvSpPr>
            <p:cNvPr id="199" name="Google Shape;199;p4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972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F015735-7473-AE40-A0B4-D242B39399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02.06.2025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1BF80CE2-1465-A842-BE6E-537DD95B1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79593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F015735-7473-AE40-A0B4-D242B39399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02.06.2025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1BF80CE2-1465-A842-BE6E-537DD95B1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97500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0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"/>
          <p:cNvSpPr/>
          <p:nvPr/>
        </p:nvSpPr>
        <p:spPr>
          <a:xfrm flipH="1">
            <a:off x="-101556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6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6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6"/>
          <p:cNvSpPr/>
          <p:nvPr/>
        </p:nvSpPr>
        <p:spPr>
          <a:xfrm rot="10800000" flipH="1">
            <a:off x="7737798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6"/>
          <p:cNvSpPr/>
          <p:nvPr/>
        </p:nvSpPr>
        <p:spPr>
          <a:xfrm rot="3265686">
            <a:off x="9369640" y="933391"/>
            <a:ext cx="3742779" cy="107830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6"/>
          <p:cNvSpPr/>
          <p:nvPr/>
        </p:nvSpPr>
        <p:spPr>
          <a:xfrm rot="-8100000" flipH="1">
            <a:off x="-1328039" y="5068211"/>
            <a:ext cx="4322256" cy="1245256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6" name="Google Shape;266;p6"/>
          <p:cNvGrpSpPr/>
          <p:nvPr/>
        </p:nvGrpSpPr>
        <p:grpSpPr>
          <a:xfrm>
            <a:off x="10951525" y="3710665"/>
            <a:ext cx="1240483" cy="1358263"/>
            <a:chOff x="3459100" y="395775"/>
            <a:chExt cx="803075" cy="879324"/>
          </a:xfrm>
        </p:grpSpPr>
        <p:sp>
          <p:nvSpPr>
            <p:cNvPr id="267" name="Google Shape;267;p6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6"/>
          <p:cNvGrpSpPr/>
          <p:nvPr/>
        </p:nvGrpSpPr>
        <p:grpSpPr>
          <a:xfrm>
            <a:off x="330725" y="1640198"/>
            <a:ext cx="1240483" cy="1358263"/>
            <a:chOff x="3459100" y="395775"/>
            <a:chExt cx="803075" cy="879324"/>
          </a:xfrm>
        </p:grpSpPr>
        <p:sp>
          <p:nvSpPr>
            <p:cNvPr id="280" name="Google Shape;280;p6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6"/>
          <p:cNvGrpSpPr/>
          <p:nvPr/>
        </p:nvGrpSpPr>
        <p:grpSpPr>
          <a:xfrm>
            <a:off x="129924" y="672763"/>
            <a:ext cx="354368" cy="306247"/>
            <a:chOff x="-711450" y="730125"/>
            <a:chExt cx="350350" cy="302775"/>
          </a:xfrm>
        </p:grpSpPr>
        <p:sp>
          <p:nvSpPr>
            <p:cNvPr id="293" name="Google Shape;293;p6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6"/>
          <p:cNvGrpSpPr/>
          <p:nvPr/>
        </p:nvGrpSpPr>
        <p:grpSpPr>
          <a:xfrm>
            <a:off x="531273" y="178632"/>
            <a:ext cx="168257" cy="252133"/>
            <a:chOff x="-682500" y="-141275"/>
            <a:chExt cx="166350" cy="249275"/>
          </a:xfrm>
        </p:grpSpPr>
        <p:sp>
          <p:nvSpPr>
            <p:cNvPr id="296" name="Google Shape;296;p6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6"/>
          <p:cNvGrpSpPr/>
          <p:nvPr/>
        </p:nvGrpSpPr>
        <p:grpSpPr>
          <a:xfrm>
            <a:off x="178851" y="217404"/>
            <a:ext cx="232283" cy="261085"/>
            <a:chOff x="-1062750" y="-633900"/>
            <a:chExt cx="229650" cy="258125"/>
          </a:xfrm>
        </p:grpSpPr>
        <p:sp>
          <p:nvSpPr>
            <p:cNvPr id="299" name="Google Shape;299;p6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6"/>
          <p:cNvGrpSpPr/>
          <p:nvPr/>
        </p:nvGrpSpPr>
        <p:grpSpPr>
          <a:xfrm>
            <a:off x="950973" y="96753"/>
            <a:ext cx="923531" cy="800377"/>
            <a:chOff x="-3340700" y="1114250"/>
            <a:chExt cx="1318325" cy="1142525"/>
          </a:xfrm>
        </p:grpSpPr>
        <p:sp>
          <p:nvSpPr>
            <p:cNvPr id="302" name="Google Shape;302;p6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6"/>
          <p:cNvGrpSpPr/>
          <p:nvPr/>
        </p:nvGrpSpPr>
        <p:grpSpPr>
          <a:xfrm rot="10800000">
            <a:off x="11168407" y="5898920"/>
            <a:ext cx="923531" cy="800377"/>
            <a:chOff x="-3340700" y="1114250"/>
            <a:chExt cx="1318325" cy="1142525"/>
          </a:xfrm>
        </p:grpSpPr>
        <p:sp>
          <p:nvSpPr>
            <p:cNvPr id="326" name="Google Shape;326;p6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674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37067" y="274700"/>
            <a:ext cx="11518000" cy="6308800"/>
          </a:xfrm>
          <a:prstGeom prst="roundRect">
            <a:avLst>
              <a:gd name="adj" fmla="val 85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0967" y="2188000"/>
            <a:ext cx="5529200" cy="2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065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337067" y="274700"/>
            <a:ext cx="11518000" cy="6308800"/>
          </a:xfrm>
          <a:prstGeom prst="roundRect">
            <a:avLst>
              <a:gd name="adj" fmla="val 85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951167" y="3406932"/>
            <a:ext cx="102900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212233" y="1401300"/>
            <a:ext cx="7735600" cy="16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869800" y="4879365"/>
            <a:ext cx="64524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484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arker Grotesque SemiBold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212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721000" y="3562829"/>
            <a:ext cx="3876800" cy="5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6594167" y="3562829"/>
            <a:ext cx="3876800" cy="5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721000" y="4050579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6594167" y="4050579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405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337067" y="274700"/>
            <a:ext cx="11518000" cy="6308800"/>
          </a:xfrm>
          <a:prstGeom prst="roundRect">
            <a:avLst>
              <a:gd name="adj" fmla="val 85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639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68600" y="2339967"/>
            <a:ext cx="5353600" cy="28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>
            <a:spLocks noGrp="1"/>
          </p:cNvSpPr>
          <p:nvPr>
            <p:ph type="pic" idx="2"/>
          </p:nvPr>
        </p:nvSpPr>
        <p:spPr>
          <a:xfrm>
            <a:off x="6635967" y="1832567"/>
            <a:ext cx="4310400" cy="3884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9410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1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"/>
          <p:cNvSpPr/>
          <p:nvPr/>
        </p:nvSpPr>
        <p:spPr>
          <a:xfrm>
            <a:off x="1940067" y="994833"/>
            <a:ext cx="8267600" cy="5346800"/>
          </a:xfrm>
          <a:prstGeom prst="roundRect">
            <a:avLst>
              <a:gd name="adj" fmla="val 7838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" name="Google Shape;351;p7"/>
          <p:cNvSpPr/>
          <p:nvPr/>
        </p:nvSpPr>
        <p:spPr>
          <a:xfrm>
            <a:off x="2539400" y="581533"/>
            <a:ext cx="7049200" cy="759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" name="Google Shape;352;p7"/>
          <p:cNvSpPr txBox="1">
            <a:spLocks noGrp="1"/>
          </p:cNvSpPr>
          <p:nvPr>
            <p:ph type="subTitle" idx="1"/>
          </p:nvPr>
        </p:nvSpPr>
        <p:spPr>
          <a:xfrm>
            <a:off x="3367000" y="4115433"/>
            <a:ext cx="5458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3" name="Google Shape;353;p7"/>
          <p:cNvSpPr/>
          <p:nvPr/>
        </p:nvSpPr>
        <p:spPr>
          <a:xfrm>
            <a:off x="10520229" y="-49092"/>
            <a:ext cx="2078180" cy="6858016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4" name="Google Shape;354;p7"/>
          <p:cNvSpPr/>
          <p:nvPr/>
        </p:nvSpPr>
        <p:spPr>
          <a:xfrm>
            <a:off x="-362333" y="42741"/>
            <a:ext cx="2078153" cy="6864352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5" name="Google Shape;355;p7"/>
          <p:cNvSpPr/>
          <p:nvPr/>
        </p:nvSpPr>
        <p:spPr>
          <a:xfrm rot="10800000" flipH="1">
            <a:off x="3249967" y="659327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7"/>
          <p:cNvSpPr/>
          <p:nvPr/>
        </p:nvSpPr>
        <p:spPr>
          <a:xfrm rot="442694">
            <a:off x="3725893" y="-669724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>
            <a:off x="-289508" y="2350598"/>
            <a:ext cx="1240483" cy="1358263"/>
            <a:chOff x="3459100" y="395775"/>
            <a:chExt cx="803075" cy="879324"/>
          </a:xfrm>
        </p:grpSpPr>
        <p:sp>
          <p:nvSpPr>
            <p:cNvPr id="358" name="Google Shape;358;p7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p7"/>
          <p:cNvGrpSpPr/>
          <p:nvPr/>
        </p:nvGrpSpPr>
        <p:grpSpPr>
          <a:xfrm>
            <a:off x="11241025" y="4901265"/>
            <a:ext cx="1240483" cy="1358263"/>
            <a:chOff x="3459100" y="395775"/>
            <a:chExt cx="803075" cy="879324"/>
          </a:xfrm>
        </p:grpSpPr>
        <p:sp>
          <p:nvSpPr>
            <p:cNvPr id="371" name="Google Shape;371;p7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7"/>
          <p:cNvGrpSpPr/>
          <p:nvPr/>
        </p:nvGrpSpPr>
        <p:grpSpPr>
          <a:xfrm>
            <a:off x="5373429" y="6024301"/>
            <a:ext cx="1445145" cy="515249"/>
            <a:chOff x="4030071" y="192575"/>
            <a:chExt cx="1083859" cy="386437"/>
          </a:xfrm>
        </p:grpSpPr>
        <p:sp>
          <p:nvSpPr>
            <p:cNvPr id="384" name="Google Shape;384;p7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7"/>
          <p:cNvGrpSpPr/>
          <p:nvPr/>
        </p:nvGrpSpPr>
        <p:grpSpPr>
          <a:xfrm>
            <a:off x="79124" y="6226513"/>
            <a:ext cx="354368" cy="306247"/>
            <a:chOff x="-711450" y="730125"/>
            <a:chExt cx="350350" cy="302775"/>
          </a:xfrm>
        </p:grpSpPr>
        <p:sp>
          <p:nvSpPr>
            <p:cNvPr id="401" name="Google Shape;401;p7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3" name="Google Shape;403;p7"/>
          <p:cNvGrpSpPr/>
          <p:nvPr/>
        </p:nvGrpSpPr>
        <p:grpSpPr>
          <a:xfrm>
            <a:off x="480473" y="5732383"/>
            <a:ext cx="168257" cy="252133"/>
            <a:chOff x="-682500" y="-141275"/>
            <a:chExt cx="166350" cy="249275"/>
          </a:xfrm>
        </p:grpSpPr>
        <p:sp>
          <p:nvSpPr>
            <p:cNvPr id="404" name="Google Shape;404;p7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7"/>
          <p:cNvGrpSpPr/>
          <p:nvPr/>
        </p:nvGrpSpPr>
        <p:grpSpPr>
          <a:xfrm>
            <a:off x="128051" y="5771155"/>
            <a:ext cx="232283" cy="261085"/>
            <a:chOff x="-1062750" y="-633900"/>
            <a:chExt cx="229650" cy="258125"/>
          </a:xfrm>
        </p:grpSpPr>
        <p:sp>
          <p:nvSpPr>
            <p:cNvPr id="407" name="Google Shape;407;p7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7"/>
          <p:cNvGrpSpPr/>
          <p:nvPr/>
        </p:nvGrpSpPr>
        <p:grpSpPr>
          <a:xfrm>
            <a:off x="1756869" y="1302969"/>
            <a:ext cx="377577" cy="812809"/>
            <a:chOff x="-4310950" y="-1390575"/>
            <a:chExt cx="481850" cy="1037275"/>
          </a:xfrm>
        </p:grpSpPr>
        <p:sp>
          <p:nvSpPr>
            <p:cNvPr id="410" name="Google Shape;410;p7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7"/>
          <p:cNvGrpSpPr/>
          <p:nvPr/>
        </p:nvGrpSpPr>
        <p:grpSpPr>
          <a:xfrm rot="253244" flipH="1">
            <a:off x="9804161" y="4358483"/>
            <a:ext cx="1961112" cy="2102440"/>
            <a:chOff x="-4977562" y="1571337"/>
            <a:chExt cx="1470816" cy="1576811"/>
          </a:xfrm>
        </p:grpSpPr>
        <p:sp>
          <p:nvSpPr>
            <p:cNvPr id="418" name="Google Shape;418;p7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7"/>
          <p:cNvGrpSpPr/>
          <p:nvPr/>
        </p:nvGrpSpPr>
        <p:grpSpPr>
          <a:xfrm rot="-591988">
            <a:off x="-262607" y="847993"/>
            <a:ext cx="1656347" cy="1793625"/>
            <a:chOff x="1797375" y="1567950"/>
            <a:chExt cx="1112725" cy="1203425"/>
          </a:xfrm>
        </p:grpSpPr>
        <p:sp>
          <p:nvSpPr>
            <p:cNvPr id="483" name="Google Shape;483;p7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fill="none" extrusionOk="0">
                  <a:moveTo>
                    <a:pt x="1448" y="48137"/>
                  </a:moveTo>
                  <a:lnTo>
                    <a:pt x="1448" y="48137"/>
                  </a:lnTo>
                  <a:lnTo>
                    <a:pt x="1294" y="48137"/>
                  </a:lnTo>
                  <a:lnTo>
                    <a:pt x="1159" y="48117"/>
                  </a:lnTo>
                  <a:lnTo>
                    <a:pt x="1005" y="48079"/>
                  </a:lnTo>
                  <a:lnTo>
                    <a:pt x="889" y="48021"/>
                  </a:lnTo>
                  <a:lnTo>
                    <a:pt x="754" y="47963"/>
                  </a:lnTo>
                  <a:lnTo>
                    <a:pt x="638" y="47886"/>
                  </a:lnTo>
                  <a:lnTo>
                    <a:pt x="522" y="47809"/>
                  </a:lnTo>
                  <a:lnTo>
                    <a:pt x="426" y="47712"/>
                  </a:lnTo>
                  <a:lnTo>
                    <a:pt x="329" y="47616"/>
                  </a:lnTo>
                  <a:lnTo>
                    <a:pt x="252" y="47500"/>
                  </a:lnTo>
                  <a:lnTo>
                    <a:pt x="175" y="47384"/>
                  </a:lnTo>
                  <a:lnTo>
                    <a:pt x="117" y="47268"/>
                  </a:lnTo>
                  <a:lnTo>
                    <a:pt x="59" y="47133"/>
                  </a:lnTo>
                  <a:lnTo>
                    <a:pt x="40" y="46998"/>
                  </a:lnTo>
                  <a:lnTo>
                    <a:pt x="1" y="46844"/>
                  </a:lnTo>
                  <a:lnTo>
                    <a:pt x="1" y="46709"/>
                  </a:lnTo>
                  <a:lnTo>
                    <a:pt x="1" y="19880"/>
                  </a:lnTo>
                  <a:lnTo>
                    <a:pt x="1" y="19880"/>
                  </a:lnTo>
                  <a:lnTo>
                    <a:pt x="1" y="19359"/>
                  </a:lnTo>
                  <a:lnTo>
                    <a:pt x="20" y="18857"/>
                  </a:lnTo>
                  <a:lnTo>
                    <a:pt x="59" y="18336"/>
                  </a:lnTo>
                  <a:lnTo>
                    <a:pt x="117" y="17834"/>
                  </a:lnTo>
                  <a:lnTo>
                    <a:pt x="175" y="17352"/>
                  </a:lnTo>
                  <a:lnTo>
                    <a:pt x="252" y="16850"/>
                  </a:lnTo>
                  <a:lnTo>
                    <a:pt x="329" y="16367"/>
                  </a:lnTo>
                  <a:lnTo>
                    <a:pt x="426" y="15866"/>
                  </a:lnTo>
                  <a:lnTo>
                    <a:pt x="541" y="15383"/>
                  </a:lnTo>
                  <a:lnTo>
                    <a:pt x="657" y="14920"/>
                  </a:lnTo>
                  <a:lnTo>
                    <a:pt x="792" y="14437"/>
                  </a:lnTo>
                  <a:lnTo>
                    <a:pt x="947" y="13974"/>
                  </a:lnTo>
                  <a:lnTo>
                    <a:pt x="1101" y="13511"/>
                  </a:lnTo>
                  <a:lnTo>
                    <a:pt x="1275" y="13048"/>
                  </a:lnTo>
                  <a:lnTo>
                    <a:pt x="1468" y="12585"/>
                  </a:lnTo>
                  <a:lnTo>
                    <a:pt x="1661" y="12141"/>
                  </a:lnTo>
                  <a:lnTo>
                    <a:pt x="1854" y="11697"/>
                  </a:lnTo>
                  <a:lnTo>
                    <a:pt x="2085" y="11272"/>
                  </a:lnTo>
                  <a:lnTo>
                    <a:pt x="2298" y="10828"/>
                  </a:lnTo>
                  <a:lnTo>
                    <a:pt x="2549" y="10404"/>
                  </a:lnTo>
                  <a:lnTo>
                    <a:pt x="2780" y="9979"/>
                  </a:lnTo>
                  <a:lnTo>
                    <a:pt x="3050" y="9574"/>
                  </a:lnTo>
                  <a:lnTo>
                    <a:pt x="3321" y="9168"/>
                  </a:lnTo>
                  <a:lnTo>
                    <a:pt x="3591" y="8763"/>
                  </a:lnTo>
                  <a:lnTo>
                    <a:pt x="3880" y="8377"/>
                  </a:lnTo>
                  <a:lnTo>
                    <a:pt x="4189" y="7991"/>
                  </a:lnTo>
                  <a:lnTo>
                    <a:pt x="4498" y="7605"/>
                  </a:lnTo>
                  <a:lnTo>
                    <a:pt x="4807" y="7238"/>
                  </a:lnTo>
                  <a:lnTo>
                    <a:pt x="5135" y="6871"/>
                  </a:lnTo>
                  <a:lnTo>
                    <a:pt x="5463" y="6524"/>
                  </a:lnTo>
                  <a:lnTo>
                    <a:pt x="5810" y="6177"/>
                  </a:lnTo>
                  <a:lnTo>
                    <a:pt x="6158" y="5829"/>
                  </a:lnTo>
                  <a:lnTo>
                    <a:pt x="6525" y="5501"/>
                  </a:lnTo>
                  <a:lnTo>
                    <a:pt x="6891" y="5173"/>
                  </a:lnTo>
                  <a:lnTo>
                    <a:pt x="7277" y="4845"/>
                  </a:lnTo>
                  <a:lnTo>
                    <a:pt x="7663" y="4536"/>
                  </a:lnTo>
                  <a:lnTo>
                    <a:pt x="8049" y="4247"/>
                  </a:lnTo>
                  <a:lnTo>
                    <a:pt x="8455" y="3957"/>
                  </a:lnTo>
                  <a:lnTo>
                    <a:pt x="8860" y="3667"/>
                  </a:lnTo>
                  <a:lnTo>
                    <a:pt x="9285" y="3397"/>
                  </a:lnTo>
                  <a:lnTo>
                    <a:pt x="9709" y="3127"/>
                  </a:lnTo>
                  <a:lnTo>
                    <a:pt x="10134" y="2876"/>
                  </a:lnTo>
                  <a:lnTo>
                    <a:pt x="10559" y="2645"/>
                  </a:lnTo>
                  <a:lnTo>
                    <a:pt x="11002" y="2394"/>
                  </a:lnTo>
                  <a:lnTo>
                    <a:pt x="11466" y="2181"/>
                  </a:lnTo>
                  <a:lnTo>
                    <a:pt x="11910" y="1969"/>
                  </a:lnTo>
                  <a:lnTo>
                    <a:pt x="12373" y="1757"/>
                  </a:lnTo>
                  <a:lnTo>
                    <a:pt x="12855" y="1564"/>
                  </a:lnTo>
                  <a:lnTo>
                    <a:pt x="13319" y="1390"/>
                  </a:lnTo>
                  <a:lnTo>
                    <a:pt x="13801" y="1216"/>
                  </a:lnTo>
                  <a:lnTo>
                    <a:pt x="14284" y="1043"/>
                  </a:lnTo>
                  <a:lnTo>
                    <a:pt x="14785" y="888"/>
                  </a:lnTo>
                  <a:lnTo>
                    <a:pt x="15268" y="753"/>
                  </a:lnTo>
                  <a:lnTo>
                    <a:pt x="15770" y="618"/>
                  </a:lnTo>
                  <a:lnTo>
                    <a:pt x="16272" y="502"/>
                  </a:lnTo>
                  <a:lnTo>
                    <a:pt x="16793" y="406"/>
                  </a:lnTo>
                  <a:lnTo>
                    <a:pt x="17314" y="309"/>
                  </a:lnTo>
                  <a:lnTo>
                    <a:pt x="17835" y="232"/>
                  </a:lnTo>
                  <a:lnTo>
                    <a:pt x="18356" y="155"/>
                  </a:lnTo>
                  <a:lnTo>
                    <a:pt x="18877" y="97"/>
                  </a:lnTo>
                  <a:lnTo>
                    <a:pt x="19418" y="58"/>
                  </a:lnTo>
                  <a:lnTo>
                    <a:pt x="19939" y="20"/>
                  </a:lnTo>
                  <a:lnTo>
                    <a:pt x="20479" y="0"/>
                  </a:lnTo>
                  <a:lnTo>
                    <a:pt x="21020" y="0"/>
                  </a:lnTo>
                  <a:lnTo>
                    <a:pt x="21020" y="0"/>
                  </a:lnTo>
                  <a:lnTo>
                    <a:pt x="22023" y="20"/>
                  </a:lnTo>
                  <a:lnTo>
                    <a:pt x="23008" y="97"/>
                  </a:lnTo>
                  <a:lnTo>
                    <a:pt x="23973" y="193"/>
                  </a:lnTo>
                  <a:lnTo>
                    <a:pt x="24938" y="348"/>
                  </a:lnTo>
                  <a:lnTo>
                    <a:pt x="25903" y="541"/>
                  </a:lnTo>
                  <a:lnTo>
                    <a:pt x="26848" y="772"/>
                  </a:lnTo>
                  <a:lnTo>
                    <a:pt x="27775" y="1043"/>
                  </a:lnTo>
                  <a:lnTo>
                    <a:pt x="28682" y="1371"/>
                  </a:lnTo>
                  <a:lnTo>
                    <a:pt x="29589" y="1718"/>
                  </a:lnTo>
                  <a:lnTo>
                    <a:pt x="30477" y="2104"/>
                  </a:lnTo>
                  <a:lnTo>
                    <a:pt x="31326" y="2548"/>
                  </a:lnTo>
                  <a:lnTo>
                    <a:pt x="32176" y="3011"/>
                  </a:lnTo>
                  <a:lnTo>
                    <a:pt x="32986" y="3532"/>
                  </a:lnTo>
                  <a:lnTo>
                    <a:pt x="33777" y="4073"/>
                  </a:lnTo>
                  <a:lnTo>
                    <a:pt x="34550" y="4652"/>
                  </a:lnTo>
                  <a:lnTo>
                    <a:pt x="35302" y="5269"/>
                  </a:lnTo>
                  <a:lnTo>
                    <a:pt x="35302" y="5269"/>
                  </a:lnTo>
                  <a:lnTo>
                    <a:pt x="35862" y="5791"/>
                  </a:lnTo>
                  <a:lnTo>
                    <a:pt x="35862" y="5791"/>
                  </a:lnTo>
                  <a:lnTo>
                    <a:pt x="36538" y="6466"/>
                  </a:lnTo>
                  <a:lnTo>
                    <a:pt x="37174" y="7161"/>
                  </a:lnTo>
                  <a:lnTo>
                    <a:pt x="37792" y="7894"/>
                  </a:lnTo>
                  <a:lnTo>
                    <a:pt x="38371" y="8647"/>
                  </a:lnTo>
                  <a:lnTo>
                    <a:pt x="38371" y="8647"/>
                  </a:lnTo>
                  <a:lnTo>
                    <a:pt x="38699" y="9110"/>
                  </a:lnTo>
                  <a:lnTo>
                    <a:pt x="38699" y="9110"/>
                  </a:lnTo>
                  <a:lnTo>
                    <a:pt x="39394" y="9284"/>
                  </a:lnTo>
                  <a:lnTo>
                    <a:pt x="40050" y="9477"/>
                  </a:lnTo>
                  <a:lnTo>
                    <a:pt x="40668" y="9689"/>
                  </a:lnTo>
                  <a:lnTo>
                    <a:pt x="41228" y="9902"/>
                  </a:lnTo>
                  <a:lnTo>
                    <a:pt x="41749" y="10133"/>
                  </a:lnTo>
                  <a:lnTo>
                    <a:pt x="42231" y="10365"/>
                  </a:lnTo>
                  <a:lnTo>
                    <a:pt x="42656" y="10616"/>
                  </a:lnTo>
                  <a:lnTo>
                    <a:pt x="43042" y="10867"/>
                  </a:lnTo>
                  <a:lnTo>
                    <a:pt x="43389" y="11137"/>
                  </a:lnTo>
                  <a:lnTo>
                    <a:pt x="43679" y="11426"/>
                  </a:lnTo>
                  <a:lnTo>
                    <a:pt x="43930" y="11716"/>
                  </a:lnTo>
                  <a:lnTo>
                    <a:pt x="44142" y="12025"/>
                  </a:lnTo>
                  <a:lnTo>
                    <a:pt x="44296" y="12334"/>
                  </a:lnTo>
                  <a:lnTo>
                    <a:pt x="44354" y="12488"/>
                  </a:lnTo>
                  <a:lnTo>
                    <a:pt x="44412" y="12662"/>
                  </a:lnTo>
                  <a:lnTo>
                    <a:pt x="44451" y="12835"/>
                  </a:lnTo>
                  <a:lnTo>
                    <a:pt x="44490" y="12990"/>
                  </a:lnTo>
                  <a:lnTo>
                    <a:pt x="44490" y="13164"/>
                  </a:lnTo>
                  <a:lnTo>
                    <a:pt x="44509" y="13337"/>
                  </a:lnTo>
                  <a:lnTo>
                    <a:pt x="44509" y="13337"/>
                  </a:lnTo>
                  <a:lnTo>
                    <a:pt x="44509" y="13434"/>
                  </a:lnTo>
                  <a:lnTo>
                    <a:pt x="44509" y="13434"/>
                  </a:lnTo>
                  <a:lnTo>
                    <a:pt x="44509" y="13685"/>
                  </a:lnTo>
                  <a:lnTo>
                    <a:pt x="44490" y="13916"/>
                  </a:lnTo>
                  <a:lnTo>
                    <a:pt x="44490" y="13916"/>
                  </a:lnTo>
                  <a:lnTo>
                    <a:pt x="44277" y="14804"/>
                  </a:lnTo>
                  <a:lnTo>
                    <a:pt x="44046" y="15750"/>
                  </a:lnTo>
                  <a:lnTo>
                    <a:pt x="43737" y="16947"/>
                  </a:lnTo>
                  <a:lnTo>
                    <a:pt x="43737" y="16947"/>
                  </a:lnTo>
                  <a:lnTo>
                    <a:pt x="43640" y="17294"/>
                  </a:lnTo>
                  <a:lnTo>
                    <a:pt x="43640" y="17294"/>
                  </a:lnTo>
                  <a:lnTo>
                    <a:pt x="43602" y="17448"/>
                  </a:lnTo>
                  <a:lnTo>
                    <a:pt x="43563" y="17564"/>
                  </a:lnTo>
                  <a:lnTo>
                    <a:pt x="43563" y="17564"/>
                  </a:lnTo>
                  <a:lnTo>
                    <a:pt x="43505" y="17815"/>
                  </a:lnTo>
                  <a:lnTo>
                    <a:pt x="43505" y="17815"/>
                  </a:lnTo>
                  <a:lnTo>
                    <a:pt x="43138" y="19031"/>
                  </a:lnTo>
                  <a:lnTo>
                    <a:pt x="42772" y="20170"/>
                  </a:lnTo>
                  <a:lnTo>
                    <a:pt x="42405" y="21231"/>
                  </a:lnTo>
                  <a:lnTo>
                    <a:pt x="42038" y="22216"/>
                  </a:lnTo>
                  <a:lnTo>
                    <a:pt x="42038" y="46709"/>
                  </a:lnTo>
                  <a:lnTo>
                    <a:pt x="42038" y="46709"/>
                  </a:lnTo>
                  <a:lnTo>
                    <a:pt x="42038" y="46844"/>
                  </a:lnTo>
                  <a:lnTo>
                    <a:pt x="42019" y="46998"/>
                  </a:lnTo>
                  <a:lnTo>
                    <a:pt x="41980" y="47133"/>
                  </a:lnTo>
                  <a:lnTo>
                    <a:pt x="41922" y="47268"/>
                  </a:lnTo>
                  <a:lnTo>
                    <a:pt x="41865" y="47384"/>
                  </a:lnTo>
                  <a:lnTo>
                    <a:pt x="41807" y="47500"/>
                  </a:lnTo>
                  <a:lnTo>
                    <a:pt x="41710" y="47616"/>
                  </a:lnTo>
                  <a:lnTo>
                    <a:pt x="41614" y="47712"/>
                  </a:lnTo>
                  <a:lnTo>
                    <a:pt x="41517" y="47809"/>
                  </a:lnTo>
                  <a:lnTo>
                    <a:pt x="41401" y="47886"/>
                  </a:lnTo>
                  <a:lnTo>
                    <a:pt x="41286" y="47963"/>
                  </a:lnTo>
                  <a:lnTo>
                    <a:pt x="41170" y="48021"/>
                  </a:lnTo>
                  <a:lnTo>
                    <a:pt x="41035" y="48079"/>
                  </a:lnTo>
                  <a:lnTo>
                    <a:pt x="40900" y="48117"/>
                  </a:lnTo>
                  <a:lnTo>
                    <a:pt x="40745" y="48137"/>
                  </a:lnTo>
                  <a:lnTo>
                    <a:pt x="40610" y="48137"/>
                  </a:lnTo>
                  <a:lnTo>
                    <a:pt x="1448" y="481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9" name="Google Shape;619;p7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43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60085" y="2310033"/>
            <a:ext cx="4796000" cy="3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2"/>
          </p:nvPr>
        </p:nvSpPr>
        <p:spPr>
          <a:xfrm>
            <a:off x="6435915" y="2310033"/>
            <a:ext cx="4796000" cy="3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130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987400" y="5213367"/>
            <a:ext cx="10217200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1451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603800"/>
            <a:ext cx="87680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1"/>
          </p:nvPr>
        </p:nvSpPr>
        <p:spPr>
          <a:xfrm>
            <a:off x="1712000" y="3755000"/>
            <a:ext cx="8768000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710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31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1887617" y="2971599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2"/>
          </p:nvPr>
        </p:nvSpPr>
        <p:spPr>
          <a:xfrm>
            <a:off x="7357267" y="2971600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>
            <a:off x="1887617" y="5401533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>
            <a:off x="7357267" y="5401537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 hasCustomPrompt="1"/>
          </p:nvPr>
        </p:nvSpPr>
        <p:spPr>
          <a:xfrm>
            <a:off x="2863500" y="1581299"/>
            <a:ext cx="978000" cy="97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6" hasCustomPrompt="1"/>
          </p:nvPr>
        </p:nvSpPr>
        <p:spPr>
          <a:xfrm>
            <a:off x="2865031" y="4012464"/>
            <a:ext cx="975200" cy="97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 hasCustomPrompt="1"/>
          </p:nvPr>
        </p:nvSpPr>
        <p:spPr>
          <a:xfrm>
            <a:off x="8334668" y="1582689"/>
            <a:ext cx="975200" cy="97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8" hasCustomPrompt="1"/>
          </p:nvPr>
        </p:nvSpPr>
        <p:spPr>
          <a:xfrm>
            <a:off x="8334668" y="4012467"/>
            <a:ext cx="975200" cy="97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9"/>
          </p:nvPr>
        </p:nvSpPr>
        <p:spPr>
          <a:xfrm>
            <a:off x="1887500" y="2629000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3"/>
          </p:nvPr>
        </p:nvSpPr>
        <p:spPr>
          <a:xfrm>
            <a:off x="1887500" y="5059107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4"/>
          </p:nvPr>
        </p:nvSpPr>
        <p:spPr>
          <a:xfrm>
            <a:off x="7357267" y="2629000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5"/>
          </p:nvPr>
        </p:nvSpPr>
        <p:spPr>
          <a:xfrm>
            <a:off x="7357267" y="5059107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536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6584067" y="3637005"/>
            <a:ext cx="4461600" cy="1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7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337067" y="274700"/>
            <a:ext cx="11518000" cy="6308800"/>
          </a:xfrm>
          <a:prstGeom prst="roundRect">
            <a:avLst>
              <a:gd name="adj" fmla="val 85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102720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51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1557267" y="3125567"/>
            <a:ext cx="31152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2"/>
          </p:nvPr>
        </p:nvSpPr>
        <p:spPr>
          <a:xfrm>
            <a:off x="4538400" y="4843203"/>
            <a:ext cx="31152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3"/>
          </p:nvPr>
        </p:nvSpPr>
        <p:spPr>
          <a:xfrm>
            <a:off x="7519533" y="3125567"/>
            <a:ext cx="31152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4"/>
          </p:nvPr>
        </p:nvSpPr>
        <p:spPr>
          <a:xfrm>
            <a:off x="1557267" y="2731633"/>
            <a:ext cx="3115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5"/>
          </p:nvPr>
        </p:nvSpPr>
        <p:spPr>
          <a:xfrm>
            <a:off x="7519533" y="2731633"/>
            <a:ext cx="3115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6"/>
          </p:nvPr>
        </p:nvSpPr>
        <p:spPr>
          <a:xfrm>
            <a:off x="4538400" y="4450500"/>
            <a:ext cx="3115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980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959967" y="3048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2"/>
          </p:nvPr>
        </p:nvSpPr>
        <p:spPr>
          <a:xfrm>
            <a:off x="4558992" y="3048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3"/>
          </p:nvPr>
        </p:nvSpPr>
        <p:spPr>
          <a:xfrm>
            <a:off x="959967" y="5366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4"/>
          </p:nvPr>
        </p:nvSpPr>
        <p:spPr>
          <a:xfrm>
            <a:off x="4558992" y="5366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5"/>
          </p:nvPr>
        </p:nvSpPr>
        <p:spPr>
          <a:xfrm>
            <a:off x="8158027" y="3048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6"/>
          </p:nvPr>
        </p:nvSpPr>
        <p:spPr>
          <a:xfrm>
            <a:off x="8158027" y="5366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7"/>
          </p:nvPr>
        </p:nvSpPr>
        <p:spPr>
          <a:xfrm>
            <a:off x="959967" y="2729367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8"/>
          </p:nvPr>
        </p:nvSpPr>
        <p:spPr>
          <a:xfrm>
            <a:off x="4558992" y="2729367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9"/>
          </p:nvPr>
        </p:nvSpPr>
        <p:spPr>
          <a:xfrm>
            <a:off x="8158027" y="2729367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3"/>
          </p:nvPr>
        </p:nvSpPr>
        <p:spPr>
          <a:xfrm>
            <a:off x="959967" y="5047033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4"/>
          </p:nvPr>
        </p:nvSpPr>
        <p:spPr>
          <a:xfrm>
            <a:off x="4559000" y="5047033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5"/>
          </p:nvPr>
        </p:nvSpPr>
        <p:spPr>
          <a:xfrm>
            <a:off x="8158033" y="5047033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943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 hasCustomPrompt="1"/>
          </p:nvPr>
        </p:nvSpPr>
        <p:spPr>
          <a:xfrm>
            <a:off x="2464000" y="1536816"/>
            <a:ext cx="7264000" cy="10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2464000" y="2543316"/>
            <a:ext cx="7264000" cy="4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2" hasCustomPrompt="1"/>
          </p:nvPr>
        </p:nvSpPr>
        <p:spPr>
          <a:xfrm>
            <a:off x="2464000" y="3902388"/>
            <a:ext cx="7264000" cy="10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3"/>
          </p:nvPr>
        </p:nvSpPr>
        <p:spPr>
          <a:xfrm>
            <a:off x="2464000" y="4908784"/>
            <a:ext cx="7264000" cy="4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25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"/>
          <p:cNvSpPr/>
          <p:nvPr/>
        </p:nvSpPr>
        <p:spPr>
          <a:xfrm>
            <a:off x="2071400" y="1552400"/>
            <a:ext cx="8049200" cy="3753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8"/>
          <p:cNvSpPr txBox="1">
            <a:spLocks noGrp="1"/>
          </p:cNvSpPr>
          <p:nvPr>
            <p:ph type="title"/>
          </p:nvPr>
        </p:nvSpPr>
        <p:spPr>
          <a:xfrm>
            <a:off x="1903400" y="2168800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10565073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 flipH="1">
            <a:off x="18" y="1"/>
            <a:ext cx="2013225" cy="6857943"/>
          </a:xfrm>
          <a:custGeom>
            <a:avLst/>
            <a:gdLst/>
            <a:ahLst/>
            <a:cxnLst/>
            <a:rect l="l" t="t" r="r" b="b"/>
            <a:pathLst>
              <a:path w="13933" h="47462" extrusionOk="0">
                <a:moveTo>
                  <a:pt x="7257" y="1"/>
                </a:moveTo>
                <a:lnTo>
                  <a:pt x="6995" y="188"/>
                </a:lnTo>
                <a:lnTo>
                  <a:pt x="6732" y="376"/>
                </a:lnTo>
                <a:lnTo>
                  <a:pt x="6488" y="582"/>
                </a:lnTo>
                <a:lnTo>
                  <a:pt x="6263" y="788"/>
                </a:lnTo>
                <a:lnTo>
                  <a:pt x="6057" y="1013"/>
                </a:lnTo>
                <a:lnTo>
                  <a:pt x="5869" y="1238"/>
                </a:lnTo>
                <a:lnTo>
                  <a:pt x="5701" y="1482"/>
                </a:lnTo>
                <a:lnTo>
                  <a:pt x="5551" y="1726"/>
                </a:lnTo>
                <a:lnTo>
                  <a:pt x="5419" y="1988"/>
                </a:lnTo>
                <a:lnTo>
                  <a:pt x="5288" y="2251"/>
                </a:lnTo>
                <a:lnTo>
                  <a:pt x="5176" y="2514"/>
                </a:lnTo>
                <a:lnTo>
                  <a:pt x="5082" y="2795"/>
                </a:lnTo>
                <a:lnTo>
                  <a:pt x="5007" y="3057"/>
                </a:lnTo>
                <a:lnTo>
                  <a:pt x="4932" y="3339"/>
                </a:lnTo>
                <a:lnTo>
                  <a:pt x="4876" y="3620"/>
                </a:lnTo>
                <a:lnTo>
                  <a:pt x="4819" y="3901"/>
                </a:lnTo>
                <a:lnTo>
                  <a:pt x="4763" y="4464"/>
                </a:lnTo>
                <a:lnTo>
                  <a:pt x="4744" y="5007"/>
                </a:lnTo>
                <a:lnTo>
                  <a:pt x="4763" y="5551"/>
                </a:lnTo>
                <a:lnTo>
                  <a:pt x="4819" y="6058"/>
                </a:lnTo>
                <a:lnTo>
                  <a:pt x="4894" y="6564"/>
                </a:lnTo>
                <a:lnTo>
                  <a:pt x="5007" y="7014"/>
                </a:lnTo>
                <a:lnTo>
                  <a:pt x="5119" y="7426"/>
                </a:lnTo>
                <a:lnTo>
                  <a:pt x="5251" y="7801"/>
                </a:lnTo>
                <a:lnTo>
                  <a:pt x="5401" y="8139"/>
                </a:lnTo>
                <a:lnTo>
                  <a:pt x="5569" y="8458"/>
                </a:lnTo>
                <a:lnTo>
                  <a:pt x="5738" y="8795"/>
                </a:lnTo>
                <a:lnTo>
                  <a:pt x="5926" y="9095"/>
                </a:lnTo>
                <a:lnTo>
                  <a:pt x="6132" y="9414"/>
                </a:lnTo>
                <a:lnTo>
                  <a:pt x="6338" y="9714"/>
                </a:lnTo>
                <a:lnTo>
                  <a:pt x="6770" y="10314"/>
                </a:lnTo>
                <a:lnTo>
                  <a:pt x="7238" y="10896"/>
                </a:lnTo>
                <a:lnTo>
                  <a:pt x="7707" y="11477"/>
                </a:lnTo>
                <a:lnTo>
                  <a:pt x="8176" y="12039"/>
                </a:lnTo>
                <a:lnTo>
                  <a:pt x="8645" y="12621"/>
                </a:lnTo>
                <a:lnTo>
                  <a:pt x="9095" y="13221"/>
                </a:lnTo>
                <a:lnTo>
                  <a:pt x="9507" y="13840"/>
                </a:lnTo>
                <a:lnTo>
                  <a:pt x="9695" y="14158"/>
                </a:lnTo>
                <a:lnTo>
                  <a:pt x="9882" y="14496"/>
                </a:lnTo>
                <a:lnTo>
                  <a:pt x="10051" y="14815"/>
                </a:lnTo>
                <a:lnTo>
                  <a:pt x="10220" y="15152"/>
                </a:lnTo>
                <a:lnTo>
                  <a:pt x="10351" y="15508"/>
                </a:lnTo>
                <a:lnTo>
                  <a:pt x="10464" y="15846"/>
                </a:lnTo>
                <a:lnTo>
                  <a:pt x="10576" y="16202"/>
                </a:lnTo>
                <a:lnTo>
                  <a:pt x="10651" y="16559"/>
                </a:lnTo>
                <a:lnTo>
                  <a:pt x="10707" y="16915"/>
                </a:lnTo>
                <a:lnTo>
                  <a:pt x="10745" y="17271"/>
                </a:lnTo>
                <a:lnTo>
                  <a:pt x="10745" y="17646"/>
                </a:lnTo>
                <a:lnTo>
                  <a:pt x="10726" y="18002"/>
                </a:lnTo>
                <a:lnTo>
                  <a:pt x="10689" y="18284"/>
                </a:lnTo>
                <a:lnTo>
                  <a:pt x="10632" y="18546"/>
                </a:lnTo>
                <a:lnTo>
                  <a:pt x="10576" y="18827"/>
                </a:lnTo>
                <a:lnTo>
                  <a:pt x="10501" y="19090"/>
                </a:lnTo>
                <a:lnTo>
                  <a:pt x="10407" y="19353"/>
                </a:lnTo>
                <a:lnTo>
                  <a:pt x="10295" y="19615"/>
                </a:lnTo>
                <a:lnTo>
                  <a:pt x="10070" y="20121"/>
                </a:lnTo>
                <a:lnTo>
                  <a:pt x="9807" y="20628"/>
                </a:lnTo>
                <a:lnTo>
                  <a:pt x="9526" y="21134"/>
                </a:lnTo>
                <a:lnTo>
                  <a:pt x="8945" y="22128"/>
                </a:lnTo>
                <a:lnTo>
                  <a:pt x="8663" y="22615"/>
                </a:lnTo>
                <a:lnTo>
                  <a:pt x="8382" y="23122"/>
                </a:lnTo>
                <a:lnTo>
                  <a:pt x="8138" y="23609"/>
                </a:lnTo>
                <a:lnTo>
                  <a:pt x="7913" y="24115"/>
                </a:lnTo>
                <a:lnTo>
                  <a:pt x="7820" y="24378"/>
                </a:lnTo>
                <a:lnTo>
                  <a:pt x="7745" y="24640"/>
                </a:lnTo>
                <a:lnTo>
                  <a:pt x="7670" y="24903"/>
                </a:lnTo>
                <a:lnTo>
                  <a:pt x="7613" y="25166"/>
                </a:lnTo>
                <a:lnTo>
                  <a:pt x="7557" y="25428"/>
                </a:lnTo>
                <a:lnTo>
                  <a:pt x="7538" y="25691"/>
                </a:lnTo>
                <a:lnTo>
                  <a:pt x="7538" y="25972"/>
                </a:lnTo>
                <a:lnTo>
                  <a:pt x="7538" y="26253"/>
                </a:lnTo>
                <a:lnTo>
                  <a:pt x="7576" y="26534"/>
                </a:lnTo>
                <a:lnTo>
                  <a:pt x="7613" y="26834"/>
                </a:lnTo>
                <a:lnTo>
                  <a:pt x="7726" y="27397"/>
                </a:lnTo>
                <a:lnTo>
                  <a:pt x="7857" y="27978"/>
                </a:lnTo>
                <a:lnTo>
                  <a:pt x="7895" y="28278"/>
                </a:lnTo>
                <a:lnTo>
                  <a:pt x="7932" y="28560"/>
                </a:lnTo>
                <a:lnTo>
                  <a:pt x="7951" y="28935"/>
                </a:lnTo>
                <a:lnTo>
                  <a:pt x="7932" y="29291"/>
                </a:lnTo>
                <a:lnTo>
                  <a:pt x="7876" y="29666"/>
                </a:lnTo>
                <a:lnTo>
                  <a:pt x="7801" y="30003"/>
                </a:lnTo>
                <a:lnTo>
                  <a:pt x="7688" y="30360"/>
                </a:lnTo>
                <a:lnTo>
                  <a:pt x="7576" y="30697"/>
                </a:lnTo>
                <a:lnTo>
                  <a:pt x="7426" y="31035"/>
                </a:lnTo>
                <a:lnTo>
                  <a:pt x="7257" y="31372"/>
                </a:lnTo>
                <a:lnTo>
                  <a:pt x="7051" y="31691"/>
                </a:lnTo>
                <a:lnTo>
                  <a:pt x="6845" y="32010"/>
                </a:lnTo>
                <a:lnTo>
                  <a:pt x="6638" y="32310"/>
                </a:lnTo>
                <a:lnTo>
                  <a:pt x="6394" y="32610"/>
                </a:lnTo>
                <a:lnTo>
                  <a:pt x="6151" y="32910"/>
                </a:lnTo>
                <a:lnTo>
                  <a:pt x="5888" y="33191"/>
                </a:lnTo>
                <a:lnTo>
                  <a:pt x="5626" y="33454"/>
                </a:lnTo>
                <a:lnTo>
                  <a:pt x="5363" y="33716"/>
                </a:lnTo>
                <a:lnTo>
                  <a:pt x="4819" y="34223"/>
                </a:lnTo>
                <a:lnTo>
                  <a:pt x="4257" y="34710"/>
                </a:lnTo>
                <a:lnTo>
                  <a:pt x="3676" y="35198"/>
                </a:lnTo>
                <a:lnTo>
                  <a:pt x="3113" y="35685"/>
                </a:lnTo>
                <a:lnTo>
                  <a:pt x="2569" y="36192"/>
                </a:lnTo>
                <a:lnTo>
                  <a:pt x="2044" y="36717"/>
                </a:lnTo>
                <a:lnTo>
                  <a:pt x="1800" y="36998"/>
                </a:lnTo>
                <a:lnTo>
                  <a:pt x="1557" y="37279"/>
                </a:lnTo>
                <a:lnTo>
                  <a:pt x="1332" y="37560"/>
                </a:lnTo>
                <a:lnTo>
                  <a:pt x="1125" y="37860"/>
                </a:lnTo>
                <a:lnTo>
                  <a:pt x="919" y="38198"/>
                </a:lnTo>
                <a:lnTo>
                  <a:pt x="713" y="38592"/>
                </a:lnTo>
                <a:lnTo>
                  <a:pt x="525" y="39004"/>
                </a:lnTo>
                <a:lnTo>
                  <a:pt x="338" y="39473"/>
                </a:lnTo>
                <a:lnTo>
                  <a:pt x="188" y="39979"/>
                </a:lnTo>
                <a:lnTo>
                  <a:pt x="131" y="40261"/>
                </a:lnTo>
                <a:lnTo>
                  <a:pt x="94" y="40523"/>
                </a:lnTo>
                <a:lnTo>
                  <a:pt x="38" y="40804"/>
                </a:lnTo>
                <a:lnTo>
                  <a:pt x="19" y="41104"/>
                </a:lnTo>
                <a:lnTo>
                  <a:pt x="0" y="41404"/>
                </a:lnTo>
                <a:lnTo>
                  <a:pt x="0" y="41723"/>
                </a:lnTo>
                <a:lnTo>
                  <a:pt x="19" y="42042"/>
                </a:lnTo>
                <a:lnTo>
                  <a:pt x="38" y="42361"/>
                </a:lnTo>
                <a:lnTo>
                  <a:pt x="94" y="42680"/>
                </a:lnTo>
                <a:lnTo>
                  <a:pt x="150" y="43017"/>
                </a:lnTo>
                <a:lnTo>
                  <a:pt x="244" y="43373"/>
                </a:lnTo>
                <a:lnTo>
                  <a:pt x="338" y="43711"/>
                </a:lnTo>
                <a:lnTo>
                  <a:pt x="469" y="44067"/>
                </a:lnTo>
                <a:lnTo>
                  <a:pt x="619" y="44424"/>
                </a:lnTo>
                <a:lnTo>
                  <a:pt x="788" y="44799"/>
                </a:lnTo>
                <a:lnTo>
                  <a:pt x="975" y="45155"/>
                </a:lnTo>
                <a:lnTo>
                  <a:pt x="1182" y="45530"/>
                </a:lnTo>
                <a:lnTo>
                  <a:pt x="1425" y="45905"/>
                </a:lnTo>
                <a:lnTo>
                  <a:pt x="1707" y="46299"/>
                </a:lnTo>
                <a:lnTo>
                  <a:pt x="2007" y="46674"/>
                </a:lnTo>
                <a:lnTo>
                  <a:pt x="2325" y="47068"/>
                </a:lnTo>
                <a:lnTo>
                  <a:pt x="2682" y="47461"/>
                </a:lnTo>
                <a:lnTo>
                  <a:pt x="13933" y="47461"/>
                </a:lnTo>
                <a:lnTo>
                  <a:pt x="13933" y="57"/>
                </a:lnTo>
                <a:lnTo>
                  <a:pt x="72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 rot="-10357306">
            <a:off x="6371131" y="60401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 flipH="1">
            <a:off x="1306929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7" name="Google Shape;627;p8"/>
          <p:cNvGrpSpPr/>
          <p:nvPr/>
        </p:nvGrpSpPr>
        <p:grpSpPr>
          <a:xfrm>
            <a:off x="9048025" y="53898"/>
            <a:ext cx="1240483" cy="1358263"/>
            <a:chOff x="3459100" y="395775"/>
            <a:chExt cx="803075" cy="879324"/>
          </a:xfrm>
        </p:grpSpPr>
        <p:sp>
          <p:nvSpPr>
            <p:cNvPr id="628" name="Google Shape;628;p8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8"/>
          <p:cNvGrpSpPr/>
          <p:nvPr/>
        </p:nvGrpSpPr>
        <p:grpSpPr>
          <a:xfrm>
            <a:off x="2241359" y="5578265"/>
            <a:ext cx="1240483" cy="1358263"/>
            <a:chOff x="3459100" y="395775"/>
            <a:chExt cx="803075" cy="879324"/>
          </a:xfrm>
        </p:grpSpPr>
        <p:sp>
          <p:nvSpPr>
            <p:cNvPr id="641" name="Google Shape;641;p8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8"/>
          <p:cNvGrpSpPr/>
          <p:nvPr/>
        </p:nvGrpSpPr>
        <p:grpSpPr>
          <a:xfrm>
            <a:off x="340041" y="6226513"/>
            <a:ext cx="354368" cy="306247"/>
            <a:chOff x="-711450" y="730125"/>
            <a:chExt cx="350350" cy="302775"/>
          </a:xfrm>
        </p:grpSpPr>
        <p:sp>
          <p:nvSpPr>
            <p:cNvPr id="654" name="Google Shape;654;p8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8"/>
          <p:cNvGrpSpPr/>
          <p:nvPr/>
        </p:nvGrpSpPr>
        <p:grpSpPr>
          <a:xfrm>
            <a:off x="741389" y="5732383"/>
            <a:ext cx="168257" cy="252133"/>
            <a:chOff x="-682500" y="-141275"/>
            <a:chExt cx="166350" cy="249275"/>
          </a:xfrm>
        </p:grpSpPr>
        <p:sp>
          <p:nvSpPr>
            <p:cNvPr id="657" name="Google Shape;657;p8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8"/>
          <p:cNvGrpSpPr/>
          <p:nvPr/>
        </p:nvGrpSpPr>
        <p:grpSpPr>
          <a:xfrm>
            <a:off x="388968" y="5771155"/>
            <a:ext cx="232283" cy="261085"/>
            <a:chOff x="-1062750" y="-633900"/>
            <a:chExt cx="229650" cy="258125"/>
          </a:xfrm>
        </p:grpSpPr>
        <p:sp>
          <p:nvSpPr>
            <p:cNvPr id="660" name="Google Shape;660;p8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8"/>
          <p:cNvGrpSpPr/>
          <p:nvPr/>
        </p:nvGrpSpPr>
        <p:grpSpPr>
          <a:xfrm flipH="1">
            <a:off x="11682402" y="5726152"/>
            <a:ext cx="377577" cy="812809"/>
            <a:chOff x="-4310950" y="-1390575"/>
            <a:chExt cx="481850" cy="1037275"/>
          </a:xfrm>
        </p:grpSpPr>
        <p:sp>
          <p:nvSpPr>
            <p:cNvPr id="663" name="Google Shape;663;p8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8"/>
          <p:cNvGrpSpPr/>
          <p:nvPr/>
        </p:nvGrpSpPr>
        <p:grpSpPr>
          <a:xfrm rot="-1351764" flipH="1">
            <a:off x="11245591" y="5481635"/>
            <a:ext cx="215968" cy="464912"/>
            <a:chOff x="-4310950" y="-1390575"/>
            <a:chExt cx="481850" cy="1037275"/>
          </a:xfrm>
        </p:grpSpPr>
        <p:sp>
          <p:nvSpPr>
            <p:cNvPr id="671" name="Google Shape;671;p8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8"/>
          <p:cNvGrpSpPr/>
          <p:nvPr/>
        </p:nvGrpSpPr>
        <p:grpSpPr>
          <a:xfrm>
            <a:off x="5470462" y="1338001"/>
            <a:ext cx="1445145" cy="515249"/>
            <a:chOff x="4030071" y="192575"/>
            <a:chExt cx="1083859" cy="386437"/>
          </a:xfrm>
        </p:grpSpPr>
        <p:sp>
          <p:nvSpPr>
            <p:cNvPr id="679" name="Google Shape;679;p8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5" name="Google Shape;695;p8"/>
          <p:cNvGrpSpPr/>
          <p:nvPr/>
        </p:nvGrpSpPr>
        <p:grpSpPr>
          <a:xfrm rot="-609620">
            <a:off x="632527" y="156505"/>
            <a:ext cx="1961052" cy="2100737"/>
            <a:chOff x="-2386974" y="1569270"/>
            <a:chExt cx="1470816" cy="1575582"/>
          </a:xfrm>
        </p:grpSpPr>
        <p:sp>
          <p:nvSpPr>
            <p:cNvPr id="696" name="Google Shape;696;p8"/>
            <p:cNvSpPr/>
            <p:nvPr/>
          </p:nvSpPr>
          <p:spPr>
            <a:xfrm>
              <a:off x="-2386974" y="1569270"/>
              <a:ext cx="1470816" cy="1575582"/>
            </a:xfrm>
            <a:custGeom>
              <a:avLst/>
              <a:gdLst/>
              <a:ahLst/>
              <a:cxnLst/>
              <a:rect l="l" t="t" r="r" b="b"/>
              <a:pathLst>
                <a:path w="78970" h="84595" extrusionOk="0">
                  <a:moveTo>
                    <a:pt x="38429" y="1"/>
                  </a:moveTo>
                  <a:lnTo>
                    <a:pt x="37185" y="45"/>
                  </a:lnTo>
                  <a:lnTo>
                    <a:pt x="35940" y="134"/>
                  </a:lnTo>
                  <a:lnTo>
                    <a:pt x="34695" y="245"/>
                  </a:lnTo>
                  <a:lnTo>
                    <a:pt x="33473" y="423"/>
                  </a:lnTo>
                  <a:lnTo>
                    <a:pt x="32228" y="623"/>
                  </a:lnTo>
                  <a:lnTo>
                    <a:pt x="31006" y="845"/>
                  </a:lnTo>
                  <a:lnTo>
                    <a:pt x="29805" y="1134"/>
                  </a:lnTo>
                  <a:lnTo>
                    <a:pt x="28583" y="1445"/>
                  </a:lnTo>
                  <a:lnTo>
                    <a:pt x="27405" y="1823"/>
                  </a:lnTo>
                  <a:lnTo>
                    <a:pt x="26205" y="2223"/>
                  </a:lnTo>
                  <a:lnTo>
                    <a:pt x="25116" y="2623"/>
                  </a:lnTo>
                  <a:lnTo>
                    <a:pt x="24027" y="3090"/>
                  </a:lnTo>
                  <a:lnTo>
                    <a:pt x="22938" y="3557"/>
                  </a:lnTo>
                  <a:lnTo>
                    <a:pt x="21871" y="4068"/>
                  </a:lnTo>
                  <a:lnTo>
                    <a:pt x="20848" y="4624"/>
                  </a:lnTo>
                  <a:lnTo>
                    <a:pt x="19804" y="5202"/>
                  </a:lnTo>
                  <a:lnTo>
                    <a:pt x="18803" y="5802"/>
                  </a:lnTo>
                  <a:lnTo>
                    <a:pt x="17826" y="6446"/>
                  </a:lnTo>
                  <a:lnTo>
                    <a:pt x="16848" y="7113"/>
                  </a:lnTo>
                  <a:lnTo>
                    <a:pt x="15892" y="7802"/>
                  </a:lnTo>
                  <a:lnTo>
                    <a:pt x="14981" y="8513"/>
                  </a:lnTo>
                  <a:lnTo>
                    <a:pt x="14069" y="9269"/>
                  </a:lnTo>
                  <a:lnTo>
                    <a:pt x="13180" y="10047"/>
                  </a:lnTo>
                  <a:lnTo>
                    <a:pt x="12313" y="10825"/>
                  </a:lnTo>
                  <a:lnTo>
                    <a:pt x="11491" y="11647"/>
                  </a:lnTo>
                  <a:lnTo>
                    <a:pt x="10669" y="12492"/>
                  </a:lnTo>
                  <a:lnTo>
                    <a:pt x="9869" y="13381"/>
                  </a:lnTo>
                  <a:lnTo>
                    <a:pt x="9113" y="14270"/>
                  </a:lnTo>
                  <a:lnTo>
                    <a:pt x="8379" y="15181"/>
                  </a:lnTo>
                  <a:lnTo>
                    <a:pt x="7668" y="16115"/>
                  </a:lnTo>
                  <a:lnTo>
                    <a:pt x="6979" y="17071"/>
                  </a:lnTo>
                  <a:lnTo>
                    <a:pt x="6335" y="18049"/>
                  </a:lnTo>
                  <a:lnTo>
                    <a:pt x="5690" y="19026"/>
                  </a:lnTo>
                  <a:lnTo>
                    <a:pt x="5112" y="20049"/>
                  </a:lnTo>
                  <a:lnTo>
                    <a:pt x="4534" y="21071"/>
                  </a:lnTo>
                  <a:lnTo>
                    <a:pt x="4001" y="22116"/>
                  </a:lnTo>
                  <a:lnTo>
                    <a:pt x="3490" y="23183"/>
                  </a:lnTo>
                  <a:lnTo>
                    <a:pt x="3023" y="24250"/>
                  </a:lnTo>
                  <a:lnTo>
                    <a:pt x="2578" y="25361"/>
                  </a:lnTo>
                  <a:lnTo>
                    <a:pt x="2178" y="26450"/>
                  </a:lnTo>
                  <a:lnTo>
                    <a:pt x="1800" y="27584"/>
                  </a:lnTo>
                  <a:lnTo>
                    <a:pt x="1467" y="28717"/>
                  </a:lnTo>
                  <a:lnTo>
                    <a:pt x="1111" y="30029"/>
                  </a:lnTo>
                  <a:lnTo>
                    <a:pt x="822" y="31340"/>
                  </a:lnTo>
                  <a:lnTo>
                    <a:pt x="578" y="32673"/>
                  </a:lnTo>
                  <a:lnTo>
                    <a:pt x="356" y="34007"/>
                  </a:lnTo>
                  <a:lnTo>
                    <a:pt x="200" y="35341"/>
                  </a:lnTo>
                  <a:lnTo>
                    <a:pt x="89" y="36696"/>
                  </a:lnTo>
                  <a:lnTo>
                    <a:pt x="22" y="38052"/>
                  </a:lnTo>
                  <a:lnTo>
                    <a:pt x="0" y="39430"/>
                  </a:lnTo>
                  <a:lnTo>
                    <a:pt x="0" y="82216"/>
                  </a:lnTo>
                  <a:lnTo>
                    <a:pt x="0" y="82460"/>
                  </a:lnTo>
                  <a:lnTo>
                    <a:pt x="44" y="82683"/>
                  </a:lnTo>
                  <a:lnTo>
                    <a:pt x="89" y="82905"/>
                  </a:lnTo>
                  <a:lnTo>
                    <a:pt x="178" y="83127"/>
                  </a:lnTo>
                  <a:lnTo>
                    <a:pt x="289" y="83350"/>
                  </a:lnTo>
                  <a:lnTo>
                    <a:pt x="400" y="83527"/>
                  </a:lnTo>
                  <a:lnTo>
                    <a:pt x="533" y="83727"/>
                  </a:lnTo>
                  <a:lnTo>
                    <a:pt x="689" y="83883"/>
                  </a:lnTo>
                  <a:lnTo>
                    <a:pt x="867" y="84039"/>
                  </a:lnTo>
                  <a:lnTo>
                    <a:pt x="1045" y="84172"/>
                  </a:lnTo>
                  <a:lnTo>
                    <a:pt x="1245" y="84305"/>
                  </a:lnTo>
                  <a:lnTo>
                    <a:pt x="1445" y="84394"/>
                  </a:lnTo>
                  <a:lnTo>
                    <a:pt x="1667" y="84483"/>
                  </a:lnTo>
                  <a:lnTo>
                    <a:pt x="1889" y="84550"/>
                  </a:lnTo>
                  <a:lnTo>
                    <a:pt x="2134" y="84572"/>
                  </a:lnTo>
                  <a:lnTo>
                    <a:pt x="2378" y="84594"/>
                  </a:lnTo>
                  <a:lnTo>
                    <a:pt x="76592" y="84594"/>
                  </a:lnTo>
                  <a:lnTo>
                    <a:pt x="76836" y="84572"/>
                  </a:lnTo>
                  <a:lnTo>
                    <a:pt x="77059" y="84550"/>
                  </a:lnTo>
                  <a:lnTo>
                    <a:pt x="77303" y="84483"/>
                  </a:lnTo>
                  <a:lnTo>
                    <a:pt x="77525" y="84394"/>
                  </a:lnTo>
                  <a:lnTo>
                    <a:pt x="77725" y="84305"/>
                  </a:lnTo>
                  <a:lnTo>
                    <a:pt x="77925" y="84172"/>
                  </a:lnTo>
                  <a:lnTo>
                    <a:pt x="78103" y="84039"/>
                  </a:lnTo>
                  <a:lnTo>
                    <a:pt x="78281" y="83883"/>
                  </a:lnTo>
                  <a:lnTo>
                    <a:pt x="78437" y="83727"/>
                  </a:lnTo>
                  <a:lnTo>
                    <a:pt x="78570" y="83527"/>
                  </a:lnTo>
                  <a:lnTo>
                    <a:pt x="78681" y="83350"/>
                  </a:lnTo>
                  <a:lnTo>
                    <a:pt x="78792" y="83127"/>
                  </a:lnTo>
                  <a:lnTo>
                    <a:pt x="78859" y="82905"/>
                  </a:lnTo>
                  <a:lnTo>
                    <a:pt x="78926" y="82683"/>
                  </a:lnTo>
                  <a:lnTo>
                    <a:pt x="78948" y="82460"/>
                  </a:lnTo>
                  <a:lnTo>
                    <a:pt x="78970" y="82216"/>
                  </a:lnTo>
                  <a:lnTo>
                    <a:pt x="78970" y="39430"/>
                  </a:lnTo>
                  <a:lnTo>
                    <a:pt x="78948" y="38341"/>
                  </a:lnTo>
                  <a:lnTo>
                    <a:pt x="78926" y="37297"/>
                  </a:lnTo>
                  <a:lnTo>
                    <a:pt x="78837" y="36230"/>
                  </a:lnTo>
                  <a:lnTo>
                    <a:pt x="78748" y="35185"/>
                  </a:lnTo>
                  <a:lnTo>
                    <a:pt x="78614" y="34118"/>
                  </a:lnTo>
                  <a:lnTo>
                    <a:pt x="78459" y="33096"/>
                  </a:lnTo>
                  <a:lnTo>
                    <a:pt x="78281" y="32051"/>
                  </a:lnTo>
                  <a:lnTo>
                    <a:pt x="78081" y="31029"/>
                  </a:lnTo>
                  <a:lnTo>
                    <a:pt x="77836" y="30006"/>
                  </a:lnTo>
                  <a:lnTo>
                    <a:pt x="77570" y="28984"/>
                  </a:lnTo>
                  <a:lnTo>
                    <a:pt x="77281" y="27961"/>
                  </a:lnTo>
                  <a:lnTo>
                    <a:pt x="76970" y="26961"/>
                  </a:lnTo>
                  <a:lnTo>
                    <a:pt x="76636" y="25983"/>
                  </a:lnTo>
                  <a:lnTo>
                    <a:pt x="76258" y="24983"/>
                  </a:lnTo>
                  <a:lnTo>
                    <a:pt x="75858" y="24005"/>
                  </a:lnTo>
                  <a:lnTo>
                    <a:pt x="75414" y="23027"/>
                  </a:lnTo>
                  <a:lnTo>
                    <a:pt x="74791" y="21738"/>
                  </a:lnTo>
                  <a:lnTo>
                    <a:pt x="74125" y="20449"/>
                  </a:lnTo>
                  <a:lnTo>
                    <a:pt x="73413" y="19204"/>
                  </a:lnTo>
                  <a:lnTo>
                    <a:pt x="72635" y="17982"/>
                  </a:lnTo>
                  <a:lnTo>
                    <a:pt x="71835" y="16782"/>
                  </a:lnTo>
                  <a:lnTo>
                    <a:pt x="70991" y="15604"/>
                  </a:lnTo>
                  <a:lnTo>
                    <a:pt x="70079" y="14470"/>
                  </a:lnTo>
                  <a:lnTo>
                    <a:pt x="69146" y="13359"/>
                  </a:lnTo>
                  <a:lnTo>
                    <a:pt x="68301" y="12425"/>
                  </a:lnTo>
                  <a:lnTo>
                    <a:pt x="67412" y="11492"/>
                  </a:lnTo>
                  <a:lnTo>
                    <a:pt x="66590" y="10692"/>
                  </a:lnTo>
                  <a:lnTo>
                    <a:pt x="65723" y="9914"/>
                  </a:lnTo>
                  <a:lnTo>
                    <a:pt x="64856" y="9158"/>
                  </a:lnTo>
                  <a:lnTo>
                    <a:pt x="63967" y="8425"/>
                  </a:lnTo>
                  <a:lnTo>
                    <a:pt x="62967" y="7669"/>
                  </a:lnTo>
                  <a:lnTo>
                    <a:pt x="61967" y="6958"/>
                  </a:lnTo>
                  <a:lnTo>
                    <a:pt x="60922" y="6269"/>
                  </a:lnTo>
                  <a:lnTo>
                    <a:pt x="59855" y="5602"/>
                  </a:lnTo>
                  <a:lnTo>
                    <a:pt x="58766" y="5002"/>
                  </a:lnTo>
                  <a:lnTo>
                    <a:pt x="57677" y="4402"/>
                  </a:lnTo>
                  <a:lnTo>
                    <a:pt x="56544" y="3868"/>
                  </a:lnTo>
                  <a:lnTo>
                    <a:pt x="55410" y="3357"/>
                  </a:lnTo>
                  <a:lnTo>
                    <a:pt x="54277" y="2868"/>
                  </a:lnTo>
                  <a:lnTo>
                    <a:pt x="53099" y="2423"/>
                  </a:lnTo>
                  <a:lnTo>
                    <a:pt x="51921" y="2023"/>
                  </a:lnTo>
                  <a:lnTo>
                    <a:pt x="50743" y="1645"/>
                  </a:lnTo>
                  <a:lnTo>
                    <a:pt x="49542" y="1312"/>
                  </a:lnTo>
                  <a:lnTo>
                    <a:pt x="48320" y="1023"/>
                  </a:lnTo>
                  <a:lnTo>
                    <a:pt x="47098" y="756"/>
                  </a:lnTo>
                  <a:lnTo>
                    <a:pt x="45875" y="534"/>
                  </a:lnTo>
                  <a:lnTo>
                    <a:pt x="44653" y="356"/>
                  </a:lnTo>
                  <a:lnTo>
                    <a:pt x="43408" y="201"/>
                  </a:lnTo>
                  <a:lnTo>
                    <a:pt x="42163" y="112"/>
                  </a:lnTo>
                  <a:lnTo>
                    <a:pt x="40919" y="23"/>
                  </a:lnTo>
                  <a:lnTo>
                    <a:pt x="39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-2386974" y="1569270"/>
              <a:ext cx="1470816" cy="1575582"/>
            </a:xfrm>
            <a:custGeom>
              <a:avLst/>
              <a:gdLst/>
              <a:ahLst/>
              <a:cxnLst/>
              <a:rect l="l" t="t" r="r" b="b"/>
              <a:pathLst>
                <a:path w="78970" h="84595" fill="none" extrusionOk="0">
                  <a:moveTo>
                    <a:pt x="2378" y="84594"/>
                  </a:moveTo>
                  <a:lnTo>
                    <a:pt x="2378" y="84594"/>
                  </a:lnTo>
                  <a:lnTo>
                    <a:pt x="2134" y="84572"/>
                  </a:lnTo>
                  <a:lnTo>
                    <a:pt x="1889" y="84550"/>
                  </a:lnTo>
                  <a:lnTo>
                    <a:pt x="1667" y="84483"/>
                  </a:lnTo>
                  <a:lnTo>
                    <a:pt x="1445" y="84394"/>
                  </a:lnTo>
                  <a:lnTo>
                    <a:pt x="1245" y="84305"/>
                  </a:lnTo>
                  <a:lnTo>
                    <a:pt x="1045" y="84172"/>
                  </a:lnTo>
                  <a:lnTo>
                    <a:pt x="867" y="84039"/>
                  </a:lnTo>
                  <a:lnTo>
                    <a:pt x="689" y="83883"/>
                  </a:lnTo>
                  <a:lnTo>
                    <a:pt x="533" y="83727"/>
                  </a:lnTo>
                  <a:lnTo>
                    <a:pt x="400" y="83527"/>
                  </a:lnTo>
                  <a:lnTo>
                    <a:pt x="289" y="83350"/>
                  </a:lnTo>
                  <a:lnTo>
                    <a:pt x="178" y="83127"/>
                  </a:lnTo>
                  <a:lnTo>
                    <a:pt x="89" y="82905"/>
                  </a:lnTo>
                  <a:lnTo>
                    <a:pt x="44" y="82683"/>
                  </a:lnTo>
                  <a:lnTo>
                    <a:pt x="0" y="82460"/>
                  </a:lnTo>
                  <a:lnTo>
                    <a:pt x="0" y="82216"/>
                  </a:lnTo>
                  <a:lnTo>
                    <a:pt x="0" y="39430"/>
                  </a:lnTo>
                  <a:lnTo>
                    <a:pt x="0" y="39430"/>
                  </a:lnTo>
                  <a:lnTo>
                    <a:pt x="22" y="38052"/>
                  </a:lnTo>
                  <a:lnTo>
                    <a:pt x="89" y="36696"/>
                  </a:lnTo>
                  <a:lnTo>
                    <a:pt x="200" y="35341"/>
                  </a:lnTo>
                  <a:lnTo>
                    <a:pt x="356" y="34007"/>
                  </a:lnTo>
                  <a:lnTo>
                    <a:pt x="578" y="32673"/>
                  </a:lnTo>
                  <a:lnTo>
                    <a:pt x="822" y="31340"/>
                  </a:lnTo>
                  <a:lnTo>
                    <a:pt x="1111" y="30029"/>
                  </a:lnTo>
                  <a:lnTo>
                    <a:pt x="1467" y="28717"/>
                  </a:lnTo>
                  <a:lnTo>
                    <a:pt x="1467" y="28717"/>
                  </a:lnTo>
                  <a:lnTo>
                    <a:pt x="1800" y="27584"/>
                  </a:lnTo>
                  <a:lnTo>
                    <a:pt x="2178" y="26450"/>
                  </a:lnTo>
                  <a:lnTo>
                    <a:pt x="2578" y="25361"/>
                  </a:lnTo>
                  <a:lnTo>
                    <a:pt x="3023" y="24250"/>
                  </a:lnTo>
                  <a:lnTo>
                    <a:pt x="3490" y="23183"/>
                  </a:lnTo>
                  <a:lnTo>
                    <a:pt x="4001" y="22116"/>
                  </a:lnTo>
                  <a:lnTo>
                    <a:pt x="4534" y="21071"/>
                  </a:lnTo>
                  <a:lnTo>
                    <a:pt x="5112" y="20049"/>
                  </a:lnTo>
                  <a:lnTo>
                    <a:pt x="5690" y="19026"/>
                  </a:lnTo>
                  <a:lnTo>
                    <a:pt x="6335" y="18049"/>
                  </a:lnTo>
                  <a:lnTo>
                    <a:pt x="6979" y="17071"/>
                  </a:lnTo>
                  <a:lnTo>
                    <a:pt x="7668" y="16115"/>
                  </a:lnTo>
                  <a:lnTo>
                    <a:pt x="8379" y="15181"/>
                  </a:lnTo>
                  <a:lnTo>
                    <a:pt x="9113" y="14270"/>
                  </a:lnTo>
                  <a:lnTo>
                    <a:pt x="9869" y="13381"/>
                  </a:lnTo>
                  <a:lnTo>
                    <a:pt x="10669" y="12492"/>
                  </a:lnTo>
                  <a:lnTo>
                    <a:pt x="11491" y="11647"/>
                  </a:lnTo>
                  <a:lnTo>
                    <a:pt x="12313" y="10825"/>
                  </a:lnTo>
                  <a:lnTo>
                    <a:pt x="13180" y="10047"/>
                  </a:lnTo>
                  <a:lnTo>
                    <a:pt x="14069" y="9269"/>
                  </a:lnTo>
                  <a:lnTo>
                    <a:pt x="14981" y="8513"/>
                  </a:lnTo>
                  <a:lnTo>
                    <a:pt x="15892" y="7802"/>
                  </a:lnTo>
                  <a:lnTo>
                    <a:pt x="16848" y="7113"/>
                  </a:lnTo>
                  <a:lnTo>
                    <a:pt x="17826" y="6446"/>
                  </a:lnTo>
                  <a:lnTo>
                    <a:pt x="18803" y="5802"/>
                  </a:lnTo>
                  <a:lnTo>
                    <a:pt x="19804" y="5202"/>
                  </a:lnTo>
                  <a:lnTo>
                    <a:pt x="20848" y="4624"/>
                  </a:lnTo>
                  <a:lnTo>
                    <a:pt x="21871" y="4068"/>
                  </a:lnTo>
                  <a:lnTo>
                    <a:pt x="22938" y="3557"/>
                  </a:lnTo>
                  <a:lnTo>
                    <a:pt x="24027" y="3090"/>
                  </a:lnTo>
                  <a:lnTo>
                    <a:pt x="25116" y="2623"/>
                  </a:lnTo>
                  <a:lnTo>
                    <a:pt x="26205" y="2223"/>
                  </a:lnTo>
                  <a:lnTo>
                    <a:pt x="26205" y="2223"/>
                  </a:lnTo>
                  <a:lnTo>
                    <a:pt x="27405" y="1823"/>
                  </a:lnTo>
                  <a:lnTo>
                    <a:pt x="28583" y="1445"/>
                  </a:lnTo>
                  <a:lnTo>
                    <a:pt x="29805" y="1134"/>
                  </a:lnTo>
                  <a:lnTo>
                    <a:pt x="31006" y="845"/>
                  </a:lnTo>
                  <a:lnTo>
                    <a:pt x="32228" y="623"/>
                  </a:lnTo>
                  <a:lnTo>
                    <a:pt x="33473" y="423"/>
                  </a:lnTo>
                  <a:lnTo>
                    <a:pt x="34695" y="245"/>
                  </a:lnTo>
                  <a:lnTo>
                    <a:pt x="35940" y="134"/>
                  </a:lnTo>
                  <a:lnTo>
                    <a:pt x="37185" y="45"/>
                  </a:lnTo>
                  <a:lnTo>
                    <a:pt x="38429" y="1"/>
                  </a:lnTo>
                  <a:lnTo>
                    <a:pt x="39674" y="1"/>
                  </a:lnTo>
                  <a:lnTo>
                    <a:pt x="40919" y="23"/>
                  </a:lnTo>
                  <a:lnTo>
                    <a:pt x="42163" y="112"/>
                  </a:lnTo>
                  <a:lnTo>
                    <a:pt x="43408" y="201"/>
                  </a:lnTo>
                  <a:lnTo>
                    <a:pt x="44653" y="356"/>
                  </a:lnTo>
                  <a:lnTo>
                    <a:pt x="45875" y="534"/>
                  </a:lnTo>
                  <a:lnTo>
                    <a:pt x="47098" y="756"/>
                  </a:lnTo>
                  <a:lnTo>
                    <a:pt x="48320" y="1023"/>
                  </a:lnTo>
                  <a:lnTo>
                    <a:pt x="49542" y="1312"/>
                  </a:lnTo>
                  <a:lnTo>
                    <a:pt x="50743" y="1645"/>
                  </a:lnTo>
                  <a:lnTo>
                    <a:pt x="51921" y="2023"/>
                  </a:lnTo>
                  <a:lnTo>
                    <a:pt x="53099" y="2423"/>
                  </a:lnTo>
                  <a:lnTo>
                    <a:pt x="54277" y="2868"/>
                  </a:lnTo>
                  <a:lnTo>
                    <a:pt x="55410" y="3357"/>
                  </a:lnTo>
                  <a:lnTo>
                    <a:pt x="56544" y="3868"/>
                  </a:lnTo>
                  <a:lnTo>
                    <a:pt x="57677" y="4402"/>
                  </a:lnTo>
                  <a:lnTo>
                    <a:pt x="58766" y="5002"/>
                  </a:lnTo>
                  <a:lnTo>
                    <a:pt x="59855" y="5602"/>
                  </a:lnTo>
                  <a:lnTo>
                    <a:pt x="60922" y="6269"/>
                  </a:lnTo>
                  <a:lnTo>
                    <a:pt x="61967" y="6958"/>
                  </a:lnTo>
                  <a:lnTo>
                    <a:pt x="62967" y="7669"/>
                  </a:lnTo>
                  <a:lnTo>
                    <a:pt x="63967" y="8425"/>
                  </a:lnTo>
                  <a:lnTo>
                    <a:pt x="63967" y="8425"/>
                  </a:lnTo>
                  <a:lnTo>
                    <a:pt x="64856" y="9158"/>
                  </a:lnTo>
                  <a:lnTo>
                    <a:pt x="65723" y="9914"/>
                  </a:lnTo>
                  <a:lnTo>
                    <a:pt x="66590" y="10692"/>
                  </a:lnTo>
                  <a:lnTo>
                    <a:pt x="67412" y="11492"/>
                  </a:lnTo>
                  <a:lnTo>
                    <a:pt x="67412" y="11492"/>
                  </a:lnTo>
                  <a:lnTo>
                    <a:pt x="68301" y="12425"/>
                  </a:lnTo>
                  <a:lnTo>
                    <a:pt x="69146" y="13359"/>
                  </a:lnTo>
                  <a:lnTo>
                    <a:pt x="69146" y="13359"/>
                  </a:lnTo>
                  <a:lnTo>
                    <a:pt x="70079" y="14470"/>
                  </a:lnTo>
                  <a:lnTo>
                    <a:pt x="70991" y="15604"/>
                  </a:lnTo>
                  <a:lnTo>
                    <a:pt x="71835" y="16782"/>
                  </a:lnTo>
                  <a:lnTo>
                    <a:pt x="72635" y="17982"/>
                  </a:lnTo>
                  <a:lnTo>
                    <a:pt x="73413" y="19204"/>
                  </a:lnTo>
                  <a:lnTo>
                    <a:pt x="74125" y="20449"/>
                  </a:lnTo>
                  <a:lnTo>
                    <a:pt x="74791" y="21738"/>
                  </a:lnTo>
                  <a:lnTo>
                    <a:pt x="75414" y="23027"/>
                  </a:lnTo>
                  <a:lnTo>
                    <a:pt x="75414" y="23027"/>
                  </a:lnTo>
                  <a:lnTo>
                    <a:pt x="75858" y="24005"/>
                  </a:lnTo>
                  <a:lnTo>
                    <a:pt x="76258" y="24983"/>
                  </a:lnTo>
                  <a:lnTo>
                    <a:pt x="76636" y="25983"/>
                  </a:lnTo>
                  <a:lnTo>
                    <a:pt x="76970" y="26961"/>
                  </a:lnTo>
                  <a:lnTo>
                    <a:pt x="77281" y="27961"/>
                  </a:lnTo>
                  <a:lnTo>
                    <a:pt x="77570" y="28984"/>
                  </a:lnTo>
                  <a:lnTo>
                    <a:pt x="77836" y="30006"/>
                  </a:lnTo>
                  <a:lnTo>
                    <a:pt x="78081" y="31029"/>
                  </a:lnTo>
                  <a:lnTo>
                    <a:pt x="78281" y="32051"/>
                  </a:lnTo>
                  <a:lnTo>
                    <a:pt x="78459" y="33096"/>
                  </a:lnTo>
                  <a:lnTo>
                    <a:pt x="78614" y="34118"/>
                  </a:lnTo>
                  <a:lnTo>
                    <a:pt x="78748" y="35185"/>
                  </a:lnTo>
                  <a:lnTo>
                    <a:pt x="78837" y="36230"/>
                  </a:lnTo>
                  <a:lnTo>
                    <a:pt x="78926" y="37297"/>
                  </a:lnTo>
                  <a:lnTo>
                    <a:pt x="78948" y="38341"/>
                  </a:lnTo>
                  <a:lnTo>
                    <a:pt x="78970" y="39430"/>
                  </a:lnTo>
                  <a:lnTo>
                    <a:pt x="78970" y="82216"/>
                  </a:lnTo>
                  <a:lnTo>
                    <a:pt x="78970" y="82216"/>
                  </a:lnTo>
                  <a:lnTo>
                    <a:pt x="78948" y="82460"/>
                  </a:lnTo>
                  <a:lnTo>
                    <a:pt x="78926" y="82683"/>
                  </a:lnTo>
                  <a:lnTo>
                    <a:pt x="78859" y="82905"/>
                  </a:lnTo>
                  <a:lnTo>
                    <a:pt x="78792" y="83127"/>
                  </a:lnTo>
                  <a:lnTo>
                    <a:pt x="78681" y="83350"/>
                  </a:lnTo>
                  <a:lnTo>
                    <a:pt x="78570" y="83527"/>
                  </a:lnTo>
                  <a:lnTo>
                    <a:pt x="78437" y="83727"/>
                  </a:lnTo>
                  <a:lnTo>
                    <a:pt x="78281" y="83883"/>
                  </a:lnTo>
                  <a:lnTo>
                    <a:pt x="78103" y="84039"/>
                  </a:lnTo>
                  <a:lnTo>
                    <a:pt x="77925" y="84172"/>
                  </a:lnTo>
                  <a:lnTo>
                    <a:pt x="77725" y="84305"/>
                  </a:lnTo>
                  <a:lnTo>
                    <a:pt x="77525" y="84394"/>
                  </a:lnTo>
                  <a:lnTo>
                    <a:pt x="77303" y="84483"/>
                  </a:lnTo>
                  <a:lnTo>
                    <a:pt x="77059" y="84550"/>
                  </a:lnTo>
                  <a:lnTo>
                    <a:pt x="76836" y="84572"/>
                  </a:lnTo>
                  <a:lnTo>
                    <a:pt x="76592" y="84594"/>
                  </a:lnTo>
                  <a:lnTo>
                    <a:pt x="2378" y="84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-2338958" y="1612331"/>
              <a:ext cx="1382236" cy="1488212"/>
            </a:xfrm>
            <a:custGeom>
              <a:avLst/>
              <a:gdLst/>
              <a:ahLst/>
              <a:cxnLst/>
              <a:rect l="l" t="t" r="r" b="b"/>
              <a:pathLst>
                <a:path w="74214" h="79904" extrusionOk="0">
                  <a:moveTo>
                    <a:pt x="36340" y="0"/>
                  </a:moveTo>
                  <a:lnTo>
                    <a:pt x="35585" y="45"/>
                  </a:lnTo>
                  <a:lnTo>
                    <a:pt x="34829" y="67"/>
                  </a:lnTo>
                  <a:lnTo>
                    <a:pt x="34073" y="134"/>
                  </a:lnTo>
                  <a:lnTo>
                    <a:pt x="33095" y="223"/>
                  </a:lnTo>
                  <a:lnTo>
                    <a:pt x="32117" y="334"/>
                  </a:lnTo>
                  <a:lnTo>
                    <a:pt x="31139" y="489"/>
                  </a:lnTo>
                  <a:lnTo>
                    <a:pt x="30161" y="645"/>
                  </a:lnTo>
                  <a:lnTo>
                    <a:pt x="29206" y="845"/>
                  </a:lnTo>
                  <a:lnTo>
                    <a:pt x="28250" y="1067"/>
                  </a:lnTo>
                  <a:lnTo>
                    <a:pt x="27316" y="1312"/>
                  </a:lnTo>
                  <a:lnTo>
                    <a:pt x="26383" y="1578"/>
                  </a:lnTo>
                  <a:lnTo>
                    <a:pt x="25516" y="1845"/>
                  </a:lnTo>
                  <a:lnTo>
                    <a:pt x="24649" y="2156"/>
                  </a:lnTo>
                  <a:lnTo>
                    <a:pt x="23693" y="2512"/>
                  </a:lnTo>
                  <a:lnTo>
                    <a:pt x="22738" y="2890"/>
                  </a:lnTo>
                  <a:lnTo>
                    <a:pt x="21826" y="3290"/>
                  </a:lnTo>
                  <a:lnTo>
                    <a:pt x="20893" y="3712"/>
                  </a:lnTo>
                  <a:lnTo>
                    <a:pt x="20004" y="4179"/>
                  </a:lnTo>
                  <a:lnTo>
                    <a:pt x="19115" y="4646"/>
                  </a:lnTo>
                  <a:lnTo>
                    <a:pt x="18248" y="5157"/>
                  </a:lnTo>
                  <a:lnTo>
                    <a:pt x="17381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5225" y="7135"/>
                  </a:lnTo>
                  <a:lnTo>
                    <a:pt x="14692" y="7535"/>
                  </a:lnTo>
                  <a:lnTo>
                    <a:pt x="14136" y="7957"/>
                  </a:lnTo>
                  <a:lnTo>
                    <a:pt x="13069" y="8846"/>
                  </a:lnTo>
                  <a:lnTo>
                    <a:pt x="13047" y="8869"/>
                  </a:lnTo>
                  <a:lnTo>
                    <a:pt x="12403" y="9424"/>
                  </a:lnTo>
                  <a:lnTo>
                    <a:pt x="11758" y="10024"/>
                  </a:lnTo>
                  <a:lnTo>
                    <a:pt x="11069" y="10669"/>
                  </a:lnTo>
                  <a:lnTo>
                    <a:pt x="10402" y="11358"/>
                  </a:lnTo>
                  <a:lnTo>
                    <a:pt x="9758" y="12047"/>
                  </a:lnTo>
                  <a:lnTo>
                    <a:pt x="9113" y="12736"/>
                  </a:lnTo>
                  <a:lnTo>
                    <a:pt x="8646" y="13292"/>
                  </a:lnTo>
                  <a:lnTo>
                    <a:pt x="8202" y="13825"/>
                  </a:lnTo>
                  <a:lnTo>
                    <a:pt x="7757" y="14403"/>
                  </a:lnTo>
                  <a:lnTo>
                    <a:pt x="7335" y="14959"/>
                  </a:lnTo>
                  <a:lnTo>
                    <a:pt x="6846" y="15625"/>
                  </a:lnTo>
                  <a:lnTo>
                    <a:pt x="6379" y="16292"/>
                  </a:lnTo>
                  <a:lnTo>
                    <a:pt x="5935" y="16981"/>
                  </a:lnTo>
                  <a:lnTo>
                    <a:pt x="5490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56" y="21671"/>
                  </a:lnTo>
                  <a:lnTo>
                    <a:pt x="3023" y="22427"/>
                  </a:lnTo>
                  <a:lnTo>
                    <a:pt x="2712" y="23182"/>
                  </a:lnTo>
                  <a:lnTo>
                    <a:pt x="2401" y="23960"/>
                  </a:lnTo>
                  <a:lnTo>
                    <a:pt x="2223" y="24383"/>
                  </a:lnTo>
                  <a:lnTo>
                    <a:pt x="1778" y="25716"/>
                  </a:lnTo>
                  <a:lnTo>
                    <a:pt x="1578" y="26383"/>
                  </a:lnTo>
                  <a:lnTo>
                    <a:pt x="1378" y="27050"/>
                  </a:lnTo>
                  <a:lnTo>
                    <a:pt x="1067" y="28250"/>
                  </a:lnTo>
                  <a:lnTo>
                    <a:pt x="778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9"/>
                  </a:lnTo>
                  <a:lnTo>
                    <a:pt x="89" y="34518"/>
                  </a:lnTo>
                  <a:lnTo>
                    <a:pt x="23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14" y="79904"/>
                  </a:lnTo>
                  <a:lnTo>
                    <a:pt x="74214" y="37118"/>
                  </a:lnTo>
                  <a:lnTo>
                    <a:pt x="74192" y="36074"/>
                  </a:lnTo>
                  <a:lnTo>
                    <a:pt x="74147" y="35051"/>
                  </a:lnTo>
                  <a:lnTo>
                    <a:pt x="74080" y="34051"/>
                  </a:lnTo>
                  <a:lnTo>
                    <a:pt x="73992" y="33051"/>
                  </a:lnTo>
                  <a:lnTo>
                    <a:pt x="73880" y="32051"/>
                  </a:lnTo>
                  <a:lnTo>
                    <a:pt x="73725" y="31050"/>
                  </a:lnTo>
                  <a:lnTo>
                    <a:pt x="73547" y="30073"/>
                  </a:lnTo>
                  <a:lnTo>
                    <a:pt x="73347" y="29117"/>
                  </a:lnTo>
                  <a:lnTo>
                    <a:pt x="73125" y="28161"/>
                  </a:lnTo>
                  <a:lnTo>
                    <a:pt x="72880" y="27205"/>
                  </a:lnTo>
                  <a:lnTo>
                    <a:pt x="72614" y="26250"/>
                  </a:lnTo>
                  <a:lnTo>
                    <a:pt x="72302" y="25338"/>
                  </a:lnTo>
                  <a:lnTo>
                    <a:pt x="71991" y="24405"/>
                  </a:lnTo>
                  <a:lnTo>
                    <a:pt x="71636" y="23494"/>
                  </a:lnTo>
                  <a:lnTo>
                    <a:pt x="71280" y="22604"/>
                  </a:lnTo>
                  <a:lnTo>
                    <a:pt x="70880" y="21715"/>
                  </a:lnTo>
                  <a:lnTo>
                    <a:pt x="70280" y="20471"/>
                  </a:lnTo>
                  <a:lnTo>
                    <a:pt x="69657" y="19271"/>
                  </a:lnTo>
                  <a:lnTo>
                    <a:pt x="68968" y="18093"/>
                  </a:lnTo>
                  <a:lnTo>
                    <a:pt x="68257" y="16937"/>
                  </a:lnTo>
                  <a:lnTo>
                    <a:pt x="67501" y="15803"/>
                  </a:lnTo>
                  <a:lnTo>
                    <a:pt x="66701" y="14714"/>
                  </a:lnTo>
                  <a:lnTo>
                    <a:pt x="65857" y="13647"/>
                  </a:lnTo>
                  <a:lnTo>
                    <a:pt x="64968" y="12625"/>
                  </a:lnTo>
                  <a:lnTo>
                    <a:pt x="64168" y="11736"/>
                  </a:lnTo>
                  <a:lnTo>
                    <a:pt x="63345" y="10869"/>
                  </a:lnTo>
                  <a:lnTo>
                    <a:pt x="62345" y="9913"/>
                  </a:lnTo>
                  <a:lnTo>
                    <a:pt x="61323" y="9002"/>
                  </a:lnTo>
                  <a:lnTo>
                    <a:pt x="60256" y="8113"/>
                  </a:lnTo>
                  <a:lnTo>
                    <a:pt x="59167" y="7268"/>
                  </a:lnTo>
                  <a:lnTo>
                    <a:pt x="58033" y="6468"/>
                  </a:lnTo>
                  <a:lnTo>
                    <a:pt x="56877" y="5712"/>
                  </a:lnTo>
                  <a:lnTo>
                    <a:pt x="55699" y="4979"/>
                  </a:lnTo>
                  <a:lnTo>
                    <a:pt x="54477" y="4312"/>
                  </a:lnTo>
                  <a:lnTo>
                    <a:pt x="53232" y="3690"/>
                  </a:lnTo>
                  <a:lnTo>
                    <a:pt x="51965" y="3090"/>
                  </a:lnTo>
                  <a:lnTo>
                    <a:pt x="51321" y="2823"/>
                  </a:lnTo>
                  <a:lnTo>
                    <a:pt x="50676" y="2556"/>
                  </a:lnTo>
                  <a:lnTo>
                    <a:pt x="50009" y="2312"/>
                  </a:lnTo>
                  <a:lnTo>
                    <a:pt x="49365" y="2067"/>
                  </a:lnTo>
                  <a:lnTo>
                    <a:pt x="48676" y="1845"/>
                  </a:lnTo>
                  <a:lnTo>
                    <a:pt x="48009" y="1645"/>
                  </a:lnTo>
                  <a:lnTo>
                    <a:pt x="47342" y="1423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2"/>
                  </a:lnTo>
                  <a:lnTo>
                    <a:pt x="44564" y="756"/>
                  </a:lnTo>
                  <a:lnTo>
                    <a:pt x="43853" y="623"/>
                  </a:lnTo>
                  <a:lnTo>
                    <a:pt x="43030" y="467"/>
                  </a:lnTo>
                  <a:lnTo>
                    <a:pt x="42208" y="356"/>
                  </a:lnTo>
                  <a:lnTo>
                    <a:pt x="41363" y="245"/>
                  </a:lnTo>
                  <a:lnTo>
                    <a:pt x="40519" y="156"/>
                  </a:lnTo>
                  <a:lnTo>
                    <a:pt x="39674" y="89"/>
                  </a:lnTo>
                  <a:lnTo>
                    <a:pt x="38830" y="45"/>
                  </a:lnTo>
                  <a:lnTo>
                    <a:pt x="37963" y="22"/>
                  </a:lnTo>
                  <a:lnTo>
                    <a:pt x="37096" y="0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-2338958" y="1612331"/>
              <a:ext cx="1382236" cy="1488212"/>
            </a:xfrm>
            <a:custGeom>
              <a:avLst/>
              <a:gdLst/>
              <a:ahLst/>
              <a:cxnLst/>
              <a:rect l="l" t="t" r="r" b="b"/>
              <a:pathLst>
                <a:path w="74214" h="79904" fill="none" extrusionOk="0">
                  <a:moveTo>
                    <a:pt x="74214" y="37118"/>
                  </a:moveTo>
                  <a:lnTo>
                    <a:pt x="74214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3" y="35807"/>
                  </a:lnTo>
                  <a:lnTo>
                    <a:pt x="89" y="34518"/>
                  </a:lnTo>
                  <a:lnTo>
                    <a:pt x="200" y="33229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778" y="29472"/>
                  </a:lnTo>
                  <a:lnTo>
                    <a:pt x="1067" y="28250"/>
                  </a:lnTo>
                  <a:lnTo>
                    <a:pt x="1378" y="27050"/>
                  </a:lnTo>
                  <a:lnTo>
                    <a:pt x="1378" y="27050"/>
                  </a:lnTo>
                  <a:lnTo>
                    <a:pt x="1578" y="26383"/>
                  </a:lnTo>
                  <a:lnTo>
                    <a:pt x="1778" y="25716"/>
                  </a:lnTo>
                  <a:lnTo>
                    <a:pt x="2223" y="24383"/>
                  </a:lnTo>
                  <a:lnTo>
                    <a:pt x="2223" y="24383"/>
                  </a:lnTo>
                  <a:lnTo>
                    <a:pt x="2401" y="23960"/>
                  </a:lnTo>
                  <a:lnTo>
                    <a:pt x="2401" y="23960"/>
                  </a:lnTo>
                  <a:lnTo>
                    <a:pt x="2712" y="23182"/>
                  </a:lnTo>
                  <a:lnTo>
                    <a:pt x="3023" y="22427"/>
                  </a:lnTo>
                  <a:lnTo>
                    <a:pt x="3356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490" y="17670"/>
                  </a:lnTo>
                  <a:lnTo>
                    <a:pt x="5490" y="17670"/>
                  </a:lnTo>
                  <a:lnTo>
                    <a:pt x="5935" y="16981"/>
                  </a:lnTo>
                  <a:lnTo>
                    <a:pt x="6379" y="16292"/>
                  </a:lnTo>
                  <a:lnTo>
                    <a:pt x="6846" y="15625"/>
                  </a:lnTo>
                  <a:lnTo>
                    <a:pt x="7335" y="14959"/>
                  </a:lnTo>
                  <a:lnTo>
                    <a:pt x="7335" y="14959"/>
                  </a:lnTo>
                  <a:lnTo>
                    <a:pt x="7757" y="14403"/>
                  </a:lnTo>
                  <a:lnTo>
                    <a:pt x="8202" y="13825"/>
                  </a:lnTo>
                  <a:lnTo>
                    <a:pt x="8646" y="13292"/>
                  </a:lnTo>
                  <a:lnTo>
                    <a:pt x="9113" y="12736"/>
                  </a:lnTo>
                  <a:lnTo>
                    <a:pt x="9113" y="12736"/>
                  </a:lnTo>
                  <a:lnTo>
                    <a:pt x="9758" y="12047"/>
                  </a:lnTo>
                  <a:lnTo>
                    <a:pt x="10402" y="11358"/>
                  </a:lnTo>
                  <a:lnTo>
                    <a:pt x="11069" y="10669"/>
                  </a:lnTo>
                  <a:lnTo>
                    <a:pt x="11758" y="10024"/>
                  </a:lnTo>
                  <a:lnTo>
                    <a:pt x="11758" y="10024"/>
                  </a:lnTo>
                  <a:lnTo>
                    <a:pt x="12403" y="9424"/>
                  </a:lnTo>
                  <a:lnTo>
                    <a:pt x="13047" y="8869"/>
                  </a:lnTo>
                  <a:lnTo>
                    <a:pt x="13069" y="8846"/>
                  </a:lnTo>
                  <a:lnTo>
                    <a:pt x="13069" y="8846"/>
                  </a:lnTo>
                  <a:lnTo>
                    <a:pt x="14136" y="7957"/>
                  </a:lnTo>
                  <a:lnTo>
                    <a:pt x="14692" y="7535"/>
                  </a:lnTo>
                  <a:lnTo>
                    <a:pt x="15225" y="7135"/>
                  </a:lnTo>
                  <a:lnTo>
                    <a:pt x="15225" y="7135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381" y="5668"/>
                  </a:lnTo>
                  <a:lnTo>
                    <a:pt x="17381" y="5668"/>
                  </a:lnTo>
                  <a:lnTo>
                    <a:pt x="18248" y="5157"/>
                  </a:lnTo>
                  <a:lnTo>
                    <a:pt x="19115" y="4646"/>
                  </a:lnTo>
                  <a:lnTo>
                    <a:pt x="20004" y="4179"/>
                  </a:lnTo>
                  <a:lnTo>
                    <a:pt x="20893" y="3712"/>
                  </a:lnTo>
                  <a:lnTo>
                    <a:pt x="21826" y="3290"/>
                  </a:lnTo>
                  <a:lnTo>
                    <a:pt x="22738" y="2890"/>
                  </a:lnTo>
                  <a:lnTo>
                    <a:pt x="23693" y="2512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516" y="1845"/>
                  </a:lnTo>
                  <a:lnTo>
                    <a:pt x="26383" y="1578"/>
                  </a:lnTo>
                  <a:lnTo>
                    <a:pt x="26383" y="1578"/>
                  </a:lnTo>
                  <a:lnTo>
                    <a:pt x="27316" y="1312"/>
                  </a:lnTo>
                  <a:lnTo>
                    <a:pt x="28250" y="1067"/>
                  </a:lnTo>
                  <a:lnTo>
                    <a:pt x="29206" y="845"/>
                  </a:lnTo>
                  <a:lnTo>
                    <a:pt x="30161" y="645"/>
                  </a:lnTo>
                  <a:lnTo>
                    <a:pt x="31139" y="489"/>
                  </a:lnTo>
                  <a:lnTo>
                    <a:pt x="32117" y="334"/>
                  </a:lnTo>
                  <a:lnTo>
                    <a:pt x="33095" y="223"/>
                  </a:lnTo>
                  <a:lnTo>
                    <a:pt x="34073" y="134"/>
                  </a:lnTo>
                  <a:lnTo>
                    <a:pt x="34073" y="134"/>
                  </a:lnTo>
                  <a:lnTo>
                    <a:pt x="34829" y="67"/>
                  </a:lnTo>
                  <a:lnTo>
                    <a:pt x="35585" y="45"/>
                  </a:lnTo>
                  <a:lnTo>
                    <a:pt x="36340" y="0"/>
                  </a:lnTo>
                  <a:lnTo>
                    <a:pt x="37096" y="0"/>
                  </a:lnTo>
                  <a:lnTo>
                    <a:pt x="37096" y="0"/>
                  </a:lnTo>
                  <a:lnTo>
                    <a:pt x="37963" y="22"/>
                  </a:lnTo>
                  <a:lnTo>
                    <a:pt x="38830" y="45"/>
                  </a:lnTo>
                  <a:lnTo>
                    <a:pt x="39674" y="89"/>
                  </a:lnTo>
                  <a:lnTo>
                    <a:pt x="40519" y="156"/>
                  </a:lnTo>
                  <a:lnTo>
                    <a:pt x="41363" y="245"/>
                  </a:lnTo>
                  <a:lnTo>
                    <a:pt x="42208" y="356"/>
                  </a:lnTo>
                  <a:lnTo>
                    <a:pt x="43030" y="467"/>
                  </a:lnTo>
                  <a:lnTo>
                    <a:pt x="43853" y="623"/>
                  </a:lnTo>
                  <a:lnTo>
                    <a:pt x="43853" y="623"/>
                  </a:lnTo>
                  <a:lnTo>
                    <a:pt x="44564" y="756"/>
                  </a:lnTo>
                  <a:lnTo>
                    <a:pt x="45275" y="912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23"/>
                  </a:lnTo>
                  <a:lnTo>
                    <a:pt x="48009" y="1645"/>
                  </a:lnTo>
                  <a:lnTo>
                    <a:pt x="48676" y="1845"/>
                  </a:lnTo>
                  <a:lnTo>
                    <a:pt x="49365" y="2067"/>
                  </a:lnTo>
                  <a:lnTo>
                    <a:pt x="50009" y="2312"/>
                  </a:lnTo>
                  <a:lnTo>
                    <a:pt x="50676" y="2556"/>
                  </a:lnTo>
                  <a:lnTo>
                    <a:pt x="51321" y="2823"/>
                  </a:lnTo>
                  <a:lnTo>
                    <a:pt x="51965" y="3090"/>
                  </a:lnTo>
                  <a:lnTo>
                    <a:pt x="53232" y="3690"/>
                  </a:lnTo>
                  <a:lnTo>
                    <a:pt x="54477" y="4312"/>
                  </a:lnTo>
                  <a:lnTo>
                    <a:pt x="55699" y="4979"/>
                  </a:lnTo>
                  <a:lnTo>
                    <a:pt x="56877" y="5712"/>
                  </a:lnTo>
                  <a:lnTo>
                    <a:pt x="58033" y="6468"/>
                  </a:lnTo>
                  <a:lnTo>
                    <a:pt x="59167" y="7268"/>
                  </a:lnTo>
                  <a:lnTo>
                    <a:pt x="60256" y="8113"/>
                  </a:lnTo>
                  <a:lnTo>
                    <a:pt x="61323" y="9002"/>
                  </a:lnTo>
                  <a:lnTo>
                    <a:pt x="62345" y="9913"/>
                  </a:lnTo>
                  <a:lnTo>
                    <a:pt x="63345" y="10869"/>
                  </a:lnTo>
                  <a:lnTo>
                    <a:pt x="63345" y="10869"/>
                  </a:lnTo>
                  <a:lnTo>
                    <a:pt x="64168" y="11736"/>
                  </a:lnTo>
                  <a:lnTo>
                    <a:pt x="64968" y="12625"/>
                  </a:lnTo>
                  <a:lnTo>
                    <a:pt x="64968" y="12625"/>
                  </a:lnTo>
                  <a:lnTo>
                    <a:pt x="65857" y="13647"/>
                  </a:lnTo>
                  <a:lnTo>
                    <a:pt x="66701" y="14714"/>
                  </a:lnTo>
                  <a:lnTo>
                    <a:pt x="67501" y="15803"/>
                  </a:lnTo>
                  <a:lnTo>
                    <a:pt x="68257" y="16937"/>
                  </a:lnTo>
                  <a:lnTo>
                    <a:pt x="68968" y="18093"/>
                  </a:lnTo>
                  <a:lnTo>
                    <a:pt x="69657" y="19271"/>
                  </a:lnTo>
                  <a:lnTo>
                    <a:pt x="70280" y="20471"/>
                  </a:lnTo>
                  <a:lnTo>
                    <a:pt x="70880" y="21715"/>
                  </a:lnTo>
                  <a:lnTo>
                    <a:pt x="70880" y="21715"/>
                  </a:lnTo>
                  <a:lnTo>
                    <a:pt x="71280" y="22604"/>
                  </a:lnTo>
                  <a:lnTo>
                    <a:pt x="71636" y="23494"/>
                  </a:lnTo>
                  <a:lnTo>
                    <a:pt x="71991" y="24405"/>
                  </a:lnTo>
                  <a:lnTo>
                    <a:pt x="72302" y="25338"/>
                  </a:lnTo>
                  <a:lnTo>
                    <a:pt x="72614" y="26250"/>
                  </a:lnTo>
                  <a:lnTo>
                    <a:pt x="72880" y="27205"/>
                  </a:lnTo>
                  <a:lnTo>
                    <a:pt x="73125" y="28161"/>
                  </a:lnTo>
                  <a:lnTo>
                    <a:pt x="73347" y="29117"/>
                  </a:lnTo>
                  <a:lnTo>
                    <a:pt x="73547" y="30073"/>
                  </a:lnTo>
                  <a:lnTo>
                    <a:pt x="73725" y="31050"/>
                  </a:lnTo>
                  <a:lnTo>
                    <a:pt x="73880" y="32051"/>
                  </a:lnTo>
                  <a:lnTo>
                    <a:pt x="73992" y="33051"/>
                  </a:lnTo>
                  <a:lnTo>
                    <a:pt x="74080" y="34051"/>
                  </a:lnTo>
                  <a:lnTo>
                    <a:pt x="74147" y="35051"/>
                  </a:lnTo>
                  <a:lnTo>
                    <a:pt x="74192" y="36074"/>
                  </a:lnTo>
                  <a:lnTo>
                    <a:pt x="74214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-1334270" y="2364501"/>
              <a:ext cx="307592" cy="172225"/>
            </a:xfrm>
            <a:custGeom>
              <a:avLst/>
              <a:gdLst/>
              <a:ahLst/>
              <a:cxnLst/>
              <a:rect l="l" t="t" r="r" b="b"/>
              <a:pathLst>
                <a:path w="16515" h="9247" extrusionOk="0">
                  <a:moveTo>
                    <a:pt x="1690" y="1"/>
                  </a:moveTo>
                  <a:lnTo>
                    <a:pt x="1467" y="23"/>
                  </a:lnTo>
                  <a:lnTo>
                    <a:pt x="1401" y="67"/>
                  </a:lnTo>
                  <a:lnTo>
                    <a:pt x="1334" y="89"/>
                  </a:lnTo>
                  <a:lnTo>
                    <a:pt x="1112" y="289"/>
                  </a:lnTo>
                  <a:lnTo>
                    <a:pt x="912" y="512"/>
                  </a:lnTo>
                  <a:lnTo>
                    <a:pt x="712" y="734"/>
                  </a:lnTo>
                  <a:lnTo>
                    <a:pt x="556" y="956"/>
                  </a:lnTo>
                  <a:lnTo>
                    <a:pt x="401" y="1201"/>
                  </a:lnTo>
                  <a:lnTo>
                    <a:pt x="267" y="1445"/>
                  </a:lnTo>
                  <a:lnTo>
                    <a:pt x="178" y="1690"/>
                  </a:lnTo>
                  <a:lnTo>
                    <a:pt x="89" y="1934"/>
                  </a:lnTo>
                  <a:lnTo>
                    <a:pt x="45" y="2201"/>
                  </a:lnTo>
                  <a:lnTo>
                    <a:pt x="0" y="2468"/>
                  </a:lnTo>
                  <a:lnTo>
                    <a:pt x="23" y="2734"/>
                  </a:lnTo>
                  <a:lnTo>
                    <a:pt x="45" y="3001"/>
                  </a:lnTo>
                  <a:lnTo>
                    <a:pt x="112" y="3268"/>
                  </a:lnTo>
                  <a:lnTo>
                    <a:pt x="223" y="3535"/>
                  </a:lnTo>
                  <a:lnTo>
                    <a:pt x="356" y="3801"/>
                  </a:lnTo>
                  <a:lnTo>
                    <a:pt x="534" y="4068"/>
                  </a:lnTo>
                  <a:lnTo>
                    <a:pt x="1045" y="4690"/>
                  </a:lnTo>
                  <a:lnTo>
                    <a:pt x="1712" y="5468"/>
                  </a:lnTo>
                  <a:lnTo>
                    <a:pt x="3245" y="7180"/>
                  </a:lnTo>
                  <a:lnTo>
                    <a:pt x="4579" y="8624"/>
                  </a:lnTo>
                  <a:lnTo>
                    <a:pt x="5157" y="9247"/>
                  </a:lnTo>
                  <a:lnTo>
                    <a:pt x="16515" y="6646"/>
                  </a:lnTo>
                  <a:lnTo>
                    <a:pt x="15914" y="6335"/>
                  </a:lnTo>
                  <a:lnTo>
                    <a:pt x="14314" y="5490"/>
                  </a:lnTo>
                  <a:lnTo>
                    <a:pt x="12025" y="4312"/>
                  </a:lnTo>
                  <a:lnTo>
                    <a:pt x="10714" y="3668"/>
                  </a:lnTo>
                  <a:lnTo>
                    <a:pt x="9380" y="3001"/>
                  </a:lnTo>
                  <a:lnTo>
                    <a:pt x="8002" y="2334"/>
                  </a:lnTo>
                  <a:lnTo>
                    <a:pt x="6668" y="1734"/>
                  </a:lnTo>
                  <a:lnTo>
                    <a:pt x="5379" y="1179"/>
                  </a:lnTo>
                  <a:lnTo>
                    <a:pt x="4201" y="690"/>
                  </a:lnTo>
                  <a:lnTo>
                    <a:pt x="3668" y="490"/>
                  </a:lnTo>
                  <a:lnTo>
                    <a:pt x="3179" y="334"/>
                  </a:lnTo>
                  <a:lnTo>
                    <a:pt x="2734" y="201"/>
                  </a:lnTo>
                  <a:lnTo>
                    <a:pt x="2334" y="89"/>
                  </a:lnTo>
                  <a:lnTo>
                    <a:pt x="1979" y="2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-1440656" y="2444403"/>
              <a:ext cx="278202" cy="369688"/>
            </a:xfrm>
            <a:custGeom>
              <a:avLst/>
              <a:gdLst/>
              <a:ahLst/>
              <a:cxnLst/>
              <a:rect l="l" t="t" r="r" b="b"/>
              <a:pathLst>
                <a:path w="14937" h="19849" extrusionOk="0">
                  <a:moveTo>
                    <a:pt x="8491" y="0"/>
                  </a:moveTo>
                  <a:lnTo>
                    <a:pt x="8046" y="22"/>
                  </a:lnTo>
                  <a:lnTo>
                    <a:pt x="7579" y="45"/>
                  </a:lnTo>
                  <a:lnTo>
                    <a:pt x="7135" y="111"/>
                  </a:lnTo>
                  <a:lnTo>
                    <a:pt x="6690" y="200"/>
                  </a:lnTo>
                  <a:lnTo>
                    <a:pt x="6157" y="356"/>
                  </a:lnTo>
                  <a:lnTo>
                    <a:pt x="5535" y="556"/>
                  </a:lnTo>
                  <a:lnTo>
                    <a:pt x="4935" y="800"/>
                  </a:lnTo>
                  <a:lnTo>
                    <a:pt x="4312" y="1112"/>
                  </a:lnTo>
                  <a:lnTo>
                    <a:pt x="3690" y="1467"/>
                  </a:lnTo>
                  <a:lnTo>
                    <a:pt x="3068" y="1867"/>
                  </a:lnTo>
                  <a:lnTo>
                    <a:pt x="2445" y="2312"/>
                  </a:lnTo>
                  <a:lnTo>
                    <a:pt x="1823" y="2823"/>
                  </a:lnTo>
                  <a:lnTo>
                    <a:pt x="1201" y="3379"/>
                  </a:lnTo>
                  <a:lnTo>
                    <a:pt x="2423" y="4712"/>
                  </a:lnTo>
                  <a:lnTo>
                    <a:pt x="2912" y="4268"/>
                  </a:lnTo>
                  <a:lnTo>
                    <a:pt x="3401" y="3868"/>
                  </a:lnTo>
                  <a:lnTo>
                    <a:pt x="3868" y="3512"/>
                  </a:lnTo>
                  <a:lnTo>
                    <a:pt x="4334" y="3201"/>
                  </a:lnTo>
                  <a:lnTo>
                    <a:pt x="4801" y="2912"/>
                  </a:lnTo>
                  <a:lnTo>
                    <a:pt x="5268" y="2645"/>
                  </a:lnTo>
                  <a:lnTo>
                    <a:pt x="5735" y="2423"/>
                  </a:lnTo>
                  <a:lnTo>
                    <a:pt x="6201" y="2245"/>
                  </a:lnTo>
                  <a:lnTo>
                    <a:pt x="6646" y="2089"/>
                  </a:lnTo>
                  <a:lnTo>
                    <a:pt x="7090" y="1978"/>
                  </a:lnTo>
                  <a:lnTo>
                    <a:pt x="7424" y="1912"/>
                  </a:lnTo>
                  <a:lnTo>
                    <a:pt x="7757" y="1845"/>
                  </a:lnTo>
                  <a:lnTo>
                    <a:pt x="8091" y="1823"/>
                  </a:lnTo>
                  <a:lnTo>
                    <a:pt x="8757" y="1823"/>
                  </a:lnTo>
                  <a:lnTo>
                    <a:pt x="9069" y="1845"/>
                  </a:lnTo>
                  <a:lnTo>
                    <a:pt x="9380" y="1889"/>
                  </a:lnTo>
                  <a:lnTo>
                    <a:pt x="9691" y="1956"/>
                  </a:lnTo>
                  <a:lnTo>
                    <a:pt x="10002" y="2045"/>
                  </a:lnTo>
                  <a:lnTo>
                    <a:pt x="10291" y="2134"/>
                  </a:lnTo>
                  <a:lnTo>
                    <a:pt x="10580" y="2245"/>
                  </a:lnTo>
                  <a:lnTo>
                    <a:pt x="10847" y="2378"/>
                  </a:lnTo>
                  <a:lnTo>
                    <a:pt x="11091" y="2534"/>
                  </a:lnTo>
                  <a:lnTo>
                    <a:pt x="11336" y="2690"/>
                  </a:lnTo>
                  <a:lnTo>
                    <a:pt x="11580" y="2867"/>
                  </a:lnTo>
                  <a:lnTo>
                    <a:pt x="11780" y="3067"/>
                  </a:lnTo>
                  <a:lnTo>
                    <a:pt x="12069" y="3379"/>
                  </a:lnTo>
                  <a:lnTo>
                    <a:pt x="12291" y="3712"/>
                  </a:lnTo>
                  <a:lnTo>
                    <a:pt x="12491" y="4068"/>
                  </a:lnTo>
                  <a:lnTo>
                    <a:pt x="12669" y="4423"/>
                  </a:lnTo>
                  <a:lnTo>
                    <a:pt x="12803" y="4801"/>
                  </a:lnTo>
                  <a:lnTo>
                    <a:pt x="12914" y="5179"/>
                  </a:lnTo>
                  <a:lnTo>
                    <a:pt x="13003" y="5557"/>
                  </a:lnTo>
                  <a:lnTo>
                    <a:pt x="13069" y="5912"/>
                  </a:lnTo>
                  <a:lnTo>
                    <a:pt x="13114" y="6290"/>
                  </a:lnTo>
                  <a:lnTo>
                    <a:pt x="13136" y="6646"/>
                  </a:lnTo>
                  <a:lnTo>
                    <a:pt x="13136" y="6979"/>
                  </a:lnTo>
                  <a:lnTo>
                    <a:pt x="13136" y="7313"/>
                  </a:lnTo>
                  <a:lnTo>
                    <a:pt x="13092" y="7891"/>
                  </a:lnTo>
                  <a:lnTo>
                    <a:pt x="13025" y="8357"/>
                  </a:lnTo>
                  <a:lnTo>
                    <a:pt x="12936" y="8935"/>
                  </a:lnTo>
                  <a:lnTo>
                    <a:pt x="12825" y="9491"/>
                  </a:lnTo>
                  <a:lnTo>
                    <a:pt x="12669" y="10047"/>
                  </a:lnTo>
                  <a:lnTo>
                    <a:pt x="12491" y="10580"/>
                  </a:lnTo>
                  <a:lnTo>
                    <a:pt x="12291" y="11091"/>
                  </a:lnTo>
                  <a:lnTo>
                    <a:pt x="12091" y="11625"/>
                  </a:lnTo>
                  <a:lnTo>
                    <a:pt x="11847" y="12114"/>
                  </a:lnTo>
                  <a:lnTo>
                    <a:pt x="11580" y="12603"/>
                  </a:lnTo>
                  <a:lnTo>
                    <a:pt x="11291" y="13092"/>
                  </a:lnTo>
                  <a:lnTo>
                    <a:pt x="10980" y="13536"/>
                  </a:lnTo>
                  <a:lnTo>
                    <a:pt x="10647" y="13981"/>
                  </a:lnTo>
                  <a:lnTo>
                    <a:pt x="10313" y="14425"/>
                  </a:lnTo>
                  <a:lnTo>
                    <a:pt x="9935" y="14825"/>
                  </a:lnTo>
                  <a:lnTo>
                    <a:pt x="9558" y="15203"/>
                  </a:lnTo>
                  <a:lnTo>
                    <a:pt x="9135" y="15581"/>
                  </a:lnTo>
                  <a:lnTo>
                    <a:pt x="8713" y="15914"/>
                  </a:lnTo>
                  <a:lnTo>
                    <a:pt x="8224" y="16270"/>
                  </a:lnTo>
                  <a:lnTo>
                    <a:pt x="7735" y="16603"/>
                  </a:lnTo>
                  <a:lnTo>
                    <a:pt x="7202" y="16892"/>
                  </a:lnTo>
                  <a:lnTo>
                    <a:pt x="6668" y="17137"/>
                  </a:lnTo>
                  <a:lnTo>
                    <a:pt x="6113" y="17381"/>
                  </a:lnTo>
                  <a:lnTo>
                    <a:pt x="5557" y="17559"/>
                  </a:lnTo>
                  <a:lnTo>
                    <a:pt x="5001" y="17737"/>
                  </a:lnTo>
                  <a:lnTo>
                    <a:pt x="4423" y="17848"/>
                  </a:lnTo>
                  <a:lnTo>
                    <a:pt x="3912" y="17937"/>
                  </a:lnTo>
                  <a:lnTo>
                    <a:pt x="3423" y="18004"/>
                  </a:lnTo>
                  <a:lnTo>
                    <a:pt x="2912" y="18026"/>
                  </a:lnTo>
                  <a:lnTo>
                    <a:pt x="2401" y="18048"/>
                  </a:lnTo>
                  <a:lnTo>
                    <a:pt x="1912" y="18026"/>
                  </a:lnTo>
                  <a:lnTo>
                    <a:pt x="1401" y="17981"/>
                  </a:lnTo>
                  <a:lnTo>
                    <a:pt x="912" y="17892"/>
                  </a:lnTo>
                  <a:lnTo>
                    <a:pt x="423" y="17804"/>
                  </a:lnTo>
                  <a:lnTo>
                    <a:pt x="0" y="19559"/>
                  </a:lnTo>
                  <a:lnTo>
                    <a:pt x="378" y="19648"/>
                  </a:lnTo>
                  <a:lnTo>
                    <a:pt x="778" y="19715"/>
                  </a:lnTo>
                  <a:lnTo>
                    <a:pt x="1156" y="19759"/>
                  </a:lnTo>
                  <a:lnTo>
                    <a:pt x="1556" y="19804"/>
                  </a:lnTo>
                  <a:lnTo>
                    <a:pt x="2067" y="19826"/>
                  </a:lnTo>
                  <a:lnTo>
                    <a:pt x="2579" y="19848"/>
                  </a:lnTo>
                  <a:lnTo>
                    <a:pt x="3090" y="19826"/>
                  </a:lnTo>
                  <a:lnTo>
                    <a:pt x="3623" y="19804"/>
                  </a:lnTo>
                  <a:lnTo>
                    <a:pt x="4023" y="19737"/>
                  </a:lnTo>
                  <a:lnTo>
                    <a:pt x="4446" y="19693"/>
                  </a:lnTo>
                  <a:lnTo>
                    <a:pt x="4846" y="19604"/>
                  </a:lnTo>
                  <a:lnTo>
                    <a:pt x="5268" y="19515"/>
                  </a:lnTo>
                  <a:lnTo>
                    <a:pt x="5668" y="19426"/>
                  </a:lnTo>
                  <a:lnTo>
                    <a:pt x="6068" y="19293"/>
                  </a:lnTo>
                  <a:lnTo>
                    <a:pt x="6468" y="19159"/>
                  </a:lnTo>
                  <a:lnTo>
                    <a:pt x="6868" y="19026"/>
                  </a:lnTo>
                  <a:lnTo>
                    <a:pt x="7246" y="18870"/>
                  </a:lnTo>
                  <a:lnTo>
                    <a:pt x="7646" y="18693"/>
                  </a:lnTo>
                  <a:lnTo>
                    <a:pt x="8024" y="18493"/>
                  </a:lnTo>
                  <a:lnTo>
                    <a:pt x="8402" y="18293"/>
                  </a:lnTo>
                  <a:lnTo>
                    <a:pt x="8757" y="18070"/>
                  </a:lnTo>
                  <a:lnTo>
                    <a:pt x="9135" y="17848"/>
                  </a:lnTo>
                  <a:lnTo>
                    <a:pt x="9491" y="17603"/>
                  </a:lnTo>
                  <a:lnTo>
                    <a:pt x="9824" y="17359"/>
                  </a:lnTo>
                  <a:lnTo>
                    <a:pt x="10313" y="16959"/>
                  </a:lnTo>
                  <a:lnTo>
                    <a:pt x="10780" y="16537"/>
                  </a:lnTo>
                  <a:lnTo>
                    <a:pt x="11225" y="16070"/>
                  </a:lnTo>
                  <a:lnTo>
                    <a:pt x="11669" y="15603"/>
                  </a:lnTo>
                  <a:lnTo>
                    <a:pt x="12069" y="15114"/>
                  </a:lnTo>
                  <a:lnTo>
                    <a:pt x="12447" y="14603"/>
                  </a:lnTo>
                  <a:lnTo>
                    <a:pt x="12803" y="14069"/>
                  </a:lnTo>
                  <a:lnTo>
                    <a:pt x="13136" y="13536"/>
                  </a:lnTo>
                  <a:lnTo>
                    <a:pt x="13447" y="12958"/>
                  </a:lnTo>
                  <a:lnTo>
                    <a:pt x="13714" y="12380"/>
                  </a:lnTo>
                  <a:lnTo>
                    <a:pt x="13981" y="11780"/>
                  </a:lnTo>
                  <a:lnTo>
                    <a:pt x="14203" y="11180"/>
                  </a:lnTo>
                  <a:lnTo>
                    <a:pt x="14403" y="10558"/>
                  </a:lnTo>
                  <a:lnTo>
                    <a:pt x="14581" y="9913"/>
                  </a:lnTo>
                  <a:lnTo>
                    <a:pt x="14714" y="9269"/>
                  </a:lnTo>
                  <a:lnTo>
                    <a:pt x="14825" y="8624"/>
                  </a:lnTo>
                  <a:lnTo>
                    <a:pt x="14892" y="8113"/>
                  </a:lnTo>
                  <a:lnTo>
                    <a:pt x="14936" y="7579"/>
                  </a:lnTo>
                  <a:lnTo>
                    <a:pt x="14936" y="7090"/>
                  </a:lnTo>
                  <a:lnTo>
                    <a:pt x="14936" y="6579"/>
                  </a:lnTo>
                  <a:lnTo>
                    <a:pt x="14914" y="6112"/>
                  </a:lnTo>
                  <a:lnTo>
                    <a:pt x="14847" y="5623"/>
                  </a:lnTo>
                  <a:lnTo>
                    <a:pt x="14781" y="5179"/>
                  </a:lnTo>
                  <a:lnTo>
                    <a:pt x="14670" y="4734"/>
                  </a:lnTo>
                  <a:lnTo>
                    <a:pt x="14536" y="4312"/>
                  </a:lnTo>
                  <a:lnTo>
                    <a:pt x="14403" y="3890"/>
                  </a:lnTo>
                  <a:lnTo>
                    <a:pt x="14225" y="3490"/>
                  </a:lnTo>
                  <a:lnTo>
                    <a:pt x="14047" y="3112"/>
                  </a:lnTo>
                  <a:lnTo>
                    <a:pt x="13825" y="2756"/>
                  </a:lnTo>
                  <a:lnTo>
                    <a:pt x="13581" y="2401"/>
                  </a:lnTo>
                  <a:lnTo>
                    <a:pt x="13336" y="2089"/>
                  </a:lnTo>
                  <a:lnTo>
                    <a:pt x="13069" y="1801"/>
                  </a:lnTo>
                  <a:lnTo>
                    <a:pt x="12758" y="1512"/>
                  </a:lnTo>
                  <a:lnTo>
                    <a:pt x="12447" y="1267"/>
                  </a:lnTo>
                  <a:lnTo>
                    <a:pt x="12114" y="1023"/>
                  </a:lnTo>
                  <a:lnTo>
                    <a:pt x="11758" y="823"/>
                  </a:lnTo>
                  <a:lnTo>
                    <a:pt x="11380" y="645"/>
                  </a:lnTo>
                  <a:lnTo>
                    <a:pt x="11002" y="467"/>
                  </a:lnTo>
                  <a:lnTo>
                    <a:pt x="10602" y="334"/>
                  </a:lnTo>
                  <a:lnTo>
                    <a:pt x="10202" y="222"/>
                  </a:lnTo>
                  <a:lnTo>
                    <a:pt x="9780" y="134"/>
                  </a:lnTo>
                  <a:lnTo>
                    <a:pt x="9358" y="67"/>
                  </a:lnTo>
                  <a:lnTo>
                    <a:pt x="8913" y="22"/>
                  </a:lnTo>
                  <a:lnTo>
                    <a:pt x="8491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-1440656" y="2775983"/>
              <a:ext cx="82397" cy="38107"/>
            </a:xfrm>
            <a:custGeom>
              <a:avLst/>
              <a:gdLst/>
              <a:ahLst/>
              <a:cxnLst/>
              <a:rect l="l" t="t" r="r" b="b"/>
              <a:pathLst>
                <a:path w="4424" h="2046" extrusionOk="0">
                  <a:moveTo>
                    <a:pt x="423" y="1"/>
                  </a:moveTo>
                  <a:lnTo>
                    <a:pt x="0" y="1756"/>
                  </a:lnTo>
                  <a:lnTo>
                    <a:pt x="378" y="1845"/>
                  </a:lnTo>
                  <a:lnTo>
                    <a:pt x="778" y="1912"/>
                  </a:lnTo>
                  <a:lnTo>
                    <a:pt x="1156" y="1956"/>
                  </a:lnTo>
                  <a:lnTo>
                    <a:pt x="1556" y="2001"/>
                  </a:lnTo>
                  <a:lnTo>
                    <a:pt x="2067" y="2023"/>
                  </a:lnTo>
                  <a:lnTo>
                    <a:pt x="2579" y="2045"/>
                  </a:lnTo>
                  <a:lnTo>
                    <a:pt x="3090" y="2023"/>
                  </a:lnTo>
                  <a:lnTo>
                    <a:pt x="3623" y="2001"/>
                  </a:lnTo>
                  <a:lnTo>
                    <a:pt x="3845" y="1534"/>
                  </a:lnTo>
                  <a:lnTo>
                    <a:pt x="4068" y="1045"/>
                  </a:lnTo>
                  <a:lnTo>
                    <a:pt x="4246" y="556"/>
                  </a:lnTo>
                  <a:lnTo>
                    <a:pt x="4423" y="45"/>
                  </a:lnTo>
                  <a:lnTo>
                    <a:pt x="3912" y="134"/>
                  </a:lnTo>
                  <a:lnTo>
                    <a:pt x="3423" y="201"/>
                  </a:lnTo>
                  <a:lnTo>
                    <a:pt x="2912" y="223"/>
                  </a:lnTo>
                  <a:lnTo>
                    <a:pt x="2401" y="245"/>
                  </a:lnTo>
                  <a:lnTo>
                    <a:pt x="1912" y="223"/>
                  </a:lnTo>
                  <a:lnTo>
                    <a:pt x="1401" y="178"/>
                  </a:lnTo>
                  <a:lnTo>
                    <a:pt x="912" y="89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-1418306" y="2451014"/>
              <a:ext cx="93162" cy="81168"/>
            </a:xfrm>
            <a:custGeom>
              <a:avLst/>
              <a:gdLst/>
              <a:ahLst/>
              <a:cxnLst/>
              <a:rect l="l" t="t" r="r" b="b"/>
              <a:pathLst>
                <a:path w="5002" h="4358" extrusionOk="0">
                  <a:moveTo>
                    <a:pt x="4957" y="1"/>
                  </a:moveTo>
                  <a:lnTo>
                    <a:pt x="4335" y="201"/>
                  </a:lnTo>
                  <a:lnTo>
                    <a:pt x="3735" y="445"/>
                  </a:lnTo>
                  <a:lnTo>
                    <a:pt x="3112" y="757"/>
                  </a:lnTo>
                  <a:lnTo>
                    <a:pt x="2490" y="1112"/>
                  </a:lnTo>
                  <a:lnTo>
                    <a:pt x="1868" y="1512"/>
                  </a:lnTo>
                  <a:lnTo>
                    <a:pt x="1245" y="1957"/>
                  </a:lnTo>
                  <a:lnTo>
                    <a:pt x="623" y="2468"/>
                  </a:lnTo>
                  <a:lnTo>
                    <a:pt x="1" y="3024"/>
                  </a:lnTo>
                  <a:lnTo>
                    <a:pt x="1223" y="4357"/>
                  </a:lnTo>
                  <a:lnTo>
                    <a:pt x="1712" y="3913"/>
                  </a:lnTo>
                  <a:lnTo>
                    <a:pt x="2201" y="3513"/>
                  </a:lnTo>
                  <a:lnTo>
                    <a:pt x="2668" y="3157"/>
                  </a:lnTo>
                  <a:lnTo>
                    <a:pt x="3134" y="2846"/>
                  </a:lnTo>
                  <a:lnTo>
                    <a:pt x="3601" y="2557"/>
                  </a:lnTo>
                  <a:lnTo>
                    <a:pt x="4068" y="2290"/>
                  </a:lnTo>
                  <a:lnTo>
                    <a:pt x="4535" y="2068"/>
                  </a:lnTo>
                  <a:lnTo>
                    <a:pt x="5001" y="1890"/>
                  </a:lnTo>
                  <a:lnTo>
                    <a:pt x="4979" y="934"/>
                  </a:lnTo>
                  <a:lnTo>
                    <a:pt x="49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-2091004" y="2363253"/>
              <a:ext cx="730249" cy="583298"/>
            </a:xfrm>
            <a:custGeom>
              <a:avLst/>
              <a:gdLst/>
              <a:ahLst/>
              <a:cxnLst/>
              <a:rect l="l" t="t" r="r" b="b"/>
              <a:pathLst>
                <a:path w="39208" h="31318" extrusionOk="0">
                  <a:moveTo>
                    <a:pt x="1" y="1"/>
                  </a:moveTo>
                  <a:lnTo>
                    <a:pt x="1" y="312"/>
                  </a:lnTo>
                  <a:lnTo>
                    <a:pt x="1" y="1223"/>
                  </a:lnTo>
                  <a:lnTo>
                    <a:pt x="23" y="2712"/>
                  </a:lnTo>
                  <a:lnTo>
                    <a:pt x="45" y="3646"/>
                  </a:lnTo>
                  <a:lnTo>
                    <a:pt x="90" y="4713"/>
                  </a:lnTo>
                  <a:lnTo>
                    <a:pt x="134" y="5313"/>
                  </a:lnTo>
                  <a:lnTo>
                    <a:pt x="201" y="6758"/>
                  </a:lnTo>
                  <a:lnTo>
                    <a:pt x="245" y="7180"/>
                  </a:lnTo>
                  <a:lnTo>
                    <a:pt x="379" y="9358"/>
                  </a:lnTo>
                  <a:lnTo>
                    <a:pt x="534" y="11625"/>
                  </a:lnTo>
                  <a:lnTo>
                    <a:pt x="734" y="13892"/>
                  </a:lnTo>
                  <a:lnTo>
                    <a:pt x="934" y="16093"/>
                  </a:lnTo>
                  <a:lnTo>
                    <a:pt x="1090" y="17449"/>
                  </a:lnTo>
                  <a:lnTo>
                    <a:pt x="1245" y="18715"/>
                  </a:lnTo>
                  <a:lnTo>
                    <a:pt x="1423" y="19893"/>
                  </a:lnTo>
                  <a:lnTo>
                    <a:pt x="1623" y="20983"/>
                  </a:lnTo>
                  <a:lnTo>
                    <a:pt x="1801" y="21960"/>
                  </a:lnTo>
                  <a:lnTo>
                    <a:pt x="2023" y="22827"/>
                  </a:lnTo>
                  <a:lnTo>
                    <a:pt x="2135" y="23183"/>
                  </a:lnTo>
                  <a:lnTo>
                    <a:pt x="2246" y="23516"/>
                  </a:lnTo>
                  <a:lnTo>
                    <a:pt x="2357" y="23805"/>
                  </a:lnTo>
                  <a:lnTo>
                    <a:pt x="2468" y="24050"/>
                  </a:lnTo>
                  <a:lnTo>
                    <a:pt x="2668" y="24405"/>
                  </a:lnTo>
                  <a:lnTo>
                    <a:pt x="2868" y="24717"/>
                  </a:lnTo>
                  <a:lnTo>
                    <a:pt x="3090" y="25050"/>
                  </a:lnTo>
                  <a:lnTo>
                    <a:pt x="3313" y="25361"/>
                  </a:lnTo>
                  <a:lnTo>
                    <a:pt x="3802" y="25961"/>
                  </a:lnTo>
                  <a:lnTo>
                    <a:pt x="4335" y="26561"/>
                  </a:lnTo>
                  <a:lnTo>
                    <a:pt x="4913" y="27117"/>
                  </a:lnTo>
                  <a:lnTo>
                    <a:pt x="5513" y="27628"/>
                  </a:lnTo>
                  <a:lnTo>
                    <a:pt x="6113" y="28117"/>
                  </a:lnTo>
                  <a:lnTo>
                    <a:pt x="6735" y="28584"/>
                  </a:lnTo>
                  <a:lnTo>
                    <a:pt x="7380" y="29006"/>
                  </a:lnTo>
                  <a:lnTo>
                    <a:pt x="8002" y="29384"/>
                  </a:lnTo>
                  <a:lnTo>
                    <a:pt x="8625" y="29717"/>
                  </a:lnTo>
                  <a:lnTo>
                    <a:pt x="9225" y="30029"/>
                  </a:lnTo>
                  <a:lnTo>
                    <a:pt x="9803" y="30295"/>
                  </a:lnTo>
                  <a:lnTo>
                    <a:pt x="10358" y="30518"/>
                  </a:lnTo>
                  <a:lnTo>
                    <a:pt x="10869" y="30695"/>
                  </a:lnTo>
                  <a:lnTo>
                    <a:pt x="11336" y="30807"/>
                  </a:lnTo>
                  <a:lnTo>
                    <a:pt x="11914" y="30918"/>
                  </a:lnTo>
                  <a:lnTo>
                    <a:pt x="12736" y="31029"/>
                  </a:lnTo>
                  <a:lnTo>
                    <a:pt x="13781" y="31118"/>
                  </a:lnTo>
                  <a:lnTo>
                    <a:pt x="15004" y="31184"/>
                  </a:lnTo>
                  <a:lnTo>
                    <a:pt x="16382" y="31251"/>
                  </a:lnTo>
                  <a:lnTo>
                    <a:pt x="17849" y="31296"/>
                  </a:lnTo>
                  <a:lnTo>
                    <a:pt x="19382" y="31318"/>
                  </a:lnTo>
                  <a:lnTo>
                    <a:pt x="20982" y="31318"/>
                  </a:lnTo>
                  <a:lnTo>
                    <a:pt x="22560" y="31273"/>
                  </a:lnTo>
                  <a:lnTo>
                    <a:pt x="24116" y="31207"/>
                  </a:lnTo>
                  <a:lnTo>
                    <a:pt x="25605" y="31096"/>
                  </a:lnTo>
                  <a:lnTo>
                    <a:pt x="26295" y="31029"/>
                  </a:lnTo>
                  <a:lnTo>
                    <a:pt x="26984" y="30940"/>
                  </a:lnTo>
                  <a:lnTo>
                    <a:pt x="27606" y="30851"/>
                  </a:lnTo>
                  <a:lnTo>
                    <a:pt x="28206" y="30740"/>
                  </a:lnTo>
                  <a:lnTo>
                    <a:pt x="28784" y="30629"/>
                  </a:lnTo>
                  <a:lnTo>
                    <a:pt x="29273" y="30495"/>
                  </a:lnTo>
                  <a:lnTo>
                    <a:pt x="29740" y="30340"/>
                  </a:lnTo>
                  <a:lnTo>
                    <a:pt x="30140" y="30184"/>
                  </a:lnTo>
                  <a:lnTo>
                    <a:pt x="30473" y="30006"/>
                  </a:lnTo>
                  <a:lnTo>
                    <a:pt x="30740" y="29829"/>
                  </a:lnTo>
                  <a:lnTo>
                    <a:pt x="31384" y="29317"/>
                  </a:lnTo>
                  <a:lnTo>
                    <a:pt x="32073" y="28762"/>
                  </a:lnTo>
                  <a:lnTo>
                    <a:pt x="33051" y="27984"/>
                  </a:lnTo>
                  <a:lnTo>
                    <a:pt x="33562" y="27562"/>
                  </a:lnTo>
                  <a:lnTo>
                    <a:pt x="34051" y="27117"/>
                  </a:lnTo>
                  <a:lnTo>
                    <a:pt x="34540" y="26650"/>
                  </a:lnTo>
                  <a:lnTo>
                    <a:pt x="35029" y="26139"/>
                  </a:lnTo>
                  <a:lnTo>
                    <a:pt x="35496" y="25606"/>
                  </a:lnTo>
                  <a:lnTo>
                    <a:pt x="35963" y="25028"/>
                  </a:lnTo>
                  <a:lnTo>
                    <a:pt x="36385" y="24428"/>
                  </a:lnTo>
                  <a:lnTo>
                    <a:pt x="36785" y="23761"/>
                  </a:lnTo>
                  <a:lnTo>
                    <a:pt x="36963" y="23427"/>
                  </a:lnTo>
                  <a:lnTo>
                    <a:pt x="37141" y="23072"/>
                  </a:lnTo>
                  <a:lnTo>
                    <a:pt x="37319" y="22694"/>
                  </a:lnTo>
                  <a:lnTo>
                    <a:pt x="37474" y="22316"/>
                  </a:lnTo>
                  <a:lnTo>
                    <a:pt x="37608" y="21916"/>
                  </a:lnTo>
                  <a:lnTo>
                    <a:pt x="37741" y="21516"/>
                  </a:lnTo>
                  <a:lnTo>
                    <a:pt x="37874" y="21094"/>
                  </a:lnTo>
                  <a:lnTo>
                    <a:pt x="37963" y="20671"/>
                  </a:lnTo>
                  <a:lnTo>
                    <a:pt x="38052" y="20227"/>
                  </a:lnTo>
                  <a:lnTo>
                    <a:pt x="38141" y="19760"/>
                  </a:lnTo>
                  <a:lnTo>
                    <a:pt x="38208" y="19271"/>
                  </a:lnTo>
                  <a:lnTo>
                    <a:pt x="38252" y="18782"/>
                  </a:lnTo>
                  <a:lnTo>
                    <a:pt x="38452" y="16093"/>
                  </a:lnTo>
                  <a:lnTo>
                    <a:pt x="38630" y="13003"/>
                  </a:lnTo>
                  <a:lnTo>
                    <a:pt x="39008" y="6602"/>
                  </a:lnTo>
                  <a:lnTo>
                    <a:pt x="39030" y="6180"/>
                  </a:lnTo>
                  <a:lnTo>
                    <a:pt x="39052" y="5624"/>
                  </a:lnTo>
                  <a:lnTo>
                    <a:pt x="39097" y="5113"/>
                  </a:lnTo>
                  <a:lnTo>
                    <a:pt x="39164" y="3068"/>
                  </a:lnTo>
                  <a:lnTo>
                    <a:pt x="39208" y="1534"/>
                  </a:lnTo>
                  <a:lnTo>
                    <a:pt x="39208" y="2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-2091004" y="2363253"/>
              <a:ext cx="730249" cy="583298"/>
            </a:xfrm>
            <a:custGeom>
              <a:avLst/>
              <a:gdLst/>
              <a:ahLst/>
              <a:cxnLst/>
              <a:rect l="l" t="t" r="r" b="b"/>
              <a:pathLst>
                <a:path w="39208" h="31318" fill="none" extrusionOk="0">
                  <a:moveTo>
                    <a:pt x="39097" y="5113"/>
                  </a:moveTo>
                  <a:lnTo>
                    <a:pt x="39097" y="5113"/>
                  </a:lnTo>
                  <a:lnTo>
                    <a:pt x="39052" y="5624"/>
                  </a:lnTo>
                  <a:lnTo>
                    <a:pt x="39052" y="5624"/>
                  </a:lnTo>
                  <a:lnTo>
                    <a:pt x="39030" y="6180"/>
                  </a:lnTo>
                  <a:lnTo>
                    <a:pt x="39030" y="6180"/>
                  </a:lnTo>
                  <a:lnTo>
                    <a:pt x="39008" y="6602"/>
                  </a:lnTo>
                  <a:lnTo>
                    <a:pt x="39008" y="6602"/>
                  </a:lnTo>
                  <a:lnTo>
                    <a:pt x="38630" y="13003"/>
                  </a:lnTo>
                  <a:lnTo>
                    <a:pt x="38452" y="16093"/>
                  </a:lnTo>
                  <a:lnTo>
                    <a:pt x="38252" y="18782"/>
                  </a:lnTo>
                  <a:lnTo>
                    <a:pt x="38252" y="18782"/>
                  </a:lnTo>
                  <a:lnTo>
                    <a:pt x="38208" y="19271"/>
                  </a:lnTo>
                  <a:lnTo>
                    <a:pt x="38141" y="19760"/>
                  </a:lnTo>
                  <a:lnTo>
                    <a:pt x="38052" y="20227"/>
                  </a:lnTo>
                  <a:lnTo>
                    <a:pt x="37963" y="20671"/>
                  </a:lnTo>
                  <a:lnTo>
                    <a:pt x="37874" y="21094"/>
                  </a:lnTo>
                  <a:lnTo>
                    <a:pt x="37741" y="21516"/>
                  </a:lnTo>
                  <a:lnTo>
                    <a:pt x="37608" y="21916"/>
                  </a:lnTo>
                  <a:lnTo>
                    <a:pt x="37474" y="22316"/>
                  </a:lnTo>
                  <a:lnTo>
                    <a:pt x="37319" y="22694"/>
                  </a:lnTo>
                  <a:lnTo>
                    <a:pt x="37141" y="23072"/>
                  </a:lnTo>
                  <a:lnTo>
                    <a:pt x="36963" y="23427"/>
                  </a:lnTo>
                  <a:lnTo>
                    <a:pt x="36785" y="23761"/>
                  </a:lnTo>
                  <a:lnTo>
                    <a:pt x="36385" y="24428"/>
                  </a:lnTo>
                  <a:lnTo>
                    <a:pt x="35963" y="25028"/>
                  </a:lnTo>
                  <a:lnTo>
                    <a:pt x="35496" y="25606"/>
                  </a:lnTo>
                  <a:lnTo>
                    <a:pt x="35029" y="26139"/>
                  </a:lnTo>
                  <a:lnTo>
                    <a:pt x="34540" y="26650"/>
                  </a:lnTo>
                  <a:lnTo>
                    <a:pt x="34051" y="27117"/>
                  </a:lnTo>
                  <a:lnTo>
                    <a:pt x="33562" y="27562"/>
                  </a:lnTo>
                  <a:lnTo>
                    <a:pt x="33051" y="27984"/>
                  </a:lnTo>
                  <a:lnTo>
                    <a:pt x="32073" y="28762"/>
                  </a:lnTo>
                  <a:lnTo>
                    <a:pt x="32073" y="28762"/>
                  </a:lnTo>
                  <a:lnTo>
                    <a:pt x="31384" y="29317"/>
                  </a:lnTo>
                  <a:lnTo>
                    <a:pt x="30740" y="29829"/>
                  </a:lnTo>
                  <a:lnTo>
                    <a:pt x="30740" y="29829"/>
                  </a:lnTo>
                  <a:lnTo>
                    <a:pt x="30473" y="30006"/>
                  </a:lnTo>
                  <a:lnTo>
                    <a:pt x="30140" y="30184"/>
                  </a:lnTo>
                  <a:lnTo>
                    <a:pt x="29740" y="30340"/>
                  </a:lnTo>
                  <a:lnTo>
                    <a:pt x="29273" y="30495"/>
                  </a:lnTo>
                  <a:lnTo>
                    <a:pt x="28784" y="30629"/>
                  </a:lnTo>
                  <a:lnTo>
                    <a:pt x="28206" y="30740"/>
                  </a:lnTo>
                  <a:lnTo>
                    <a:pt x="27606" y="30851"/>
                  </a:lnTo>
                  <a:lnTo>
                    <a:pt x="26984" y="30940"/>
                  </a:lnTo>
                  <a:lnTo>
                    <a:pt x="26295" y="31029"/>
                  </a:lnTo>
                  <a:lnTo>
                    <a:pt x="25605" y="31096"/>
                  </a:lnTo>
                  <a:lnTo>
                    <a:pt x="24116" y="31207"/>
                  </a:lnTo>
                  <a:lnTo>
                    <a:pt x="22560" y="31273"/>
                  </a:lnTo>
                  <a:lnTo>
                    <a:pt x="20982" y="31318"/>
                  </a:lnTo>
                  <a:lnTo>
                    <a:pt x="19382" y="31318"/>
                  </a:lnTo>
                  <a:lnTo>
                    <a:pt x="17849" y="31296"/>
                  </a:lnTo>
                  <a:lnTo>
                    <a:pt x="16382" y="31251"/>
                  </a:lnTo>
                  <a:lnTo>
                    <a:pt x="15004" y="31184"/>
                  </a:lnTo>
                  <a:lnTo>
                    <a:pt x="13781" y="31118"/>
                  </a:lnTo>
                  <a:lnTo>
                    <a:pt x="12736" y="31029"/>
                  </a:lnTo>
                  <a:lnTo>
                    <a:pt x="11914" y="30918"/>
                  </a:lnTo>
                  <a:lnTo>
                    <a:pt x="11336" y="30807"/>
                  </a:lnTo>
                  <a:lnTo>
                    <a:pt x="11336" y="30807"/>
                  </a:lnTo>
                  <a:lnTo>
                    <a:pt x="10869" y="30695"/>
                  </a:lnTo>
                  <a:lnTo>
                    <a:pt x="10358" y="30518"/>
                  </a:lnTo>
                  <a:lnTo>
                    <a:pt x="9803" y="30295"/>
                  </a:lnTo>
                  <a:lnTo>
                    <a:pt x="9225" y="30029"/>
                  </a:lnTo>
                  <a:lnTo>
                    <a:pt x="8625" y="29717"/>
                  </a:lnTo>
                  <a:lnTo>
                    <a:pt x="8002" y="29384"/>
                  </a:lnTo>
                  <a:lnTo>
                    <a:pt x="7380" y="29006"/>
                  </a:lnTo>
                  <a:lnTo>
                    <a:pt x="6735" y="28584"/>
                  </a:lnTo>
                  <a:lnTo>
                    <a:pt x="6113" y="28117"/>
                  </a:lnTo>
                  <a:lnTo>
                    <a:pt x="5513" y="27628"/>
                  </a:lnTo>
                  <a:lnTo>
                    <a:pt x="4913" y="27117"/>
                  </a:lnTo>
                  <a:lnTo>
                    <a:pt x="4335" y="26561"/>
                  </a:lnTo>
                  <a:lnTo>
                    <a:pt x="3802" y="25961"/>
                  </a:lnTo>
                  <a:lnTo>
                    <a:pt x="3313" y="25361"/>
                  </a:lnTo>
                  <a:lnTo>
                    <a:pt x="3090" y="25050"/>
                  </a:lnTo>
                  <a:lnTo>
                    <a:pt x="2868" y="24717"/>
                  </a:lnTo>
                  <a:lnTo>
                    <a:pt x="2668" y="24405"/>
                  </a:lnTo>
                  <a:lnTo>
                    <a:pt x="2468" y="24050"/>
                  </a:lnTo>
                  <a:lnTo>
                    <a:pt x="2468" y="24050"/>
                  </a:lnTo>
                  <a:lnTo>
                    <a:pt x="2357" y="23805"/>
                  </a:lnTo>
                  <a:lnTo>
                    <a:pt x="2246" y="23516"/>
                  </a:lnTo>
                  <a:lnTo>
                    <a:pt x="2135" y="23183"/>
                  </a:lnTo>
                  <a:lnTo>
                    <a:pt x="2023" y="22827"/>
                  </a:lnTo>
                  <a:lnTo>
                    <a:pt x="1801" y="21960"/>
                  </a:lnTo>
                  <a:lnTo>
                    <a:pt x="1623" y="20983"/>
                  </a:lnTo>
                  <a:lnTo>
                    <a:pt x="1423" y="19893"/>
                  </a:lnTo>
                  <a:lnTo>
                    <a:pt x="1245" y="18715"/>
                  </a:lnTo>
                  <a:lnTo>
                    <a:pt x="1090" y="17449"/>
                  </a:lnTo>
                  <a:lnTo>
                    <a:pt x="934" y="16093"/>
                  </a:lnTo>
                  <a:lnTo>
                    <a:pt x="934" y="16093"/>
                  </a:lnTo>
                  <a:lnTo>
                    <a:pt x="734" y="13892"/>
                  </a:lnTo>
                  <a:lnTo>
                    <a:pt x="534" y="11625"/>
                  </a:lnTo>
                  <a:lnTo>
                    <a:pt x="379" y="9358"/>
                  </a:lnTo>
                  <a:lnTo>
                    <a:pt x="245" y="7180"/>
                  </a:lnTo>
                  <a:lnTo>
                    <a:pt x="245" y="7180"/>
                  </a:lnTo>
                  <a:lnTo>
                    <a:pt x="201" y="6758"/>
                  </a:lnTo>
                  <a:lnTo>
                    <a:pt x="201" y="6758"/>
                  </a:lnTo>
                  <a:lnTo>
                    <a:pt x="134" y="5313"/>
                  </a:lnTo>
                  <a:lnTo>
                    <a:pt x="134" y="5313"/>
                  </a:lnTo>
                  <a:lnTo>
                    <a:pt x="90" y="4713"/>
                  </a:lnTo>
                  <a:lnTo>
                    <a:pt x="90" y="4713"/>
                  </a:lnTo>
                  <a:lnTo>
                    <a:pt x="45" y="3646"/>
                  </a:lnTo>
                  <a:lnTo>
                    <a:pt x="23" y="2712"/>
                  </a:lnTo>
                  <a:lnTo>
                    <a:pt x="1" y="1223"/>
                  </a:lnTo>
                  <a:lnTo>
                    <a:pt x="1" y="312"/>
                  </a:lnTo>
                  <a:lnTo>
                    <a:pt x="1" y="1"/>
                  </a:lnTo>
                  <a:lnTo>
                    <a:pt x="39208" y="268"/>
                  </a:lnTo>
                  <a:lnTo>
                    <a:pt x="39208" y="268"/>
                  </a:lnTo>
                  <a:lnTo>
                    <a:pt x="39208" y="1534"/>
                  </a:lnTo>
                  <a:lnTo>
                    <a:pt x="39164" y="3068"/>
                  </a:lnTo>
                  <a:lnTo>
                    <a:pt x="39097" y="5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-2089346" y="2451014"/>
              <a:ext cx="726524" cy="129593"/>
            </a:xfrm>
            <a:custGeom>
              <a:avLst/>
              <a:gdLst/>
              <a:ahLst/>
              <a:cxnLst/>
              <a:rect l="l" t="t" r="r" b="b"/>
              <a:pathLst>
                <a:path w="39008" h="6958" extrusionOk="0">
                  <a:moveTo>
                    <a:pt x="1" y="1"/>
                  </a:moveTo>
                  <a:lnTo>
                    <a:pt x="45" y="601"/>
                  </a:lnTo>
                  <a:lnTo>
                    <a:pt x="379" y="979"/>
                  </a:lnTo>
                  <a:lnTo>
                    <a:pt x="734" y="1334"/>
                  </a:lnTo>
                  <a:lnTo>
                    <a:pt x="1134" y="1668"/>
                  </a:lnTo>
                  <a:lnTo>
                    <a:pt x="1557" y="2023"/>
                  </a:lnTo>
                  <a:lnTo>
                    <a:pt x="2001" y="2357"/>
                  </a:lnTo>
                  <a:lnTo>
                    <a:pt x="2490" y="2668"/>
                  </a:lnTo>
                  <a:lnTo>
                    <a:pt x="3001" y="2979"/>
                  </a:lnTo>
                  <a:lnTo>
                    <a:pt x="3535" y="3290"/>
                  </a:lnTo>
                  <a:lnTo>
                    <a:pt x="4246" y="3668"/>
                  </a:lnTo>
                  <a:lnTo>
                    <a:pt x="4979" y="4024"/>
                  </a:lnTo>
                  <a:lnTo>
                    <a:pt x="5713" y="4357"/>
                  </a:lnTo>
                  <a:lnTo>
                    <a:pt x="6491" y="4668"/>
                  </a:lnTo>
                  <a:lnTo>
                    <a:pt x="7269" y="4957"/>
                  </a:lnTo>
                  <a:lnTo>
                    <a:pt x="8069" y="5224"/>
                  </a:lnTo>
                  <a:lnTo>
                    <a:pt x="8913" y="5469"/>
                  </a:lnTo>
                  <a:lnTo>
                    <a:pt x="9758" y="5713"/>
                  </a:lnTo>
                  <a:lnTo>
                    <a:pt x="10647" y="5913"/>
                  </a:lnTo>
                  <a:lnTo>
                    <a:pt x="11558" y="6113"/>
                  </a:lnTo>
                  <a:lnTo>
                    <a:pt x="12492" y="6269"/>
                  </a:lnTo>
                  <a:lnTo>
                    <a:pt x="13470" y="6424"/>
                  </a:lnTo>
                  <a:lnTo>
                    <a:pt x="14470" y="6558"/>
                  </a:lnTo>
                  <a:lnTo>
                    <a:pt x="15492" y="6669"/>
                  </a:lnTo>
                  <a:lnTo>
                    <a:pt x="16537" y="6780"/>
                  </a:lnTo>
                  <a:lnTo>
                    <a:pt x="17626" y="6847"/>
                  </a:lnTo>
                  <a:lnTo>
                    <a:pt x="19338" y="6935"/>
                  </a:lnTo>
                  <a:lnTo>
                    <a:pt x="20160" y="6958"/>
                  </a:lnTo>
                  <a:lnTo>
                    <a:pt x="20982" y="6958"/>
                  </a:lnTo>
                  <a:lnTo>
                    <a:pt x="22271" y="6935"/>
                  </a:lnTo>
                  <a:lnTo>
                    <a:pt x="23538" y="6891"/>
                  </a:lnTo>
                  <a:lnTo>
                    <a:pt x="24761" y="6780"/>
                  </a:lnTo>
                  <a:lnTo>
                    <a:pt x="25939" y="6647"/>
                  </a:lnTo>
                  <a:lnTo>
                    <a:pt x="27072" y="6469"/>
                  </a:lnTo>
                  <a:lnTo>
                    <a:pt x="28161" y="6269"/>
                  </a:lnTo>
                  <a:lnTo>
                    <a:pt x="29228" y="6002"/>
                  </a:lnTo>
                  <a:lnTo>
                    <a:pt x="30273" y="5713"/>
                  </a:lnTo>
                  <a:lnTo>
                    <a:pt x="30873" y="5513"/>
                  </a:lnTo>
                  <a:lnTo>
                    <a:pt x="31451" y="5313"/>
                  </a:lnTo>
                  <a:lnTo>
                    <a:pt x="32051" y="5091"/>
                  </a:lnTo>
                  <a:lnTo>
                    <a:pt x="32607" y="4846"/>
                  </a:lnTo>
                  <a:lnTo>
                    <a:pt x="33185" y="4602"/>
                  </a:lnTo>
                  <a:lnTo>
                    <a:pt x="33762" y="4335"/>
                  </a:lnTo>
                  <a:lnTo>
                    <a:pt x="34318" y="4046"/>
                  </a:lnTo>
                  <a:lnTo>
                    <a:pt x="34852" y="3757"/>
                  </a:lnTo>
                  <a:lnTo>
                    <a:pt x="35407" y="3446"/>
                  </a:lnTo>
                  <a:lnTo>
                    <a:pt x="35941" y="3135"/>
                  </a:lnTo>
                  <a:lnTo>
                    <a:pt x="36474" y="2779"/>
                  </a:lnTo>
                  <a:lnTo>
                    <a:pt x="36985" y="2446"/>
                  </a:lnTo>
                  <a:lnTo>
                    <a:pt x="37496" y="2068"/>
                  </a:lnTo>
                  <a:lnTo>
                    <a:pt x="38008" y="1690"/>
                  </a:lnTo>
                  <a:lnTo>
                    <a:pt x="38497" y="1312"/>
                  </a:lnTo>
                  <a:lnTo>
                    <a:pt x="38963" y="912"/>
                  </a:lnTo>
                  <a:lnTo>
                    <a:pt x="39008" y="401"/>
                  </a:lnTo>
                  <a:lnTo>
                    <a:pt x="39008" y="401"/>
                  </a:lnTo>
                  <a:lnTo>
                    <a:pt x="38519" y="823"/>
                  </a:lnTo>
                  <a:lnTo>
                    <a:pt x="38008" y="1223"/>
                  </a:lnTo>
                  <a:lnTo>
                    <a:pt x="37519" y="1623"/>
                  </a:lnTo>
                  <a:lnTo>
                    <a:pt x="36985" y="2001"/>
                  </a:lnTo>
                  <a:lnTo>
                    <a:pt x="36474" y="2357"/>
                  </a:lnTo>
                  <a:lnTo>
                    <a:pt x="35941" y="2712"/>
                  </a:lnTo>
                  <a:lnTo>
                    <a:pt x="35385" y="3046"/>
                  </a:lnTo>
                  <a:lnTo>
                    <a:pt x="34829" y="3357"/>
                  </a:lnTo>
                  <a:lnTo>
                    <a:pt x="34274" y="3668"/>
                  </a:lnTo>
                  <a:lnTo>
                    <a:pt x="33718" y="3957"/>
                  </a:lnTo>
                  <a:lnTo>
                    <a:pt x="33140" y="4224"/>
                  </a:lnTo>
                  <a:lnTo>
                    <a:pt x="32562" y="4491"/>
                  </a:lnTo>
                  <a:lnTo>
                    <a:pt x="31962" y="4735"/>
                  </a:lnTo>
                  <a:lnTo>
                    <a:pt x="31384" y="4957"/>
                  </a:lnTo>
                  <a:lnTo>
                    <a:pt x="30784" y="5157"/>
                  </a:lnTo>
                  <a:lnTo>
                    <a:pt x="30162" y="5357"/>
                  </a:lnTo>
                  <a:lnTo>
                    <a:pt x="29517" y="5557"/>
                  </a:lnTo>
                  <a:lnTo>
                    <a:pt x="28828" y="5735"/>
                  </a:lnTo>
                  <a:lnTo>
                    <a:pt x="28139" y="5891"/>
                  </a:lnTo>
                  <a:lnTo>
                    <a:pt x="27428" y="6046"/>
                  </a:lnTo>
                  <a:lnTo>
                    <a:pt x="26717" y="6158"/>
                  </a:lnTo>
                  <a:lnTo>
                    <a:pt x="25983" y="6269"/>
                  </a:lnTo>
                  <a:lnTo>
                    <a:pt x="25250" y="6380"/>
                  </a:lnTo>
                  <a:lnTo>
                    <a:pt x="24472" y="6446"/>
                  </a:lnTo>
                  <a:lnTo>
                    <a:pt x="23694" y="6513"/>
                  </a:lnTo>
                  <a:lnTo>
                    <a:pt x="22894" y="6558"/>
                  </a:lnTo>
                  <a:lnTo>
                    <a:pt x="22071" y="6580"/>
                  </a:lnTo>
                  <a:lnTo>
                    <a:pt x="21227" y="6602"/>
                  </a:lnTo>
                  <a:lnTo>
                    <a:pt x="20360" y="6602"/>
                  </a:lnTo>
                  <a:lnTo>
                    <a:pt x="19493" y="6580"/>
                  </a:lnTo>
                  <a:lnTo>
                    <a:pt x="18582" y="6535"/>
                  </a:lnTo>
                  <a:lnTo>
                    <a:pt x="17648" y="6491"/>
                  </a:lnTo>
                  <a:lnTo>
                    <a:pt x="16582" y="6402"/>
                  </a:lnTo>
                  <a:lnTo>
                    <a:pt x="15537" y="6313"/>
                  </a:lnTo>
                  <a:lnTo>
                    <a:pt x="14514" y="6202"/>
                  </a:lnTo>
                  <a:lnTo>
                    <a:pt x="13537" y="6069"/>
                  </a:lnTo>
                  <a:lnTo>
                    <a:pt x="12581" y="5913"/>
                  </a:lnTo>
                  <a:lnTo>
                    <a:pt x="11647" y="5757"/>
                  </a:lnTo>
                  <a:lnTo>
                    <a:pt x="10736" y="5557"/>
                  </a:lnTo>
                  <a:lnTo>
                    <a:pt x="9869" y="5357"/>
                  </a:lnTo>
                  <a:lnTo>
                    <a:pt x="9025" y="5135"/>
                  </a:lnTo>
                  <a:lnTo>
                    <a:pt x="8202" y="4891"/>
                  </a:lnTo>
                  <a:lnTo>
                    <a:pt x="7402" y="4624"/>
                  </a:lnTo>
                  <a:lnTo>
                    <a:pt x="6624" y="4335"/>
                  </a:lnTo>
                  <a:lnTo>
                    <a:pt x="5868" y="4024"/>
                  </a:lnTo>
                  <a:lnTo>
                    <a:pt x="5135" y="3690"/>
                  </a:lnTo>
                  <a:lnTo>
                    <a:pt x="4424" y="3357"/>
                  </a:lnTo>
                  <a:lnTo>
                    <a:pt x="3713" y="2979"/>
                  </a:lnTo>
                  <a:lnTo>
                    <a:pt x="3135" y="2646"/>
                  </a:lnTo>
                  <a:lnTo>
                    <a:pt x="2579" y="2290"/>
                  </a:lnTo>
                  <a:lnTo>
                    <a:pt x="2046" y="1935"/>
                  </a:lnTo>
                  <a:lnTo>
                    <a:pt x="1579" y="1557"/>
                  </a:lnTo>
                  <a:lnTo>
                    <a:pt x="1134" y="1201"/>
                  </a:lnTo>
                  <a:lnTo>
                    <a:pt x="712" y="801"/>
                  </a:lnTo>
                  <a:lnTo>
                    <a:pt x="356" y="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-2089346" y="2451014"/>
              <a:ext cx="726524" cy="129593"/>
            </a:xfrm>
            <a:custGeom>
              <a:avLst/>
              <a:gdLst/>
              <a:ahLst/>
              <a:cxnLst/>
              <a:rect l="l" t="t" r="r" b="b"/>
              <a:pathLst>
                <a:path w="39008" h="6958" fill="none" extrusionOk="0">
                  <a:moveTo>
                    <a:pt x="39008" y="401"/>
                  </a:moveTo>
                  <a:lnTo>
                    <a:pt x="39008" y="401"/>
                  </a:lnTo>
                  <a:lnTo>
                    <a:pt x="38963" y="912"/>
                  </a:lnTo>
                  <a:lnTo>
                    <a:pt x="38963" y="912"/>
                  </a:lnTo>
                  <a:lnTo>
                    <a:pt x="38497" y="1312"/>
                  </a:lnTo>
                  <a:lnTo>
                    <a:pt x="38008" y="1690"/>
                  </a:lnTo>
                  <a:lnTo>
                    <a:pt x="37496" y="2068"/>
                  </a:lnTo>
                  <a:lnTo>
                    <a:pt x="36985" y="2446"/>
                  </a:lnTo>
                  <a:lnTo>
                    <a:pt x="36474" y="2779"/>
                  </a:lnTo>
                  <a:lnTo>
                    <a:pt x="35941" y="3135"/>
                  </a:lnTo>
                  <a:lnTo>
                    <a:pt x="35407" y="3446"/>
                  </a:lnTo>
                  <a:lnTo>
                    <a:pt x="34852" y="3757"/>
                  </a:lnTo>
                  <a:lnTo>
                    <a:pt x="34318" y="4046"/>
                  </a:lnTo>
                  <a:lnTo>
                    <a:pt x="33762" y="4335"/>
                  </a:lnTo>
                  <a:lnTo>
                    <a:pt x="33185" y="4602"/>
                  </a:lnTo>
                  <a:lnTo>
                    <a:pt x="32607" y="4846"/>
                  </a:lnTo>
                  <a:lnTo>
                    <a:pt x="32051" y="5091"/>
                  </a:lnTo>
                  <a:lnTo>
                    <a:pt x="31451" y="5313"/>
                  </a:lnTo>
                  <a:lnTo>
                    <a:pt x="30873" y="5513"/>
                  </a:lnTo>
                  <a:lnTo>
                    <a:pt x="30273" y="5713"/>
                  </a:lnTo>
                  <a:lnTo>
                    <a:pt x="30273" y="5713"/>
                  </a:lnTo>
                  <a:lnTo>
                    <a:pt x="29228" y="6002"/>
                  </a:lnTo>
                  <a:lnTo>
                    <a:pt x="28161" y="6269"/>
                  </a:lnTo>
                  <a:lnTo>
                    <a:pt x="27072" y="6469"/>
                  </a:lnTo>
                  <a:lnTo>
                    <a:pt x="25939" y="6647"/>
                  </a:lnTo>
                  <a:lnTo>
                    <a:pt x="24761" y="6780"/>
                  </a:lnTo>
                  <a:lnTo>
                    <a:pt x="23538" y="6891"/>
                  </a:lnTo>
                  <a:lnTo>
                    <a:pt x="22271" y="6935"/>
                  </a:lnTo>
                  <a:lnTo>
                    <a:pt x="20982" y="6958"/>
                  </a:lnTo>
                  <a:lnTo>
                    <a:pt x="20982" y="6958"/>
                  </a:lnTo>
                  <a:lnTo>
                    <a:pt x="20160" y="6958"/>
                  </a:lnTo>
                  <a:lnTo>
                    <a:pt x="19338" y="6935"/>
                  </a:lnTo>
                  <a:lnTo>
                    <a:pt x="17626" y="6847"/>
                  </a:lnTo>
                  <a:lnTo>
                    <a:pt x="17626" y="6847"/>
                  </a:lnTo>
                  <a:lnTo>
                    <a:pt x="16537" y="6780"/>
                  </a:lnTo>
                  <a:lnTo>
                    <a:pt x="15492" y="6669"/>
                  </a:lnTo>
                  <a:lnTo>
                    <a:pt x="14470" y="6558"/>
                  </a:lnTo>
                  <a:lnTo>
                    <a:pt x="13470" y="6424"/>
                  </a:lnTo>
                  <a:lnTo>
                    <a:pt x="12492" y="6269"/>
                  </a:lnTo>
                  <a:lnTo>
                    <a:pt x="11558" y="6113"/>
                  </a:lnTo>
                  <a:lnTo>
                    <a:pt x="10647" y="5913"/>
                  </a:lnTo>
                  <a:lnTo>
                    <a:pt x="9758" y="5713"/>
                  </a:lnTo>
                  <a:lnTo>
                    <a:pt x="8913" y="5469"/>
                  </a:lnTo>
                  <a:lnTo>
                    <a:pt x="8069" y="5224"/>
                  </a:lnTo>
                  <a:lnTo>
                    <a:pt x="7269" y="4957"/>
                  </a:lnTo>
                  <a:lnTo>
                    <a:pt x="6491" y="4668"/>
                  </a:lnTo>
                  <a:lnTo>
                    <a:pt x="5713" y="4357"/>
                  </a:lnTo>
                  <a:lnTo>
                    <a:pt x="4979" y="4024"/>
                  </a:lnTo>
                  <a:lnTo>
                    <a:pt x="4246" y="3668"/>
                  </a:lnTo>
                  <a:lnTo>
                    <a:pt x="3535" y="3290"/>
                  </a:lnTo>
                  <a:lnTo>
                    <a:pt x="3535" y="3290"/>
                  </a:lnTo>
                  <a:lnTo>
                    <a:pt x="3001" y="2979"/>
                  </a:lnTo>
                  <a:lnTo>
                    <a:pt x="2490" y="2668"/>
                  </a:lnTo>
                  <a:lnTo>
                    <a:pt x="2001" y="2357"/>
                  </a:lnTo>
                  <a:lnTo>
                    <a:pt x="1557" y="2023"/>
                  </a:lnTo>
                  <a:lnTo>
                    <a:pt x="1134" y="1668"/>
                  </a:lnTo>
                  <a:lnTo>
                    <a:pt x="734" y="1334"/>
                  </a:lnTo>
                  <a:lnTo>
                    <a:pt x="379" y="979"/>
                  </a:lnTo>
                  <a:lnTo>
                    <a:pt x="45" y="601"/>
                  </a:lnTo>
                  <a:lnTo>
                    <a:pt x="45" y="60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6" y="401"/>
                  </a:lnTo>
                  <a:lnTo>
                    <a:pt x="712" y="801"/>
                  </a:lnTo>
                  <a:lnTo>
                    <a:pt x="1134" y="1201"/>
                  </a:lnTo>
                  <a:lnTo>
                    <a:pt x="1579" y="1557"/>
                  </a:lnTo>
                  <a:lnTo>
                    <a:pt x="2046" y="1935"/>
                  </a:lnTo>
                  <a:lnTo>
                    <a:pt x="2579" y="2290"/>
                  </a:lnTo>
                  <a:lnTo>
                    <a:pt x="3135" y="2646"/>
                  </a:lnTo>
                  <a:lnTo>
                    <a:pt x="3713" y="2979"/>
                  </a:lnTo>
                  <a:lnTo>
                    <a:pt x="3713" y="2979"/>
                  </a:lnTo>
                  <a:lnTo>
                    <a:pt x="4424" y="3357"/>
                  </a:lnTo>
                  <a:lnTo>
                    <a:pt x="5135" y="3690"/>
                  </a:lnTo>
                  <a:lnTo>
                    <a:pt x="5868" y="4024"/>
                  </a:lnTo>
                  <a:lnTo>
                    <a:pt x="6624" y="4335"/>
                  </a:lnTo>
                  <a:lnTo>
                    <a:pt x="7402" y="4624"/>
                  </a:lnTo>
                  <a:lnTo>
                    <a:pt x="8202" y="4891"/>
                  </a:lnTo>
                  <a:lnTo>
                    <a:pt x="9025" y="5135"/>
                  </a:lnTo>
                  <a:lnTo>
                    <a:pt x="9869" y="5357"/>
                  </a:lnTo>
                  <a:lnTo>
                    <a:pt x="10736" y="5557"/>
                  </a:lnTo>
                  <a:lnTo>
                    <a:pt x="11647" y="5757"/>
                  </a:lnTo>
                  <a:lnTo>
                    <a:pt x="12581" y="5913"/>
                  </a:lnTo>
                  <a:lnTo>
                    <a:pt x="13537" y="6069"/>
                  </a:lnTo>
                  <a:lnTo>
                    <a:pt x="14514" y="6202"/>
                  </a:lnTo>
                  <a:lnTo>
                    <a:pt x="15537" y="6313"/>
                  </a:lnTo>
                  <a:lnTo>
                    <a:pt x="16582" y="6402"/>
                  </a:lnTo>
                  <a:lnTo>
                    <a:pt x="17648" y="6491"/>
                  </a:lnTo>
                  <a:lnTo>
                    <a:pt x="17648" y="6491"/>
                  </a:lnTo>
                  <a:lnTo>
                    <a:pt x="18582" y="6535"/>
                  </a:lnTo>
                  <a:lnTo>
                    <a:pt x="19493" y="6580"/>
                  </a:lnTo>
                  <a:lnTo>
                    <a:pt x="20360" y="6602"/>
                  </a:lnTo>
                  <a:lnTo>
                    <a:pt x="21227" y="6602"/>
                  </a:lnTo>
                  <a:lnTo>
                    <a:pt x="22071" y="6580"/>
                  </a:lnTo>
                  <a:lnTo>
                    <a:pt x="22894" y="6558"/>
                  </a:lnTo>
                  <a:lnTo>
                    <a:pt x="23694" y="6513"/>
                  </a:lnTo>
                  <a:lnTo>
                    <a:pt x="24472" y="6446"/>
                  </a:lnTo>
                  <a:lnTo>
                    <a:pt x="25250" y="6380"/>
                  </a:lnTo>
                  <a:lnTo>
                    <a:pt x="25983" y="6269"/>
                  </a:lnTo>
                  <a:lnTo>
                    <a:pt x="26717" y="6158"/>
                  </a:lnTo>
                  <a:lnTo>
                    <a:pt x="27428" y="6046"/>
                  </a:lnTo>
                  <a:lnTo>
                    <a:pt x="28139" y="5891"/>
                  </a:lnTo>
                  <a:lnTo>
                    <a:pt x="28828" y="5735"/>
                  </a:lnTo>
                  <a:lnTo>
                    <a:pt x="29517" y="5557"/>
                  </a:lnTo>
                  <a:lnTo>
                    <a:pt x="30162" y="5357"/>
                  </a:lnTo>
                  <a:lnTo>
                    <a:pt x="30162" y="5357"/>
                  </a:lnTo>
                  <a:lnTo>
                    <a:pt x="30784" y="5157"/>
                  </a:lnTo>
                  <a:lnTo>
                    <a:pt x="31384" y="4957"/>
                  </a:lnTo>
                  <a:lnTo>
                    <a:pt x="31962" y="4735"/>
                  </a:lnTo>
                  <a:lnTo>
                    <a:pt x="32562" y="4491"/>
                  </a:lnTo>
                  <a:lnTo>
                    <a:pt x="33140" y="4224"/>
                  </a:lnTo>
                  <a:lnTo>
                    <a:pt x="33718" y="3957"/>
                  </a:lnTo>
                  <a:lnTo>
                    <a:pt x="34274" y="3668"/>
                  </a:lnTo>
                  <a:lnTo>
                    <a:pt x="34829" y="3357"/>
                  </a:lnTo>
                  <a:lnTo>
                    <a:pt x="35385" y="3046"/>
                  </a:lnTo>
                  <a:lnTo>
                    <a:pt x="35941" y="2712"/>
                  </a:lnTo>
                  <a:lnTo>
                    <a:pt x="36474" y="2357"/>
                  </a:lnTo>
                  <a:lnTo>
                    <a:pt x="36985" y="2001"/>
                  </a:lnTo>
                  <a:lnTo>
                    <a:pt x="37519" y="1623"/>
                  </a:lnTo>
                  <a:lnTo>
                    <a:pt x="38008" y="1223"/>
                  </a:lnTo>
                  <a:lnTo>
                    <a:pt x="38519" y="823"/>
                  </a:lnTo>
                  <a:lnTo>
                    <a:pt x="39008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-2095139" y="2230383"/>
              <a:ext cx="736470" cy="306344"/>
            </a:xfrm>
            <a:custGeom>
              <a:avLst/>
              <a:gdLst/>
              <a:ahLst/>
              <a:cxnLst/>
              <a:rect l="l" t="t" r="r" b="b"/>
              <a:pathLst>
                <a:path w="39542" h="16448" extrusionOk="0">
                  <a:moveTo>
                    <a:pt x="19760" y="0"/>
                  </a:moveTo>
                  <a:lnTo>
                    <a:pt x="18737" y="22"/>
                  </a:lnTo>
                  <a:lnTo>
                    <a:pt x="17737" y="45"/>
                  </a:lnTo>
                  <a:lnTo>
                    <a:pt x="16759" y="111"/>
                  </a:lnTo>
                  <a:lnTo>
                    <a:pt x="15781" y="178"/>
                  </a:lnTo>
                  <a:lnTo>
                    <a:pt x="14825" y="267"/>
                  </a:lnTo>
                  <a:lnTo>
                    <a:pt x="13892" y="378"/>
                  </a:lnTo>
                  <a:lnTo>
                    <a:pt x="12958" y="511"/>
                  </a:lnTo>
                  <a:lnTo>
                    <a:pt x="12069" y="645"/>
                  </a:lnTo>
                  <a:lnTo>
                    <a:pt x="11203" y="823"/>
                  </a:lnTo>
                  <a:lnTo>
                    <a:pt x="10336" y="1000"/>
                  </a:lnTo>
                  <a:lnTo>
                    <a:pt x="9513" y="1200"/>
                  </a:lnTo>
                  <a:lnTo>
                    <a:pt x="8713" y="1400"/>
                  </a:lnTo>
                  <a:lnTo>
                    <a:pt x="7935" y="1645"/>
                  </a:lnTo>
                  <a:lnTo>
                    <a:pt x="7180" y="1889"/>
                  </a:lnTo>
                  <a:lnTo>
                    <a:pt x="6468" y="2134"/>
                  </a:lnTo>
                  <a:lnTo>
                    <a:pt x="5779" y="2423"/>
                  </a:lnTo>
                  <a:lnTo>
                    <a:pt x="5135" y="2690"/>
                  </a:lnTo>
                  <a:lnTo>
                    <a:pt x="4512" y="3001"/>
                  </a:lnTo>
                  <a:lnTo>
                    <a:pt x="3912" y="3312"/>
                  </a:lnTo>
                  <a:lnTo>
                    <a:pt x="3379" y="3623"/>
                  </a:lnTo>
                  <a:lnTo>
                    <a:pt x="2846" y="3956"/>
                  </a:lnTo>
                  <a:lnTo>
                    <a:pt x="2379" y="4312"/>
                  </a:lnTo>
                  <a:lnTo>
                    <a:pt x="1934" y="4668"/>
                  </a:lnTo>
                  <a:lnTo>
                    <a:pt x="1556" y="5023"/>
                  </a:lnTo>
                  <a:lnTo>
                    <a:pt x="1201" y="5401"/>
                  </a:lnTo>
                  <a:lnTo>
                    <a:pt x="890" y="5779"/>
                  </a:lnTo>
                  <a:lnTo>
                    <a:pt x="623" y="6179"/>
                  </a:lnTo>
                  <a:lnTo>
                    <a:pt x="401" y="6557"/>
                  </a:lnTo>
                  <a:lnTo>
                    <a:pt x="223" y="6979"/>
                  </a:lnTo>
                  <a:lnTo>
                    <a:pt x="89" y="7379"/>
                  </a:lnTo>
                  <a:lnTo>
                    <a:pt x="23" y="7802"/>
                  </a:lnTo>
                  <a:lnTo>
                    <a:pt x="1" y="8224"/>
                  </a:lnTo>
                  <a:lnTo>
                    <a:pt x="1" y="8468"/>
                  </a:lnTo>
                  <a:lnTo>
                    <a:pt x="23" y="8691"/>
                  </a:lnTo>
                  <a:lnTo>
                    <a:pt x="67" y="8935"/>
                  </a:lnTo>
                  <a:lnTo>
                    <a:pt x="112" y="9157"/>
                  </a:lnTo>
                  <a:lnTo>
                    <a:pt x="201" y="9380"/>
                  </a:lnTo>
                  <a:lnTo>
                    <a:pt x="267" y="9624"/>
                  </a:lnTo>
                  <a:lnTo>
                    <a:pt x="378" y="9846"/>
                  </a:lnTo>
                  <a:lnTo>
                    <a:pt x="490" y="10069"/>
                  </a:lnTo>
                  <a:lnTo>
                    <a:pt x="623" y="10291"/>
                  </a:lnTo>
                  <a:lnTo>
                    <a:pt x="778" y="10513"/>
                  </a:lnTo>
                  <a:lnTo>
                    <a:pt x="1090" y="10936"/>
                  </a:lnTo>
                  <a:lnTo>
                    <a:pt x="1490" y="11358"/>
                  </a:lnTo>
                  <a:lnTo>
                    <a:pt x="1912" y="11758"/>
                  </a:lnTo>
                  <a:lnTo>
                    <a:pt x="2223" y="12025"/>
                  </a:lnTo>
                  <a:lnTo>
                    <a:pt x="2557" y="12269"/>
                  </a:lnTo>
                  <a:lnTo>
                    <a:pt x="2912" y="12514"/>
                  </a:lnTo>
                  <a:lnTo>
                    <a:pt x="3268" y="12758"/>
                  </a:lnTo>
                  <a:lnTo>
                    <a:pt x="3668" y="13003"/>
                  </a:lnTo>
                  <a:lnTo>
                    <a:pt x="4068" y="13225"/>
                  </a:lnTo>
                  <a:lnTo>
                    <a:pt x="4490" y="13447"/>
                  </a:lnTo>
                  <a:lnTo>
                    <a:pt x="4935" y="13669"/>
                  </a:lnTo>
                  <a:lnTo>
                    <a:pt x="5891" y="14069"/>
                  </a:lnTo>
                  <a:lnTo>
                    <a:pt x="6891" y="14447"/>
                  </a:lnTo>
                  <a:lnTo>
                    <a:pt x="7958" y="14803"/>
                  </a:lnTo>
                  <a:lnTo>
                    <a:pt x="9091" y="15136"/>
                  </a:lnTo>
                  <a:lnTo>
                    <a:pt x="10269" y="15425"/>
                  </a:lnTo>
                  <a:lnTo>
                    <a:pt x="11492" y="15692"/>
                  </a:lnTo>
                  <a:lnTo>
                    <a:pt x="12781" y="15914"/>
                  </a:lnTo>
                  <a:lnTo>
                    <a:pt x="14114" y="16092"/>
                  </a:lnTo>
                  <a:lnTo>
                    <a:pt x="15470" y="16248"/>
                  </a:lnTo>
                  <a:lnTo>
                    <a:pt x="16870" y="16359"/>
                  </a:lnTo>
                  <a:lnTo>
                    <a:pt x="18293" y="16425"/>
                  </a:lnTo>
                  <a:lnTo>
                    <a:pt x="19760" y="16448"/>
                  </a:lnTo>
                  <a:lnTo>
                    <a:pt x="21360" y="16403"/>
                  </a:lnTo>
                  <a:lnTo>
                    <a:pt x="22894" y="16337"/>
                  </a:lnTo>
                  <a:lnTo>
                    <a:pt x="24427" y="16203"/>
                  </a:lnTo>
                  <a:lnTo>
                    <a:pt x="25894" y="16025"/>
                  </a:lnTo>
                  <a:lnTo>
                    <a:pt x="27317" y="15825"/>
                  </a:lnTo>
                  <a:lnTo>
                    <a:pt x="28672" y="15559"/>
                  </a:lnTo>
                  <a:lnTo>
                    <a:pt x="29984" y="15247"/>
                  </a:lnTo>
                  <a:lnTo>
                    <a:pt x="30628" y="15092"/>
                  </a:lnTo>
                  <a:lnTo>
                    <a:pt x="31228" y="14914"/>
                  </a:lnTo>
                  <a:lnTo>
                    <a:pt x="31829" y="14736"/>
                  </a:lnTo>
                  <a:lnTo>
                    <a:pt x="32406" y="14536"/>
                  </a:lnTo>
                  <a:lnTo>
                    <a:pt x="32984" y="14336"/>
                  </a:lnTo>
                  <a:lnTo>
                    <a:pt x="33518" y="14114"/>
                  </a:lnTo>
                  <a:lnTo>
                    <a:pt x="34051" y="13892"/>
                  </a:lnTo>
                  <a:lnTo>
                    <a:pt x="34540" y="13669"/>
                  </a:lnTo>
                  <a:lnTo>
                    <a:pt x="35029" y="13447"/>
                  </a:lnTo>
                  <a:lnTo>
                    <a:pt x="35496" y="13203"/>
                  </a:lnTo>
                  <a:lnTo>
                    <a:pt x="35940" y="12958"/>
                  </a:lnTo>
                  <a:lnTo>
                    <a:pt x="36341" y="12691"/>
                  </a:lnTo>
                  <a:lnTo>
                    <a:pt x="36741" y="12425"/>
                  </a:lnTo>
                  <a:lnTo>
                    <a:pt x="37118" y="12158"/>
                  </a:lnTo>
                  <a:lnTo>
                    <a:pt x="37474" y="11891"/>
                  </a:lnTo>
                  <a:lnTo>
                    <a:pt x="37785" y="11602"/>
                  </a:lnTo>
                  <a:lnTo>
                    <a:pt x="38074" y="11313"/>
                  </a:lnTo>
                  <a:lnTo>
                    <a:pt x="38363" y="11024"/>
                  </a:lnTo>
                  <a:lnTo>
                    <a:pt x="38630" y="10691"/>
                  </a:lnTo>
                  <a:lnTo>
                    <a:pt x="38852" y="10358"/>
                  </a:lnTo>
                  <a:lnTo>
                    <a:pt x="39052" y="10002"/>
                  </a:lnTo>
                  <a:lnTo>
                    <a:pt x="39230" y="9669"/>
                  </a:lnTo>
                  <a:lnTo>
                    <a:pt x="39363" y="9313"/>
                  </a:lnTo>
                  <a:lnTo>
                    <a:pt x="39452" y="8957"/>
                  </a:lnTo>
                  <a:lnTo>
                    <a:pt x="39519" y="8580"/>
                  </a:lnTo>
                  <a:lnTo>
                    <a:pt x="39541" y="8224"/>
                  </a:lnTo>
                  <a:lnTo>
                    <a:pt x="39497" y="7802"/>
                  </a:lnTo>
                  <a:lnTo>
                    <a:pt x="39430" y="7379"/>
                  </a:lnTo>
                  <a:lnTo>
                    <a:pt x="39297" y="6979"/>
                  </a:lnTo>
                  <a:lnTo>
                    <a:pt x="39141" y="6557"/>
                  </a:lnTo>
                  <a:lnTo>
                    <a:pt x="38919" y="6179"/>
                  </a:lnTo>
                  <a:lnTo>
                    <a:pt x="38652" y="5779"/>
                  </a:lnTo>
                  <a:lnTo>
                    <a:pt x="38341" y="5401"/>
                  </a:lnTo>
                  <a:lnTo>
                    <a:pt x="37985" y="5023"/>
                  </a:lnTo>
                  <a:lnTo>
                    <a:pt x="37585" y="4668"/>
                  </a:lnTo>
                  <a:lnTo>
                    <a:pt x="37141" y="4312"/>
                  </a:lnTo>
                  <a:lnTo>
                    <a:pt x="36674" y="3956"/>
                  </a:lnTo>
                  <a:lnTo>
                    <a:pt x="36163" y="3623"/>
                  </a:lnTo>
                  <a:lnTo>
                    <a:pt x="35607" y="3312"/>
                  </a:lnTo>
                  <a:lnTo>
                    <a:pt x="35007" y="3001"/>
                  </a:lnTo>
                  <a:lnTo>
                    <a:pt x="34407" y="2690"/>
                  </a:lnTo>
                  <a:lnTo>
                    <a:pt x="33740" y="2423"/>
                  </a:lnTo>
                  <a:lnTo>
                    <a:pt x="33051" y="2134"/>
                  </a:lnTo>
                  <a:lnTo>
                    <a:pt x="32340" y="1889"/>
                  </a:lnTo>
                  <a:lnTo>
                    <a:pt x="31584" y="1645"/>
                  </a:lnTo>
                  <a:lnTo>
                    <a:pt x="30806" y="1400"/>
                  </a:lnTo>
                  <a:lnTo>
                    <a:pt x="30006" y="1200"/>
                  </a:lnTo>
                  <a:lnTo>
                    <a:pt x="29184" y="1000"/>
                  </a:lnTo>
                  <a:lnTo>
                    <a:pt x="28339" y="823"/>
                  </a:lnTo>
                  <a:lnTo>
                    <a:pt x="27450" y="645"/>
                  </a:lnTo>
                  <a:lnTo>
                    <a:pt x="26561" y="511"/>
                  </a:lnTo>
                  <a:lnTo>
                    <a:pt x="25650" y="378"/>
                  </a:lnTo>
                  <a:lnTo>
                    <a:pt x="24694" y="267"/>
                  </a:lnTo>
                  <a:lnTo>
                    <a:pt x="23738" y="178"/>
                  </a:lnTo>
                  <a:lnTo>
                    <a:pt x="22782" y="111"/>
                  </a:lnTo>
                  <a:lnTo>
                    <a:pt x="21782" y="45"/>
                  </a:lnTo>
                  <a:lnTo>
                    <a:pt x="20782" y="22"/>
                  </a:lnTo>
                  <a:lnTo>
                    <a:pt x="1976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-2095139" y="2230383"/>
              <a:ext cx="736470" cy="306344"/>
            </a:xfrm>
            <a:custGeom>
              <a:avLst/>
              <a:gdLst/>
              <a:ahLst/>
              <a:cxnLst/>
              <a:rect l="l" t="t" r="r" b="b"/>
              <a:pathLst>
                <a:path w="39542" h="16448" fill="none" extrusionOk="0">
                  <a:moveTo>
                    <a:pt x="39541" y="8224"/>
                  </a:moveTo>
                  <a:lnTo>
                    <a:pt x="39541" y="8224"/>
                  </a:lnTo>
                  <a:lnTo>
                    <a:pt x="39519" y="8580"/>
                  </a:lnTo>
                  <a:lnTo>
                    <a:pt x="39452" y="8957"/>
                  </a:lnTo>
                  <a:lnTo>
                    <a:pt x="39363" y="9313"/>
                  </a:lnTo>
                  <a:lnTo>
                    <a:pt x="39230" y="9669"/>
                  </a:lnTo>
                  <a:lnTo>
                    <a:pt x="39052" y="10002"/>
                  </a:lnTo>
                  <a:lnTo>
                    <a:pt x="38852" y="10358"/>
                  </a:lnTo>
                  <a:lnTo>
                    <a:pt x="38630" y="10691"/>
                  </a:lnTo>
                  <a:lnTo>
                    <a:pt x="38363" y="11024"/>
                  </a:lnTo>
                  <a:lnTo>
                    <a:pt x="38363" y="11024"/>
                  </a:lnTo>
                  <a:lnTo>
                    <a:pt x="38074" y="11313"/>
                  </a:lnTo>
                  <a:lnTo>
                    <a:pt x="37785" y="11602"/>
                  </a:lnTo>
                  <a:lnTo>
                    <a:pt x="37474" y="11891"/>
                  </a:lnTo>
                  <a:lnTo>
                    <a:pt x="37118" y="12158"/>
                  </a:lnTo>
                  <a:lnTo>
                    <a:pt x="36741" y="12425"/>
                  </a:lnTo>
                  <a:lnTo>
                    <a:pt x="36341" y="12691"/>
                  </a:lnTo>
                  <a:lnTo>
                    <a:pt x="35940" y="12958"/>
                  </a:lnTo>
                  <a:lnTo>
                    <a:pt x="35496" y="13203"/>
                  </a:lnTo>
                  <a:lnTo>
                    <a:pt x="35029" y="13447"/>
                  </a:lnTo>
                  <a:lnTo>
                    <a:pt x="34540" y="13669"/>
                  </a:lnTo>
                  <a:lnTo>
                    <a:pt x="34051" y="13892"/>
                  </a:lnTo>
                  <a:lnTo>
                    <a:pt x="33518" y="14114"/>
                  </a:lnTo>
                  <a:lnTo>
                    <a:pt x="32984" y="14336"/>
                  </a:lnTo>
                  <a:lnTo>
                    <a:pt x="32406" y="14536"/>
                  </a:lnTo>
                  <a:lnTo>
                    <a:pt x="31829" y="14736"/>
                  </a:lnTo>
                  <a:lnTo>
                    <a:pt x="31228" y="14914"/>
                  </a:lnTo>
                  <a:lnTo>
                    <a:pt x="30628" y="15092"/>
                  </a:lnTo>
                  <a:lnTo>
                    <a:pt x="29984" y="15247"/>
                  </a:lnTo>
                  <a:lnTo>
                    <a:pt x="28672" y="15559"/>
                  </a:lnTo>
                  <a:lnTo>
                    <a:pt x="27317" y="15825"/>
                  </a:lnTo>
                  <a:lnTo>
                    <a:pt x="25894" y="16025"/>
                  </a:lnTo>
                  <a:lnTo>
                    <a:pt x="24427" y="16203"/>
                  </a:lnTo>
                  <a:lnTo>
                    <a:pt x="22894" y="16337"/>
                  </a:lnTo>
                  <a:lnTo>
                    <a:pt x="21360" y="16403"/>
                  </a:lnTo>
                  <a:lnTo>
                    <a:pt x="19760" y="16448"/>
                  </a:lnTo>
                  <a:lnTo>
                    <a:pt x="19760" y="16448"/>
                  </a:lnTo>
                  <a:lnTo>
                    <a:pt x="18293" y="16425"/>
                  </a:lnTo>
                  <a:lnTo>
                    <a:pt x="16870" y="16359"/>
                  </a:lnTo>
                  <a:lnTo>
                    <a:pt x="15470" y="16248"/>
                  </a:lnTo>
                  <a:lnTo>
                    <a:pt x="14114" y="16092"/>
                  </a:lnTo>
                  <a:lnTo>
                    <a:pt x="12781" y="15914"/>
                  </a:lnTo>
                  <a:lnTo>
                    <a:pt x="11492" y="15692"/>
                  </a:lnTo>
                  <a:lnTo>
                    <a:pt x="10269" y="15425"/>
                  </a:lnTo>
                  <a:lnTo>
                    <a:pt x="9091" y="15136"/>
                  </a:lnTo>
                  <a:lnTo>
                    <a:pt x="7958" y="14803"/>
                  </a:lnTo>
                  <a:lnTo>
                    <a:pt x="6891" y="14447"/>
                  </a:lnTo>
                  <a:lnTo>
                    <a:pt x="5891" y="14069"/>
                  </a:lnTo>
                  <a:lnTo>
                    <a:pt x="4935" y="13669"/>
                  </a:lnTo>
                  <a:lnTo>
                    <a:pt x="4490" y="13447"/>
                  </a:lnTo>
                  <a:lnTo>
                    <a:pt x="4068" y="13225"/>
                  </a:lnTo>
                  <a:lnTo>
                    <a:pt x="3668" y="13003"/>
                  </a:lnTo>
                  <a:lnTo>
                    <a:pt x="3268" y="12758"/>
                  </a:lnTo>
                  <a:lnTo>
                    <a:pt x="2912" y="12514"/>
                  </a:lnTo>
                  <a:lnTo>
                    <a:pt x="2557" y="12269"/>
                  </a:lnTo>
                  <a:lnTo>
                    <a:pt x="2223" y="12025"/>
                  </a:lnTo>
                  <a:lnTo>
                    <a:pt x="1912" y="11758"/>
                  </a:lnTo>
                  <a:lnTo>
                    <a:pt x="1912" y="11758"/>
                  </a:lnTo>
                  <a:lnTo>
                    <a:pt x="1490" y="11358"/>
                  </a:lnTo>
                  <a:lnTo>
                    <a:pt x="1090" y="10936"/>
                  </a:lnTo>
                  <a:lnTo>
                    <a:pt x="778" y="10513"/>
                  </a:lnTo>
                  <a:lnTo>
                    <a:pt x="623" y="10291"/>
                  </a:lnTo>
                  <a:lnTo>
                    <a:pt x="490" y="10069"/>
                  </a:lnTo>
                  <a:lnTo>
                    <a:pt x="378" y="9846"/>
                  </a:lnTo>
                  <a:lnTo>
                    <a:pt x="267" y="9624"/>
                  </a:lnTo>
                  <a:lnTo>
                    <a:pt x="201" y="9380"/>
                  </a:lnTo>
                  <a:lnTo>
                    <a:pt x="112" y="9157"/>
                  </a:lnTo>
                  <a:lnTo>
                    <a:pt x="67" y="8935"/>
                  </a:lnTo>
                  <a:lnTo>
                    <a:pt x="23" y="8691"/>
                  </a:lnTo>
                  <a:lnTo>
                    <a:pt x="1" y="8468"/>
                  </a:lnTo>
                  <a:lnTo>
                    <a:pt x="1" y="8224"/>
                  </a:lnTo>
                  <a:lnTo>
                    <a:pt x="1" y="8224"/>
                  </a:lnTo>
                  <a:lnTo>
                    <a:pt x="23" y="7802"/>
                  </a:lnTo>
                  <a:lnTo>
                    <a:pt x="89" y="7379"/>
                  </a:lnTo>
                  <a:lnTo>
                    <a:pt x="223" y="6979"/>
                  </a:lnTo>
                  <a:lnTo>
                    <a:pt x="401" y="6557"/>
                  </a:lnTo>
                  <a:lnTo>
                    <a:pt x="623" y="6179"/>
                  </a:lnTo>
                  <a:lnTo>
                    <a:pt x="890" y="5779"/>
                  </a:lnTo>
                  <a:lnTo>
                    <a:pt x="1201" y="5401"/>
                  </a:lnTo>
                  <a:lnTo>
                    <a:pt x="1556" y="5023"/>
                  </a:lnTo>
                  <a:lnTo>
                    <a:pt x="1934" y="4668"/>
                  </a:lnTo>
                  <a:lnTo>
                    <a:pt x="2379" y="4312"/>
                  </a:lnTo>
                  <a:lnTo>
                    <a:pt x="2846" y="3956"/>
                  </a:lnTo>
                  <a:lnTo>
                    <a:pt x="3379" y="3623"/>
                  </a:lnTo>
                  <a:lnTo>
                    <a:pt x="3912" y="3312"/>
                  </a:lnTo>
                  <a:lnTo>
                    <a:pt x="4512" y="3001"/>
                  </a:lnTo>
                  <a:lnTo>
                    <a:pt x="5135" y="2690"/>
                  </a:lnTo>
                  <a:lnTo>
                    <a:pt x="5779" y="2423"/>
                  </a:lnTo>
                  <a:lnTo>
                    <a:pt x="6468" y="2134"/>
                  </a:lnTo>
                  <a:lnTo>
                    <a:pt x="7180" y="1889"/>
                  </a:lnTo>
                  <a:lnTo>
                    <a:pt x="7935" y="1645"/>
                  </a:lnTo>
                  <a:lnTo>
                    <a:pt x="8713" y="1400"/>
                  </a:lnTo>
                  <a:lnTo>
                    <a:pt x="9513" y="1200"/>
                  </a:lnTo>
                  <a:lnTo>
                    <a:pt x="10336" y="1000"/>
                  </a:lnTo>
                  <a:lnTo>
                    <a:pt x="11203" y="823"/>
                  </a:lnTo>
                  <a:lnTo>
                    <a:pt x="12069" y="645"/>
                  </a:lnTo>
                  <a:lnTo>
                    <a:pt x="12958" y="511"/>
                  </a:lnTo>
                  <a:lnTo>
                    <a:pt x="13892" y="378"/>
                  </a:lnTo>
                  <a:lnTo>
                    <a:pt x="14825" y="267"/>
                  </a:lnTo>
                  <a:lnTo>
                    <a:pt x="15781" y="178"/>
                  </a:lnTo>
                  <a:lnTo>
                    <a:pt x="16759" y="111"/>
                  </a:lnTo>
                  <a:lnTo>
                    <a:pt x="17737" y="45"/>
                  </a:lnTo>
                  <a:lnTo>
                    <a:pt x="18737" y="22"/>
                  </a:lnTo>
                  <a:lnTo>
                    <a:pt x="19760" y="0"/>
                  </a:lnTo>
                  <a:lnTo>
                    <a:pt x="19760" y="0"/>
                  </a:lnTo>
                  <a:lnTo>
                    <a:pt x="20782" y="22"/>
                  </a:lnTo>
                  <a:lnTo>
                    <a:pt x="21782" y="45"/>
                  </a:lnTo>
                  <a:lnTo>
                    <a:pt x="22782" y="111"/>
                  </a:lnTo>
                  <a:lnTo>
                    <a:pt x="23738" y="178"/>
                  </a:lnTo>
                  <a:lnTo>
                    <a:pt x="24694" y="267"/>
                  </a:lnTo>
                  <a:lnTo>
                    <a:pt x="25650" y="378"/>
                  </a:lnTo>
                  <a:lnTo>
                    <a:pt x="26561" y="511"/>
                  </a:lnTo>
                  <a:lnTo>
                    <a:pt x="27450" y="645"/>
                  </a:lnTo>
                  <a:lnTo>
                    <a:pt x="28339" y="823"/>
                  </a:lnTo>
                  <a:lnTo>
                    <a:pt x="29184" y="1000"/>
                  </a:lnTo>
                  <a:lnTo>
                    <a:pt x="30006" y="1200"/>
                  </a:lnTo>
                  <a:lnTo>
                    <a:pt x="30806" y="1400"/>
                  </a:lnTo>
                  <a:lnTo>
                    <a:pt x="31584" y="1645"/>
                  </a:lnTo>
                  <a:lnTo>
                    <a:pt x="32340" y="1889"/>
                  </a:lnTo>
                  <a:lnTo>
                    <a:pt x="33051" y="2134"/>
                  </a:lnTo>
                  <a:lnTo>
                    <a:pt x="33740" y="2423"/>
                  </a:lnTo>
                  <a:lnTo>
                    <a:pt x="34407" y="2690"/>
                  </a:lnTo>
                  <a:lnTo>
                    <a:pt x="35007" y="3001"/>
                  </a:lnTo>
                  <a:lnTo>
                    <a:pt x="35607" y="3312"/>
                  </a:lnTo>
                  <a:lnTo>
                    <a:pt x="36163" y="3623"/>
                  </a:lnTo>
                  <a:lnTo>
                    <a:pt x="36674" y="3956"/>
                  </a:lnTo>
                  <a:lnTo>
                    <a:pt x="37141" y="4312"/>
                  </a:lnTo>
                  <a:lnTo>
                    <a:pt x="37585" y="4668"/>
                  </a:lnTo>
                  <a:lnTo>
                    <a:pt x="37985" y="5023"/>
                  </a:lnTo>
                  <a:lnTo>
                    <a:pt x="38341" y="5401"/>
                  </a:lnTo>
                  <a:lnTo>
                    <a:pt x="38652" y="5779"/>
                  </a:lnTo>
                  <a:lnTo>
                    <a:pt x="38919" y="6179"/>
                  </a:lnTo>
                  <a:lnTo>
                    <a:pt x="39141" y="6557"/>
                  </a:lnTo>
                  <a:lnTo>
                    <a:pt x="39297" y="6979"/>
                  </a:lnTo>
                  <a:lnTo>
                    <a:pt x="39430" y="7379"/>
                  </a:lnTo>
                  <a:lnTo>
                    <a:pt x="39497" y="7802"/>
                  </a:lnTo>
                  <a:lnTo>
                    <a:pt x="39541" y="82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-2059528" y="2330976"/>
              <a:ext cx="678919" cy="205750"/>
            </a:xfrm>
            <a:custGeom>
              <a:avLst/>
              <a:gdLst/>
              <a:ahLst/>
              <a:cxnLst/>
              <a:rect l="l" t="t" r="r" b="b"/>
              <a:pathLst>
                <a:path w="36452" h="11047" extrusionOk="0">
                  <a:moveTo>
                    <a:pt x="18337" y="0"/>
                  </a:moveTo>
                  <a:lnTo>
                    <a:pt x="17425" y="22"/>
                  </a:lnTo>
                  <a:lnTo>
                    <a:pt x="16514" y="45"/>
                  </a:lnTo>
                  <a:lnTo>
                    <a:pt x="15625" y="67"/>
                  </a:lnTo>
                  <a:lnTo>
                    <a:pt x="14736" y="134"/>
                  </a:lnTo>
                  <a:lnTo>
                    <a:pt x="13891" y="200"/>
                  </a:lnTo>
                  <a:lnTo>
                    <a:pt x="13047" y="289"/>
                  </a:lnTo>
                  <a:lnTo>
                    <a:pt x="12202" y="378"/>
                  </a:lnTo>
                  <a:lnTo>
                    <a:pt x="11402" y="489"/>
                  </a:lnTo>
                  <a:lnTo>
                    <a:pt x="10602" y="623"/>
                  </a:lnTo>
                  <a:lnTo>
                    <a:pt x="9824" y="756"/>
                  </a:lnTo>
                  <a:lnTo>
                    <a:pt x="9068" y="911"/>
                  </a:lnTo>
                  <a:lnTo>
                    <a:pt x="8335" y="1089"/>
                  </a:lnTo>
                  <a:lnTo>
                    <a:pt x="7646" y="1267"/>
                  </a:lnTo>
                  <a:lnTo>
                    <a:pt x="6957" y="1445"/>
                  </a:lnTo>
                  <a:lnTo>
                    <a:pt x="6290" y="1645"/>
                  </a:lnTo>
                  <a:lnTo>
                    <a:pt x="5668" y="1845"/>
                  </a:lnTo>
                  <a:lnTo>
                    <a:pt x="5068" y="2067"/>
                  </a:lnTo>
                  <a:lnTo>
                    <a:pt x="4490" y="2312"/>
                  </a:lnTo>
                  <a:lnTo>
                    <a:pt x="3934" y="2534"/>
                  </a:lnTo>
                  <a:lnTo>
                    <a:pt x="3423" y="2801"/>
                  </a:lnTo>
                  <a:lnTo>
                    <a:pt x="2934" y="3045"/>
                  </a:lnTo>
                  <a:lnTo>
                    <a:pt x="2489" y="3312"/>
                  </a:lnTo>
                  <a:lnTo>
                    <a:pt x="2067" y="3601"/>
                  </a:lnTo>
                  <a:lnTo>
                    <a:pt x="1689" y="3868"/>
                  </a:lnTo>
                  <a:lnTo>
                    <a:pt x="1334" y="4157"/>
                  </a:lnTo>
                  <a:lnTo>
                    <a:pt x="1045" y="4468"/>
                  </a:lnTo>
                  <a:lnTo>
                    <a:pt x="756" y="4757"/>
                  </a:lnTo>
                  <a:lnTo>
                    <a:pt x="533" y="5068"/>
                  </a:lnTo>
                  <a:lnTo>
                    <a:pt x="333" y="5379"/>
                  </a:lnTo>
                  <a:lnTo>
                    <a:pt x="178" y="5712"/>
                  </a:lnTo>
                  <a:lnTo>
                    <a:pt x="67" y="6024"/>
                  </a:lnTo>
                  <a:lnTo>
                    <a:pt x="0" y="6357"/>
                  </a:lnTo>
                  <a:lnTo>
                    <a:pt x="311" y="6624"/>
                  </a:lnTo>
                  <a:lnTo>
                    <a:pt x="645" y="6868"/>
                  </a:lnTo>
                  <a:lnTo>
                    <a:pt x="1000" y="7113"/>
                  </a:lnTo>
                  <a:lnTo>
                    <a:pt x="1356" y="7357"/>
                  </a:lnTo>
                  <a:lnTo>
                    <a:pt x="1756" y="7602"/>
                  </a:lnTo>
                  <a:lnTo>
                    <a:pt x="2156" y="7824"/>
                  </a:lnTo>
                  <a:lnTo>
                    <a:pt x="2578" y="8046"/>
                  </a:lnTo>
                  <a:lnTo>
                    <a:pt x="3023" y="8268"/>
                  </a:lnTo>
                  <a:lnTo>
                    <a:pt x="3979" y="8668"/>
                  </a:lnTo>
                  <a:lnTo>
                    <a:pt x="4979" y="9046"/>
                  </a:lnTo>
                  <a:lnTo>
                    <a:pt x="6046" y="9402"/>
                  </a:lnTo>
                  <a:lnTo>
                    <a:pt x="7179" y="9735"/>
                  </a:lnTo>
                  <a:lnTo>
                    <a:pt x="8357" y="10024"/>
                  </a:lnTo>
                  <a:lnTo>
                    <a:pt x="9580" y="10291"/>
                  </a:lnTo>
                  <a:lnTo>
                    <a:pt x="10869" y="10513"/>
                  </a:lnTo>
                  <a:lnTo>
                    <a:pt x="12202" y="10691"/>
                  </a:lnTo>
                  <a:lnTo>
                    <a:pt x="13558" y="10847"/>
                  </a:lnTo>
                  <a:lnTo>
                    <a:pt x="14958" y="10958"/>
                  </a:lnTo>
                  <a:lnTo>
                    <a:pt x="16381" y="11024"/>
                  </a:lnTo>
                  <a:lnTo>
                    <a:pt x="17848" y="11047"/>
                  </a:lnTo>
                  <a:lnTo>
                    <a:pt x="19448" y="11002"/>
                  </a:lnTo>
                  <a:lnTo>
                    <a:pt x="20982" y="10936"/>
                  </a:lnTo>
                  <a:lnTo>
                    <a:pt x="22515" y="10802"/>
                  </a:lnTo>
                  <a:lnTo>
                    <a:pt x="23982" y="10624"/>
                  </a:lnTo>
                  <a:lnTo>
                    <a:pt x="25405" y="10424"/>
                  </a:lnTo>
                  <a:lnTo>
                    <a:pt x="26760" y="10158"/>
                  </a:lnTo>
                  <a:lnTo>
                    <a:pt x="28072" y="9846"/>
                  </a:lnTo>
                  <a:lnTo>
                    <a:pt x="28716" y="9691"/>
                  </a:lnTo>
                  <a:lnTo>
                    <a:pt x="29316" y="9513"/>
                  </a:lnTo>
                  <a:lnTo>
                    <a:pt x="29917" y="9335"/>
                  </a:lnTo>
                  <a:lnTo>
                    <a:pt x="30494" y="9135"/>
                  </a:lnTo>
                  <a:lnTo>
                    <a:pt x="31072" y="8935"/>
                  </a:lnTo>
                  <a:lnTo>
                    <a:pt x="31606" y="8713"/>
                  </a:lnTo>
                  <a:lnTo>
                    <a:pt x="32139" y="8491"/>
                  </a:lnTo>
                  <a:lnTo>
                    <a:pt x="32628" y="8268"/>
                  </a:lnTo>
                  <a:lnTo>
                    <a:pt x="33117" y="8046"/>
                  </a:lnTo>
                  <a:lnTo>
                    <a:pt x="33584" y="7802"/>
                  </a:lnTo>
                  <a:lnTo>
                    <a:pt x="34028" y="7557"/>
                  </a:lnTo>
                  <a:lnTo>
                    <a:pt x="34429" y="7290"/>
                  </a:lnTo>
                  <a:lnTo>
                    <a:pt x="34829" y="7024"/>
                  </a:lnTo>
                  <a:lnTo>
                    <a:pt x="35206" y="6757"/>
                  </a:lnTo>
                  <a:lnTo>
                    <a:pt x="35562" y="6490"/>
                  </a:lnTo>
                  <a:lnTo>
                    <a:pt x="35873" y="6201"/>
                  </a:lnTo>
                  <a:lnTo>
                    <a:pt x="36162" y="5912"/>
                  </a:lnTo>
                  <a:lnTo>
                    <a:pt x="36451" y="5623"/>
                  </a:lnTo>
                  <a:lnTo>
                    <a:pt x="36296" y="5312"/>
                  </a:lnTo>
                  <a:lnTo>
                    <a:pt x="36118" y="5023"/>
                  </a:lnTo>
                  <a:lnTo>
                    <a:pt x="35895" y="4734"/>
                  </a:lnTo>
                  <a:lnTo>
                    <a:pt x="35629" y="4468"/>
                  </a:lnTo>
                  <a:lnTo>
                    <a:pt x="35340" y="4179"/>
                  </a:lnTo>
                  <a:lnTo>
                    <a:pt x="35029" y="3912"/>
                  </a:lnTo>
                  <a:lnTo>
                    <a:pt x="34673" y="3645"/>
                  </a:lnTo>
                  <a:lnTo>
                    <a:pt x="34295" y="3401"/>
                  </a:lnTo>
                  <a:lnTo>
                    <a:pt x="33895" y="3156"/>
                  </a:lnTo>
                  <a:lnTo>
                    <a:pt x="33451" y="2912"/>
                  </a:lnTo>
                  <a:lnTo>
                    <a:pt x="32984" y="2667"/>
                  </a:lnTo>
                  <a:lnTo>
                    <a:pt x="32495" y="2445"/>
                  </a:lnTo>
                  <a:lnTo>
                    <a:pt x="31984" y="2223"/>
                  </a:lnTo>
                  <a:lnTo>
                    <a:pt x="31450" y="2023"/>
                  </a:lnTo>
                  <a:lnTo>
                    <a:pt x="30872" y="1801"/>
                  </a:lnTo>
                  <a:lnTo>
                    <a:pt x="30272" y="1623"/>
                  </a:lnTo>
                  <a:lnTo>
                    <a:pt x="29672" y="1423"/>
                  </a:lnTo>
                  <a:lnTo>
                    <a:pt x="29028" y="1267"/>
                  </a:lnTo>
                  <a:lnTo>
                    <a:pt x="28383" y="1089"/>
                  </a:lnTo>
                  <a:lnTo>
                    <a:pt x="27694" y="934"/>
                  </a:lnTo>
                  <a:lnTo>
                    <a:pt x="27005" y="800"/>
                  </a:lnTo>
                  <a:lnTo>
                    <a:pt x="26294" y="667"/>
                  </a:lnTo>
                  <a:lnTo>
                    <a:pt x="25560" y="534"/>
                  </a:lnTo>
                  <a:lnTo>
                    <a:pt x="24827" y="422"/>
                  </a:lnTo>
                  <a:lnTo>
                    <a:pt x="24049" y="334"/>
                  </a:lnTo>
                  <a:lnTo>
                    <a:pt x="23271" y="245"/>
                  </a:lnTo>
                  <a:lnTo>
                    <a:pt x="22471" y="178"/>
                  </a:lnTo>
                  <a:lnTo>
                    <a:pt x="21671" y="111"/>
                  </a:lnTo>
                  <a:lnTo>
                    <a:pt x="20848" y="67"/>
                  </a:lnTo>
                  <a:lnTo>
                    <a:pt x="20026" y="22"/>
                  </a:lnTo>
                  <a:lnTo>
                    <a:pt x="19181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-2059528" y="2330976"/>
              <a:ext cx="678919" cy="205750"/>
            </a:xfrm>
            <a:custGeom>
              <a:avLst/>
              <a:gdLst/>
              <a:ahLst/>
              <a:cxnLst/>
              <a:rect l="l" t="t" r="r" b="b"/>
              <a:pathLst>
                <a:path w="36452" h="11047" fill="none" extrusionOk="0">
                  <a:moveTo>
                    <a:pt x="36451" y="5623"/>
                  </a:moveTo>
                  <a:lnTo>
                    <a:pt x="36451" y="5623"/>
                  </a:lnTo>
                  <a:lnTo>
                    <a:pt x="36162" y="5912"/>
                  </a:lnTo>
                  <a:lnTo>
                    <a:pt x="35873" y="6201"/>
                  </a:lnTo>
                  <a:lnTo>
                    <a:pt x="35562" y="6490"/>
                  </a:lnTo>
                  <a:lnTo>
                    <a:pt x="35206" y="6757"/>
                  </a:lnTo>
                  <a:lnTo>
                    <a:pt x="34829" y="7024"/>
                  </a:lnTo>
                  <a:lnTo>
                    <a:pt x="34429" y="7290"/>
                  </a:lnTo>
                  <a:lnTo>
                    <a:pt x="34028" y="7557"/>
                  </a:lnTo>
                  <a:lnTo>
                    <a:pt x="33584" y="7802"/>
                  </a:lnTo>
                  <a:lnTo>
                    <a:pt x="33117" y="8046"/>
                  </a:lnTo>
                  <a:lnTo>
                    <a:pt x="32628" y="8268"/>
                  </a:lnTo>
                  <a:lnTo>
                    <a:pt x="32139" y="8491"/>
                  </a:lnTo>
                  <a:lnTo>
                    <a:pt x="31606" y="8713"/>
                  </a:lnTo>
                  <a:lnTo>
                    <a:pt x="31072" y="8935"/>
                  </a:lnTo>
                  <a:lnTo>
                    <a:pt x="30494" y="9135"/>
                  </a:lnTo>
                  <a:lnTo>
                    <a:pt x="29917" y="9335"/>
                  </a:lnTo>
                  <a:lnTo>
                    <a:pt x="29316" y="9513"/>
                  </a:lnTo>
                  <a:lnTo>
                    <a:pt x="28716" y="9691"/>
                  </a:lnTo>
                  <a:lnTo>
                    <a:pt x="28072" y="9846"/>
                  </a:lnTo>
                  <a:lnTo>
                    <a:pt x="26760" y="10158"/>
                  </a:lnTo>
                  <a:lnTo>
                    <a:pt x="25405" y="10424"/>
                  </a:lnTo>
                  <a:lnTo>
                    <a:pt x="23982" y="10624"/>
                  </a:lnTo>
                  <a:lnTo>
                    <a:pt x="22515" y="10802"/>
                  </a:lnTo>
                  <a:lnTo>
                    <a:pt x="20982" y="10936"/>
                  </a:lnTo>
                  <a:lnTo>
                    <a:pt x="19448" y="11002"/>
                  </a:lnTo>
                  <a:lnTo>
                    <a:pt x="17848" y="11047"/>
                  </a:lnTo>
                  <a:lnTo>
                    <a:pt x="17848" y="11047"/>
                  </a:lnTo>
                  <a:lnTo>
                    <a:pt x="16381" y="11024"/>
                  </a:lnTo>
                  <a:lnTo>
                    <a:pt x="14958" y="10958"/>
                  </a:lnTo>
                  <a:lnTo>
                    <a:pt x="13558" y="10847"/>
                  </a:lnTo>
                  <a:lnTo>
                    <a:pt x="12202" y="10691"/>
                  </a:lnTo>
                  <a:lnTo>
                    <a:pt x="10869" y="10513"/>
                  </a:lnTo>
                  <a:lnTo>
                    <a:pt x="9580" y="10291"/>
                  </a:lnTo>
                  <a:lnTo>
                    <a:pt x="8357" y="10024"/>
                  </a:lnTo>
                  <a:lnTo>
                    <a:pt x="7179" y="9735"/>
                  </a:lnTo>
                  <a:lnTo>
                    <a:pt x="6046" y="9402"/>
                  </a:lnTo>
                  <a:lnTo>
                    <a:pt x="4979" y="9046"/>
                  </a:lnTo>
                  <a:lnTo>
                    <a:pt x="3979" y="8668"/>
                  </a:lnTo>
                  <a:lnTo>
                    <a:pt x="3023" y="8268"/>
                  </a:lnTo>
                  <a:lnTo>
                    <a:pt x="2578" y="8046"/>
                  </a:lnTo>
                  <a:lnTo>
                    <a:pt x="2156" y="7824"/>
                  </a:lnTo>
                  <a:lnTo>
                    <a:pt x="1756" y="7602"/>
                  </a:lnTo>
                  <a:lnTo>
                    <a:pt x="1356" y="7357"/>
                  </a:lnTo>
                  <a:lnTo>
                    <a:pt x="1000" y="7113"/>
                  </a:lnTo>
                  <a:lnTo>
                    <a:pt x="645" y="6868"/>
                  </a:lnTo>
                  <a:lnTo>
                    <a:pt x="311" y="6624"/>
                  </a:lnTo>
                  <a:lnTo>
                    <a:pt x="0" y="6357"/>
                  </a:lnTo>
                  <a:lnTo>
                    <a:pt x="0" y="6357"/>
                  </a:lnTo>
                  <a:lnTo>
                    <a:pt x="67" y="6024"/>
                  </a:lnTo>
                  <a:lnTo>
                    <a:pt x="178" y="5712"/>
                  </a:lnTo>
                  <a:lnTo>
                    <a:pt x="333" y="5379"/>
                  </a:lnTo>
                  <a:lnTo>
                    <a:pt x="533" y="5068"/>
                  </a:lnTo>
                  <a:lnTo>
                    <a:pt x="756" y="4757"/>
                  </a:lnTo>
                  <a:lnTo>
                    <a:pt x="1045" y="4468"/>
                  </a:lnTo>
                  <a:lnTo>
                    <a:pt x="1334" y="4157"/>
                  </a:lnTo>
                  <a:lnTo>
                    <a:pt x="1689" y="3868"/>
                  </a:lnTo>
                  <a:lnTo>
                    <a:pt x="2067" y="3601"/>
                  </a:lnTo>
                  <a:lnTo>
                    <a:pt x="2489" y="3312"/>
                  </a:lnTo>
                  <a:lnTo>
                    <a:pt x="2934" y="3045"/>
                  </a:lnTo>
                  <a:lnTo>
                    <a:pt x="3423" y="2801"/>
                  </a:lnTo>
                  <a:lnTo>
                    <a:pt x="3934" y="2534"/>
                  </a:lnTo>
                  <a:lnTo>
                    <a:pt x="4490" y="2312"/>
                  </a:lnTo>
                  <a:lnTo>
                    <a:pt x="5068" y="2067"/>
                  </a:lnTo>
                  <a:lnTo>
                    <a:pt x="5668" y="1845"/>
                  </a:lnTo>
                  <a:lnTo>
                    <a:pt x="6290" y="1645"/>
                  </a:lnTo>
                  <a:lnTo>
                    <a:pt x="6957" y="1445"/>
                  </a:lnTo>
                  <a:lnTo>
                    <a:pt x="7646" y="1267"/>
                  </a:lnTo>
                  <a:lnTo>
                    <a:pt x="8335" y="1089"/>
                  </a:lnTo>
                  <a:lnTo>
                    <a:pt x="9068" y="911"/>
                  </a:lnTo>
                  <a:lnTo>
                    <a:pt x="9824" y="756"/>
                  </a:lnTo>
                  <a:lnTo>
                    <a:pt x="10602" y="623"/>
                  </a:lnTo>
                  <a:lnTo>
                    <a:pt x="11402" y="489"/>
                  </a:lnTo>
                  <a:lnTo>
                    <a:pt x="12202" y="378"/>
                  </a:lnTo>
                  <a:lnTo>
                    <a:pt x="13047" y="289"/>
                  </a:lnTo>
                  <a:lnTo>
                    <a:pt x="13891" y="200"/>
                  </a:lnTo>
                  <a:lnTo>
                    <a:pt x="14736" y="134"/>
                  </a:lnTo>
                  <a:lnTo>
                    <a:pt x="15625" y="67"/>
                  </a:lnTo>
                  <a:lnTo>
                    <a:pt x="16514" y="45"/>
                  </a:lnTo>
                  <a:lnTo>
                    <a:pt x="17425" y="22"/>
                  </a:lnTo>
                  <a:lnTo>
                    <a:pt x="18337" y="0"/>
                  </a:lnTo>
                  <a:lnTo>
                    <a:pt x="18337" y="0"/>
                  </a:lnTo>
                  <a:lnTo>
                    <a:pt x="19181" y="0"/>
                  </a:lnTo>
                  <a:lnTo>
                    <a:pt x="20026" y="22"/>
                  </a:lnTo>
                  <a:lnTo>
                    <a:pt x="20848" y="67"/>
                  </a:lnTo>
                  <a:lnTo>
                    <a:pt x="21671" y="111"/>
                  </a:lnTo>
                  <a:lnTo>
                    <a:pt x="22471" y="178"/>
                  </a:lnTo>
                  <a:lnTo>
                    <a:pt x="23271" y="245"/>
                  </a:lnTo>
                  <a:lnTo>
                    <a:pt x="24049" y="334"/>
                  </a:lnTo>
                  <a:lnTo>
                    <a:pt x="24827" y="422"/>
                  </a:lnTo>
                  <a:lnTo>
                    <a:pt x="25560" y="534"/>
                  </a:lnTo>
                  <a:lnTo>
                    <a:pt x="26294" y="667"/>
                  </a:lnTo>
                  <a:lnTo>
                    <a:pt x="27005" y="800"/>
                  </a:lnTo>
                  <a:lnTo>
                    <a:pt x="27694" y="934"/>
                  </a:lnTo>
                  <a:lnTo>
                    <a:pt x="28383" y="1089"/>
                  </a:lnTo>
                  <a:lnTo>
                    <a:pt x="29028" y="1267"/>
                  </a:lnTo>
                  <a:lnTo>
                    <a:pt x="29672" y="1423"/>
                  </a:lnTo>
                  <a:lnTo>
                    <a:pt x="30272" y="1623"/>
                  </a:lnTo>
                  <a:lnTo>
                    <a:pt x="30872" y="1801"/>
                  </a:lnTo>
                  <a:lnTo>
                    <a:pt x="31450" y="2023"/>
                  </a:lnTo>
                  <a:lnTo>
                    <a:pt x="31984" y="2223"/>
                  </a:lnTo>
                  <a:lnTo>
                    <a:pt x="32495" y="2445"/>
                  </a:lnTo>
                  <a:lnTo>
                    <a:pt x="32984" y="2667"/>
                  </a:lnTo>
                  <a:lnTo>
                    <a:pt x="33451" y="2912"/>
                  </a:lnTo>
                  <a:lnTo>
                    <a:pt x="33895" y="3156"/>
                  </a:lnTo>
                  <a:lnTo>
                    <a:pt x="34295" y="3401"/>
                  </a:lnTo>
                  <a:lnTo>
                    <a:pt x="34673" y="3645"/>
                  </a:lnTo>
                  <a:lnTo>
                    <a:pt x="35029" y="3912"/>
                  </a:lnTo>
                  <a:lnTo>
                    <a:pt x="35340" y="4179"/>
                  </a:lnTo>
                  <a:lnTo>
                    <a:pt x="35629" y="4468"/>
                  </a:lnTo>
                  <a:lnTo>
                    <a:pt x="35895" y="4734"/>
                  </a:lnTo>
                  <a:lnTo>
                    <a:pt x="36118" y="5023"/>
                  </a:lnTo>
                  <a:lnTo>
                    <a:pt x="36296" y="5312"/>
                  </a:lnTo>
                  <a:lnTo>
                    <a:pt x="36451" y="5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-1720087" y="2330976"/>
              <a:ext cx="1267" cy="19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C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-1720087" y="233097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-1719249" y="2330976"/>
              <a:ext cx="428" cy="19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22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-1891884" y="2330976"/>
              <a:ext cx="511275" cy="189603"/>
            </a:xfrm>
            <a:custGeom>
              <a:avLst/>
              <a:gdLst/>
              <a:ahLst/>
              <a:cxnLst/>
              <a:rect l="l" t="t" r="r" b="b"/>
              <a:pathLst>
                <a:path w="27451" h="10180" extrusionOk="0">
                  <a:moveTo>
                    <a:pt x="9225" y="0"/>
                  </a:moveTo>
                  <a:lnTo>
                    <a:pt x="7602" y="22"/>
                  </a:lnTo>
                  <a:lnTo>
                    <a:pt x="6002" y="111"/>
                  </a:lnTo>
                  <a:lnTo>
                    <a:pt x="4468" y="245"/>
                  </a:lnTo>
                  <a:lnTo>
                    <a:pt x="2979" y="422"/>
                  </a:lnTo>
                  <a:lnTo>
                    <a:pt x="2512" y="734"/>
                  </a:lnTo>
                  <a:lnTo>
                    <a:pt x="2068" y="1112"/>
                  </a:lnTo>
                  <a:lnTo>
                    <a:pt x="1645" y="1512"/>
                  </a:lnTo>
                  <a:lnTo>
                    <a:pt x="1245" y="1956"/>
                  </a:lnTo>
                  <a:lnTo>
                    <a:pt x="979" y="2312"/>
                  </a:lnTo>
                  <a:lnTo>
                    <a:pt x="734" y="2712"/>
                  </a:lnTo>
                  <a:lnTo>
                    <a:pt x="490" y="3134"/>
                  </a:lnTo>
                  <a:lnTo>
                    <a:pt x="312" y="3556"/>
                  </a:lnTo>
                  <a:lnTo>
                    <a:pt x="156" y="4023"/>
                  </a:lnTo>
                  <a:lnTo>
                    <a:pt x="45" y="4490"/>
                  </a:lnTo>
                  <a:lnTo>
                    <a:pt x="23" y="4734"/>
                  </a:lnTo>
                  <a:lnTo>
                    <a:pt x="1" y="4979"/>
                  </a:lnTo>
                  <a:lnTo>
                    <a:pt x="1" y="5223"/>
                  </a:lnTo>
                  <a:lnTo>
                    <a:pt x="1" y="5468"/>
                  </a:lnTo>
                  <a:lnTo>
                    <a:pt x="45" y="5801"/>
                  </a:lnTo>
                  <a:lnTo>
                    <a:pt x="112" y="6135"/>
                  </a:lnTo>
                  <a:lnTo>
                    <a:pt x="223" y="6446"/>
                  </a:lnTo>
                  <a:lnTo>
                    <a:pt x="334" y="6757"/>
                  </a:lnTo>
                  <a:lnTo>
                    <a:pt x="490" y="7024"/>
                  </a:lnTo>
                  <a:lnTo>
                    <a:pt x="645" y="7290"/>
                  </a:lnTo>
                  <a:lnTo>
                    <a:pt x="823" y="7557"/>
                  </a:lnTo>
                  <a:lnTo>
                    <a:pt x="1023" y="7779"/>
                  </a:lnTo>
                  <a:lnTo>
                    <a:pt x="1245" y="8002"/>
                  </a:lnTo>
                  <a:lnTo>
                    <a:pt x="1468" y="8202"/>
                  </a:lnTo>
                  <a:lnTo>
                    <a:pt x="1712" y="8380"/>
                  </a:lnTo>
                  <a:lnTo>
                    <a:pt x="1957" y="8535"/>
                  </a:lnTo>
                  <a:lnTo>
                    <a:pt x="2223" y="8668"/>
                  </a:lnTo>
                  <a:lnTo>
                    <a:pt x="2490" y="8802"/>
                  </a:lnTo>
                  <a:lnTo>
                    <a:pt x="2757" y="8891"/>
                  </a:lnTo>
                  <a:lnTo>
                    <a:pt x="3023" y="8957"/>
                  </a:lnTo>
                  <a:lnTo>
                    <a:pt x="3290" y="9024"/>
                  </a:lnTo>
                  <a:lnTo>
                    <a:pt x="3579" y="9046"/>
                  </a:lnTo>
                  <a:lnTo>
                    <a:pt x="3846" y="9069"/>
                  </a:lnTo>
                  <a:lnTo>
                    <a:pt x="4535" y="9069"/>
                  </a:lnTo>
                  <a:lnTo>
                    <a:pt x="4957" y="9024"/>
                  </a:lnTo>
                  <a:lnTo>
                    <a:pt x="5357" y="8980"/>
                  </a:lnTo>
                  <a:lnTo>
                    <a:pt x="5757" y="8913"/>
                  </a:lnTo>
                  <a:lnTo>
                    <a:pt x="6580" y="8757"/>
                  </a:lnTo>
                  <a:lnTo>
                    <a:pt x="7380" y="8580"/>
                  </a:lnTo>
                  <a:lnTo>
                    <a:pt x="7958" y="8491"/>
                  </a:lnTo>
                  <a:lnTo>
                    <a:pt x="8224" y="8468"/>
                  </a:lnTo>
                  <a:lnTo>
                    <a:pt x="8513" y="8468"/>
                  </a:lnTo>
                  <a:lnTo>
                    <a:pt x="8913" y="8491"/>
                  </a:lnTo>
                  <a:lnTo>
                    <a:pt x="9091" y="8513"/>
                  </a:lnTo>
                  <a:lnTo>
                    <a:pt x="9269" y="8557"/>
                  </a:lnTo>
                  <a:lnTo>
                    <a:pt x="9469" y="8602"/>
                  </a:lnTo>
                  <a:lnTo>
                    <a:pt x="9647" y="8691"/>
                  </a:lnTo>
                  <a:lnTo>
                    <a:pt x="9825" y="8780"/>
                  </a:lnTo>
                  <a:lnTo>
                    <a:pt x="9980" y="8891"/>
                  </a:lnTo>
                  <a:lnTo>
                    <a:pt x="10203" y="9069"/>
                  </a:lnTo>
                  <a:lnTo>
                    <a:pt x="10425" y="9291"/>
                  </a:lnTo>
                  <a:lnTo>
                    <a:pt x="10647" y="9491"/>
                  </a:lnTo>
                  <a:lnTo>
                    <a:pt x="10869" y="9691"/>
                  </a:lnTo>
                  <a:lnTo>
                    <a:pt x="11047" y="9824"/>
                  </a:lnTo>
                  <a:lnTo>
                    <a:pt x="11225" y="9913"/>
                  </a:lnTo>
                  <a:lnTo>
                    <a:pt x="11425" y="10002"/>
                  </a:lnTo>
                  <a:lnTo>
                    <a:pt x="11603" y="10069"/>
                  </a:lnTo>
                  <a:lnTo>
                    <a:pt x="11803" y="10113"/>
                  </a:lnTo>
                  <a:lnTo>
                    <a:pt x="12003" y="10158"/>
                  </a:lnTo>
                  <a:lnTo>
                    <a:pt x="12203" y="10180"/>
                  </a:lnTo>
                  <a:lnTo>
                    <a:pt x="12403" y="10180"/>
                  </a:lnTo>
                  <a:lnTo>
                    <a:pt x="12781" y="10158"/>
                  </a:lnTo>
                  <a:lnTo>
                    <a:pt x="13159" y="10091"/>
                  </a:lnTo>
                  <a:lnTo>
                    <a:pt x="13448" y="10024"/>
                  </a:lnTo>
                  <a:lnTo>
                    <a:pt x="13736" y="9935"/>
                  </a:lnTo>
                  <a:lnTo>
                    <a:pt x="14292" y="9735"/>
                  </a:lnTo>
                  <a:lnTo>
                    <a:pt x="14848" y="9513"/>
                  </a:lnTo>
                  <a:lnTo>
                    <a:pt x="15426" y="9313"/>
                  </a:lnTo>
                  <a:lnTo>
                    <a:pt x="15804" y="9180"/>
                  </a:lnTo>
                  <a:lnTo>
                    <a:pt x="16181" y="9091"/>
                  </a:lnTo>
                  <a:lnTo>
                    <a:pt x="16559" y="9002"/>
                  </a:lnTo>
                  <a:lnTo>
                    <a:pt x="16959" y="8913"/>
                  </a:lnTo>
                  <a:lnTo>
                    <a:pt x="17337" y="8869"/>
                  </a:lnTo>
                  <a:lnTo>
                    <a:pt x="17737" y="8824"/>
                  </a:lnTo>
                  <a:lnTo>
                    <a:pt x="18137" y="8802"/>
                  </a:lnTo>
                  <a:lnTo>
                    <a:pt x="18515" y="8780"/>
                  </a:lnTo>
                  <a:lnTo>
                    <a:pt x="19093" y="8802"/>
                  </a:lnTo>
                  <a:lnTo>
                    <a:pt x="19671" y="8846"/>
                  </a:lnTo>
                  <a:lnTo>
                    <a:pt x="19938" y="8891"/>
                  </a:lnTo>
                  <a:lnTo>
                    <a:pt x="20182" y="8980"/>
                  </a:lnTo>
                  <a:lnTo>
                    <a:pt x="20293" y="9024"/>
                  </a:lnTo>
                  <a:lnTo>
                    <a:pt x="20404" y="9091"/>
                  </a:lnTo>
                  <a:lnTo>
                    <a:pt x="20516" y="9180"/>
                  </a:lnTo>
                  <a:lnTo>
                    <a:pt x="20627" y="9269"/>
                  </a:lnTo>
                  <a:lnTo>
                    <a:pt x="20693" y="9380"/>
                  </a:lnTo>
                  <a:lnTo>
                    <a:pt x="21805" y="9024"/>
                  </a:lnTo>
                  <a:lnTo>
                    <a:pt x="22338" y="8824"/>
                  </a:lnTo>
                  <a:lnTo>
                    <a:pt x="22849" y="8624"/>
                  </a:lnTo>
                  <a:lnTo>
                    <a:pt x="23360" y="8402"/>
                  </a:lnTo>
                  <a:lnTo>
                    <a:pt x="23827" y="8179"/>
                  </a:lnTo>
                  <a:lnTo>
                    <a:pt x="24294" y="7957"/>
                  </a:lnTo>
                  <a:lnTo>
                    <a:pt x="24716" y="7713"/>
                  </a:lnTo>
                  <a:lnTo>
                    <a:pt x="25139" y="7468"/>
                  </a:lnTo>
                  <a:lnTo>
                    <a:pt x="25539" y="7224"/>
                  </a:lnTo>
                  <a:lnTo>
                    <a:pt x="25916" y="6979"/>
                  </a:lnTo>
                  <a:lnTo>
                    <a:pt x="26250" y="6713"/>
                  </a:lnTo>
                  <a:lnTo>
                    <a:pt x="26583" y="6446"/>
                  </a:lnTo>
                  <a:lnTo>
                    <a:pt x="26894" y="6179"/>
                  </a:lnTo>
                  <a:lnTo>
                    <a:pt x="27183" y="5890"/>
                  </a:lnTo>
                  <a:lnTo>
                    <a:pt x="27450" y="5623"/>
                  </a:lnTo>
                  <a:lnTo>
                    <a:pt x="27295" y="5312"/>
                  </a:lnTo>
                  <a:lnTo>
                    <a:pt x="27117" y="5023"/>
                  </a:lnTo>
                  <a:lnTo>
                    <a:pt x="26894" y="4734"/>
                  </a:lnTo>
                  <a:lnTo>
                    <a:pt x="26628" y="4468"/>
                  </a:lnTo>
                  <a:lnTo>
                    <a:pt x="26339" y="4179"/>
                  </a:lnTo>
                  <a:lnTo>
                    <a:pt x="26028" y="3912"/>
                  </a:lnTo>
                  <a:lnTo>
                    <a:pt x="25672" y="3645"/>
                  </a:lnTo>
                  <a:lnTo>
                    <a:pt x="25294" y="3401"/>
                  </a:lnTo>
                  <a:lnTo>
                    <a:pt x="24894" y="3156"/>
                  </a:lnTo>
                  <a:lnTo>
                    <a:pt x="24450" y="2912"/>
                  </a:lnTo>
                  <a:lnTo>
                    <a:pt x="23983" y="2667"/>
                  </a:lnTo>
                  <a:lnTo>
                    <a:pt x="23494" y="2445"/>
                  </a:lnTo>
                  <a:lnTo>
                    <a:pt x="22983" y="2223"/>
                  </a:lnTo>
                  <a:lnTo>
                    <a:pt x="22449" y="2023"/>
                  </a:lnTo>
                  <a:lnTo>
                    <a:pt x="21871" y="1801"/>
                  </a:lnTo>
                  <a:lnTo>
                    <a:pt x="21271" y="1623"/>
                  </a:lnTo>
                  <a:lnTo>
                    <a:pt x="20671" y="1423"/>
                  </a:lnTo>
                  <a:lnTo>
                    <a:pt x="20027" y="1267"/>
                  </a:lnTo>
                  <a:lnTo>
                    <a:pt x="19382" y="1089"/>
                  </a:lnTo>
                  <a:lnTo>
                    <a:pt x="18693" y="934"/>
                  </a:lnTo>
                  <a:lnTo>
                    <a:pt x="18004" y="800"/>
                  </a:lnTo>
                  <a:lnTo>
                    <a:pt x="17293" y="667"/>
                  </a:lnTo>
                  <a:lnTo>
                    <a:pt x="16559" y="534"/>
                  </a:lnTo>
                  <a:lnTo>
                    <a:pt x="15826" y="422"/>
                  </a:lnTo>
                  <a:lnTo>
                    <a:pt x="15048" y="334"/>
                  </a:lnTo>
                  <a:lnTo>
                    <a:pt x="14270" y="245"/>
                  </a:lnTo>
                  <a:lnTo>
                    <a:pt x="13470" y="178"/>
                  </a:lnTo>
                  <a:lnTo>
                    <a:pt x="12670" y="111"/>
                  </a:lnTo>
                  <a:lnTo>
                    <a:pt x="11847" y="67"/>
                  </a:lnTo>
                  <a:lnTo>
                    <a:pt x="11025" y="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C58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-1891884" y="2330976"/>
              <a:ext cx="511275" cy="205341"/>
            </a:xfrm>
            <a:custGeom>
              <a:avLst/>
              <a:gdLst/>
              <a:ahLst/>
              <a:cxnLst/>
              <a:rect l="l" t="t" r="r" b="b"/>
              <a:pathLst>
                <a:path w="27451" h="11025" fill="none" extrusionOk="0">
                  <a:moveTo>
                    <a:pt x="9336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9291" y="0"/>
                  </a:lnTo>
                  <a:lnTo>
                    <a:pt x="9291" y="0"/>
                  </a:lnTo>
                  <a:lnTo>
                    <a:pt x="9269" y="0"/>
                  </a:lnTo>
                  <a:lnTo>
                    <a:pt x="9269" y="0"/>
                  </a:lnTo>
                  <a:lnTo>
                    <a:pt x="9225" y="0"/>
                  </a:lnTo>
                  <a:lnTo>
                    <a:pt x="9225" y="0"/>
                  </a:lnTo>
                  <a:lnTo>
                    <a:pt x="9225" y="0"/>
                  </a:lnTo>
                  <a:lnTo>
                    <a:pt x="9225" y="0"/>
                  </a:lnTo>
                  <a:lnTo>
                    <a:pt x="7602" y="22"/>
                  </a:lnTo>
                  <a:lnTo>
                    <a:pt x="6002" y="111"/>
                  </a:lnTo>
                  <a:lnTo>
                    <a:pt x="4468" y="245"/>
                  </a:lnTo>
                  <a:lnTo>
                    <a:pt x="2979" y="422"/>
                  </a:lnTo>
                  <a:lnTo>
                    <a:pt x="2979" y="422"/>
                  </a:lnTo>
                  <a:lnTo>
                    <a:pt x="2979" y="422"/>
                  </a:lnTo>
                  <a:lnTo>
                    <a:pt x="2512" y="734"/>
                  </a:lnTo>
                  <a:lnTo>
                    <a:pt x="2068" y="1112"/>
                  </a:lnTo>
                  <a:lnTo>
                    <a:pt x="1645" y="1512"/>
                  </a:lnTo>
                  <a:lnTo>
                    <a:pt x="1245" y="1956"/>
                  </a:lnTo>
                  <a:lnTo>
                    <a:pt x="1245" y="1956"/>
                  </a:lnTo>
                  <a:lnTo>
                    <a:pt x="979" y="2312"/>
                  </a:lnTo>
                  <a:lnTo>
                    <a:pt x="734" y="2712"/>
                  </a:lnTo>
                  <a:lnTo>
                    <a:pt x="490" y="3134"/>
                  </a:lnTo>
                  <a:lnTo>
                    <a:pt x="312" y="3556"/>
                  </a:lnTo>
                  <a:lnTo>
                    <a:pt x="156" y="4023"/>
                  </a:lnTo>
                  <a:lnTo>
                    <a:pt x="45" y="4490"/>
                  </a:lnTo>
                  <a:lnTo>
                    <a:pt x="23" y="4734"/>
                  </a:lnTo>
                  <a:lnTo>
                    <a:pt x="1" y="4979"/>
                  </a:lnTo>
                  <a:lnTo>
                    <a:pt x="1" y="5223"/>
                  </a:lnTo>
                  <a:lnTo>
                    <a:pt x="1" y="5468"/>
                  </a:lnTo>
                  <a:lnTo>
                    <a:pt x="1" y="5468"/>
                  </a:lnTo>
                  <a:lnTo>
                    <a:pt x="45" y="5801"/>
                  </a:lnTo>
                  <a:lnTo>
                    <a:pt x="112" y="6135"/>
                  </a:lnTo>
                  <a:lnTo>
                    <a:pt x="223" y="6446"/>
                  </a:lnTo>
                  <a:lnTo>
                    <a:pt x="334" y="6757"/>
                  </a:lnTo>
                  <a:lnTo>
                    <a:pt x="490" y="7024"/>
                  </a:lnTo>
                  <a:lnTo>
                    <a:pt x="645" y="7290"/>
                  </a:lnTo>
                  <a:lnTo>
                    <a:pt x="823" y="7557"/>
                  </a:lnTo>
                  <a:lnTo>
                    <a:pt x="1023" y="7779"/>
                  </a:lnTo>
                  <a:lnTo>
                    <a:pt x="1245" y="8002"/>
                  </a:lnTo>
                  <a:lnTo>
                    <a:pt x="1468" y="8202"/>
                  </a:lnTo>
                  <a:lnTo>
                    <a:pt x="1712" y="8380"/>
                  </a:lnTo>
                  <a:lnTo>
                    <a:pt x="1957" y="8535"/>
                  </a:lnTo>
                  <a:lnTo>
                    <a:pt x="2223" y="8668"/>
                  </a:lnTo>
                  <a:lnTo>
                    <a:pt x="2490" y="8802"/>
                  </a:lnTo>
                  <a:lnTo>
                    <a:pt x="2757" y="8891"/>
                  </a:lnTo>
                  <a:lnTo>
                    <a:pt x="3023" y="8957"/>
                  </a:lnTo>
                  <a:lnTo>
                    <a:pt x="3023" y="8957"/>
                  </a:lnTo>
                  <a:lnTo>
                    <a:pt x="3290" y="9024"/>
                  </a:lnTo>
                  <a:lnTo>
                    <a:pt x="3579" y="9046"/>
                  </a:lnTo>
                  <a:lnTo>
                    <a:pt x="3846" y="9069"/>
                  </a:lnTo>
                  <a:lnTo>
                    <a:pt x="4135" y="9069"/>
                  </a:lnTo>
                  <a:lnTo>
                    <a:pt x="4135" y="9069"/>
                  </a:lnTo>
                  <a:lnTo>
                    <a:pt x="4535" y="9069"/>
                  </a:lnTo>
                  <a:lnTo>
                    <a:pt x="4957" y="9024"/>
                  </a:lnTo>
                  <a:lnTo>
                    <a:pt x="5357" y="8980"/>
                  </a:lnTo>
                  <a:lnTo>
                    <a:pt x="5757" y="8913"/>
                  </a:lnTo>
                  <a:lnTo>
                    <a:pt x="6580" y="8757"/>
                  </a:lnTo>
                  <a:lnTo>
                    <a:pt x="7380" y="8580"/>
                  </a:lnTo>
                  <a:lnTo>
                    <a:pt x="7380" y="8580"/>
                  </a:lnTo>
                  <a:lnTo>
                    <a:pt x="7958" y="8491"/>
                  </a:lnTo>
                  <a:lnTo>
                    <a:pt x="8224" y="8468"/>
                  </a:lnTo>
                  <a:lnTo>
                    <a:pt x="8513" y="8468"/>
                  </a:lnTo>
                  <a:lnTo>
                    <a:pt x="8513" y="8468"/>
                  </a:lnTo>
                  <a:lnTo>
                    <a:pt x="8913" y="8491"/>
                  </a:lnTo>
                  <a:lnTo>
                    <a:pt x="9091" y="8513"/>
                  </a:lnTo>
                  <a:lnTo>
                    <a:pt x="9269" y="8557"/>
                  </a:lnTo>
                  <a:lnTo>
                    <a:pt x="9469" y="8602"/>
                  </a:lnTo>
                  <a:lnTo>
                    <a:pt x="9647" y="8691"/>
                  </a:lnTo>
                  <a:lnTo>
                    <a:pt x="9825" y="8780"/>
                  </a:lnTo>
                  <a:lnTo>
                    <a:pt x="9980" y="8891"/>
                  </a:lnTo>
                  <a:lnTo>
                    <a:pt x="9980" y="8891"/>
                  </a:lnTo>
                  <a:lnTo>
                    <a:pt x="10203" y="9069"/>
                  </a:lnTo>
                  <a:lnTo>
                    <a:pt x="10425" y="9291"/>
                  </a:lnTo>
                  <a:lnTo>
                    <a:pt x="10647" y="9491"/>
                  </a:lnTo>
                  <a:lnTo>
                    <a:pt x="10869" y="9691"/>
                  </a:lnTo>
                  <a:lnTo>
                    <a:pt x="10869" y="9691"/>
                  </a:lnTo>
                  <a:lnTo>
                    <a:pt x="11047" y="9824"/>
                  </a:lnTo>
                  <a:lnTo>
                    <a:pt x="11225" y="9913"/>
                  </a:lnTo>
                  <a:lnTo>
                    <a:pt x="11425" y="10002"/>
                  </a:lnTo>
                  <a:lnTo>
                    <a:pt x="11603" y="10069"/>
                  </a:lnTo>
                  <a:lnTo>
                    <a:pt x="11803" y="10113"/>
                  </a:lnTo>
                  <a:lnTo>
                    <a:pt x="12003" y="10158"/>
                  </a:lnTo>
                  <a:lnTo>
                    <a:pt x="12203" y="10180"/>
                  </a:lnTo>
                  <a:lnTo>
                    <a:pt x="12403" y="10180"/>
                  </a:lnTo>
                  <a:lnTo>
                    <a:pt x="12403" y="10180"/>
                  </a:lnTo>
                  <a:lnTo>
                    <a:pt x="12781" y="10158"/>
                  </a:lnTo>
                  <a:lnTo>
                    <a:pt x="13159" y="10091"/>
                  </a:lnTo>
                  <a:lnTo>
                    <a:pt x="13159" y="10091"/>
                  </a:lnTo>
                  <a:lnTo>
                    <a:pt x="13448" y="10024"/>
                  </a:lnTo>
                  <a:lnTo>
                    <a:pt x="13736" y="9935"/>
                  </a:lnTo>
                  <a:lnTo>
                    <a:pt x="14292" y="9735"/>
                  </a:lnTo>
                  <a:lnTo>
                    <a:pt x="14848" y="9513"/>
                  </a:lnTo>
                  <a:lnTo>
                    <a:pt x="15426" y="9313"/>
                  </a:lnTo>
                  <a:lnTo>
                    <a:pt x="15426" y="9313"/>
                  </a:lnTo>
                  <a:lnTo>
                    <a:pt x="15804" y="9180"/>
                  </a:lnTo>
                  <a:lnTo>
                    <a:pt x="16181" y="9091"/>
                  </a:lnTo>
                  <a:lnTo>
                    <a:pt x="16559" y="9002"/>
                  </a:lnTo>
                  <a:lnTo>
                    <a:pt x="16959" y="8913"/>
                  </a:lnTo>
                  <a:lnTo>
                    <a:pt x="17337" y="8869"/>
                  </a:lnTo>
                  <a:lnTo>
                    <a:pt x="17737" y="8824"/>
                  </a:lnTo>
                  <a:lnTo>
                    <a:pt x="18137" y="8802"/>
                  </a:lnTo>
                  <a:lnTo>
                    <a:pt x="18515" y="8780"/>
                  </a:lnTo>
                  <a:lnTo>
                    <a:pt x="18515" y="8780"/>
                  </a:lnTo>
                  <a:lnTo>
                    <a:pt x="19093" y="8802"/>
                  </a:lnTo>
                  <a:lnTo>
                    <a:pt x="19671" y="8846"/>
                  </a:lnTo>
                  <a:lnTo>
                    <a:pt x="19671" y="8846"/>
                  </a:lnTo>
                  <a:lnTo>
                    <a:pt x="19938" y="8891"/>
                  </a:lnTo>
                  <a:lnTo>
                    <a:pt x="20182" y="8980"/>
                  </a:lnTo>
                  <a:lnTo>
                    <a:pt x="20293" y="9024"/>
                  </a:lnTo>
                  <a:lnTo>
                    <a:pt x="20404" y="9091"/>
                  </a:lnTo>
                  <a:lnTo>
                    <a:pt x="20516" y="9180"/>
                  </a:lnTo>
                  <a:lnTo>
                    <a:pt x="20627" y="9269"/>
                  </a:lnTo>
                  <a:lnTo>
                    <a:pt x="20627" y="9269"/>
                  </a:lnTo>
                  <a:lnTo>
                    <a:pt x="20693" y="9380"/>
                  </a:lnTo>
                  <a:lnTo>
                    <a:pt x="20693" y="9380"/>
                  </a:lnTo>
                  <a:lnTo>
                    <a:pt x="20093" y="9580"/>
                  </a:lnTo>
                  <a:lnTo>
                    <a:pt x="19449" y="9758"/>
                  </a:lnTo>
                  <a:lnTo>
                    <a:pt x="18804" y="9913"/>
                  </a:lnTo>
                  <a:lnTo>
                    <a:pt x="18137" y="10069"/>
                  </a:lnTo>
                  <a:lnTo>
                    <a:pt x="17471" y="10224"/>
                  </a:lnTo>
                  <a:lnTo>
                    <a:pt x="16781" y="10358"/>
                  </a:lnTo>
                  <a:lnTo>
                    <a:pt x="15337" y="10580"/>
                  </a:lnTo>
                  <a:lnTo>
                    <a:pt x="13870" y="10758"/>
                  </a:lnTo>
                  <a:lnTo>
                    <a:pt x="12336" y="10913"/>
                  </a:lnTo>
                  <a:lnTo>
                    <a:pt x="11558" y="10958"/>
                  </a:lnTo>
                  <a:lnTo>
                    <a:pt x="10758" y="11002"/>
                  </a:lnTo>
                  <a:lnTo>
                    <a:pt x="9980" y="11024"/>
                  </a:lnTo>
                  <a:lnTo>
                    <a:pt x="9158" y="11024"/>
                  </a:lnTo>
                  <a:lnTo>
                    <a:pt x="9158" y="11024"/>
                  </a:lnTo>
                  <a:lnTo>
                    <a:pt x="9158" y="11024"/>
                  </a:lnTo>
                  <a:lnTo>
                    <a:pt x="9980" y="11024"/>
                  </a:lnTo>
                  <a:lnTo>
                    <a:pt x="10758" y="11002"/>
                  </a:lnTo>
                  <a:lnTo>
                    <a:pt x="11558" y="10958"/>
                  </a:lnTo>
                  <a:lnTo>
                    <a:pt x="12336" y="10913"/>
                  </a:lnTo>
                  <a:lnTo>
                    <a:pt x="13870" y="10758"/>
                  </a:lnTo>
                  <a:lnTo>
                    <a:pt x="15337" y="10580"/>
                  </a:lnTo>
                  <a:lnTo>
                    <a:pt x="16781" y="10358"/>
                  </a:lnTo>
                  <a:lnTo>
                    <a:pt x="17471" y="10224"/>
                  </a:lnTo>
                  <a:lnTo>
                    <a:pt x="18137" y="10069"/>
                  </a:lnTo>
                  <a:lnTo>
                    <a:pt x="18804" y="9913"/>
                  </a:lnTo>
                  <a:lnTo>
                    <a:pt x="19449" y="9758"/>
                  </a:lnTo>
                  <a:lnTo>
                    <a:pt x="20093" y="9580"/>
                  </a:lnTo>
                  <a:lnTo>
                    <a:pt x="20693" y="9380"/>
                  </a:lnTo>
                  <a:lnTo>
                    <a:pt x="20693" y="9380"/>
                  </a:lnTo>
                  <a:lnTo>
                    <a:pt x="21805" y="9024"/>
                  </a:lnTo>
                  <a:lnTo>
                    <a:pt x="22338" y="8824"/>
                  </a:lnTo>
                  <a:lnTo>
                    <a:pt x="22849" y="8624"/>
                  </a:lnTo>
                  <a:lnTo>
                    <a:pt x="23360" y="8402"/>
                  </a:lnTo>
                  <a:lnTo>
                    <a:pt x="23827" y="8179"/>
                  </a:lnTo>
                  <a:lnTo>
                    <a:pt x="24294" y="7957"/>
                  </a:lnTo>
                  <a:lnTo>
                    <a:pt x="24716" y="7713"/>
                  </a:lnTo>
                  <a:lnTo>
                    <a:pt x="25139" y="7468"/>
                  </a:lnTo>
                  <a:lnTo>
                    <a:pt x="25539" y="7224"/>
                  </a:lnTo>
                  <a:lnTo>
                    <a:pt x="25916" y="6979"/>
                  </a:lnTo>
                  <a:lnTo>
                    <a:pt x="26250" y="6713"/>
                  </a:lnTo>
                  <a:lnTo>
                    <a:pt x="26583" y="6446"/>
                  </a:lnTo>
                  <a:lnTo>
                    <a:pt x="26894" y="6179"/>
                  </a:lnTo>
                  <a:lnTo>
                    <a:pt x="27183" y="5890"/>
                  </a:lnTo>
                  <a:lnTo>
                    <a:pt x="27450" y="5623"/>
                  </a:lnTo>
                  <a:lnTo>
                    <a:pt x="27450" y="5623"/>
                  </a:lnTo>
                  <a:lnTo>
                    <a:pt x="27295" y="5312"/>
                  </a:lnTo>
                  <a:lnTo>
                    <a:pt x="27117" y="5023"/>
                  </a:lnTo>
                  <a:lnTo>
                    <a:pt x="26894" y="4734"/>
                  </a:lnTo>
                  <a:lnTo>
                    <a:pt x="26628" y="4468"/>
                  </a:lnTo>
                  <a:lnTo>
                    <a:pt x="26339" y="4179"/>
                  </a:lnTo>
                  <a:lnTo>
                    <a:pt x="26028" y="3912"/>
                  </a:lnTo>
                  <a:lnTo>
                    <a:pt x="25672" y="3645"/>
                  </a:lnTo>
                  <a:lnTo>
                    <a:pt x="25294" y="3401"/>
                  </a:lnTo>
                  <a:lnTo>
                    <a:pt x="24894" y="3156"/>
                  </a:lnTo>
                  <a:lnTo>
                    <a:pt x="24450" y="2912"/>
                  </a:lnTo>
                  <a:lnTo>
                    <a:pt x="23983" y="2667"/>
                  </a:lnTo>
                  <a:lnTo>
                    <a:pt x="23494" y="2445"/>
                  </a:lnTo>
                  <a:lnTo>
                    <a:pt x="22983" y="2223"/>
                  </a:lnTo>
                  <a:lnTo>
                    <a:pt x="22449" y="2023"/>
                  </a:lnTo>
                  <a:lnTo>
                    <a:pt x="21871" y="1801"/>
                  </a:lnTo>
                  <a:lnTo>
                    <a:pt x="21271" y="1623"/>
                  </a:lnTo>
                  <a:lnTo>
                    <a:pt x="20671" y="1423"/>
                  </a:lnTo>
                  <a:lnTo>
                    <a:pt x="20027" y="1267"/>
                  </a:lnTo>
                  <a:lnTo>
                    <a:pt x="19382" y="1089"/>
                  </a:lnTo>
                  <a:lnTo>
                    <a:pt x="18693" y="934"/>
                  </a:lnTo>
                  <a:lnTo>
                    <a:pt x="18004" y="800"/>
                  </a:lnTo>
                  <a:lnTo>
                    <a:pt x="17293" y="667"/>
                  </a:lnTo>
                  <a:lnTo>
                    <a:pt x="16559" y="534"/>
                  </a:lnTo>
                  <a:lnTo>
                    <a:pt x="15826" y="422"/>
                  </a:lnTo>
                  <a:lnTo>
                    <a:pt x="15048" y="334"/>
                  </a:lnTo>
                  <a:lnTo>
                    <a:pt x="14270" y="245"/>
                  </a:lnTo>
                  <a:lnTo>
                    <a:pt x="13470" y="178"/>
                  </a:lnTo>
                  <a:lnTo>
                    <a:pt x="12670" y="111"/>
                  </a:lnTo>
                  <a:lnTo>
                    <a:pt x="11847" y="67"/>
                  </a:lnTo>
                  <a:lnTo>
                    <a:pt x="11025" y="22"/>
                  </a:lnTo>
                  <a:lnTo>
                    <a:pt x="10180" y="0"/>
                  </a:lnTo>
                  <a:lnTo>
                    <a:pt x="93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-1726717" y="2536298"/>
              <a:ext cx="5401" cy="428"/>
            </a:xfrm>
            <a:custGeom>
              <a:avLst/>
              <a:gdLst/>
              <a:ahLst/>
              <a:cxnLst/>
              <a:rect l="l" t="t" r="r" b="b"/>
              <a:pathLst>
                <a:path w="290" h="23" extrusionOk="0">
                  <a:moveTo>
                    <a:pt x="1" y="23"/>
                  </a:moveTo>
                  <a:lnTo>
                    <a:pt x="1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3"/>
                  </a:lnTo>
                  <a:close/>
                  <a:moveTo>
                    <a:pt x="45" y="23"/>
                  </a:moveTo>
                  <a:lnTo>
                    <a:pt x="45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45" y="23"/>
                  </a:lnTo>
                  <a:close/>
                  <a:moveTo>
                    <a:pt x="68" y="23"/>
                  </a:move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close/>
                  <a:moveTo>
                    <a:pt x="90" y="23"/>
                  </a:moveTo>
                  <a:lnTo>
                    <a:pt x="90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3"/>
                  </a:lnTo>
                  <a:close/>
                  <a:moveTo>
                    <a:pt x="112" y="23"/>
                  </a:moveTo>
                  <a:lnTo>
                    <a:pt x="112" y="23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2" y="23"/>
                  </a:lnTo>
                  <a:close/>
                  <a:moveTo>
                    <a:pt x="134" y="23"/>
                  </a:move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close/>
                  <a:moveTo>
                    <a:pt x="157" y="0"/>
                  </a:moveTo>
                  <a:lnTo>
                    <a:pt x="157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57" y="0"/>
                  </a:lnTo>
                  <a:close/>
                  <a:moveTo>
                    <a:pt x="201" y="0"/>
                  </a:moveTo>
                  <a:lnTo>
                    <a:pt x="201" y="0"/>
                  </a:lnTo>
                  <a:lnTo>
                    <a:pt x="179" y="0"/>
                  </a:lnTo>
                  <a:lnTo>
                    <a:pt x="179" y="0"/>
                  </a:lnTo>
                  <a:lnTo>
                    <a:pt x="201" y="0"/>
                  </a:lnTo>
                  <a:close/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close/>
                  <a:moveTo>
                    <a:pt x="245" y="0"/>
                  </a:move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close/>
                  <a:moveTo>
                    <a:pt x="268" y="0"/>
                  </a:moveTo>
                  <a:lnTo>
                    <a:pt x="268" y="0"/>
                  </a:lnTo>
                  <a:lnTo>
                    <a:pt x="268" y="0"/>
                  </a:lnTo>
                  <a:close/>
                  <a:moveTo>
                    <a:pt x="290" y="0"/>
                  </a:moveTo>
                  <a:lnTo>
                    <a:pt x="290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5A6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-1726717" y="253670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-1726289" y="2536708"/>
              <a:ext cx="428" cy="19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22" y="1"/>
                  </a:moveTo>
                  <a:lnTo>
                    <a:pt x="2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-1725470" y="253670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-1725060" y="253670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-1724631" y="253670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-1724222" y="253670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-1723812" y="253629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-1723402" y="2536298"/>
              <a:ext cx="428" cy="19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-1722564" y="253629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-1722154" y="253629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-1721745" y="253629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-1721335" y="2536298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-2059528" y="2370703"/>
              <a:ext cx="91914" cy="78672"/>
            </a:xfrm>
            <a:custGeom>
              <a:avLst/>
              <a:gdLst/>
              <a:ahLst/>
              <a:cxnLst/>
              <a:rect l="l" t="t" r="r" b="b"/>
              <a:pathLst>
                <a:path w="4935" h="4224" extrusionOk="0">
                  <a:moveTo>
                    <a:pt x="4934" y="1"/>
                  </a:moveTo>
                  <a:lnTo>
                    <a:pt x="4934" y="1"/>
                  </a:lnTo>
                  <a:lnTo>
                    <a:pt x="4401" y="201"/>
                  </a:lnTo>
                  <a:lnTo>
                    <a:pt x="3912" y="423"/>
                  </a:lnTo>
                  <a:lnTo>
                    <a:pt x="3423" y="668"/>
                  </a:lnTo>
                  <a:lnTo>
                    <a:pt x="2978" y="890"/>
                  </a:lnTo>
                  <a:lnTo>
                    <a:pt x="2556" y="1134"/>
                  </a:lnTo>
                  <a:lnTo>
                    <a:pt x="2178" y="1401"/>
                  </a:lnTo>
                  <a:lnTo>
                    <a:pt x="1800" y="1646"/>
                  </a:lnTo>
                  <a:lnTo>
                    <a:pt x="1467" y="1912"/>
                  </a:lnTo>
                  <a:lnTo>
                    <a:pt x="1178" y="2179"/>
                  </a:lnTo>
                  <a:lnTo>
                    <a:pt x="911" y="2468"/>
                  </a:lnTo>
                  <a:lnTo>
                    <a:pt x="667" y="2757"/>
                  </a:lnTo>
                  <a:lnTo>
                    <a:pt x="467" y="3024"/>
                  </a:lnTo>
                  <a:lnTo>
                    <a:pt x="289" y="3335"/>
                  </a:lnTo>
                  <a:lnTo>
                    <a:pt x="156" y="3624"/>
                  </a:lnTo>
                  <a:lnTo>
                    <a:pt x="67" y="3913"/>
                  </a:lnTo>
                  <a:lnTo>
                    <a:pt x="0" y="4224"/>
                  </a:lnTo>
                  <a:lnTo>
                    <a:pt x="0" y="4224"/>
                  </a:lnTo>
                  <a:lnTo>
                    <a:pt x="0" y="4224"/>
                  </a:lnTo>
                  <a:lnTo>
                    <a:pt x="67" y="3913"/>
                  </a:lnTo>
                  <a:lnTo>
                    <a:pt x="156" y="3624"/>
                  </a:lnTo>
                  <a:lnTo>
                    <a:pt x="289" y="3335"/>
                  </a:lnTo>
                  <a:lnTo>
                    <a:pt x="467" y="3024"/>
                  </a:lnTo>
                  <a:lnTo>
                    <a:pt x="667" y="2757"/>
                  </a:lnTo>
                  <a:lnTo>
                    <a:pt x="911" y="2468"/>
                  </a:lnTo>
                  <a:lnTo>
                    <a:pt x="1178" y="2179"/>
                  </a:lnTo>
                  <a:lnTo>
                    <a:pt x="1467" y="1912"/>
                  </a:lnTo>
                  <a:lnTo>
                    <a:pt x="1800" y="1646"/>
                  </a:lnTo>
                  <a:lnTo>
                    <a:pt x="2178" y="1401"/>
                  </a:lnTo>
                  <a:lnTo>
                    <a:pt x="2556" y="1134"/>
                  </a:lnTo>
                  <a:lnTo>
                    <a:pt x="2978" y="890"/>
                  </a:lnTo>
                  <a:lnTo>
                    <a:pt x="3423" y="668"/>
                  </a:lnTo>
                  <a:lnTo>
                    <a:pt x="3912" y="423"/>
                  </a:lnTo>
                  <a:lnTo>
                    <a:pt x="4401" y="201"/>
                  </a:lnTo>
                  <a:lnTo>
                    <a:pt x="4934" y="1"/>
                  </a:lnTo>
                  <a:close/>
                </a:path>
              </a:pathLst>
            </a:custGeom>
            <a:solidFill>
              <a:srgbClr val="8A7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-2059528" y="2370703"/>
              <a:ext cx="91914" cy="78672"/>
            </a:xfrm>
            <a:custGeom>
              <a:avLst/>
              <a:gdLst/>
              <a:ahLst/>
              <a:cxnLst/>
              <a:rect l="l" t="t" r="r" b="b"/>
              <a:pathLst>
                <a:path w="4935" h="4224" fill="none" extrusionOk="0">
                  <a:moveTo>
                    <a:pt x="4934" y="1"/>
                  </a:moveTo>
                  <a:lnTo>
                    <a:pt x="4934" y="1"/>
                  </a:lnTo>
                  <a:lnTo>
                    <a:pt x="4401" y="201"/>
                  </a:lnTo>
                  <a:lnTo>
                    <a:pt x="3912" y="423"/>
                  </a:lnTo>
                  <a:lnTo>
                    <a:pt x="3423" y="668"/>
                  </a:lnTo>
                  <a:lnTo>
                    <a:pt x="2978" y="890"/>
                  </a:lnTo>
                  <a:lnTo>
                    <a:pt x="2556" y="1134"/>
                  </a:lnTo>
                  <a:lnTo>
                    <a:pt x="2178" y="1401"/>
                  </a:lnTo>
                  <a:lnTo>
                    <a:pt x="1800" y="1646"/>
                  </a:lnTo>
                  <a:lnTo>
                    <a:pt x="1467" y="1912"/>
                  </a:lnTo>
                  <a:lnTo>
                    <a:pt x="1178" y="2179"/>
                  </a:lnTo>
                  <a:lnTo>
                    <a:pt x="911" y="2468"/>
                  </a:lnTo>
                  <a:lnTo>
                    <a:pt x="667" y="2757"/>
                  </a:lnTo>
                  <a:lnTo>
                    <a:pt x="467" y="3024"/>
                  </a:lnTo>
                  <a:lnTo>
                    <a:pt x="289" y="3335"/>
                  </a:lnTo>
                  <a:lnTo>
                    <a:pt x="156" y="3624"/>
                  </a:lnTo>
                  <a:lnTo>
                    <a:pt x="67" y="3913"/>
                  </a:lnTo>
                  <a:lnTo>
                    <a:pt x="0" y="4224"/>
                  </a:lnTo>
                  <a:lnTo>
                    <a:pt x="0" y="4224"/>
                  </a:lnTo>
                  <a:lnTo>
                    <a:pt x="0" y="4224"/>
                  </a:lnTo>
                  <a:lnTo>
                    <a:pt x="67" y="3913"/>
                  </a:lnTo>
                  <a:lnTo>
                    <a:pt x="156" y="3624"/>
                  </a:lnTo>
                  <a:lnTo>
                    <a:pt x="289" y="3335"/>
                  </a:lnTo>
                  <a:lnTo>
                    <a:pt x="467" y="3024"/>
                  </a:lnTo>
                  <a:lnTo>
                    <a:pt x="667" y="2757"/>
                  </a:lnTo>
                  <a:lnTo>
                    <a:pt x="911" y="2468"/>
                  </a:lnTo>
                  <a:lnTo>
                    <a:pt x="1178" y="2179"/>
                  </a:lnTo>
                  <a:lnTo>
                    <a:pt x="1467" y="1912"/>
                  </a:lnTo>
                  <a:lnTo>
                    <a:pt x="1800" y="1646"/>
                  </a:lnTo>
                  <a:lnTo>
                    <a:pt x="2178" y="1401"/>
                  </a:lnTo>
                  <a:lnTo>
                    <a:pt x="2556" y="1134"/>
                  </a:lnTo>
                  <a:lnTo>
                    <a:pt x="2978" y="890"/>
                  </a:lnTo>
                  <a:lnTo>
                    <a:pt x="3423" y="668"/>
                  </a:lnTo>
                  <a:lnTo>
                    <a:pt x="3912" y="423"/>
                  </a:lnTo>
                  <a:lnTo>
                    <a:pt x="4401" y="201"/>
                  </a:lnTo>
                  <a:lnTo>
                    <a:pt x="49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-2059528" y="2338836"/>
              <a:ext cx="553069" cy="197891"/>
            </a:xfrm>
            <a:custGeom>
              <a:avLst/>
              <a:gdLst/>
              <a:ahLst/>
              <a:cxnLst/>
              <a:rect l="l" t="t" r="r" b="b"/>
              <a:pathLst>
                <a:path w="29695" h="10625" extrusionOk="0">
                  <a:moveTo>
                    <a:pt x="11980" y="0"/>
                  </a:moveTo>
                  <a:lnTo>
                    <a:pt x="10980" y="134"/>
                  </a:lnTo>
                  <a:lnTo>
                    <a:pt x="10002" y="312"/>
                  </a:lnTo>
                  <a:lnTo>
                    <a:pt x="9068" y="489"/>
                  </a:lnTo>
                  <a:lnTo>
                    <a:pt x="8157" y="712"/>
                  </a:lnTo>
                  <a:lnTo>
                    <a:pt x="7290" y="934"/>
                  </a:lnTo>
                  <a:lnTo>
                    <a:pt x="6468" y="1178"/>
                  </a:lnTo>
                  <a:lnTo>
                    <a:pt x="5668" y="1423"/>
                  </a:lnTo>
                  <a:lnTo>
                    <a:pt x="4934" y="1712"/>
                  </a:lnTo>
                  <a:lnTo>
                    <a:pt x="4401" y="1912"/>
                  </a:lnTo>
                  <a:lnTo>
                    <a:pt x="3912" y="2134"/>
                  </a:lnTo>
                  <a:lnTo>
                    <a:pt x="3423" y="2379"/>
                  </a:lnTo>
                  <a:lnTo>
                    <a:pt x="2978" y="2601"/>
                  </a:lnTo>
                  <a:lnTo>
                    <a:pt x="2556" y="2845"/>
                  </a:lnTo>
                  <a:lnTo>
                    <a:pt x="2178" y="3112"/>
                  </a:lnTo>
                  <a:lnTo>
                    <a:pt x="1800" y="3357"/>
                  </a:lnTo>
                  <a:lnTo>
                    <a:pt x="1467" y="3623"/>
                  </a:lnTo>
                  <a:lnTo>
                    <a:pt x="1178" y="3890"/>
                  </a:lnTo>
                  <a:lnTo>
                    <a:pt x="911" y="4179"/>
                  </a:lnTo>
                  <a:lnTo>
                    <a:pt x="667" y="4468"/>
                  </a:lnTo>
                  <a:lnTo>
                    <a:pt x="467" y="4735"/>
                  </a:lnTo>
                  <a:lnTo>
                    <a:pt x="289" y="5046"/>
                  </a:lnTo>
                  <a:lnTo>
                    <a:pt x="156" y="5335"/>
                  </a:lnTo>
                  <a:lnTo>
                    <a:pt x="67" y="5624"/>
                  </a:lnTo>
                  <a:lnTo>
                    <a:pt x="0" y="5935"/>
                  </a:lnTo>
                  <a:lnTo>
                    <a:pt x="311" y="6202"/>
                  </a:lnTo>
                  <a:lnTo>
                    <a:pt x="645" y="6446"/>
                  </a:lnTo>
                  <a:lnTo>
                    <a:pt x="1000" y="6691"/>
                  </a:lnTo>
                  <a:lnTo>
                    <a:pt x="1356" y="6935"/>
                  </a:lnTo>
                  <a:lnTo>
                    <a:pt x="1756" y="7180"/>
                  </a:lnTo>
                  <a:lnTo>
                    <a:pt x="2156" y="7402"/>
                  </a:lnTo>
                  <a:lnTo>
                    <a:pt x="2578" y="7624"/>
                  </a:lnTo>
                  <a:lnTo>
                    <a:pt x="3023" y="7846"/>
                  </a:lnTo>
                  <a:lnTo>
                    <a:pt x="3979" y="8246"/>
                  </a:lnTo>
                  <a:lnTo>
                    <a:pt x="4979" y="8624"/>
                  </a:lnTo>
                  <a:lnTo>
                    <a:pt x="6046" y="8980"/>
                  </a:lnTo>
                  <a:lnTo>
                    <a:pt x="7179" y="9313"/>
                  </a:lnTo>
                  <a:lnTo>
                    <a:pt x="8357" y="9602"/>
                  </a:lnTo>
                  <a:lnTo>
                    <a:pt x="9580" y="9869"/>
                  </a:lnTo>
                  <a:lnTo>
                    <a:pt x="10869" y="10091"/>
                  </a:lnTo>
                  <a:lnTo>
                    <a:pt x="12202" y="10269"/>
                  </a:lnTo>
                  <a:lnTo>
                    <a:pt x="13558" y="10425"/>
                  </a:lnTo>
                  <a:lnTo>
                    <a:pt x="14958" y="10536"/>
                  </a:lnTo>
                  <a:lnTo>
                    <a:pt x="16381" y="10602"/>
                  </a:lnTo>
                  <a:lnTo>
                    <a:pt x="17848" y="10625"/>
                  </a:lnTo>
                  <a:lnTo>
                    <a:pt x="18003" y="10625"/>
                  </a:lnTo>
                  <a:lnTo>
                    <a:pt x="18026" y="10602"/>
                  </a:lnTo>
                  <a:lnTo>
                    <a:pt x="18981" y="10602"/>
                  </a:lnTo>
                  <a:lnTo>
                    <a:pt x="19759" y="10580"/>
                  </a:lnTo>
                  <a:lnTo>
                    <a:pt x="20559" y="10536"/>
                  </a:lnTo>
                  <a:lnTo>
                    <a:pt x="21337" y="10491"/>
                  </a:lnTo>
                  <a:lnTo>
                    <a:pt x="22871" y="10336"/>
                  </a:lnTo>
                  <a:lnTo>
                    <a:pt x="24338" y="10158"/>
                  </a:lnTo>
                  <a:lnTo>
                    <a:pt x="25782" y="9936"/>
                  </a:lnTo>
                  <a:lnTo>
                    <a:pt x="26472" y="9802"/>
                  </a:lnTo>
                  <a:lnTo>
                    <a:pt x="27138" y="9647"/>
                  </a:lnTo>
                  <a:lnTo>
                    <a:pt x="27805" y="9491"/>
                  </a:lnTo>
                  <a:lnTo>
                    <a:pt x="28450" y="9336"/>
                  </a:lnTo>
                  <a:lnTo>
                    <a:pt x="29094" y="9158"/>
                  </a:lnTo>
                  <a:lnTo>
                    <a:pt x="29694" y="8958"/>
                  </a:lnTo>
                  <a:lnTo>
                    <a:pt x="29628" y="8847"/>
                  </a:lnTo>
                  <a:lnTo>
                    <a:pt x="29517" y="8758"/>
                  </a:lnTo>
                  <a:lnTo>
                    <a:pt x="29405" y="8669"/>
                  </a:lnTo>
                  <a:lnTo>
                    <a:pt x="29294" y="8602"/>
                  </a:lnTo>
                  <a:lnTo>
                    <a:pt x="29183" y="8558"/>
                  </a:lnTo>
                  <a:lnTo>
                    <a:pt x="28939" y="8469"/>
                  </a:lnTo>
                  <a:lnTo>
                    <a:pt x="28672" y="8424"/>
                  </a:lnTo>
                  <a:lnTo>
                    <a:pt x="28094" y="8380"/>
                  </a:lnTo>
                  <a:lnTo>
                    <a:pt x="27516" y="8358"/>
                  </a:lnTo>
                  <a:lnTo>
                    <a:pt x="27138" y="8380"/>
                  </a:lnTo>
                  <a:lnTo>
                    <a:pt x="26738" y="8402"/>
                  </a:lnTo>
                  <a:lnTo>
                    <a:pt x="26338" y="8447"/>
                  </a:lnTo>
                  <a:lnTo>
                    <a:pt x="25960" y="8491"/>
                  </a:lnTo>
                  <a:lnTo>
                    <a:pt x="25560" y="8580"/>
                  </a:lnTo>
                  <a:lnTo>
                    <a:pt x="25182" y="8669"/>
                  </a:lnTo>
                  <a:lnTo>
                    <a:pt x="24805" y="8758"/>
                  </a:lnTo>
                  <a:lnTo>
                    <a:pt x="24427" y="8891"/>
                  </a:lnTo>
                  <a:lnTo>
                    <a:pt x="23849" y="9091"/>
                  </a:lnTo>
                  <a:lnTo>
                    <a:pt x="23293" y="9313"/>
                  </a:lnTo>
                  <a:lnTo>
                    <a:pt x="22737" y="9513"/>
                  </a:lnTo>
                  <a:lnTo>
                    <a:pt x="22449" y="9602"/>
                  </a:lnTo>
                  <a:lnTo>
                    <a:pt x="22160" y="9669"/>
                  </a:lnTo>
                  <a:lnTo>
                    <a:pt x="21782" y="9736"/>
                  </a:lnTo>
                  <a:lnTo>
                    <a:pt x="21404" y="9758"/>
                  </a:lnTo>
                  <a:lnTo>
                    <a:pt x="21204" y="9758"/>
                  </a:lnTo>
                  <a:lnTo>
                    <a:pt x="21004" y="9736"/>
                  </a:lnTo>
                  <a:lnTo>
                    <a:pt x="20804" y="9691"/>
                  </a:lnTo>
                  <a:lnTo>
                    <a:pt x="20604" y="9647"/>
                  </a:lnTo>
                  <a:lnTo>
                    <a:pt x="20426" y="9580"/>
                  </a:lnTo>
                  <a:lnTo>
                    <a:pt x="20226" y="9491"/>
                  </a:lnTo>
                  <a:lnTo>
                    <a:pt x="20048" y="9402"/>
                  </a:lnTo>
                  <a:lnTo>
                    <a:pt x="19870" y="9269"/>
                  </a:lnTo>
                  <a:lnTo>
                    <a:pt x="19648" y="9069"/>
                  </a:lnTo>
                  <a:lnTo>
                    <a:pt x="19426" y="8869"/>
                  </a:lnTo>
                  <a:lnTo>
                    <a:pt x="19204" y="8647"/>
                  </a:lnTo>
                  <a:lnTo>
                    <a:pt x="18981" y="8469"/>
                  </a:lnTo>
                  <a:lnTo>
                    <a:pt x="18826" y="8358"/>
                  </a:lnTo>
                  <a:lnTo>
                    <a:pt x="18648" y="8269"/>
                  </a:lnTo>
                  <a:lnTo>
                    <a:pt x="18470" y="8180"/>
                  </a:lnTo>
                  <a:lnTo>
                    <a:pt x="18270" y="8135"/>
                  </a:lnTo>
                  <a:lnTo>
                    <a:pt x="18092" y="8091"/>
                  </a:lnTo>
                  <a:lnTo>
                    <a:pt x="17914" y="8069"/>
                  </a:lnTo>
                  <a:lnTo>
                    <a:pt x="17514" y="8046"/>
                  </a:lnTo>
                  <a:lnTo>
                    <a:pt x="17225" y="8046"/>
                  </a:lnTo>
                  <a:lnTo>
                    <a:pt x="16959" y="8069"/>
                  </a:lnTo>
                  <a:lnTo>
                    <a:pt x="16381" y="8158"/>
                  </a:lnTo>
                  <a:lnTo>
                    <a:pt x="15581" y="8335"/>
                  </a:lnTo>
                  <a:lnTo>
                    <a:pt x="14758" y="8491"/>
                  </a:lnTo>
                  <a:lnTo>
                    <a:pt x="14358" y="8558"/>
                  </a:lnTo>
                  <a:lnTo>
                    <a:pt x="13958" y="8602"/>
                  </a:lnTo>
                  <a:lnTo>
                    <a:pt x="13536" y="8647"/>
                  </a:lnTo>
                  <a:lnTo>
                    <a:pt x="12847" y="8647"/>
                  </a:lnTo>
                  <a:lnTo>
                    <a:pt x="12580" y="8624"/>
                  </a:lnTo>
                  <a:lnTo>
                    <a:pt x="12291" y="8602"/>
                  </a:lnTo>
                  <a:lnTo>
                    <a:pt x="12024" y="8535"/>
                  </a:lnTo>
                  <a:lnTo>
                    <a:pt x="11758" y="8469"/>
                  </a:lnTo>
                  <a:lnTo>
                    <a:pt x="11491" y="8380"/>
                  </a:lnTo>
                  <a:lnTo>
                    <a:pt x="11224" y="8246"/>
                  </a:lnTo>
                  <a:lnTo>
                    <a:pt x="10958" y="8113"/>
                  </a:lnTo>
                  <a:lnTo>
                    <a:pt x="10713" y="7958"/>
                  </a:lnTo>
                  <a:lnTo>
                    <a:pt x="10469" y="7780"/>
                  </a:lnTo>
                  <a:lnTo>
                    <a:pt x="10246" y="7580"/>
                  </a:lnTo>
                  <a:lnTo>
                    <a:pt x="10024" y="7357"/>
                  </a:lnTo>
                  <a:lnTo>
                    <a:pt x="9824" y="7135"/>
                  </a:lnTo>
                  <a:lnTo>
                    <a:pt x="9646" y="6868"/>
                  </a:lnTo>
                  <a:lnTo>
                    <a:pt x="9491" y="6602"/>
                  </a:lnTo>
                  <a:lnTo>
                    <a:pt x="9335" y="6335"/>
                  </a:lnTo>
                  <a:lnTo>
                    <a:pt x="9224" y="6024"/>
                  </a:lnTo>
                  <a:lnTo>
                    <a:pt x="9113" y="5713"/>
                  </a:lnTo>
                  <a:lnTo>
                    <a:pt x="9046" y="5379"/>
                  </a:lnTo>
                  <a:lnTo>
                    <a:pt x="9002" y="5046"/>
                  </a:lnTo>
                  <a:lnTo>
                    <a:pt x="9002" y="4801"/>
                  </a:lnTo>
                  <a:lnTo>
                    <a:pt x="9002" y="4557"/>
                  </a:lnTo>
                  <a:lnTo>
                    <a:pt x="9024" y="4312"/>
                  </a:lnTo>
                  <a:lnTo>
                    <a:pt x="9046" y="4068"/>
                  </a:lnTo>
                  <a:lnTo>
                    <a:pt x="9157" y="3601"/>
                  </a:lnTo>
                  <a:lnTo>
                    <a:pt x="9313" y="3134"/>
                  </a:lnTo>
                  <a:lnTo>
                    <a:pt x="9491" y="2712"/>
                  </a:lnTo>
                  <a:lnTo>
                    <a:pt x="9735" y="2290"/>
                  </a:lnTo>
                  <a:lnTo>
                    <a:pt x="9980" y="1890"/>
                  </a:lnTo>
                  <a:lnTo>
                    <a:pt x="10246" y="1534"/>
                  </a:lnTo>
                  <a:lnTo>
                    <a:pt x="10646" y="1090"/>
                  </a:lnTo>
                  <a:lnTo>
                    <a:pt x="11069" y="690"/>
                  </a:lnTo>
                  <a:lnTo>
                    <a:pt x="11513" y="312"/>
                  </a:lnTo>
                  <a:lnTo>
                    <a:pt x="11980" y="0"/>
                  </a:lnTo>
                  <a:close/>
                </a:path>
              </a:pathLst>
            </a:custGeom>
            <a:solidFill>
              <a:srgbClr val="886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-2059528" y="2338836"/>
              <a:ext cx="553069" cy="197891"/>
            </a:xfrm>
            <a:custGeom>
              <a:avLst/>
              <a:gdLst/>
              <a:ahLst/>
              <a:cxnLst/>
              <a:rect l="l" t="t" r="r" b="b"/>
              <a:pathLst>
                <a:path w="29695" h="10625" fill="none" extrusionOk="0">
                  <a:moveTo>
                    <a:pt x="11980" y="0"/>
                  </a:moveTo>
                  <a:lnTo>
                    <a:pt x="11980" y="0"/>
                  </a:lnTo>
                  <a:lnTo>
                    <a:pt x="10980" y="134"/>
                  </a:lnTo>
                  <a:lnTo>
                    <a:pt x="10002" y="312"/>
                  </a:lnTo>
                  <a:lnTo>
                    <a:pt x="9068" y="489"/>
                  </a:lnTo>
                  <a:lnTo>
                    <a:pt x="8157" y="712"/>
                  </a:lnTo>
                  <a:lnTo>
                    <a:pt x="7290" y="934"/>
                  </a:lnTo>
                  <a:lnTo>
                    <a:pt x="6468" y="1178"/>
                  </a:lnTo>
                  <a:lnTo>
                    <a:pt x="5668" y="1423"/>
                  </a:lnTo>
                  <a:lnTo>
                    <a:pt x="4934" y="1712"/>
                  </a:lnTo>
                  <a:lnTo>
                    <a:pt x="4934" y="1712"/>
                  </a:lnTo>
                  <a:lnTo>
                    <a:pt x="4401" y="1912"/>
                  </a:lnTo>
                  <a:lnTo>
                    <a:pt x="3912" y="2134"/>
                  </a:lnTo>
                  <a:lnTo>
                    <a:pt x="3423" y="2379"/>
                  </a:lnTo>
                  <a:lnTo>
                    <a:pt x="2978" y="2601"/>
                  </a:lnTo>
                  <a:lnTo>
                    <a:pt x="2556" y="2845"/>
                  </a:lnTo>
                  <a:lnTo>
                    <a:pt x="2178" y="3112"/>
                  </a:lnTo>
                  <a:lnTo>
                    <a:pt x="1800" y="3357"/>
                  </a:lnTo>
                  <a:lnTo>
                    <a:pt x="1467" y="3623"/>
                  </a:lnTo>
                  <a:lnTo>
                    <a:pt x="1178" y="3890"/>
                  </a:lnTo>
                  <a:lnTo>
                    <a:pt x="911" y="4179"/>
                  </a:lnTo>
                  <a:lnTo>
                    <a:pt x="667" y="4468"/>
                  </a:lnTo>
                  <a:lnTo>
                    <a:pt x="467" y="4735"/>
                  </a:lnTo>
                  <a:lnTo>
                    <a:pt x="289" y="5046"/>
                  </a:lnTo>
                  <a:lnTo>
                    <a:pt x="156" y="5335"/>
                  </a:lnTo>
                  <a:lnTo>
                    <a:pt x="67" y="5624"/>
                  </a:lnTo>
                  <a:lnTo>
                    <a:pt x="0" y="5935"/>
                  </a:lnTo>
                  <a:lnTo>
                    <a:pt x="0" y="5935"/>
                  </a:lnTo>
                  <a:lnTo>
                    <a:pt x="311" y="6202"/>
                  </a:lnTo>
                  <a:lnTo>
                    <a:pt x="645" y="6446"/>
                  </a:lnTo>
                  <a:lnTo>
                    <a:pt x="1000" y="6691"/>
                  </a:lnTo>
                  <a:lnTo>
                    <a:pt x="1356" y="6935"/>
                  </a:lnTo>
                  <a:lnTo>
                    <a:pt x="1756" y="7180"/>
                  </a:lnTo>
                  <a:lnTo>
                    <a:pt x="2156" y="7402"/>
                  </a:lnTo>
                  <a:lnTo>
                    <a:pt x="2578" y="7624"/>
                  </a:lnTo>
                  <a:lnTo>
                    <a:pt x="3023" y="7846"/>
                  </a:lnTo>
                  <a:lnTo>
                    <a:pt x="3979" y="8246"/>
                  </a:lnTo>
                  <a:lnTo>
                    <a:pt x="4979" y="8624"/>
                  </a:lnTo>
                  <a:lnTo>
                    <a:pt x="6046" y="8980"/>
                  </a:lnTo>
                  <a:lnTo>
                    <a:pt x="7179" y="9313"/>
                  </a:lnTo>
                  <a:lnTo>
                    <a:pt x="8357" y="9602"/>
                  </a:lnTo>
                  <a:lnTo>
                    <a:pt x="9580" y="9869"/>
                  </a:lnTo>
                  <a:lnTo>
                    <a:pt x="10869" y="10091"/>
                  </a:lnTo>
                  <a:lnTo>
                    <a:pt x="12202" y="10269"/>
                  </a:lnTo>
                  <a:lnTo>
                    <a:pt x="13558" y="10425"/>
                  </a:lnTo>
                  <a:lnTo>
                    <a:pt x="14958" y="10536"/>
                  </a:lnTo>
                  <a:lnTo>
                    <a:pt x="16381" y="10602"/>
                  </a:lnTo>
                  <a:lnTo>
                    <a:pt x="17848" y="10625"/>
                  </a:lnTo>
                  <a:lnTo>
                    <a:pt x="17848" y="10625"/>
                  </a:lnTo>
                  <a:lnTo>
                    <a:pt x="17870" y="10625"/>
                  </a:lnTo>
                  <a:lnTo>
                    <a:pt x="17870" y="10625"/>
                  </a:lnTo>
                  <a:lnTo>
                    <a:pt x="17870" y="10625"/>
                  </a:lnTo>
                  <a:lnTo>
                    <a:pt x="17870" y="10625"/>
                  </a:lnTo>
                  <a:lnTo>
                    <a:pt x="17892" y="10625"/>
                  </a:lnTo>
                  <a:lnTo>
                    <a:pt x="17892" y="10625"/>
                  </a:lnTo>
                  <a:lnTo>
                    <a:pt x="17914" y="10625"/>
                  </a:lnTo>
                  <a:lnTo>
                    <a:pt x="17914" y="10625"/>
                  </a:lnTo>
                  <a:lnTo>
                    <a:pt x="17937" y="10625"/>
                  </a:lnTo>
                  <a:lnTo>
                    <a:pt x="17937" y="10625"/>
                  </a:lnTo>
                  <a:lnTo>
                    <a:pt x="17937" y="10625"/>
                  </a:lnTo>
                  <a:lnTo>
                    <a:pt x="17937" y="10625"/>
                  </a:lnTo>
                  <a:lnTo>
                    <a:pt x="17959" y="10625"/>
                  </a:lnTo>
                  <a:lnTo>
                    <a:pt x="17959" y="10625"/>
                  </a:lnTo>
                  <a:lnTo>
                    <a:pt x="17959" y="10625"/>
                  </a:lnTo>
                  <a:lnTo>
                    <a:pt x="17959" y="10625"/>
                  </a:lnTo>
                  <a:lnTo>
                    <a:pt x="17981" y="10625"/>
                  </a:lnTo>
                  <a:lnTo>
                    <a:pt x="17981" y="10625"/>
                  </a:lnTo>
                  <a:lnTo>
                    <a:pt x="17981" y="10625"/>
                  </a:lnTo>
                  <a:lnTo>
                    <a:pt x="17981" y="10625"/>
                  </a:lnTo>
                  <a:lnTo>
                    <a:pt x="18003" y="10625"/>
                  </a:lnTo>
                  <a:lnTo>
                    <a:pt x="18003" y="10625"/>
                  </a:lnTo>
                  <a:lnTo>
                    <a:pt x="18003" y="10625"/>
                  </a:lnTo>
                  <a:lnTo>
                    <a:pt x="18003" y="10625"/>
                  </a:lnTo>
                  <a:lnTo>
                    <a:pt x="18026" y="10602"/>
                  </a:lnTo>
                  <a:lnTo>
                    <a:pt x="18026" y="10602"/>
                  </a:lnTo>
                  <a:lnTo>
                    <a:pt x="18026" y="10602"/>
                  </a:lnTo>
                  <a:lnTo>
                    <a:pt x="18026" y="10602"/>
                  </a:lnTo>
                  <a:lnTo>
                    <a:pt x="18048" y="10602"/>
                  </a:lnTo>
                  <a:lnTo>
                    <a:pt x="18048" y="10602"/>
                  </a:lnTo>
                  <a:lnTo>
                    <a:pt x="18070" y="10602"/>
                  </a:lnTo>
                  <a:lnTo>
                    <a:pt x="18070" y="10602"/>
                  </a:lnTo>
                  <a:lnTo>
                    <a:pt x="18092" y="10602"/>
                  </a:lnTo>
                  <a:lnTo>
                    <a:pt x="18092" y="10602"/>
                  </a:lnTo>
                  <a:lnTo>
                    <a:pt x="18092" y="10602"/>
                  </a:lnTo>
                  <a:lnTo>
                    <a:pt x="18092" y="10602"/>
                  </a:lnTo>
                  <a:lnTo>
                    <a:pt x="18114" y="10602"/>
                  </a:lnTo>
                  <a:lnTo>
                    <a:pt x="18114" y="10602"/>
                  </a:lnTo>
                  <a:lnTo>
                    <a:pt x="18114" y="10602"/>
                  </a:lnTo>
                  <a:lnTo>
                    <a:pt x="18114" y="10602"/>
                  </a:lnTo>
                  <a:lnTo>
                    <a:pt x="18137" y="10602"/>
                  </a:lnTo>
                  <a:lnTo>
                    <a:pt x="18137" y="10602"/>
                  </a:lnTo>
                  <a:lnTo>
                    <a:pt x="18137" y="10602"/>
                  </a:lnTo>
                  <a:lnTo>
                    <a:pt x="18159" y="10602"/>
                  </a:lnTo>
                  <a:lnTo>
                    <a:pt x="18159" y="10602"/>
                  </a:lnTo>
                  <a:lnTo>
                    <a:pt x="18159" y="10602"/>
                  </a:lnTo>
                  <a:lnTo>
                    <a:pt x="18159" y="10602"/>
                  </a:lnTo>
                  <a:lnTo>
                    <a:pt x="18981" y="10602"/>
                  </a:lnTo>
                  <a:lnTo>
                    <a:pt x="19759" y="10580"/>
                  </a:lnTo>
                  <a:lnTo>
                    <a:pt x="20559" y="10536"/>
                  </a:lnTo>
                  <a:lnTo>
                    <a:pt x="21337" y="10491"/>
                  </a:lnTo>
                  <a:lnTo>
                    <a:pt x="22871" y="10336"/>
                  </a:lnTo>
                  <a:lnTo>
                    <a:pt x="24338" y="10158"/>
                  </a:lnTo>
                  <a:lnTo>
                    <a:pt x="25782" y="9936"/>
                  </a:lnTo>
                  <a:lnTo>
                    <a:pt x="26472" y="9802"/>
                  </a:lnTo>
                  <a:lnTo>
                    <a:pt x="27138" y="9647"/>
                  </a:lnTo>
                  <a:lnTo>
                    <a:pt x="27805" y="9491"/>
                  </a:lnTo>
                  <a:lnTo>
                    <a:pt x="28450" y="9336"/>
                  </a:lnTo>
                  <a:lnTo>
                    <a:pt x="29094" y="9158"/>
                  </a:lnTo>
                  <a:lnTo>
                    <a:pt x="29694" y="8958"/>
                  </a:lnTo>
                  <a:lnTo>
                    <a:pt x="29694" y="8958"/>
                  </a:lnTo>
                  <a:lnTo>
                    <a:pt x="29628" y="8847"/>
                  </a:lnTo>
                  <a:lnTo>
                    <a:pt x="29628" y="8847"/>
                  </a:lnTo>
                  <a:lnTo>
                    <a:pt x="29517" y="8758"/>
                  </a:lnTo>
                  <a:lnTo>
                    <a:pt x="29405" y="8669"/>
                  </a:lnTo>
                  <a:lnTo>
                    <a:pt x="29294" y="8602"/>
                  </a:lnTo>
                  <a:lnTo>
                    <a:pt x="29183" y="8558"/>
                  </a:lnTo>
                  <a:lnTo>
                    <a:pt x="28939" y="8469"/>
                  </a:lnTo>
                  <a:lnTo>
                    <a:pt x="28672" y="8424"/>
                  </a:lnTo>
                  <a:lnTo>
                    <a:pt x="28672" y="8424"/>
                  </a:lnTo>
                  <a:lnTo>
                    <a:pt x="28094" y="8380"/>
                  </a:lnTo>
                  <a:lnTo>
                    <a:pt x="27516" y="8358"/>
                  </a:lnTo>
                  <a:lnTo>
                    <a:pt x="27516" y="8358"/>
                  </a:lnTo>
                  <a:lnTo>
                    <a:pt x="27138" y="8380"/>
                  </a:lnTo>
                  <a:lnTo>
                    <a:pt x="26738" y="8402"/>
                  </a:lnTo>
                  <a:lnTo>
                    <a:pt x="26338" y="8447"/>
                  </a:lnTo>
                  <a:lnTo>
                    <a:pt x="25960" y="8491"/>
                  </a:lnTo>
                  <a:lnTo>
                    <a:pt x="25560" y="8580"/>
                  </a:lnTo>
                  <a:lnTo>
                    <a:pt x="25182" y="8669"/>
                  </a:lnTo>
                  <a:lnTo>
                    <a:pt x="24805" y="8758"/>
                  </a:lnTo>
                  <a:lnTo>
                    <a:pt x="24427" y="8891"/>
                  </a:lnTo>
                  <a:lnTo>
                    <a:pt x="24427" y="8891"/>
                  </a:lnTo>
                  <a:lnTo>
                    <a:pt x="23849" y="9091"/>
                  </a:lnTo>
                  <a:lnTo>
                    <a:pt x="23293" y="9313"/>
                  </a:lnTo>
                  <a:lnTo>
                    <a:pt x="22737" y="9513"/>
                  </a:lnTo>
                  <a:lnTo>
                    <a:pt x="22449" y="9602"/>
                  </a:lnTo>
                  <a:lnTo>
                    <a:pt x="22160" y="9669"/>
                  </a:lnTo>
                  <a:lnTo>
                    <a:pt x="22160" y="9669"/>
                  </a:lnTo>
                  <a:lnTo>
                    <a:pt x="21782" y="9736"/>
                  </a:lnTo>
                  <a:lnTo>
                    <a:pt x="21404" y="9758"/>
                  </a:lnTo>
                  <a:lnTo>
                    <a:pt x="21404" y="9758"/>
                  </a:lnTo>
                  <a:lnTo>
                    <a:pt x="21204" y="9758"/>
                  </a:lnTo>
                  <a:lnTo>
                    <a:pt x="21004" y="9736"/>
                  </a:lnTo>
                  <a:lnTo>
                    <a:pt x="20804" y="9691"/>
                  </a:lnTo>
                  <a:lnTo>
                    <a:pt x="20604" y="9647"/>
                  </a:lnTo>
                  <a:lnTo>
                    <a:pt x="20426" y="9580"/>
                  </a:lnTo>
                  <a:lnTo>
                    <a:pt x="20226" y="9491"/>
                  </a:lnTo>
                  <a:lnTo>
                    <a:pt x="20048" y="9402"/>
                  </a:lnTo>
                  <a:lnTo>
                    <a:pt x="19870" y="9269"/>
                  </a:lnTo>
                  <a:lnTo>
                    <a:pt x="19870" y="9269"/>
                  </a:lnTo>
                  <a:lnTo>
                    <a:pt x="19648" y="9069"/>
                  </a:lnTo>
                  <a:lnTo>
                    <a:pt x="19426" y="8869"/>
                  </a:lnTo>
                  <a:lnTo>
                    <a:pt x="19204" y="8647"/>
                  </a:lnTo>
                  <a:lnTo>
                    <a:pt x="18981" y="8469"/>
                  </a:lnTo>
                  <a:lnTo>
                    <a:pt x="18981" y="8469"/>
                  </a:lnTo>
                  <a:lnTo>
                    <a:pt x="18826" y="8358"/>
                  </a:lnTo>
                  <a:lnTo>
                    <a:pt x="18648" y="8269"/>
                  </a:lnTo>
                  <a:lnTo>
                    <a:pt x="18470" y="8180"/>
                  </a:lnTo>
                  <a:lnTo>
                    <a:pt x="18270" y="8135"/>
                  </a:lnTo>
                  <a:lnTo>
                    <a:pt x="18092" y="8091"/>
                  </a:lnTo>
                  <a:lnTo>
                    <a:pt x="17914" y="8069"/>
                  </a:lnTo>
                  <a:lnTo>
                    <a:pt x="17514" y="8046"/>
                  </a:lnTo>
                  <a:lnTo>
                    <a:pt x="17514" y="8046"/>
                  </a:lnTo>
                  <a:lnTo>
                    <a:pt x="17225" y="8046"/>
                  </a:lnTo>
                  <a:lnTo>
                    <a:pt x="16959" y="8069"/>
                  </a:lnTo>
                  <a:lnTo>
                    <a:pt x="16381" y="8158"/>
                  </a:lnTo>
                  <a:lnTo>
                    <a:pt x="16381" y="8158"/>
                  </a:lnTo>
                  <a:lnTo>
                    <a:pt x="15581" y="8335"/>
                  </a:lnTo>
                  <a:lnTo>
                    <a:pt x="14758" y="8491"/>
                  </a:lnTo>
                  <a:lnTo>
                    <a:pt x="14358" y="8558"/>
                  </a:lnTo>
                  <a:lnTo>
                    <a:pt x="13958" y="8602"/>
                  </a:lnTo>
                  <a:lnTo>
                    <a:pt x="13536" y="8647"/>
                  </a:lnTo>
                  <a:lnTo>
                    <a:pt x="13136" y="8647"/>
                  </a:lnTo>
                  <a:lnTo>
                    <a:pt x="13136" y="8647"/>
                  </a:lnTo>
                  <a:lnTo>
                    <a:pt x="12847" y="8647"/>
                  </a:lnTo>
                  <a:lnTo>
                    <a:pt x="12580" y="8624"/>
                  </a:lnTo>
                  <a:lnTo>
                    <a:pt x="12291" y="8602"/>
                  </a:lnTo>
                  <a:lnTo>
                    <a:pt x="12024" y="8535"/>
                  </a:lnTo>
                  <a:lnTo>
                    <a:pt x="12024" y="8535"/>
                  </a:lnTo>
                  <a:lnTo>
                    <a:pt x="11758" y="8469"/>
                  </a:lnTo>
                  <a:lnTo>
                    <a:pt x="11491" y="8380"/>
                  </a:lnTo>
                  <a:lnTo>
                    <a:pt x="11224" y="8246"/>
                  </a:lnTo>
                  <a:lnTo>
                    <a:pt x="10958" y="8113"/>
                  </a:lnTo>
                  <a:lnTo>
                    <a:pt x="10713" y="7958"/>
                  </a:lnTo>
                  <a:lnTo>
                    <a:pt x="10469" y="7780"/>
                  </a:lnTo>
                  <a:lnTo>
                    <a:pt x="10246" y="7580"/>
                  </a:lnTo>
                  <a:lnTo>
                    <a:pt x="10024" y="7357"/>
                  </a:lnTo>
                  <a:lnTo>
                    <a:pt x="9824" y="7135"/>
                  </a:lnTo>
                  <a:lnTo>
                    <a:pt x="9646" y="6868"/>
                  </a:lnTo>
                  <a:lnTo>
                    <a:pt x="9491" y="6602"/>
                  </a:lnTo>
                  <a:lnTo>
                    <a:pt x="9335" y="6335"/>
                  </a:lnTo>
                  <a:lnTo>
                    <a:pt x="9224" y="6024"/>
                  </a:lnTo>
                  <a:lnTo>
                    <a:pt x="9113" y="5713"/>
                  </a:lnTo>
                  <a:lnTo>
                    <a:pt x="9046" y="5379"/>
                  </a:lnTo>
                  <a:lnTo>
                    <a:pt x="9002" y="5046"/>
                  </a:lnTo>
                  <a:lnTo>
                    <a:pt x="9002" y="5046"/>
                  </a:lnTo>
                  <a:lnTo>
                    <a:pt x="9002" y="4801"/>
                  </a:lnTo>
                  <a:lnTo>
                    <a:pt x="9002" y="4557"/>
                  </a:lnTo>
                  <a:lnTo>
                    <a:pt x="9024" y="4312"/>
                  </a:lnTo>
                  <a:lnTo>
                    <a:pt x="9046" y="4068"/>
                  </a:lnTo>
                  <a:lnTo>
                    <a:pt x="9157" y="3601"/>
                  </a:lnTo>
                  <a:lnTo>
                    <a:pt x="9313" y="3134"/>
                  </a:lnTo>
                  <a:lnTo>
                    <a:pt x="9491" y="2712"/>
                  </a:lnTo>
                  <a:lnTo>
                    <a:pt x="9735" y="2290"/>
                  </a:lnTo>
                  <a:lnTo>
                    <a:pt x="9980" y="1890"/>
                  </a:lnTo>
                  <a:lnTo>
                    <a:pt x="10246" y="1534"/>
                  </a:lnTo>
                  <a:lnTo>
                    <a:pt x="10246" y="1534"/>
                  </a:lnTo>
                  <a:lnTo>
                    <a:pt x="10646" y="1090"/>
                  </a:lnTo>
                  <a:lnTo>
                    <a:pt x="11069" y="690"/>
                  </a:lnTo>
                  <a:lnTo>
                    <a:pt x="11513" y="312"/>
                  </a:lnTo>
                  <a:lnTo>
                    <a:pt x="119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-1856701" y="2940740"/>
              <a:ext cx="109720" cy="5811"/>
            </a:xfrm>
            <a:custGeom>
              <a:avLst/>
              <a:gdLst/>
              <a:ahLst/>
              <a:cxnLst/>
              <a:rect l="l" t="t" r="r" b="b"/>
              <a:pathLst>
                <a:path w="5891" h="312" extrusionOk="0">
                  <a:moveTo>
                    <a:pt x="1" y="1"/>
                  </a:moveTo>
                  <a:lnTo>
                    <a:pt x="912" y="90"/>
                  </a:lnTo>
                  <a:lnTo>
                    <a:pt x="2001" y="156"/>
                  </a:lnTo>
                  <a:lnTo>
                    <a:pt x="934" y="90"/>
                  </a:lnTo>
                  <a:lnTo>
                    <a:pt x="1" y="1"/>
                  </a:lnTo>
                  <a:close/>
                  <a:moveTo>
                    <a:pt x="3201" y="223"/>
                  </a:moveTo>
                  <a:lnTo>
                    <a:pt x="4491" y="267"/>
                  </a:lnTo>
                  <a:lnTo>
                    <a:pt x="5869" y="312"/>
                  </a:lnTo>
                  <a:lnTo>
                    <a:pt x="5891" y="312"/>
                  </a:lnTo>
                  <a:lnTo>
                    <a:pt x="4513" y="267"/>
                  </a:lnTo>
                  <a:lnTo>
                    <a:pt x="3201" y="223"/>
                  </a:lnTo>
                  <a:close/>
                </a:path>
              </a:pathLst>
            </a:custGeom>
            <a:solidFill>
              <a:srgbClr val="BCC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-1521805" y="2921277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-1927905" y="2918390"/>
              <a:ext cx="243019" cy="28161"/>
            </a:xfrm>
            <a:custGeom>
              <a:avLst/>
              <a:gdLst/>
              <a:ahLst/>
              <a:cxnLst/>
              <a:rect l="l" t="t" r="r" b="b"/>
              <a:pathLst>
                <a:path w="13048" h="151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12" y="334"/>
                  </a:lnTo>
                  <a:lnTo>
                    <a:pt x="1401" y="623"/>
                  </a:lnTo>
                  <a:lnTo>
                    <a:pt x="2024" y="845"/>
                  </a:lnTo>
                  <a:lnTo>
                    <a:pt x="2579" y="1001"/>
                  </a:lnTo>
                  <a:lnTo>
                    <a:pt x="2579" y="1001"/>
                  </a:lnTo>
                  <a:lnTo>
                    <a:pt x="3113" y="1112"/>
                  </a:lnTo>
                  <a:lnTo>
                    <a:pt x="3824" y="1201"/>
                  </a:lnTo>
                  <a:lnTo>
                    <a:pt x="4735" y="1290"/>
                  </a:lnTo>
                  <a:lnTo>
                    <a:pt x="5824" y="1356"/>
                  </a:lnTo>
                  <a:lnTo>
                    <a:pt x="7024" y="1423"/>
                  </a:lnTo>
                  <a:lnTo>
                    <a:pt x="8314" y="1467"/>
                  </a:lnTo>
                  <a:lnTo>
                    <a:pt x="9692" y="1512"/>
                  </a:lnTo>
                  <a:lnTo>
                    <a:pt x="11136" y="1512"/>
                  </a:lnTo>
                  <a:lnTo>
                    <a:pt x="11136" y="1512"/>
                  </a:lnTo>
                  <a:lnTo>
                    <a:pt x="13048" y="1490"/>
                  </a:lnTo>
                  <a:lnTo>
                    <a:pt x="13048" y="1490"/>
                  </a:lnTo>
                  <a:lnTo>
                    <a:pt x="11136" y="1512"/>
                  </a:lnTo>
                  <a:lnTo>
                    <a:pt x="11136" y="1512"/>
                  </a:lnTo>
                  <a:lnTo>
                    <a:pt x="9714" y="1512"/>
                  </a:lnTo>
                  <a:lnTo>
                    <a:pt x="8336" y="1467"/>
                  </a:lnTo>
                  <a:lnTo>
                    <a:pt x="7024" y="1423"/>
                  </a:lnTo>
                  <a:lnTo>
                    <a:pt x="5824" y="1356"/>
                  </a:lnTo>
                  <a:lnTo>
                    <a:pt x="4757" y="1290"/>
                  </a:lnTo>
                  <a:lnTo>
                    <a:pt x="3824" y="1201"/>
                  </a:lnTo>
                  <a:lnTo>
                    <a:pt x="3113" y="1112"/>
                  </a:lnTo>
                  <a:lnTo>
                    <a:pt x="2579" y="1001"/>
                  </a:lnTo>
                  <a:lnTo>
                    <a:pt x="2579" y="1001"/>
                  </a:lnTo>
                  <a:lnTo>
                    <a:pt x="2024" y="845"/>
                  </a:lnTo>
                  <a:lnTo>
                    <a:pt x="1401" y="623"/>
                  </a:lnTo>
                  <a:lnTo>
                    <a:pt x="712" y="3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-1521805" y="2913008"/>
              <a:ext cx="10374" cy="8288"/>
            </a:xfrm>
            <a:custGeom>
              <a:avLst/>
              <a:gdLst/>
              <a:ahLst/>
              <a:cxnLst/>
              <a:rect l="l" t="t" r="r" b="b"/>
              <a:pathLst>
                <a:path w="557" h="445" fill="none" extrusionOk="0">
                  <a:moveTo>
                    <a:pt x="557" y="0"/>
                  </a:moveTo>
                  <a:lnTo>
                    <a:pt x="557" y="0"/>
                  </a:lnTo>
                  <a:lnTo>
                    <a:pt x="179" y="312"/>
                  </a:lnTo>
                  <a:lnTo>
                    <a:pt x="179" y="312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179" y="312"/>
                  </a:lnTo>
                  <a:lnTo>
                    <a:pt x="179" y="312"/>
                  </a:lnTo>
                  <a:lnTo>
                    <a:pt x="5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-2073608" y="2663377"/>
              <a:ext cx="20711" cy="126278"/>
            </a:xfrm>
            <a:custGeom>
              <a:avLst/>
              <a:gdLst/>
              <a:ahLst/>
              <a:cxnLst/>
              <a:rect l="l" t="t" r="r" b="b"/>
              <a:pathLst>
                <a:path w="1112" h="678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5" y="2001"/>
                  </a:lnTo>
                  <a:lnTo>
                    <a:pt x="378" y="2957"/>
                  </a:lnTo>
                  <a:lnTo>
                    <a:pt x="512" y="3846"/>
                  </a:lnTo>
                  <a:lnTo>
                    <a:pt x="645" y="4691"/>
                  </a:lnTo>
                  <a:lnTo>
                    <a:pt x="800" y="5469"/>
                  </a:lnTo>
                  <a:lnTo>
                    <a:pt x="956" y="6158"/>
                  </a:lnTo>
                  <a:lnTo>
                    <a:pt x="1112" y="6780"/>
                  </a:lnTo>
                  <a:lnTo>
                    <a:pt x="1112" y="6780"/>
                  </a:lnTo>
                  <a:lnTo>
                    <a:pt x="956" y="6158"/>
                  </a:lnTo>
                  <a:lnTo>
                    <a:pt x="800" y="5469"/>
                  </a:lnTo>
                  <a:lnTo>
                    <a:pt x="645" y="4691"/>
                  </a:lnTo>
                  <a:lnTo>
                    <a:pt x="512" y="3846"/>
                  </a:lnTo>
                  <a:lnTo>
                    <a:pt x="378" y="2957"/>
                  </a:lnTo>
                  <a:lnTo>
                    <a:pt x="245" y="200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-2073608" y="2663377"/>
              <a:ext cx="579983" cy="283174"/>
            </a:xfrm>
            <a:custGeom>
              <a:avLst/>
              <a:gdLst/>
              <a:ahLst/>
              <a:cxnLst/>
              <a:rect l="l" t="t" r="r" b="b"/>
              <a:pathLst>
                <a:path w="31140" h="15204" extrusionOk="0">
                  <a:moveTo>
                    <a:pt x="0" y="1"/>
                  </a:moveTo>
                  <a:lnTo>
                    <a:pt x="245" y="2001"/>
                  </a:lnTo>
                  <a:lnTo>
                    <a:pt x="378" y="2957"/>
                  </a:lnTo>
                  <a:lnTo>
                    <a:pt x="512" y="3846"/>
                  </a:lnTo>
                  <a:lnTo>
                    <a:pt x="645" y="4691"/>
                  </a:lnTo>
                  <a:lnTo>
                    <a:pt x="800" y="5469"/>
                  </a:lnTo>
                  <a:lnTo>
                    <a:pt x="956" y="6158"/>
                  </a:lnTo>
                  <a:lnTo>
                    <a:pt x="1112" y="6780"/>
                  </a:lnTo>
                  <a:lnTo>
                    <a:pt x="1201" y="7136"/>
                  </a:lnTo>
                  <a:lnTo>
                    <a:pt x="1312" y="7447"/>
                  </a:lnTo>
                  <a:lnTo>
                    <a:pt x="1423" y="7713"/>
                  </a:lnTo>
                  <a:lnTo>
                    <a:pt x="1534" y="7936"/>
                  </a:lnTo>
                  <a:lnTo>
                    <a:pt x="1801" y="8403"/>
                  </a:lnTo>
                  <a:lnTo>
                    <a:pt x="2112" y="8869"/>
                  </a:lnTo>
                  <a:lnTo>
                    <a:pt x="2423" y="9314"/>
                  </a:lnTo>
                  <a:lnTo>
                    <a:pt x="2779" y="9736"/>
                  </a:lnTo>
                  <a:lnTo>
                    <a:pt x="3134" y="10158"/>
                  </a:lnTo>
                  <a:lnTo>
                    <a:pt x="3512" y="10558"/>
                  </a:lnTo>
                  <a:lnTo>
                    <a:pt x="3912" y="10936"/>
                  </a:lnTo>
                  <a:lnTo>
                    <a:pt x="4334" y="11314"/>
                  </a:lnTo>
                  <a:lnTo>
                    <a:pt x="4757" y="11670"/>
                  </a:lnTo>
                  <a:lnTo>
                    <a:pt x="5201" y="12003"/>
                  </a:lnTo>
                  <a:lnTo>
                    <a:pt x="5624" y="12337"/>
                  </a:lnTo>
                  <a:lnTo>
                    <a:pt x="6068" y="12648"/>
                  </a:lnTo>
                  <a:lnTo>
                    <a:pt x="6513" y="12937"/>
                  </a:lnTo>
                  <a:lnTo>
                    <a:pt x="6957" y="13203"/>
                  </a:lnTo>
                  <a:lnTo>
                    <a:pt x="7402" y="13448"/>
                  </a:lnTo>
                  <a:lnTo>
                    <a:pt x="7824" y="13692"/>
                  </a:lnTo>
                  <a:lnTo>
                    <a:pt x="8535" y="14026"/>
                  </a:lnTo>
                  <a:lnTo>
                    <a:pt x="9224" y="14315"/>
                  </a:lnTo>
                  <a:lnTo>
                    <a:pt x="9847" y="14537"/>
                  </a:lnTo>
                  <a:lnTo>
                    <a:pt x="10402" y="14693"/>
                  </a:lnTo>
                  <a:lnTo>
                    <a:pt x="10936" y="14804"/>
                  </a:lnTo>
                  <a:lnTo>
                    <a:pt x="11647" y="14893"/>
                  </a:lnTo>
                  <a:lnTo>
                    <a:pt x="12580" y="14982"/>
                  </a:lnTo>
                  <a:lnTo>
                    <a:pt x="13647" y="15048"/>
                  </a:lnTo>
                  <a:lnTo>
                    <a:pt x="14847" y="15115"/>
                  </a:lnTo>
                  <a:lnTo>
                    <a:pt x="16159" y="15159"/>
                  </a:lnTo>
                  <a:lnTo>
                    <a:pt x="17537" y="15204"/>
                  </a:lnTo>
                  <a:lnTo>
                    <a:pt x="18959" y="15204"/>
                  </a:lnTo>
                  <a:lnTo>
                    <a:pt x="20871" y="15182"/>
                  </a:lnTo>
                  <a:lnTo>
                    <a:pt x="22271" y="15137"/>
                  </a:lnTo>
                  <a:lnTo>
                    <a:pt x="23649" y="15070"/>
                  </a:lnTo>
                  <a:lnTo>
                    <a:pt x="24938" y="14959"/>
                  </a:lnTo>
                  <a:lnTo>
                    <a:pt x="26161" y="14826"/>
                  </a:lnTo>
                  <a:lnTo>
                    <a:pt x="26739" y="14737"/>
                  </a:lnTo>
                  <a:lnTo>
                    <a:pt x="27272" y="14626"/>
                  </a:lnTo>
                  <a:lnTo>
                    <a:pt x="27761" y="14537"/>
                  </a:lnTo>
                  <a:lnTo>
                    <a:pt x="28228" y="14404"/>
                  </a:lnTo>
                  <a:lnTo>
                    <a:pt x="28650" y="14292"/>
                  </a:lnTo>
                  <a:lnTo>
                    <a:pt x="29028" y="14159"/>
                  </a:lnTo>
                  <a:lnTo>
                    <a:pt x="29361" y="14004"/>
                  </a:lnTo>
                  <a:lnTo>
                    <a:pt x="29628" y="13848"/>
                  </a:lnTo>
                  <a:lnTo>
                    <a:pt x="29806" y="13715"/>
                  </a:lnTo>
                  <a:lnTo>
                    <a:pt x="30184" y="13403"/>
                  </a:lnTo>
                  <a:lnTo>
                    <a:pt x="31139" y="12648"/>
                  </a:lnTo>
                  <a:lnTo>
                    <a:pt x="30072" y="12803"/>
                  </a:lnTo>
                  <a:lnTo>
                    <a:pt x="29006" y="12892"/>
                  </a:lnTo>
                  <a:lnTo>
                    <a:pt x="27917" y="12959"/>
                  </a:lnTo>
                  <a:lnTo>
                    <a:pt x="25849" y="12959"/>
                  </a:lnTo>
                  <a:lnTo>
                    <a:pt x="24849" y="12914"/>
                  </a:lnTo>
                  <a:lnTo>
                    <a:pt x="23849" y="12826"/>
                  </a:lnTo>
                  <a:lnTo>
                    <a:pt x="22871" y="12714"/>
                  </a:lnTo>
                  <a:lnTo>
                    <a:pt x="21871" y="12581"/>
                  </a:lnTo>
                  <a:lnTo>
                    <a:pt x="20871" y="12425"/>
                  </a:lnTo>
                  <a:lnTo>
                    <a:pt x="19893" y="12248"/>
                  </a:lnTo>
                  <a:lnTo>
                    <a:pt x="18915" y="12025"/>
                  </a:lnTo>
                  <a:lnTo>
                    <a:pt x="17937" y="11781"/>
                  </a:lnTo>
                  <a:lnTo>
                    <a:pt x="16959" y="11536"/>
                  </a:lnTo>
                  <a:lnTo>
                    <a:pt x="16003" y="11247"/>
                  </a:lnTo>
                  <a:lnTo>
                    <a:pt x="15048" y="10936"/>
                  </a:lnTo>
                  <a:lnTo>
                    <a:pt x="14092" y="10625"/>
                  </a:lnTo>
                  <a:lnTo>
                    <a:pt x="13158" y="10270"/>
                  </a:lnTo>
                  <a:lnTo>
                    <a:pt x="12225" y="9892"/>
                  </a:lnTo>
                  <a:lnTo>
                    <a:pt x="11291" y="9514"/>
                  </a:lnTo>
                  <a:lnTo>
                    <a:pt x="9935" y="8914"/>
                  </a:lnTo>
                  <a:lnTo>
                    <a:pt x="9269" y="8580"/>
                  </a:lnTo>
                  <a:lnTo>
                    <a:pt x="8602" y="8247"/>
                  </a:lnTo>
                  <a:lnTo>
                    <a:pt x="7957" y="7891"/>
                  </a:lnTo>
                  <a:lnTo>
                    <a:pt x="7313" y="7536"/>
                  </a:lnTo>
                  <a:lnTo>
                    <a:pt x="6668" y="7158"/>
                  </a:lnTo>
                  <a:lnTo>
                    <a:pt x="6046" y="6758"/>
                  </a:lnTo>
                  <a:lnTo>
                    <a:pt x="5446" y="6335"/>
                  </a:lnTo>
                  <a:lnTo>
                    <a:pt x="4846" y="5891"/>
                  </a:lnTo>
                  <a:lnTo>
                    <a:pt x="4268" y="5424"/>
                  </a:lnTo>
                  <a:lnTo>
                    <a:pt x="3734" y="4957"/>
                  </a:lnTo>
                  <a:lnTo>
                    <a:pt x="3201" y="4446"/>
                  </a:lnTo>
                  <a:lnTo>
                    <a:pt x="2690" y="3935"/>
                  </a:lnTo>
                  <a:lnTo>
                    <a:pt x="2201" y="3379"/>
                  </a:lnTo>
                  <a:lnTo>
                    <a:pt x="1734" y="2801"/>
                  </a:lnTo>
                  <a:lnTo>
                    <a:pt x="1245" y="2135"/>
                  </a:lnTo>
                  <a:lnTo>
                    <a:pt x="800" y="1446"/>
                  </a:lnTo>
                  <a:lnTo>
                    <a:pt x="378" y="7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18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-2073608" y="2663377"/>
              <a:ext cx="579983" cy="283174"/>
            </a:xfrm>
            <a:custGeom>
              <a:avLst/>
              <a:gdLst/>
              <a:ahLst/>
              <a:cxnLst/>
              <a:rect l="l" t="t" r="r" b="b"/>
              <a:pathLst>
                <a:path w="31140" h="1520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5" y="2001"/>
                  </a:lnTo>
                  <a:lnTo>
                    <a:pt x="378" y="2957"/>
                  </a:lnTo>
                  <a:lnTo>
                    <a:pt x="512" y="3846"/>
                  </a:lnTo>
                  <a:lnTo>
                    <a:pt x="645" y="4691"/>
                  </a:lnTo>
                  <a:lnTo>
                    <a:pt x="800" y="5469"/>
                  </a:lnTo>
                  <a:lnTo>
                    <a:pt x="956" y="6158"/>
                  </a:lnTo>
                  <a:lnTo>
                    <a:pt x="1112" y="6780"/>
                  </a:lnTo>
                  <a:lnTo>
                    <a:pt x="1112" y="6780"/>
                  </a:lnTo>
                  <a:lnTo>
                    <a:pt x="1201" y="7136"/>
                  </a:lnTo>
                  <a:lnTo>
                    <a:pt x="1312" y="7447"/>
                  </a:lnTo>
                  <a:lnTo>
                    <a:pt x="1423" y="7713"/>
                  </a:lnTo>
                  <a:lnTo>
                    <a:pt x="1534" y="7936"/>
                  </a:lnTo>
                  <a:lnTo>
                    <a:pt x="1534" y="7936"/>
                  </a:lnTo>
                  <a:lnTo>
                    <a:pt x="1801" y="8403"/>
                  </a:lnTo>
                  <a:lnTo>
                    <a:pt x="2112" y="8869"/>
                  </a:lnTo>
                  <a:lnTo>
                    <a:pt x="2423" y="9314"/>
                  </a:lnTo>
                  <a:lnTo>
                    <a:pt x="2779" y="9736"/>
                  </a:lnTo>
                  <a:lnTo>
                    <a:pt x="3134" y="10158"/>
                  </a:lnTo>
                  <a:lnTo>
                    <a:pt x="3512" y="10558"/>
                  </a:lnTo>
                  <a:lnTo>
                    <a:pt x="3912" y="10936"/>
                  </a:lnTo>
                  <a:lnTo>
                    <a:pt x="4334" y="11314"/>
                  </a:lnTo>
                  <a:lnTo>
                    <a:pt x="4757" y="11670"/>
                  </a:lnTo>
                  <a:lnTo>
                    <a:pt x="5201" y="12003"/>
                  </a:lnTo>
                  <a:lnTo>
                    <a:pt x="5624" y="12337"/>
                  </a:lnTo>
                  <a:lnTo>
                    <a:pt x="6068" y="12648"/>
                  </a:lnTo>
                  <a:lnTo>
                    <a:pt x="6513" y="12937"/>
                  </a:lnTo>
                  <a:lnTo>
                    <a:pt x="6957" y="13203"/>
                  </a:lnTo>
                  <a:lnTo>
                    <a:pt x="7402" y="13448"/>
                  </a:lnTo>
                  <a:lnTo>
                    <a:pt x="7824" y="13692"/>
                  </a:lnTo>
                  <a:lnTo>
                    <a:pt x="7824" y="13692"/>
                  </a:lnTo>
                  <a:lnTo>
                    <a:pt x="8535" y="14026"/>
                  </a:lnTo>
                  <a:lnTo>
                    <a:pt x="9224" y="14315"/>
                  </a:lnTo>
                  <a:lnTo>
                    <a:pt x="9847" y="14537"/>
                  </a:lnTo>
                  <a:lnTo>
                    <a:pt x="10402" y="14693"/>
                  </a:lnTo>
                  <a:lnTo>
                    <a:pt x="10402" y="14693"/>
                  </a:lnTo>
                  <a:lnTo>
                    <a:pt x="10936" y="14804"/>
                  </a:lnTo>
                  <a:lnTo>
                    <a:pt x="11647" y="14893"/>
                  </a:lnTo>
                  <a:lnTo>
                    <a:pt x="12580" y="14982"/>
                  </a:lnTo>
                  <a:lnTo>
                    <a:pt x="13647" y="15048"/>
                  </a:lnTo>
                  <a:lnTo>
                    <a:pt x="14847" y="15115"/>
                  </a:lnTo>
                  <a:lnTo>
                    <a:pt x="16159" y="15159"/>
                  </a:lnTo>
                  <a:lnTo>
                    <a:pt x="17537" y="15204"/>
                  </a:lnTo>
                  <a:lnTo>
                    <a:pt x="18959" y="15204"/>
                  </a:lnTo>
                  <a:lnTo>
                    <a:pt x="18959" y="15204"/>
                  </a:lnTo>
                  <a:lnTo>
                    <a:pt x="20871" y="15182"/>
                  </a:lnTo>
                  <a:lnTo>
                    <a:pt x="20871" y="15182"/>
                  </a:lnTo>
                  <a:lnTo>
                    <a:pt x="22271" y="15137"/>
                  </a:lnTo>
                  <a:lnTo>
                    <a:pt x="23649" y="15070"/>
                  </a:lnTo>
                  <a:lnTo>
                    <a:pt x="24938" y="14959"/>
                  </a:lnTo>
                  <a:lnTo>
                    <a:pt x="26161" y="14826"/>
                  </a:lnTo>
                  <a:lnTo>
                    <a:pt x="26739" y="14737"/>
                  </a:lnTo>
                  <a:lnTo>
                    <a:pt x="27272" y="14626"/>
                  </a:lnTo>
                  <a:lnTo>
                    <a:pt x="27761" y="14537"/>
                  </a:lnTo>
                  <a:lnTo>
                    <a:pt x="28228" y="14404"/>
                  </a:lnTo>
                  <a:lnTo>
                    <a:pt x="28650" y="14292"/>
                  </a:lnTo>
                  <a:lnTo>
                    <a:pt x="29028" y="14159"/>
                  </a:lnTo>
                  <a:lnTo>
                    <a:pt x="29361" y="14004"/>
                  </a:lnTo>
                  <a:lnTo>
                    <a:pt x="29628" y="13848"/>
                  </a:lnTo>
                  <a:lnTo>
                    <a:pt x="29628" y="13848"/>
                  </a:lnTo>
                  <a:lnTo>
                    <a:pt x="29628" y="13848"/>
                  </a:lnTo>
                  <a:lnTo>
                    <a:pt x="29628" y="13848"/>
                  </a:lnTo>
                  <a:lnTo>
                    <a:pt x="29628" y="13848"/>
                  </a:lnTo>
                  <a:lnTo>
                    <a:pt x="29628" y="13848"/>
                  </a:lnTo>
                  <a:lnTo>
                    <a:pt x="29806" y="13715"/>
                  </a:lnTo>
                  <a:lnTo>
                    <a:pt x="29806" y="13715"/>
                  </a:lnTo>
                  <a:lnTo>
                    <a:pt x="30184" y="13403"/>
                  </a:lnTo>
                  <a:lnTo>
                    <a:pt x="30184" y="13403"/>
                  </a:lnTo>
                  <a:lnTo>
                    <a:pt x="31139" y="12648"/>
                  </a:lnTo>
                  <a:lnTo>
                    <a:pt x="31139" y="12648"/>
                  </a:lnTo>
                  <a:lnTo>
                    <a:pt x="30072" y="12803"/>
                  </a:lnTo>
                  <a:lnTo>
                    <a:pt x="29006" y="12892"/>
                  </a:lnTo>
                  <a:lnTo>
                    <a:pt x="27917" y="12959"/>
                  </a:lnTo>
                  <a:lnTo>
                    <a:pt x="26850" y="12959"/>
                  </a:lnTo>
                  <a:lnTo>
                    <a:pt x="26850" y="12959"/>
                  </a:lnTo>
                  <a:lnTo>
                    <a:pt x="25849" y="12959"/>
                  </a:lnTo>
                  <a:lnTo>
                    <a:pt x="24849" y="12914"/>
                  </a:lnTo>
                  <a:lnTo>
                    <a:pt x="23849" y="12826"/>
                  </a:lnTo>
                  <a:lnTo>
                    <a:pt x="22871" y="12714"/>
                  </a:lnTo>
                  <a:lnTo>
                    <a:pt x="21871" y="12581"/>
                  </a:lnTo>
                  <a:lnTo>
                    <a:pt x="20871" y="12425"/>
                  </a:lnTo>
                  <a:lnTo>
                    <a:pt x="19893" y="12248"/>
                  </a:lnTo>
                  <a:lnTo>
                    <a:pt x="18915" y="12025"/>
                  </a:lnTo>
                  <a:lnTo>
                    <a:pt x="17937" y="11781"/>
                  </a:lnTo>
                  <a:lnTo>
                    <a:pt x="16959" y="11536"/>
                  </a:lnTo>
                  <a:lnTo>
                    <a:pt x="16003" y="11247"/>
                  </a:lnTo>
                  <a:lnTo>
                    <a:pt x="15048" y="10936"/>
                  </a:lnTo>
                  <a:lnTo>
                    <a:pt x="14092" y="10625"/>
                  </a:lnTo>
                  <a:lnTo>
                    <a:pt x="13158" y="10270"/>
                  </a:lnTo>
                  <a:lnTo>
                    <a:pt x="12225" y="9892"/>
                  </a:lnTo>
                  <a:lnTo>
                    <a:pt x="11291" y="9514"/>
                  </a:lnTo>
                  <a:lnTo>
                    <a:pt x="11291" y="9514"/>
                  </a:lnTo>
                  <a:lnTo>
                    <a:pt x="9935" y="8914"/>
                  </a:lnTo>
                  <a:lnTo>
                    <a:pt x="9269" y="8580"/>
                  </a:lnTo>
                  <a:lnTo>
                    <a:pt x="8602" y="8247"/>
                  </a:lnTo>
                  <a:lnTo>
                    <a:pt x="7957" y="7891"/>
                  </a:lnTo>
                  <a:lnTo>
                    <a:pt x="7313" y="7536"/>
                  </a:lnTo>
                  <a:lnTo>
                    <a:pt x="6668" y="7158"/>
                  </a:lnTo>
                  <a:lnTo>
                    <a:pt x="6046" y="6758"/>
                  </a:lnTo>
                  <a:lnTo>
                    <a:pt x="5446" y="6335"/>
                  </a:lnTo>
                  <a:lnTo>
                    <a:pt x="4846" y="5891"/>
                  </a:lnTo>
                  <a:lnTo>
                    <a:pt x="4268" y="5424"/>
                  </a:lnTo>
                  <a:lnTo>
                    <a:pt x="3734" y="4957"/>
                  </a:lnTo>
                  <a:lnTo>
                    <a:pt x="3201" y="4446"/>
                  </a:lnTo>
                  <a:lnTo>
                    <a:pt x="2690" y="3935"/>
                  </a:lnTo>
                  <a:lnTo>
                    <a:pt x="2201" y="3379"/>
                  </a:lnTo>
                  <a:lnTo>
                    <a:pt x="1734" y="2801"/>
                  </a:lnTo>
                  <a:lnTo>
                    <a:pt x="1734" y="2801"/>
                  </a:lnTo>
                  <a:lnTo>
                    <a:pt x="1245" y="2135"/>
                  </a:lnTo>
                  <a:lnTo>
                    <a:pt x="800" y="1446"/>
                  </a:lnTo>
                  <a:lnTo>
                    <a:pt x="378" y="71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-1388078" y="2455578"/>
              <a:ext cx="431355" cy="644965"/>
            </a:xfrm>
            <a:custGeom>
              <a:avLst/>
              <a:gdLst/>
              <a:ahLst/>
              <a:cxnLst/>
              <a:rect l="l" t="t" r="r" b="b"/>
              <a:pathLst>
                <a:path w="23160" h="34629" extrusionOk="0">
                  <a:moveTo>
                    <a:pt x="6090" y="0"/>
                  </a:moveTo>
                  <a:lnTo>
                    <a:pt x="5668" y="45"/>
                  </a:lnTo>
                  <a:lnTo>
                    <a:pt x="5490" y="89"/>
                  </a:lnTo>
                  <a:lnTo>
                    <a:pt x="5379" y="156"/>
                  </a:lnTo>
                  <a:lnTo>
                    <a:pt x="5157" y="334"/>
                  </a:lnTo>
                  <a:lnTo>
                    <a:pt x="4734" y="712"/>
                  </a:lnTo>
                  <a:lnTo>
                    <a:pt x="4023" y="1445"/>
                  </a:lnTo>
                  <a:lnTo>
                    <a:pt x="3201" y="2312"/>
                  </a:lnTo>
                  <a:lnTo>
                    <a:pt x="2778" y="2779"/>
                  </a:lnTo>
                  <a:lnTo>
                    <a:pt x="2378" y="3268"/>
                  </a:lnTo>
                  <a:lnTo>
                    <a:pt x="1978" y="3779"/>
                  </a:lnTo>
                  <a:lnTo>
                    <a:pt x="1623" y="4268"/>
                  </a:lnTo>
                  <a:lnTo>
                    <a:pt x="1311" y="4757"/>
                  </a:lnTo>
                  <a:lnTo>
                    <a:pt x="1067" y="5224"/>
                  </a:lnTo>
                  <a:lnTo>
                    <a:pt x="889" y="5624"/>
                  </a:lnTo>
                  <a:lnTo>
                    <a:pt x="822" y="5824"/>
                  </a:lnTo>
                  <a:lnTo>
                    <a:pt x="778" y="6001"/>
                  </a:lnTo>
                  <a:lnTo>
                    <a:pt x="756" y="6179"/>
                  </a:lnTo>
                  <a:lnTo>
                    <a:pt x="756" y="6357"/>
                  </a:lnTo>
                  <a:lnTo>
                    <a:pt x="756" y="6513"/>
                  </a:lnTo>
                  <a:lnTo>
                    <a:pt x="800" y="6646"/>
                  </a:lnTo>
                  <a:lnTo>
                    <a:pt x="867" y="6824"/>
                  </a:lnTo>
                  <a:lnTo>
                    <a:pt x="956" y="6979"/>
                  </a:lnTo>
                  <a:lnTo>
                    <a:pt x="1111" y="7224"/>
                  </a:lnTo>
                  <a:lnTo>
                    <a:pt x="1267" y="7402"/>
                  </a:lnTo>
                  <a:lnTo>
                    <a:pt x="1423" y="7580"/>
                  </a:lnTo>
                  <a:lnTo>
                    <a:pt x="1600" y="7713"/>
                  </a:lnTo>
                  <a:lnTo>
                    <a:pt x="1778" y="7846"/>
                  </a:lnTo>
                  <a:lnTo>
                    <a:pt x="1956" y="7935"/>
                  </a:lnTo>
                  <a:lnTo>
                    <a:pt x="2134" y="8024"/>
                  </a:lnTo>
                  <a:lnTo>
                    <a:pt x="2312" y="8091"/>
                  </a:lnTo>
                  <a:lnTo>
                    <a:pt x="2645" y="8157"/>
                  </a:lnTo>
                  <a:lnTo>
                    <a:pt x="2912" y="8202"/>
                  </a:lnTo>
                  <a:lnTo>
                    <a:pt x="3156" y="8224"/>
                  </a:lnTo>
                  <a:lnTo>
                    <a:pt x="3112" y="8269"/>
                  </a:lnTo>
                  <a:lnTo>
                    <a:pt x="3112" y="8291"/>
                  </a:lnTo>
                  <a:lnTo>
                    <a:pt x="3001" y="8402"/>
                  </a:lnTo>
                  <a:lnTo>
                    <a:pt x="2578" y="8913"/>
                  </a:lnTo>
                  <a:lnTo>
                    <a:pt x="1956" y="9669"/>
                  </a:lnTo>
                  <a:lnTo>
                    <a:pt x="1623" y="10113"/>
                  </a:lnTo>
                  <a:lnTo>
                    <a:pt x="1289" y="10602"/>
                  </a:lnTo>
                  <a:lnTo>
                    <a:pt x="978" y="11091"/>
                  </a:lnTo>
                  <a:lnTo>
                    <a:pt x="667" y="11580"/>
                  </a:lnTo>
                  <a:lnTo>
                    <a:pt x="489" y="11936"/>
                  </a:lnTo>
                  <a:lnTo>
                    <a:pt x="311" y="12291"/>
                  </a:lnTo>
                  <a:lnTo>
                    <a:pt x="178" y="12647"/>
                  </a:lnTo>
                  <a:lnTo>
                    <a:pt x="67" y="12958"/>
                  </a:lnTo>
                  <a:lnTo>
                    <a:pt x="22" y="13269"/>
                  </a:lnTo>
                  <a:lnTo>
                    <a:pt x="0" y="13558"/>
                  </a:lnTo>
                  <a:lnTo>
                    <a:pt x="0" y="13692"/>
                  </a:lnTo>
                  <a:lnTo>
                    <a:pt x="22" y="13803"/>
                  </a:lnTo>
                  <a:lnTo>
                    <a:pt x="67" y="13936"/>
                  </a:lnTo>
                  <a:lnTo>
                    <a:pt x="111" y="14047"/>
                  </a:lnTo>
                  <a:lnTo>
                    <a:pt x="267" y="14270"/>
                  </a:lnTo>
                  <a:lnTo>
                    <a:pt x="445" y="14492"/>
                  </a:lnTo>
                  <a:lnTo>
                    <a:pt x="645" y="14670"/>
                  </a:lnTo>
                  <a:lnTo>
                    <a:pt x="867" y="14848"/>
                  </a:lnTo>
                  <a:lnTo>
                    <a:pt x="1111" y="14981"/>
                  </a:lnTo>
                  <a:lnTo>
                    <a:pt x="1356" y="15070"/>
                  </a:lnTo>
                  <a:lnTo>
                    <a:pt x="1600" y="15159"/>
                  </a:lnTo>
                  <a:lnTo>
                    <a:pt x="1845" y="15225"/>
                  </a:lnTo>
                  <a:lnTo>
                    <a:pt x="2089" y="15270"/>
                  </a:lnTo>
                  <a:lnTo>
                    <a:pt x="2312" y="15314"/>
                  </a:lnTo>
                  <a:lnTo>
                    <a:pt x="2601" y="15337"/>
                  </a:lnTo>
                  <a:lnTo>
                    <a:pt x="3156" y="15337"/>
                  </a:lnTo>
                  <a:lnTo>
                    <a:pt x="3045" y="15470"/>
                  </a:lnTo>
                  <a:lnTo>
                    <a:pt x="2934" y="15625"/>
                  </a:lnTo>
                  <a:lnTo>
                    <a:pt x="2801" y="15825"/>
                  </a:lnTo>
                  <a:lnTo>
                    <a:pt x="2689" y="16070"/>
                  </a:lnTo>
                  <a:lnTo>
                    <a:pt x="2645" y="16226"/>
                  </a:lnTo>
                  <a:lnTo>
                    <a:pt x="2623" y="16359"/>
                  </a:lnTo>
                  <a:lnTo>
                    <a:pt x="2601" y="16515"/>
                  </a:lnTo>
                  <a:lnTo>
                    <a:pt x="2601" y="16670"/>
                  </a:lnTo>
                  <a:lnTo>
                    <a:pt x="2623" y="16826"/>
                  </a:lnTo>
                  <a:lnTo>
                    <a:pt x="2645" y="16981"/>
                  </a:lnTo>
                  <a:lnTo>
                    <a:pt x="2734" y="17204"/>
                  </a:lnTo>
                  <a:lnTo>
                    <a:pt x="2889" y="17404"/>
                  </a:lnTo>
                  <a:lnTo>
                    <a:pt x="3001" y="17559"/>
                  </a:lnTo>
                  <a:lnTo>
                    <a:pt x="3134" y="17670"/>
                  </a:lnTo>
                  <a:lnTo>
                    <a:pt x="3267" y="17781"/>
                  </a:lnTo>
                  <a:lnTo>
                    <a:pt x="3378" y="17893"/>
                  </a:lnTo>
                  <a:lnTo>
                    <a:pt x="3645" y="18026"/>
                  </a:lnTo>
                  <a:lnTo>
                    <a:pt x="3890" y="18115"/>
                  </a:lnTo>
                  <a:lnTo>
                    <a:pt x="4134" y="18159"/>
                  </a:lnTo>
                  <a:lnTo>
                    <a:pt x="4334" y="18181"/>
                  </a:lnTo>
                  <a:lnTo>
                    <a:pt x="4512" y="18181"/>
                  </a:lnTo>
                  <a:lnTo>
                    <a:pt x="4645" y="18159"/>
                  </a:lnTo>
                  <a:lnTo>
                    <a:pt x="4668" y="18159"/>
                  </a:lnTo>
                  <a:lnTo>
                    <a:pt x="4734" y="18137"/>
                  </a:lnTo>
                  <a:lnTo>
                    <a:pt x="4645" y="18226"/>
                  </a:lnTo>
                  <a:lnTo>
                    <a:pt x="4490" y="18493"/>
                  </a:lnTo>
                  <a:lnTo>
                    <a:pt x="4379" y="18693"/>
                  </a:lnTo>
                  <a:lnTo>
                    <a:pt x="4267" y="18893"/>
                  </a:lnTo>
                  <a:lnTo>
                    <a:pt x="4179" y="19137"/>
                  </a:lnTo>
                  <a:lnTo>
                    <a:pt x="4112" y="19404"/>
                  </a:lnTo>
                  <a:lnTo>
                    <a:pt x="4090" y="19693"/>
                  </a:lnTo>
                  <a:lnTo>
                    <a:pt x="4090" y="19960"/>
                  </a:lnTo>
                  <a:lnTo>
                    <a:pt x="4134" y="20115"/>
                  </a:lnTo>
                  <a:lnTo>
                    <a:pt x="4179" y="20249"/>
                  </a:lnTo>
                  <a:lnTo>
                    <a:pt x="4223" y="20404"/>
                  </a:lnTo>
                  <a:lnTo>
                    <a:pt x="4312" y="20537"/>
                  </a:lnTo>
                  <a:lnTo>
                    <a:pt x="4379" y="20626"/>
                  </a:lnTo>
                  <a:lnTo>
                    <a:pt x="4445" y="20693"/>
                  </a:lnTo>
                  <a:lnTo>
                    <a:pt x="4668" y="20826"/>
                  </a:lnTo>
                  <a:lnTo>
                    <a:pt x="4956" y="20960"/>
                  </a:lnTo>
                  <a:lnTo>
                    <a:pt x="5312" y="21071"/>
                  </a:lnTo>
                  <a:lnTo>
                    <a:pt x="5734" y="21182"/>
                  </a:lnTo>
                  <a:lnTo>
                    <a:pt x="6201" y="21293"/>
                  </a:lnTo>
                  <a:lnTo>
                    <a:pt x="7246" y="21493"/>
                  </a:lnTo>
                  <a:lnTo>
                    <a:pt x="9580" y="21871"/>
                  </a:lnTo>
                  <a:lnTo>
                    <a:pt x="10713" y="22093"/>
                  </a:lnTo>
                  <a:lnTo>
                    <a:pt x="11269" y="22227"/>
                  </a:lnTo>
                  <a:lnTo>
                    <a:pt x="11780" y="22360"/>
                  </a:lnTo>
                  <a:lnTo>
                    <a:pt x="12224" y="22493"/>
                  </a:lnTo>
                  <a:lnTo>
                    <a:pt x="12625" y="22649"/>
                  </a:lnTo>
                  <a:lnTo>
                    <a:pt x="13002" y="22805"/>
                  </a:lnTo>
                  <a:lnTo>
                    <a:pt x="13291" y="22982"/>
                  </a:lnTo>
                  <a:lnTo>
                    <a:pt x="13514" y="23160"/>
                  </a:lnTo>
                  <a:lnTo>
                    <a:pt x="13603" y="23249"/>
                  </a:lnTo>
                  <a:lnTo>
                    <a:pt x="13669" y="23360"/>
                  </a:lnTo>
                  <a:lnTo>
                    <a:pt x="13758" y="23516"/>
                  </a:lnTo>
                  <a:lnTo>
                    <a:pt x="13891" y="23827"/>
                  </a:lnTo>
                  <a:lnTo>
                    <a:pt x="14025" y="24249"/>
                  </a:lnTo>
                  <a:lnTo>
                    <a:pt x="14180" y="24760"/>
                  </a:lnTo>
                  <a:lnTo>
                    <a:pt x="14336" y="25316"/>
                  </a:lnTo>
                  <a:lnTo>
                    <a:pt x="14669" y="26672"/>
                  </a:lnTo>
                  <a:lnTo>
                    <a:pt x="15003" y="28183"/>
                  </a:lnTo>
                  <a:lnTo>
                    <a:pt x="15336" y="29828"/>
                  </a:lnTo>
                  <a:lnTo>
                    <a:pt x="15670" y="31495"/>
                  </a:lnTo>
                  <a:lnTo>
                    <a:pt x="16270" y="34629"/>
                  </a:lnTo>
                  <a:lnTo>
                    <a:pt x="23160" y="34629"/>
                  </a:lnTo>
                  <a:lnTo>
                    <a:pt x="23160" y="7913"/>
                  </a:lnTo>
                  <a:lnTo>
                    <a:pt x="22560" y="7246"/>
                  </a:lnTo>
                  <a:lnTo>
                    <a:pt x="22293" y="6913"/>
                  </a:lnTo>
                  <a:lnTo>
                    <a:pt x="22048" y="6602"/>
                  </a:lnTo>
                  <a:lnTo>
                    <a:pt x="21826" y="6290"/>
                  </a:lnTo>
                  <a:lnTo>
                    <a:pt x="21671" y="6001"/>
                  </a:lnTo>
                  <a:lnTo>
                    <a:pt x="21604" y="5846"/>
                  </a:lnTo>
                  <a:lnTo>
                    <a:pt x="21560" y="5713"/>
                  </a:lnTo>
                  <a:lnTo>
                    <a:pt x="21537" y="5579"/>
                  </a:lnTo>
                  <a:lnTo>
                    <a:pt x="21515" y="5446"/>
                  </a:lnTo>
                  <a:lnTo>
                    <a:pt x="21515" y="5068"/>
                  </a:lnTo>
                  <a:lnTo>
                    <a:pt x="21471" y="4579"/>
                  </a:lnTo>
                  <a:lnTo>
                    <a:pt x="21359" y="4046"/>
                  </a:lnTo>
                  <a:lnTo>
                    <a:pt x="21315" y="3757"/>
                  </a:lnTo>
                  <a:lnTo>
                    <a:pt x="21226" y="3468"/>
                  </a:lnTo>
                  <a:lnTo>
                    <a:pt x="21137" y="3201"/>
                  </a:lnTo>
                  <a:lnTo>
                    <a:pt x="21026" y="2934"/>
                  </a:lnTo>
                  <a:lnTo>
                    <a:pt x="20915" y="2690"/>
                  </a:lnTo>
                  <a:lnTo>
                    <a:pt x="20759" y="2445"/>
                  </a:lnTo>
                  <a:lnTo>
                    <a:pt x="20604" y="2245"/>
                  </a:lnTo>
                  <a:lnTo>
                    <a:pt x="20426" y="2067"/>
                  </a:lnTo>
                  <a:lnTo>
                    <a:pt x="20226" y="1912"/>
                  </a:lnTo>
                  <a:lnTo>
                    <a:pt x="20004" y="1801"/>
                  </a:lnTo>
                  <a:lnTo>
                    <a:pt x="19648" y="1712"/>
                  </a:lnTo>
                  <a:lnTo>
                    <a:pt x="19070" y="1578"/>
                  </a:lnTo>
                  <a:lnTo>
                    <a:pt x="18759" y="1512"/>
                  </a:lnTo>
                  <a:lnTo>
                    <a:pt x="17314" y="1267"/>
                  </a:lnTo>
                  <a:lnTo>
                    <a:pt x="15536" y="978"/>
                  </a:lnTo>
                  <a:lnTo>
                    <a:pt x="13558" y="689"/>
                  </a:lnTo>
                  <a:lnTo>
                    <a:pt x="11535" y="423"/>
                  </a:lnTo>
                  <a:lnTo>
                    <a:pt x="10091" y="245"/>
                  </a:lnTo>
                  <a:lnTo>
                    <a:pt x="8735" y="134"/>
                  </a:lnTo>
                  <a:lnTo>
                    <a:pt x="8735" y="111"/>
                  </a:lnTo>
                  <a:lnTo>
                    <a:pt x="8202" y="67"/>
                  </a:lnTo>
                  <a:lnTo>
                    <a:pt x="8157" y="67"/>
                  </a:lnTo>
                  <a:lnTo>
                    <a:pt x="7357" y="23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-1378560" y="2450195"/>
              <a:ext cx="340297" cy="161870"/>
            </a:xfrm>
            <a:custGeom>
              <a:avLst/>
              <a:gdLst/>
              <a:ahLst/>
              <a:cxnLst/>
              <a:rect l="l" t="t" r="r" b="b"/>
              <a:pathLst>
                <a:path w="18271" h="8691" extrusionOk="0">
                  <a:moveTo>
                    <a:pt x="6979" y="0"/>
                  </a:moveTo>
                  <a:lnTo>
                    <a:pt x="6601" y="23"/>
                  </a:lnTo>
                  <a:lnTo>
                    <a:pt x="6246" y="45"/>
                  </a:lnTo>
                  <a:lnTo>
                    <a:pt x="5935" y="89"/>
                  </a:lnTo>
                  <a:lnTo>
                    <a:pt x="5646" y="134"/>
                  </a:lnTo>
                  <a:lnTo>
                    <a:pt x="5401" y="223"/>
                  </a:lnTo>
                  <a:lnTo>
                    <a:pt x="5201" y="312"/>
                  </a:lnTo>
                  <a:lnTo>
                    <a:pt x="4979" y="423"/>
                  </a:lnTo>
                  <a:lnTo>
                    <a:pt x="4512" y="712"/>
                  </a:lnTo>
                  <a:lnTo>
                    <a:pt x="4045" y="1045"/>
                  </a:lnTo>
                  <a:lnTo>
                    <a:pt x="3601" y="1423"/>
                  </a:lnTo>
                  <a:lnTo>
                    <a:pt x="3134" y="1823"/>
                  </a:lnTo>
                  <a:lnTo>
                    <a:pt x="2690" y="2290"/>
                  </a:lnTo>
                  <a:lnTo>
                    <a:pt x="2245" y="2756"/>
                  </a:lnTo>
                  <a:lnTo>
                    <a:pt x="1845" y="3245"/>
                  </a:lnTo>
                  <a:lnTo>
                    <a:pt x="1445" y="3734"/>
                  </a:lnTo>
                  <a:lnTo>
                    <a:pt x="1112" y="4223"/>
                  </a:lnTo>
                  <a:lnTo>
                    <a:pt x="778" y="4712"/>
                  </a:lnTo>
                  <a:lnTo>
                    <a:pt x="511" y="5179"/>
                  </a:lnTo>
                  <a:lnTo>
                    <a:pt x="311" y="5624"/>
                  </a:lnTo>
                  <a:lnTo>
                    <a:pt x="134" y="6046"/>
                  </a:lnTo>
                  <a:lnTo>
                    <a:pt x="45" y="6402"/>
                  </a:lnTo>
                  <a:lnTo>
                    <a:pt x="22" y="6579"/>
                  </a:lnTo>
                  <a:lnTo>
                    <a:pt x="0" y="6735"/>
                  </a:lnTo>
                  <a:lnTo>
                    <a:pt x="22" y="7002"/>
                  </a:lnTo>
                  <a:lnTo>
                    <a:pt x="89" y="7246"/>
                  </a:lnTo>
                  <a:lnTo>
                    <a:pt x="178" y="7468"/>
                  </a:lnTo>
                  <a:lnTo>
                    <a:pt x="289" y="7668"/>
                  </a:lnTo>
                  <a:lnTo>
                    <a:pt x="445" y="7846"/>
                  </a:lnTo>
                  <a:lnTo>
                    <a:pt x="600" y="8002"/>
                  </a:lnTo>
                  <a:lnTo>
                    <a:pt x="800" y="8157"/>
                  </a:lnTo>
                  <a:lnTo>
                    <a:pt x="978" y="8269"/>
                  </a:lnTo>
                  <a:lnTo>
                    <a:pt x="1200" y="8380"/>
                  </a:lnTo>
                  <a:lnTo>
                    <a:pt x="1423" y="8469"/>
                  </a:lnTo>
                  <a:lnTo>
                    <a:pt x="1623" y="8535"/>
                  </a:lnTo>
                  <a:lnTo>
                    <a:pt x="1845" y="8602"/>
                  </a:lnTo>
                  <a:lnTo>
                    <a:pt x="2267" y="8669"/>
                  </a:lnTo>
                  <a:lnTo>
                    <a:pt x="2645" y="8691"/>
                  </a:lnTo>
                  <a:lnTo>
                    <a:pt x="2712" y="8669"/>
                  </a:lnTo>
                  <a:lnTo>
                    <a:pt x="2779" y="8646"/>
                  </a:lnTo>
                  <a:lnTo>
                    <a:pt x="2801" y="8580"/>
                  </a:lnTo>
                  <a:lnTo>
                    <a:pt x="2823" y="8513"/>
                  </a:lnTo>
                  <a:lnTo>
                    <a:pt x="2823" y="8446"/>
                  </a:lnTo>
                  <a:lnTo>
                    <a:pt x="2779" y="8380"/>
                  </a:lnTo>
                  <a:lnTo>
                    <a:pt x="2712" y="8335"/>
                  </a:lnTo>
                  <a:lnTo>
                    <a:pt x="2534" y="8335"/>
                  </a:lnTo>
                  <a:lnTo>
                    <a:pt x="2245" y="8291"/>
                  </a:lnTo>
                  <a:lnTo>
                    <a:pt x="1889" y="8224"/>
                  </a:lnTo>
                  <a:lnTo>
                    <a:pt x="1689" y="8180"/>
                  </a:lnTo>
                  <a:lnTo>
                    <a:pt x="1467" y="8113"/>
                  </a:lnTo>
                  <a:lnTo>
                    <a:pt x="1267" y="8024"/>
                  </a:lnTo>
                  <a:lnTo>
                    <a:pt x="1067" y="7913"/>
                  </a:lnTo>
                  <a:lnTo>
                    <a:pt x="889" y="7780"/>
                  </a:lnTo>
                  <a:lnTo>
                    <a:pt x="711" y="7624"/>
                  </a:lnTo>
                  <a:lnTo>
                    <a:pt x="578" y="7446"/>
                  </a:lnTo>
                  <a:lnTo>
                    <a:pt x="467" y="7246"/>
                  </a:lnTo>
                  <a:lnTo>
                    <a:pt x="400" y="7002"/>
                  </a:lnTo>
                  <a:lnTo>
                    <a:pt x="356" y="6735"/>
                  </a:lnTo>
                  <a:lnTo>
                    <a:pt x="378" y="6602"/>
                  </a:lnTo>
                  <a:lnTo>
                    <a:pt x="400" y="6446"/>
                  </a:lnTo>
                  <a:lnTo>
                    <a:pt x="489" y="6113"/>
                  </a:lnTo>
                  <a:lnTo>
                    <a:pt x="645" y="5757"/>
                  </a:lnTo>
                  <a:lnTo>
                    <a:pt x="845" y="5335"/>
                  </a:lnTo>
                  <a:lnTo>
                    <a:pt x="1089" y="4912"/>
                  </a:lnTo>
                  <a:lnTo>
                    <a:pt x="1400" y="4446"/>
                  </a:lnTo>
                  <a:lnTo>
                    <a:pt x="1734" y="3979"/>
                  </a:lnTo>
                  <a:lnTo>
                    <a:pt x="2090" y="3490"/>
                  </a:lnTo>
                  <a:lnTo>
                    <a:pt x="2490" y="3023"/>
                  </a:lnTo>
                  <a:lnTo>
                    <a:pt x="2890" y="2579"/>
                  </a:lnTo>
                  <a:lnTo>
                    <a:pt x="3334" y="2134"/>
                  </a:lnTo>
                  <a:lnTo>
                    <a:pt x="3756" y="1734"/>
                  </a:lnTo>
                  <a:lnTo>
                    <a:pt x="4223" y="1356"/>
                  </a:lnTo>
                  <a:lnTo>
                    <a:pt x="4668" y="1045"/>
                  </a:lnTo>
                  <a:lnTo>
                    <a:pt x="5112" y="756"/>
                  </a:lnTo>
                  <a:lnTo>
                    <a:pt x="5335" y="645"/>
                  </a:lnTo>
                  <a:lnTo>
                    <a:pt x="5535" y="556"/>
                  </a:lnTo>
                  <a:lnTo>
                    <a:pt x="5779" y="489"/>
                  </a:lnTo>
                  <a:lnTo>
                    <a:pt x="6046" y="423"/>
                  </a:lnTo>
                  <a:lnTo>
                    <a:pt x="6357" y="378"/>
                  </a:lnTo>
                  <a:lnTo>
                    <a:pt x="6713" y="356"/>
                  </a:lnTo>
                  <a:lnTo>
                    <a:pt x="7513" y="356"/>
                  </a:lnTo>
                  <a:lnTo>
                    <a:pt x="8402" y="400"/>
                  </a:lnTo>
                  <a:lnTo>
                    <a:pt x="9402" y="512"/>
                  </a:lnTo>
                  <a:lnTo>
                    <a:pt x="10447" y="623"/>
                  </a:lnTo>
                  <a:lnTo>
                    <a:pt x="11513" y="778"/>
                  </a:lnTo>
                  <a:lnTo>
                    <a:pt x="12580" y="956"/>
                  </a:lnTo>
                  <a:lnTo>
                    <a:pt x="14625" y="1334"/>
                  </a:lnTo>
                  <a:lnTo>
                    <a:pt x="16359" y="1667"/>
                  </a:lnTo>
                  <a:lnTo>
                    <a:pt x="18048" y="2045"/>
                  </a:lnTo>
                  <a:lnTo>
                    <a:pt x="18115" y="2045"/>
                  </a:lnTo>
                  <a:lnTo>
                    <a:pt x="18181" y="2023"/>
                  </a:lnTo>
                  <a:lnTo>
                    <a:pt x="18248" y="1979"/>
                  </a:lnTo>
                  <a:lnTo>
                    <a:pt x="18270" y="1912"/>
                  </a:lnTo>
                  <a:lnTo>
                    <a:pt x="18270" y="1845"/>
                  </a:lnTo>
                  <a:lnTo>
                    <a:pt x="18248" y="1778"/>
                  </a:lnTo>
                  <a:lnTo>
                    <a:pt x="18204" y="1712"/>
                  </a:lnTo>
                  <a:lnTo>
                    <a:pt x="18137" y="1690"/>
                  </a:lnTo>
                  <a:lnTo>
                    <a:pt x="17559" y="1556"/>
                  </a:lnTo>
                  <a:lnTo>
                    <a:pt x="16292" y="1290"/>
                  </a:lnTo>
                  <a:lnTo>
                    <a:pt x="14536" y="934"/>
                  </a:lnTo>
                  <a:lnTo>
                    <a:pt x="13514" y="756"/>
                  </a:lnTo>
                  <a:lnTo>
                    <a:pt x="12469" y="578"/>
                  </a:lnTo>
                  <a:lnTo>
                    <a:pt x="11402" y="400"/>
                  </a:lnTo>
                  <a:lnTo>
                    <a:pt x="10335" y="245"/>
                  </a:lnTo>
                  <a:lnTo>
                    <a:pt x="9291" y="134"/>
                  </a:lnTo>
                  <a:lnTo>
                    <a:pt x="8313" y="45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-1392641" y="2544568"/>
              <a:ext cx="349405" cy="196252"/>
            </a:xfrm>
            <a:custGeom>
              <a:avLst/>
              <a:gdLst/>
              <a:ahLst/>
              <a:cxnLst/>
              <a:rect l="l" t="t" r="r" b="b"/>
              <a:pathLst>
                <a:path w="18760" h="10537" extrusionOk="0">
                  <a:moveTo>
                    <a:pt x="13425" y="1"/>
                  </a:moveTo>
                  <a:lnTo>
                    <a:pt x="11514" y="23"/>
                  </a:lnTo>
                  <a:lnTo>
                    <a:pt x="10602" y="45"/>
                  </a:lnTo>
                  <a:lnTo>
                    <a:pt x="9736" y="90"/>
                  </a:lnTo>
                  <a:lnTo>
                    <a:pt x="8958" y="134"/>
                  </a:lnTo>
                  <a:lnTo>
                    <a:pt x="8291" y="223"/>
                  </a:lnTo>
                  <a:lnTo>
                    <a:pt x="7735" y="312"/>
                  </a:lnTo>
                  <a:lnTo>
                    <a:pt x="7535" y="357"/>
                  </a:lnTo>
                  <a:lnTo>
                    <a:pt x="7357" y="423"/>
                  </a:lnTo>
                  <a:lnTo>
                    <a:pt x="7091" y="534"/>
                  </a:lnTo>
                  <a:lnTo>
                    <a:pt x="6824" y="690"/>
                  </a:lnTo>
                  <a:lnTo>
                    <a:pt x="6513" y="868"/>
                  </a:lnTo>
                  <a:lnTo>
                    <a:pt x="6202" y="1068"/>
                  </a:lnTo>
                  <a:lnTo>
                    <a:pt x="5557" y="1557"/>
                  </a:lnTo>
                  <a:lnTo>
                    <a:pt x="4868" y="2135"/>
                  </a:lnTo>
                  <a:lnTo>
                    <a:pt x="4157" y="2735"/>
                  </a:lnTo>
                  <a:lnTo>
                    <a:pt x="3468" y="3402"/>
                  </a:lnTo>
                  <a:lnTo>
                    <a:pt x="2779" y="4046"/>
                  </a:lnTo>
                  <a:lnTo>
                    <a:pt x="2134" y="4691"/>
                  </a:lnTo>
                  <a:lnTo>
                    <a:pt x="2068" y="4757"/>
                  </a:lnTo>
                  <a:lnTo>
                    <a:pt x="1934" y="4891"/>
                  </a:lnTo>
                  <a:lnTo>
                    <a:pt x="1623" y="5246"/>
                  </a:lnTo>
                  <a:lnTo>
                    <a:pt x="1201" y="5780"/>
                  </a:lnTo>
                  <a:lnTo>
                    <a:pt x="978" y="6091"/>
                  </a:lnTo>
                  <a:lnTo>
                    <a:pt x="756" y="6447"/>
                  </a:lnTo>
                  <a:lnTo>
                    <a:pt x="534" y="6802"/>
                  </a:lnTo>
                  <a:lnTo>
                    <a:pt x="356" y="7180"/>
                  </a:lnTo>
                  <a:lnTo>
                    <a:pt x="178" y="7558"/>
                  </a:lnTo>
                  <a:lnTo>
                    <a:pt x="67" y="7936"/>
                  </a:lnTo>
                  <a:lnTo>
                    <a:pt x="23" y="8136"/>
                  </a:lnTo>
                  <a:lnTo>
                    <a:pt x="1" y="8314"/>
                  </a:lnTo>
                  <a:lnTo>
                    <a:pt x="1" y="8491"/>
                  </a:lnTo>
                  <a:lnTo>
                    <a:pt x="1" y="8669"/>
                  </a:lnTo>
                  <a:lnTo>
                    <a:pt x="23" y="8847"/>
                  </a:lnTo>
                  <a:lnTo>
                    <a:pt x="67" y="9025"/>
                  </a:lnTo>
                  <a:lnTo>
                    <a:pt x="112" y="9203"/>
                  </a:lnTo>
                  <a:lnTo>
                    <a:pt x="201" y="9358"/>
                  </a:lnTo>
                  <a:lnTo>
                    <a:pt x="312" y="9536"/>
                  </a:lnTo>
                  <a:lnTo>
                    <a:pt x="445" y="9692"/>
                  </a:lnTo>
                  <a:lnTo>
                    <a:pt x="601" y="9847"/>
                  </a:lnTo>
                  <a:lnTo>
                    <a:pt x="756" y="9958"/>
                  </a:lnTo>
                  <a:lnTo>
                    <a:pt x="912" y="10070"/>
                  </a:lnTo>
                  <a:lnTo>
                    <a:pt x="1067" y="10181"/>
                  </a:lnTo>
                  <a:lnTo>
                    <a:pt x="1245" y="10247"/>
                  </a:lnTo>
                  <a:lnTo>
                    <a:pt x="1423" y="10336"/>
                  </a:lnTo>
                  <a:lnTo>
                    <a:pt x="1756" y="10425"/>
                  </a:lnTo>
                  <a:lnTo>
                    <a:pt x="2090" y="10492"/>
                  </a:lnTo>
                  <a:lnTo>
                    <a:pt x="2401" y="10536"/>
                  </a:lnTo>
                  <a:lnTo>
                    <a:pt x="2690" y="10536"/>
                  </a:lnTo>
                  <a:lnTo>
                    <a:pt x="3068" y="10514"/>
                  </a:lnTo>
                  <a:lnTo>
                    <a:pt x="3246" y="10492"/>
                  </a:lnTo>
                  <a:lnTo>
                    <a:pt x="3312" y="10470"/>
                  </a:lnTo>
                  <a:lnTo>
                    <a:pt x="3357" y="10425"/>
                  </a:lnTo>
                  <a:lnTo>
                    <a:pt x="3401" y="10358"/>
                  </a:lnTo>
                  <a:lnTo>
                    <a:pt x="3401" y="10292"/>
                  </a:lnTo>
                  <a:lnTo>
                    <a:pt x="3379" y="10225"/>
                  </a:lnTo>
                  <a:lnTo>
                    <a:pt x="3334" y="10181"/>
                  </a:lnTo>
                  <a:lnTo>
                    <a:pt x="3268" y="10136"/>
                  </a:lnTo>
                  <a:lnTo>
                    <a:pt x="3179" y="10136"/>
                  </a:lnTo>
                  <a:lnTo>
                    <a:pt x="2868" y="10158"/>
                  </a:lnTo>
                  <a:lnTo>
                    <a:pt x="2534" y="10158"/>
                  </a:lnTo>
                  <a:lnTo>
                    <a:pt x="2134" y="10136"/>
                  </a:lnTo>
                  <a:lnTo>
                    <a:pt x="1912" y="10092"/>
                  </a:lnTo>
                  <a:lnTo>
                    <a:pt x="1690" y="10025"/>
                  </a:lnTo>
                  <a:lnTo>
                    <a:pt x="1467" y="9958"/>
                  </a:lnTo>
                  <a:lnTo>
                    <a:pt x="1245" y="9847"/>
                  </a:lnTo>
                  <a:lnTo>
                    <a:pt x="1045" y="9714"/>
                  </a:lnTo>
                  <a:lnTo>
                    <a:pt x="845" y="9581"/>
                  </a:lnTo>
                  <a:lnTo>
                    <a:pt x="667" y="9381"/>
                  </a:lnTo>
                  <a:lnTo>
                    <a:pt x="512" y="9158"/>
                  </a:lnTo>
                  <a:lnTo>
                    <a:pt x="445" y="9047"/>
                  </a:lnTo>
                  <a:lnTo>
                    <a:pt x="401" y="8936"/>
                  </a:lnTo>
                  <a:lnTo>
                    <a:pt x="378" y="8803"/>
                  </a:lnTo>
                  <a:lnTo>
                    <a:pt x="356" y="8669"/>
                  </a:lnTo>
                  <a:lnTo>
                    <a:pt x="356" y="8380"/>
                  </a:lnTo>
                  <a:lnTo>
                    <a:pt x="401" y="8091"/>
                  </a:lnTo>
                  <a:lnTo>
                    <a:pt x="490" y="7780"/>
                  </a:lnTo>
                  <a:lnTo>
                    <a:pt x="623" y="7469"/>
                  </a:lnTo>
                  <a:lnTo>
                    <a:pt x="756" y="7158"/>
                  </a:lnTo>
                  <a:lnTo>
                    <a:pt x="934" y="6847"/>
                  </a:lnTo>
                  <a:lnTo>
                    <a:pt x="1112" y="6536"/>
                  </a:lnTo>
                  <a:lnTo>
                    <a:pt x="1312" y="6247"/>
                  </a:lnTo>
                  <a:lnTo>
                    <a:pt x="1712" y="5713"/>
                  </a:lnTo>
                  <a:lnTo>
                    <a:pt x="2068" y="5291"/>
                  </a:lnTo>
                  <a:lnTo>
                    <a:pt x="2334" y="5002"/>
                  </a:lnTo>
                  <a:lnTo>
                    <a:pt x="2401" y="4935"/>
                  </a:lnTo>
                  <a:lnTo>
                    <a:pt x="3223" y="4113"/>
                  </a:lnTo>
                  <a:lnTo>
                    <a:pt x="4023" y="3357"/>
                  </a:lnTo>
                  <a:lnTo>
                    <a:pt x="4757" y="2713"/>
                  </a:lnTo>
                  <a:lnTo>
                    <a:pt x="5424" y="2135"/>
                  </a:lnTo>
                  <a:lnTo>
                    <a:pt x="6046" y="1646"/>
                  </a:lnTo>
                  <a:lnTo>
                    <a:pt x="6602" y="1246"/>
                  </a:lnTo>
                  <a:lnTo>
                    <a:pt x="7068" y="957"/>
                  </a:lnTo>
                  <a:lnTo>
                    <a:pt x="7291" y="846"/>
                  </a:lnTo>
                  <a:lnTo>
                    <a:pt x="7491" y="757"/>
                  </a:lnTo>
                  <a:lnTo>
                    <a:pt x="7646" y="690"/>
                  </a:lnTo>
                  <a:lnTo>
                    <a:pt x="7869" y="646"/>
                  </a:lnTo>
                  <a:lnTo>
                    <a:pt x="8402" y="557"/>
                  </a:lnTo>
                  <a:lnTo>
                    <a:pt x="9069" y="490"/>
                  </a:lnTo>
                  <a:lnTo>
                    <a:pt x="9869" y="446"/>
                  </a:lnTo>
                  <a:lnTo>
                    <a:pt x="10736" y="401"/>
                  </a:lnTo>
                  <a:lnTo>
                    <a:pt x="11647" y="379"/>
                  </a:lnTo>
                  <a:lnTo>
                    <a:pt x="13581" y="357"/>
                  </a:lnTo>
                  <a:lnTo>
                    <a:pt x="15448" y="379"/>
                  </a:lnTo>
                  <a:lnTo>
                    <a:pt x="17026" y="401"/>
                  </a:lnTo>
                  <a:lnTo>
                    <a:pt x="18582" y="446"/>
                  </a:lnTo>
                  <a:lnTo>
                    <a:pt x="18648" y="423"/>
                  </a:lnTo>
                  <a:lnTo>
                    <a:pt x="18715" y="401"/>
                  </a:lnTo>
                  <a:lnTo>
                    <a:pt x="18760" y="334"/>
                  </a:lnTo>
                  <a:lnTo>
                    <a:pt x="18760" y="268"/>
                  </a:lnTo>
                  <a:lnTo>
                    <a:pt x="18760" y="201"/>
                  </a:lnTo>
                  <a:lnTo>
                    <a:pt x="18715" y="134"/>
                  </a:lnTo>
                  <a:lnTo>
                    <a:pt x="18671" y="90"/>
                  </a:lnTo>
                  <a:lnTo>
                    <a:pt x="18582" y="90"/>
                  </a:lnTo>
                  <a:lnTo>
                    <a:pt x="16893" y="45"/>
                  </a:lnTo>
                  <a:lnTo>
                    <a:pt x="1529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-1343787" y="2670007"/>
              <a:ext cx="290196" cy="130003"/>
            </a:xfrm>
            <a:custGeom>
              <a:avLst/>
              <a:gdLst/>
              <a:ahLst/>
              <a:cxnLst/>
              <a:rect l="l" t="t" r="r" b="b"/>
              <a:pathLst>
                <a:path w="15581" h="6980" extrusionOk="0">
                  <a:moveTo>
                    <a:pt x="9758" y="1"/>
                  </a:moveTo>
                  <a:lnTo>
                    <a:pt x="6290" y="23"/>
                  </a:lnTo>
                  <a:lnTo>
                    <a:pt x="5090" y="45"/>
                  </a:lnTo>
                  <a:lnTo>
                    <a:pt x="4534" y="89"/>
                  </a:lnTo>
                  <a:lnTo>
                    <a:pt x="4379" y="134"/>
                  </a:lnTo>
                  <a:lnTo>
                    <a:pt x="4157" y="267"/>
                  </a:lnTo>
                  <a:lnTo>
                    <a:pt x="3868" y="445"/>
                  </a:lnTo>
                  <a:lnTo>
                    <a:pt x="3556" y="690"/>
                  </a:lnTo>
                  <a:lnTo>
                    <a:pt x="3179" y="979"/>
                  </a:lnTo>
                  <a:lnTo>
                    <a:pt x="2779" y="1290"/>
                  </a:lnTo>
                  <a:lnTo>
                    <a:pt x="2378" y="1645"/>
                  </a:lnTo>
                  <a:lnTo>
                    <a:pt x="1978" y="2045"/>
                  </a:lnTo>
                  <a:lnTo>
                    <a:pt x="1578" y="2445"/>
                  </a:lnTo>
                  <a:lnTo>
                    <a:pt x="1200" y="2868"/>
                  </a:lnTo>
                  <a:lnTo>
                    <a:pt x="845" y="3290"/>
                  </a:lnTo>
                  <a:lnTo>
                    <a:pt x="534" y="3712"/>
                  </a:lnTo>
                  <a:lnTo>
                    <a:pt x="289" y="4135"/>
                  </a:lnTo>
                  <a:lnTo>
                    <a:pt x="200" y="4335"/>
                  </a:lnTo>
                  <a:lnTo>
                    <a:pt x="111" y="4535"/>
                  </a:lnTo>
                  <a:lnTo>
                    <a:pt x="45" y="4735"/>
                  </a:lnTo>
                  <a:lnTo>
                    <a:pt x="22" y="4913"/>
                  </a:lnTo>
                  <a:lnTo>
                    <a:pt x="0" y="5090"/>
                  </a:lnTo>
                  <a:lnTo>
                    <a:pt x="0" y="5268"/>
                  </a:lnTo>
                  <a:lnTo>
                    <a:pt x="45" y="5446"/>
                  </a:lnTo>
                  <a:lnTo>
                    <a:pt x="89" y="5602"/>
                  </a:lnTo>
                  <a:lnTo>
                    <a:pt x="156" y="5802"/>
                  </a:lnTo>
                  <a:lnTo>
                    <a:pt x="267" y="6002"/>
                  </a:lnTo>
                  <a:lnTo>
                    <a:pt x="400" y="6224"/>
                  </a:lnTo>
                  <a:lnTo>
                    <a:pt x="600" y="6446"/>
                  </a:lnTo>
                  <a:lnTo>
                    <a:pt x="689" y="6557"/>
                  </a:lnTo>
                  <a:lnTo>
                    <a:pt x="823" y="6646"/>
                  </a:lnTo>
                  <a:lnTo>
                    <a:pt x="1067" y="6802"/>
                  </a:lnTo>
                  <a:lnTo>
                    <a:pt x="1334" y="6913"/>
                  </a:lnTo>
                  <a:lnTo>
                    <a:pt x="1623" y="6957"/>
                  </a:lnTo>
                  <a:lnTo>
                    <a:pt x="1912" y="6980"/>
                  </a:lnTo>
                  <a:lnTo>
                    <a:pt x="2134" y="6980"/>
                  </a:lnTo>
                  <a:lnTo>
                    <a:pt x="2378" y="6957"/>
                  </a:lnTo>
                  <a:lnTo>
                    <a:pt x="2445" y="6913"/>
                  </a:lnTo>
                  <a:lnTo>
                    <a:pt x="2490" y="6869"/>
                  </a:lnTo>
                  <a:lnTo>
                    <a:pt x="2534" y="6802"/>
                  </a:lnTo>
                  <a:lnTo>
                    <a:pt x="2534" y="6735"/>
                  </a:lnTo>
                  <a:lnTo>
                    <a:pt x="2490" y="6668"/>
                  </a:lnTo>
                  <a:lnTo>
                    <a:pt x="2445" y="6624"/>
                  </a:lnTo>
                  <a:lnTo>
                    <a:pt x="2378" y="6602"/>
                  </a:lnTo>
                  <a:lnTo>
                    <a:pt x="2312" y="6602"/>
                  </a:lnTo>
                  <a:lnTo>
                    <a:pt x="2134" y="6624"/>
                  </a:lnTo>
                  <a:lnTo>
                    <a:pt x="1778" y="6624"/>
                  </a:lnTo>
                  <a:lnTo>
                    <a:pt x="1601" y="6602"/>
                  </a:lnTo>
                  <a:lnTo>
                    <a:pt x="1445" y="6557"/>
                  </a:lnTo>
                  <a:lnTo>
                    <a:pt x="1312" y="6513"/>
                  </a:lnTo>
                  <a:lnTo>
                    <a:pt x="1156" y="6446"/>
                  </a:lnTo>
                  <a:lnTo>
                    <a:pt x="1045" y="6357"/>
                  </a:lnTo>
                  <a:lnTo>
                    <a:pt x="845" y="6202"/>
                  </a:lnTo>
                  <a:lnTo>
                    <a:pt x="689" y="6024"/>
                  </a:lnTo>
                  <a:lnTo>
                    <a:pt x="578" y="5824"/>
                  </a:lnTo>
                  <a:lnTo>
                    <a:pt x="489" y="5646"/>
                  </a:lnTo>
                  <a:lnTo>
                    <a:pt x="423" y="5490"/>
                  </a:lnTo>
                  <a:lnTo>
                    <a:pt x="378" y="5357"/>
                  </a:lnTo>
                  <a:lnTo>
                    <a:pt x="356" y="5224"/>
                  </a:lnTo>
                  <a:lnTo>
                    <a:pt x="356" y="5068"/>
                  </a:lnTo>
                  <a:lnTo>
                    <a:pt x="378" y="4913"/>
                  </a:lnTo>
                  <a:lnTo>
                    <a:pt x="423" y="4757"/>
                  </a:lnTo>
                  <a:lnTo>
                    <a:pt x="467" y="4579"/>
                  </a:lnTo>
                  <a:lnTo>
                    <a:pt x="556" y="4401"/>
                  </a:lnTo>
                  <a:lnTo>
                    <a:pt x="645" y="4201"/>
                  </a:lnTo>
                  <a:lnTo>
                    <a:pt x="889" y="3824"/>
                  </a:lnTo>
                  <a:lnTo>
                    <a:pt x="1178" y="3446"/>
                  </a:lnTo>
                  <a:lnTo>
                    <a:pt x="1512" y="3046"/>
                  </a:lnTo>
                  <a:lnTo>
                    <a:pt x="1867" y="2668"/>
                  </a:lnTo>
                  <a:lnTo>
                    <a:pt x="2245" y="2290"/>
                  </a:lnTo>
                  <a:lnTo>
                    <a:pt x="2645" y="1912"/>
                  </a:lnTo>
                  <a:lnTo>
                    <a:pt x="3023" y="1579"/>
                  </a:lnTo>
                  <a:lnTo>
                    <a:pt x="3734" y="1001"/>
                  </a:lnTo>
                  <a:lnTo>
                    <a:pt x="4290" y="601"/>
                  </a:lnTo>
                  <a:lnTo>
                    <a:pt x="4468" y="490"/>
                  </a:lnTo>
                  <a:lnTo>
                    <a:pt x="4601" y="445"/>
                  </a:lnTo>
                  <a:lnTo>
                    <a:pt x="5001" y="423"/>
                  </a:lnTo>
                  <a:lnTo>
                    <a:pt x="5846" y="401"/>
                  </a:lnTo>
                  <a:lnTo>
                    <a:pt x="8580" y="378"/>
                  </a:lnTo>
                  <a:lnTo>
                    <a:pt x="15403" y="356"/>
                  </a:lnTo>
                  <a:lnTo>
                    <a:pt x="15470" y="334"/>
                  </a:lnTo>
                  <a:lnTo>
                    <a:pt x="15536" y="290"/>
                  </a:lnTo>
                  <a:lnTo>
                    <a:pt x="15581" y="245"/>
                  </a:lnTo>
                  <a:lnTo>
                    <a:pt x="15581" y="178"/>
                  </a:lnTo>
                  <a:lnTo>
                    <a:pt x="15581" y="89"/>
                  </a:lnTo>
                  <a:lnTo>
                    <a:pt x="15536" y="45"/>
                  </a:lnTo>
                  <a:lnTo>
                    <a:pt x="154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-1316465" y="2775574"/>
              <a:ext cx="269914" cy="118418"/>
            </a:xfrm>
            <a:custGeom>
              <a:avLst/>
              <a:gdLst/>
              <a:ahLst/>
              <a:cxnLst/>
              <a:rect l="l" t="t" r="r" b="b"/>
              <a:pathLst>
                <a:path w="14492" h="6358" extrusionOk="0">
                  <a:moveTo>
                    <a:pt x="6557" y="0"/>
                  </a:moveTo>
                  <a:lnTo>
                    <a:pt x="5823" y="23"/>
                  </a:lnTo>
                  <a:lnTo>
                    <a:pt x="5001" y="45"/>
                  </a:lnTo>
                  <a:lnTo>
                    <a:pt x="4068" y="111"/>
                  </a:lnTo>
                  <a:lnTo>
                    <a:pt x="3601" y="156"/>
                  </a:lnTo>
                  <a:lnTo>
                    <a:pt x="3112" y="223"/>
                  </a:lnTo>
                  <a:lnTo>
                    <a:pt x="2645" y="289"/>
                  </a:lnTo>
                  <a:lnTo>
                    <a:pt x="2178" y="400"/>
                  </a:lnTo>
                  <a:lnTo>
                    <a:pt x="1734" y="534"/>
                  </a:lnTo>
                  <a:lnTo>
                    <a:pt x="1334" y="689"/>
                  </a:lnTo>
                  <a:lnTo>
                    <a:pt x="978" y="867"/>
                  </a:lnTo>
                  <a:lnTo>
                    <a:pt x="800" y="978"/>
                  </a:lnTo>
                  <a:lnTo>
                    <a:pt x="645" y="1089"/>
                  </a:lnTo>
                  <a:lnTo>
                    <a:pt x="511" y="1201"/>
                  </a:lnTo>
                  <a:lnTo>
                    <a:pt x="378" y="1334"/>
                  </a:lnTo>
                  <a:lnTo>
                    <a:pt x="289" y="1467"/>
                  </a:lnTo>
                  <a:lnTo>
                    <a:pt x="178" y="1623"/>
                  </a:lnTo>
                  <a:lnTo>
                    <a:pt x="111" y="1801"/>
                  </a:lnTo>
                  <a:lnTo>
                    <a:pt x="67" y="1956"/>
                  </a:lnTo>
                  <a:lnTo>
                    <a:pt x="22" y="2156"/>
                  </a:lnTo>
                  <a:lnTo>
                    <a:pt x="0" y="2334"/>
                  </a:lnTo>
                  <a:lnTo>
                    <a:pt x="22" y="2512"/>
                  </a:lnTo>
                  <a:lnTo>
                    <a:pt x="45" y="2645"/>
                  </a:lnTo>
                  <a:lnTo>
                    <a:pt x="67" y="2801"/>
                  </a:lnTo>
                  <a:lnTo>
                    <a:pt x="134" y="2934"/>
                  </a:lnTo>
                  <a:lnTo>
                    <a:pt x="200" y="3068"/>
                  </a:lnTo>
                  <a:lnTo>
                    <a:pt x="267" y="3201"/>
                  </a:lnTo>
                  <a:lnTo>
                    <a:pt x="356" y="3312"/>
                  </a:lnTo>
                  <a:lnTo>
                    <a:pt x="467" y="3423"/>
                  </a:lnTo>
                  <a:lnTo>
                    <a:pt x="711" y="3623"/>
                  </a:lnTo>
                  <a:lnTo>
                    <a:pt x="1000" y="3801"/>
                  </a:lnTo>
                  <a:lnTo>
                    <a:pt x="1312" y="3957"/>
                  </a:lnTo>
                  <a:lnTo>
                    <a:pt x="1667" y="4090"/>
                  </a:lnTo>
                  <a:lnTo>
                    <a:pt x="2045" y="4223"/>
                  </a:lnTo>
                  <a:lnTo>
                    <a:pt x="2423" y="4334"/>
                  </a:lnTo>
                  <a:lnTo>
                    <a:pt x="2823" y="4423"/>
                  </a:lnTo>
                  <a:lnTo>
                    <a:pt x="3223" y="4490"/>
                  </a:lnTo>
                  <a:lnTo>
                    <a:pt x="4023" y="4623"/>
                  </a:lnTo>
                  <a:lnTo>
                    <a:pt x="4801" y="4735"/>
                  </a:lnTo>
                  <a:lnTo>
                    <a:pt x="5579" y="4846"/>
                  </a:lnTo>
                  <a:lnTo>
                    <a:pt x="5890" y="4912"/>
                  </a:lnTo>
                  <a:lnTo>
                    <a:pt x="6135" y="4957"/>
                  </a:lnTo>
                  <a:lnTo>
                    <a:pt x="6979" y="5223"/>
                  </a:lnTo>
                  <a:lnTo>
                    <a:pt x="7846" y="5535"/>
                  </a:lnTo>
                  <a:lnTo>
                    <a:pt x="8757" y="5890"/>
                  </a:lnTo>
                  <a:lnTo>
                    <a:pt x="9246" y="6113"/>
                  </a:lnTo>
                  <a:lnTo>
                    <a:pt x="9758" y="6335"/>
                  </a:lnTo>
                  <a:lnTo>
                    <a:pt x="9824" y="6357"/>
                  </a:lnTo>
                  <a:lnTo>
                    <a:pt x="9891" y="6357"/>
                  </a:lnTo>
                  <a:lnTo>
                    <a:pt x="9935" y="6335"/>
                  </a:lnTo>
                  <a:lnTo>
                    <a:pt x="9958" y="6290"/>
                  </a:lnTo>
                  <a:lnTo>
                    <a:pt x="10002" y="6268"/>
                  </a:lnTo>
                  <a:lnTo>
                    <a:pt x="10024" y="6179"/>
                  </a:lnTo>
                  <a:lnTo>
                    <a:pt x="10002" y="6113"/>
                  </a:lnTo>
                  <a:lnTo>
                    <a:pt x="9980" y="6068"/>
                  </a:lnTo>
                  <a:lnTo>
                    <a:pt x="9913" y="6024"/>
                  </a:lnTo>
                  <a:lnTo>
                    <a:pt x="9402" y="5779"/>
                  </a:lnTo>
                  <a:lnTo>
                    <a:pt x="8913" y="5557"/>
                  </a:lnTo>
                  <a:lnTo>
                    <a:pt x="7979" y="5201"/>
                  </a:lnTo>
                  <a:lnTo>
                    <a:pt x="7090" y="4890"/>
                  </a:lnTo>
                  <a:lnTo>
                    <a:pt x="6246" y="4623"/>
                  </a:lnTo>
                  <a:lnTo>
                    <a:pt x="5979" y="4557"/>
                  </a:lnTo>
                  <a:lnTo>
                    <a:pt x="5646" y="4490"/>
                  </a:lnTo>
                  <a:lnTo>
                    <a:pt x="4846" y="4379"/>
                  </a:lnTo>
                  <a:lnTo>
                    <a:pt x="4134" y="4290"/>
                  </a:lnTo>
                  <a:lnTo>
                    <a:pt x="3379" y="4157"/>
                  </a:lnTo>
                  <a:lnTo>
                    <a:pt x="2623" y="4001"/>
                  </a:lnTo>
                  <a:lnTo>
                    <a:pt x="2267" y="3912"/>
                  </a:lnTo>
                  <a:lnTo>
                    <a:pt x="1912" y="3801"/>
                  </a:lnTo>
                  <a:lnTo>
                    <a:pt x="1600" y="3690"/>
                  </a:lnTo>
                  <a:lnTo>
                    <a:pt x="1289" y="3557"/>
                  </a:lnTo>
                  <a:lnTo>
                    <a:pt x="1023" y="3401"/>
                  </a:lnTo>
                  <a:lnTo>
                    <a:pt x="800" y="3245"/>
                  </a:lnTo>
                  <a:lnTo>
                    <a:pt x="623" y="3045"/>
                  </a:lnTo>
                  <a:lnTo>
                    <a:pt x="534" y="2934"/>
                  </a:lnTo>
                  <a:lnTo>
                    <a:pt x="489" y="2845"/>
                  </a:lnTo>
                  <a:lnTo>
                    <a:pt x="422" y="2734"/>
                  </a:lnTo>
                  <a:lnTo>
                    <a:pt x="400" y="2601"/>
                  </a:lnTo>
                  <a:lnTo>
                    <a:pt x="378" y="2490"/>
                  </a:lnTo>
                  <a:lnTo>
                    <a:pt x="378" y="2356"/>
                  </a:lnTo>
                  <a:lnTo>
                    <a:pt x="378" y="2178"/>
                  </a:lnTo>
                  <a:lnTo>
                    <a:pt x="422" y="2023"/>
                  </a:lnTo>
                  <a:lnTo>
                    <a:pt x="467" y="1890"/>
                  </a:lnTo>
                  <a:lnTo>
                    <a:pt x="534" y="1756"/>
                  </a:lnTo>
                  <a:lnTo>
                    <a:pt x="623" y="1623"/>
                  </a:lnTo>
                  <a:lnTo>
                    <a:pt x="734" y="1512"/>
                  </a:lnTo>
                  <a:lnTo>
                    <a:pt x="845" y="1401"/>
                  </a:lnTo>
                  <a:lnTo>
                    <a:pt x="978" y="1289"/>
                  </a:lnTo>
                  <a:lnTo>
                    <a:pt x="1267" y="1112"/>
                  </a:lnTo>
                  <a:lnTo>
                    <a:pt x="1623" y="956"/>
                  </a:lnTo>
                  <a:lnTo>
                    <a:pt x="2001" y="823"/>
                  </a:lnTo>
                  <a:lnTo>
                    <a:pt x="2401" y="712"/>
                  </a:lnTo>
                  <a:lnTo>
                    <a:pt x="2845" y="623"/>
                  </a:lnTo>
                  <a:lnTo>
                    <a:pt x="3290" y="556"/>
                  </a:lnTo>
                  <a:lnTo>
                    <a:pt x="3734" y="512"/>
                  </a:lnTo>
                  <a:lnTo>
                    <a:pt x="4179" y="467"/>
                  </a:lnTo>
                  <a:lnTo>
                    <a:pt x="5068" y="423"/>
                  </a:lnTo>
                  <a:lnTo>
                    <a:pt x="5846" y="378"/>
                  </a:lnTo>
                  <a:lnTo>
                    <a:pt x="6557" y="356"/>
                  </a:lnTo>
                  <a:lnTo>
                    <a:pt x="6913" y="356"/>
                  </a:lnTo>
                  <a:lnTo>
                    <a:pt x="7335" y="378"/>
                  </a:lnTo>
                  <a:lnTo>
                    <a:pt x="8402" y="467"/>
                  </a:lnTo>
                  <a:lnTo>
                    <a:pt x="9669" y="600"/>
                  </a:lnTo>
                  <a:lnTo>
                    <a:pt x="10980" y="756"/>
                  </a:lnTo>
                  <a:lnTo>
                    <a:pt x="13269" y="1089"/>
                  </a:lnTo>
                  <a:lnTo>
                    <a:pt x="14292" y="1245"/>
                  </a:lnTo>
                  <a:lnTo>
                    <a:pt x="14358" y="1223"/>
                  </a:lnTo>
                  <a:lnTo>
                    <a:pt x="14425" y="1201"/>
                  </a:lnTo>
                  <a:lnTo>
                    <a:pt x="14469" y="1156"/>
                  </a:lnTo>
                  <a:lnTo>
                    <a:pt x="14492" y="1089"/>
                  </a:lnTo>
                  <a:lnTo>
                    <a:pt x="14492" y="1023"/>
                  </a:lnTo>
                  <a:lnTo>
                    <a:pt x="14447" y="956"/>
                  </a:lnTo>
                  <a:lnTo>
                    <a:pt x="14403" y="912"/>
                  </a:lnTo>
                  <a:lnTo>
                    <a:pt x="14336" y="867"/>
                  </a:lnTo>
                  <a:lnTo>
                    <a:pt x="13225" y="712"/>
                  </a:lnTo>
                  <a:lnTo>
                    <a:pt x="10936" y="378"/>
                  </a:lnTo>
                  <a:lnTo>
                    <a:pt x="9624" y="223"/>
                  </a:lnTo>
                  <a:lnTo>
                    <a:pt x="8379" y="89"/>
                  </a:lnTo>
                  <a:lnTo>
                    <a:pt x="731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-2338958" y="2424939"/>
              <a:ext cx="529472" cy="675603"/>
            </a:xfrm>
            <a:custGeom>
              <a:avLst/>
              <a:gdLst/>
              <a:ahLst/>
              <a:cxnLst/>
              <a:rect l="l" t="t" r="r" b="b"/>
              <a:pathLst>
                <a:path w="28428" h="36274" extrusionOk="0">
                  <a:moveTo>
                    <a:pt x="22738" y="1"/>
                  </a:moveTo>
                  <a:lnTo>
                    <a:pt x="22249" y="23"/>
                  </a:lnTo>
                  <a:lnTo>
                    <a:pt x="21182" y="67"/>
                  </a:lnTo>
                  <a:lnTo>
                    <a:pt x="20026" y="156"/>
                  </a:lnTo>
                  <a:lnTo>
                    <a:pt x="18804" y="290"/>
                  </a:lnTo>
                  <a:lnTo>
                    <a:pt x="17581" y="423"/>
                  </a:lnTo>
                  <a:lnTo>
                    <a:pt x="15159" y="756"/>
                  </a:lnTo>
                  <a:lnTo>
                    <a:pt x="14514" y="845"/>
                  </a:lnTo>
                  <a:lnTo>
                    <a:pt x="13403" y="1001"/>
                  </a:lnTo>
                  <a:lnTo>
                    <a:pt x="12069" y="1201"/>
                  </a:lnTo>
                  <a:lnTo>
                    <a:pt x="10669" y="1401"/>
                  </a:lnTo>
                  <a:lnTo>
                    <a:pt x="9224" y="1645"/>
                  </a:lnTo>
                  <a:lnTo>
                    <a:pt x="7802" y="1934"/>
                  </a:lnTo>
                  <a:lnTo>
                    <a:pt x="6468" y="2268"/>
                  </a:lnTo>
                  <a:lnTo>
                    <a:pt x="5824" y="2423"/>
                  </a:lnTo>
                  <a:lnTo>
                    <a:pt x="5246" y="2579"/>
                  </a:lnTo>
                  <a:lnTo>
                    <a:pt x="4712" y="2757"/>
                  </a:lnTo>
                  <a:lnTo>
                    <a:pt x="4246" y="2934"/>
                  </a:lnTo>
                  <a:lnTo>
                    <a:pt x="3823" y="3090"/>
                  </a:lnTo>
                  <a:lnTo>
                    <a:pt x="3468" y="3268"/>
                  </a:lnTo>
                  <a:lnTo>
                    <a:pt x="3201" y="3423"/>
                  </a:lnTo>
                  <a:lnTo>
                    <a:pt x="3090" y="3512"/>
                  </a:lnTo>
                  <a:lnTo>
                    <a:pt x="3023" y="3601"/>
                  </a:lnTo>
                  <a:lnTo>
                    <a:pt x="2845" y="3801"/>
                  </a:lnTo>
                  <a:lnTo>
                    <a:pt x="2712" y="4001"/>
                  </a:lnTo>
                  <a:lnTo>
                    <a:pt x="2601" y="4224"/>
                  </a:lnTo>
                  <a:lnTo>
                    <a:pt x="2490" y="4468"/>
                  </a:lnTo>
                  <a:lnTo>
                    <a:pt x="2423" y="4713"/>
                  </a:lnTo>
                  <a:lnTo>
                    <a:pt x="2356" y="4957"/>
                  </a:lnTo>
                  <a:lnTo>
                    <a:pt x="2245" y="5446"/>
                  </a:lnTo>
                  <a:lnTo>
                    <a:pt x="2178" y="5957"/>
                  </a:lnTo>
                  <a:lnTo>
                    <a:pt x="2134" y="6468"/>
                  </a:lnTo>
                  <a:lnTo>
                    <a:pt x="2090" y="6957"/>
                  </a:lnTo>
                  <a:lnTo>
                    <a:pt x="2023" y="7402"/>
                  </a:lnTo>
                  <a:lnTo>
                    <a:pt x="1956" y="7780"/>
                  </a:lnTo>
                  <a:lnTo>
                    <a:pt x="1801" y="8202"/>
                  </a:lnTo>
                  <a:lnTo>
                    <a:pt x="1623" y="8647"/>
                  </a:lnTo>
                  <a:lnTo>
                    <a:pt x="1401" y="9113"/>
                  </a:lnTo>
                  <a:lnTo>
                    <a:pt x="1089" y="9669"/>
                  </a:lnTo>
                  <a:lnTo>
                    <a:pt x="756" y="10247"/>
                  </a:lnTo>
                  <a:lnTo>
                    <a:pt x="378" y="10803"/>
                  </a:lnTo>
                  <a:lnTo>
                    <a:pt x="0" y="11358"/>
                  </a:lnTo>
                  <a:lnTo>
                    <a:pt x="0" y="36274"/>
                  </a:lnTo>
                  <a:lnTo>
                    <a:pt x="8824" y="36274"/>
                  </a:lnTo>
                  <a:lnTo>
                    <a:pt x="9958" y="34407"/>
                  </a:lnTo>
                  <a:lnTo>
                    <a:pt x="10491" y="33496"/>
                  </a:lnTo>
                  <a:lnTo>
                    <a:pt x="10980" y="32629"/>
                  </a:lnTo>
                  <a:lnTo>
                    <a:pt x="11425" y="31806"/>
                  </a:lnTo>
                  <a:lnTo>
                    <a:pt x="11780" y="31073"/>
                  </a:lnTo>
                  <a:lnTo>
                    <a:pt x="12069" y="30406"/>
                  </a:lnTo>
                  <a:lnTo>
                    <a:pt x="12180" y="30117"/>
                  </a:lnTo>
                  <a:lnTo>
                    <a:pt x="12247" y="29873"/>
                  </a:lnTo>
                  <a:lnTo>
                    <a:pt x="12314" y="29606"/>
                  </a:lnTo>
                  <a:lnTo>
                    <a:pt x="12358" y="29339"/>
                  </a:lnTo>
                  <a:lnTo>
                    <a:pt x="12380" y="29073"/>
                  </a:lnTo>
                  <a:lnTo>
                    <a:pt x="12403" y="28784"/>
                  </a:lnTo>
                  <a:lnTo>
                    <a:pt x="12403" y="28228"/>
                  </a:lnTo>
                  <a:lnTo>
                    <a:pt x="12380" y="27650"/>
                  </a:lnTo>
                  <a:lnTo>
                    <a:pt x="12291" y="27094"/>
                  </a:lnTo>
                  <a:lnTo>
                    <a:pt x="12203" y="26539"/>
                  </a:lnTo>
                  <a:lnTo>
                    <a:pt x="12069" y="26005"/>
                  </a:lnTo>
                  <a:lnTo>
                    <a:pt x="11936" y="25494"/>
                  </a:lnTo>
                  <a:lnTo>
                    <a:pt x="11780" y="25027"/>
                  </a:lnTo>
                  <a:lnTo>
                    <a:pt x="11647" y="24583"/>
                  </a:lnTo>
                  <a:lnTo>
                    <a:pt x="11358" y="23872"/>
                  </a:lnTo>
                  <a:lnTo>
                    <a:pt x="11158" y="23383"/>
                  </a:lnTo>
                  <a:lnTo>
                    <a:pt x="11069" y="23227"/>
                  </a:lnTo>
                  <a:lnTo>
                    <a:pt x="12025" y="22894"/>
                  </a:lnTo>
                  <a:lnTo>
                    <a:pt x="14447" y="22027"/>
                  </a:lnTo>
                  <a:lnTo>
                    <a:pt x="14470" y="22027"/>
                  </a:lnTo>
                  <a:lnTo>
                    <a:pt x="16181" y="21405"/>
                  </a:lnTo>
                  <a:lnTo>
                    <a:pt x="18381" y="20604"/>
                  </a:lnTo>
                  <a:lnTo>
                    <a:pt x="20604" y="19738"/>
                  </a:lnTo>
                  <a:lnTo>
                    <a:pt x="22649" y="18915"/>
                  </a:lnTo>
                  <a:lnTo>
                    <a:pt x="23560" y="18515"/>
                  </a:lnTo>
                  <a:lnTo>
                    <a:pt x="24360" y="18160"/>
                  </a:lnTo>
                  <a:lnTo>
                    <a:pt x="25027" y="17826"/>
                  </a:lnTo>
                  <a:lnTo>
                    <a:pt x="25560" y="17515"/>
                  </a:lnTo>
                  <a:lnTo>
                    <a:pt x="25761" y="17382"/>
                  </a:lnTo>
                  <a:lnTo>
                    <a:pt x="25916" y="17270"/>
                  </a:lnTo>
                  <a:lnTo>
                    <a:pt x="26027" y="17159"/>
                  </a:lnTo>
                  <a:lnTo>
                    <a:pt x="26094" y="17070"/>
                  </a:lnTo>
                  <a:lnTo>
                    <a:pt x="26161" y="16804"/>
                  </a:lnTo>
                  <a:lnTo>
                    <a:pt x="26205" y="16581"/>
                  </a:lnTo>
                  <a:lnTo>
                    <a:pt x="26227" y="16359"/>
                  </a:lnTo>
                  <a:lnTo>
                    <a:pt x="26205" y="16137"/>
                  </a:lnTo>
                  <a:lnTo>
                    <a:pt x="26183" y="15937"/>
                  </a:lnTo>
                  <a:lnTo>
                    <a:pt x="26116" y="15759"/>
                  </a:lnTo>
                  <a:lnTo>
                    <a:pt x="26027" y="15581"/>
                  </a:lnTo>
                  <a:lnTo>
                    <a:pt x="25938" y="15426"/>
                  </a:lnTo>
                  <a:lnTo>
                    <a:pt x="25849" y="15270"/>
                  </a:lnTo>
                  <a:lnTo>
                    <a:pt x="25738" y="15137"/>
                  </a:lnTo>
                  <a:lnTo>
                    <a:pt x="25494" y="14914"/>
                  </a:lnTo>
                  <a:lnTo>
                    <a:pt x="25272" y="14737"/>
                  </a:lnTo>
                  <a:lnTo>
                    <a:pt x="25072" y="14603"/>
                  </a:lnTo>
                  <a:lnTo>
                    <a:pt x="24849" y="14492"/>
                  </a:lnTo>
                  <a:lnTo>
                    <a:pt x="25183" y="14381"/>
                  </a:lnTo>
                  <a:lnTo>
                    <a:pt x="25583" y="14225"/>
                  </a:lnTo>
                  <a:lnTo>
                    <a:pt x="25961" y="14048"/>
                  </a:lnTo>
                  <a:lnTo>
                    <a:pt x="26316" y="13848"/>
                  </a:lnTo>
                  <a:lnTo>
                    <a:pt x="26672" y="13625"/>
                  </a:lnTo>
                  <a:lnTo>
                    <a:pt x="26983" y="13381"/>
                  </a:lnTo>
                  <a:lnTo>
                    <a:pt x="27272" y="13114"/>
                  </a:lnTo>
                  <a:lnTo>
                    <a:pt x="27539" y="12847"/>
                  </a:lnTo>
                  <a:lnTo>
                    <a:pt x="27783" y="12558"/>
                  </a:lnTo>
                  <a:lnTo>
                    <a:pt x="27983" y="12270"/>
                  </a:lnTo>
                  <a:lnTo>
                    <a:pt x="28139" y="11958"/>
                  </a:lnTo>
                  <a:lnTo>
                    <a:pt x="28272" y="11669"/>
                  </a:lnTo>
                  <a:lnTo>
                    <a:pt x="28361" y="11380"/>
                  </a:lnTo>
                  <a:lnTo>
                    <a:pt x="28428" y="11092"/>
                  </a:lnTo>
                  <a:lnTo>
                    <a:pt x="28428" y="10825"/>
                  </a:lnTo>
                  <a:lnTo>
                    <a:pt x="28383" y="10558"/>
                  </a:lnTo>
                  <a:lnTo>
                    <a:pt x="28317" y="10291"/>
                  </a:lnTo>
                  <a:lnTo>
                    <a:pt x="28205" y="10114"/>
                  </a:lnTo>
                  <a:lnTo>
                    <a:pt x="28050" y="9936"/>
                  </a:lnTo>
                  <a:lnTo>
                    <a:pt x="27894" y="9802"/>
                  </a:lnTo>
                  <a:lnTo>
                    <a:pt x="27694" y="9669"/>
                  </a:lnTo>
                  <a:lnTo>
                    <a:pt x="27494" y="9558"/>
                  </a:lnTo>
                  <a:lnTo>
                    <a:pt x="27272" y="9469"/>
                  </a:lnTo>
                  <a:lnTo>
                    <a:pt x="27027" y="9402"/>
                  </a:lnTo>
                  <a:lnTo>
                    <a:pt x="26783" y="9336"/>
                  </a:lnTo>
                  <a:lnTo>
                    <a:pt x="26272" y="9269"/>
                  </a:lnTo>
                  <a:lnTo>
                    <a:pt x="25805" y="9225"/>
                  </a:lnTo>
                  <a:lnTo>
                    <a:pt x="25360" y="9202"/>
                  </a:lnTo>
                  <a:lnTo>
                    <a:pt x="25005" y="9202"/>
                  </a:lnTo>
                  <a:lnTo>
                    <a:pt x="24627" y="9225"/>
                  </a:lnTo>
                  <a:lnTo>
                    <a:pt x="24805" y="9158"/>
                  </a:lnTo>
                  <a:lnTo>
                    <a:pt x="25227" y="8958"/>
                  </a:lnTo>
                  <a:lnTo>
                    <a:pt x="25672" y="8758"/>
                  </a:lnTo>
                  <a:lnTo>
                    <a:pt x="26138" y="8513"/>
                  </a:lnTo>
                  <a:lnTo>
                    <a:pt x="26650" y="8202"/>
                  </a:lnTo>
                  <a:lnTo>
                    <a:pt x="27139" y="7869"/>
                  </a:lnTo>
                  <a:lnTo>
                    <a:pt x="27339" y="7713"/>
                  </a:lnTo>
                  <a:lnTo>
                    <a:pt x="27516" y="7558"/>
                  </a:lnTo>
                  <a:lnTo>
                    <a:pt x="27716" y="7358"/>
                  </a:lnTo>
                  <a:lnTo>
                    <a:pt x="27916" y="7157"/>
                  </a:lnTo>
                  <a:lnTo>
                    <a:pt x="28072" y="6935"/>
                  </a:lnTo>
                  <a:lnTo>
                    <a:pt x="28183" y="6713"/>
                  </a:lnTo>
                  <a:lnTo>
                    <a:pt x="28294" y="6491"/>
                  </a:lnTo>
                  <a:lnTo>
                    <a:pt x="28339" y="6246"/>
                  </a:lnTo>
                  <a:lnTo>
                    <a:pt x="28361" y="6024"/>
                  </a:lnTo>
                  <a:lnTo>
                    <a:pt x="28339" y="5779"/>
                  </a:lnTo>
                  <a:lnTo>
                    <a:pt x="28317" y="5713"/>
                  </a:lnTo>
                  <a:lnTo>
                    <a:pt x="28272" y="5557"/>
                  </a:lnTo>
                  <a:lnTo>
                    <a:pt x="28205" y="5424"/>
                  </a:lnTo>
                  <a:lnTo>
                    <a:pt x="28117" y="5290"/>
                  </a:lnTo>
                  <a:lnTo>
                    <a:pt x="28028" y="5157"/>
                  </a:lnTo>
                  <a:lnTo>
                    <a:pt x="27916" y="5046"/>
                  </a:lnTo>
                  <a:lnTo>
                    <a:pt x="27783" y="4957"/>
                  </a:lnTo>
                  <a:lnTo>
                    <a:pt x="27494" y="4757"/>
                  </a:lnTo>
                  <a:lnTo>
                    <a:pt x="27183" y="4624"/>
                  </a:lnTo>
                  <a:lnTo>
                    <a:pt x="26827" y="4490"/>
                  </a:lnTo>
                  <a:lnTo>
                    <a:pt x="26427" y="4401"/>
                  </a:lnTo>
                  <a:lnTo>
                    <a:pt x="26027" y="4312"/>
                  </a:lnTo>
                  <a:lnTo>
                    <a:pt x="25627" y="4268"/>
                  </a:lnTo>
                  <a:lnTo>
                    <a:pt x="25205" y="4224"/>
                  </a:lnTo>
                  <a:lnTo>
                    <a:pt x="24427" y="4179"/>
                  </a:lnTo>
                  <a:lnTo>
                    <a:pt x="23760" y="4201"/>
                  </a:lnTo>
                  <a:lnTo>
                    <a:pt x="23227" y="4224"/>
                  </a:lnTo>
                  <a:lnTo>
                    <a:pt x="22916" y="4246"/>
                  </a:lnTo>
                  <a:lnTo>
                    <a:pt x="23071" y="4112"/>
                  </a:lnTo>
                  <a:lnTo>
                    <a:pt x="23382" y="3824"/>
                  </a:lnTo>
                  <a:lnTo>
                    <a:pt x="23827" y="3423"/>
                  </a:lnTo>
                  <a:lnTo>
                    <a:pt x="24049" y="3179"/>
                  </a:lnTo>
                  <a:lnTo>
                    <a:pt x="24271" y="2912"/>
                  </a:lnTo>
                  <a:lnTo>
                    <a:pt x="24494" y="2623"/>
                  </a:lnTo>
                  <a:lnTo>
                    <a:pt x="24716" y="2334"/>
                  </a:lnTo>
                  <a:lnTo>
                    <a:pt x="24938" y="1956"/>
                  </a:lnTo>
                  <a:lnTo>
                    <a:pt x="25027" y="1779"/>
                  </a:lnTo>
                  <a:lnTo>
                    <a:pt x="25094" y="1579"/>
                  </a:lnTo>
                  <a:lnTo>
                    <a:pt x="25116" y="1534"/>
                  </a:lnTo>
                  <a:lnTo>
                    <a:pt x="25183" y="1245"/>
                  </a:lnTo>
                  <a:lnTo>
                    <a:pt x="25205" y="1090"/>
                  </a:lnTo>
                  <a:lnTo>
                    <a:pt x="25205" y="934"/>
                  </a:lnTo>
                  <a:lnTo>
                    <a:pt x="25205" y="779"/>
                  </a:lnTo>
                  <a:lnTo>
                    <a:pt x="25160" y="645"/>
                  </a:lnTo>
                  <a:lnTo>
                    <a:pt x="25116" y="534"/>
                  </a:lnTo>
                  <a:lnTo>
                    <a:pt x="25049" y="445"/>
                  </a:lnTo>
                  <a:lnTo>
                    <a:pt x="24938" y="356"/>
                  </a:lnTo>
                  <a:lnTo>
                    <a:pt x="24805" y="290"/>
                  </a:lnTo>
                  <a:lnTo>
                    <a:pt x="24627" y="223"/>
                  </a:lnTo>
                  <a:lnTo>
                    <a:pt x="24449" y="156"/>
                  </a:lnTo>
                  <a:lnTo>
                    <a:pt x="24005" y="89"/>
                  </a:lnTo>
                  <a:lnTo>
                    <a:pt x="23627" y="45"/>
                  </a:lnTo>
                  <a:lnTo>
                    <a:pt x="23205" y="23"/>
                  </a:lnTo>
                  <a:lnTo>
                    <a:pt x="22738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-2314951" y="2422872"/>
              <a:ext cx="452066" cy="172225"/>
            </a:xfrm>
            <a:custGeom>
              <a:avLst/>
              <a:gdLst/>
              <a:ahLst/>
              <a:cxnLst/>
              <a:rect l="l" t="t" r="r" b="b"/>
              <a:pathLst>
                <a:path w="24272" h="9247" extrusionOk="0">
                  <a:moveTo>
                    <a:pt x="20982" y="0"/>
                  </a:moveTo>
                  <a:lnTo>
                    <a:pt x="20049" y="23"/>
                  </a:lnTo>
                  <a:lnTo>
                    <a:pt x="19071" y="67"/>
                  </a:lnTo>
                  <a:lnTo>
                    <a:pt x="18515" y="112"/>
                  </a:lnTo>
                  <a:lnTo>
                    <a:pt x="17737" y="200"/>
                  </a:lnTo>
                  <a:lnTo>
                    <a:pt x="15781" y="445"/>
                  </a:lnTo>
                  <a:lnTo>
                    <a:pt x="13381" y="801"/>
                  </a:lnTo>
                  <a:lnTo>
                    <a:pt x="10780" y="1201"/>
                  </a:lnTo>
                  <a:lnTo>
                    <a:pt x="8180" y="1645"/>
                  </a:lnTo>
                  <a:lnTo>
                    <a:pt x="5846" y="2067"/>
                  </a:lnTo>
                  <a:lnTo>
                    <a:pt x="4846" y="2290"/>
                  </a:lnTo>
                  <a:lnTo>
                    <a:pt x="4001" y="2468"/>
                  </a:lnTo>
                  <a:lnTo>
                    <a:pt x="3312" y="2645"/>
                  </a:lnTo>
                  <a:lnTo>
                    <a:pt x="2823" y="2801"/>
                  </a:lnTo>
                  <a:lnTo>
                    <a:pt x="2512" y="2934"/>
                  </a:lnTo>
                  <a:lnTo>
                    <a:pt x="2223" y="3090"/>
                  </a:lnTo>
                  <a:lnTo>
                    <a:pt x="1979" y="3245"/>
                  </a:lnTo>
                  <a:lnTo>
                    <a:pt x="1779" y="3423"/>
                  </a:lnTo>
                  <a:lnTo>
                    <a:pt x="1601" y="3601"/>
                  </a:lnTo>
                  <a:lnTo>
                    <a:pt x="1423" y="3801"/>
                  </a:lnTo>
                  <a:lnTo>
                    <a:pt x="1312" y="4001"/>
                  </a:lnTo>
                  <a:lnTo>
                    <a:pt x="1201" y="4223"/>
                  </a:lnTo>
                  <a:lnTo>
                    <a:pt x="1112" y="4423"/>
                  </a:lnTo>
                  <a:lnTo>
                    <a:pt x="1045" y="4646"/>
                  </a:lnTo>
                  <a:lnTo>
                    <a:pt x="934" y="5068"/>
                  </a:lnTo>
                  <a:lnTo>
                    <a:pt x="889" y="5468"/>
                  </a:lnTo>
                  <a:lnTo>
                    <a:pt x="845" y="5846"/>
                  </a:lnTo>
                  <a:lnTo>
                    <a:pt x="801" y="6268"/>
                  </a:lnTo>
                  <a:lnTo>
                    <a:pt x="734" y="6646"/>
                  </a:lnTo>
                  <a:lnTo>
                    <a:pt x="645" y="7068"/>
                  </a:lnTo>
                  <a:lnTo>
                    <a:pt x="378" y="7957"/>
                  </a:lnTo>
                  <a:lnTo>
                    <a:pt x="134" y="8691"/>
                  </a:lnTo>
                  <a:lnTo>
                    <a:pt x="23" y="9002"/>
                  </a:lnTo>
                  <a:lnTo>
                    <a:pt x="0" y="9069"/>
                  </a:lnTo>
                  <a:lnTo>
                    <a:pt x="23" y="9135"/>
                  </a:lnTo>
                  <a:lnTo>
                    <a:pt x="67" y="9180"/>
                  </a:lnTo>
                  <a:lnTo>
                    <a:pt x="134" y="9224"/>
                  </a:lnTo>
                  <a:lnTo>
                    <a:pt x="178" y="9247"/>
                  </a:lnTo>
                  <a:lnTo>
                    <a:pt x="245" y="9224"/>
                  </a:lnTo>
                  <a:lnTo>
                    <a:pt x="289" y="9202"/>
                  </a:lnTo>
                  <a:lnTo>
                    <a:pt x="334" y="9158"/>
                  </a:lnTo>
                  <a:lnTo>
                    <a:pt x="356" y="9113"/>
                  </a:lnTo>
                  <a:lnTo>
                    <a:pt x="489" y="8780"/>
                  </a:lnTo>
                  <a:lnTo>
                    <a:pt x="734" y="8024"/>
                  </a:lnTo>
                  <a:lnTo>
                    <a:pt x="1001" y="7135"/>
                  </a:lnTo>
                  <a:lnTo>
                    <a:pt x="1090" y="6691"/>
                  </a:lnTo>
                  <a:lnTo>
                    <a:pt x="1178" y="6313"/>
                  </a:lnTo>
                  <a:lnTo>
                    <a:pt x="1201" y="5868"/>
                  </a:lnTo>
                  <a:lnTo>
                    <a:pt x="1245" y="5513"/>
                  </a:lnTo>
                  <a:lnTo>
                    <a:pt x="1290" y="5135"/>
                  </a:lnTo>
                  <a:lnTo>
                    <a:pt x="1378" y="4735"/>
                  </a:lnTo>
                  <a:lnTo>
                    <a:pt x="1445" y="4557"/>
                  </a:lnTo>
                  <a:lnTo>
                    <a:pt x="1512" y="4357"/>
                  </a:lnTo>
                  <a:lnTo>
                    <a:pt x="1623" y="4179"/>
                  </a:lnTo>
                  <a:lnTo>
                    <a:pt x="1734" y="4001"/>
                  </a:lnTo>
                  <a:lnTo>
                    <a:pt x="1867" y="3846"/>
                  </a:lnTo>
                  <a:lnTo>
                    <a:pt x="2023" y="3668"/>
                  </a:lnTo>
                  <a:lnTo>
                    <a:pt x="2223" y="3534"/>
                  </a:lnTo>
                  <a:lnTo>
                    <a:pt x="2423" y="3379"/>
                  </a:lnTo>
                  <a:lnTo>
                    <a:pt x="2690" y="3245"/>
                  </a:lnTo>
                  <a:lnTo>
                    <a:pt x="2957" y="3134"/>
                  </a:lnTo>
                  <a:lnTo>
                    <a:pt x="3445" y="2979"/>
                  </a:lnTo>
                  <a:lnTo>
                    <a:pt x="4112" y="2801"/>
                  </a:lnTo>
                  <a:lnTo>
                    <a:pt x="4957" y="2623"/>
                  </a:lnTo>
                  <a:lnTo>
                    <a:pt x="5957" y="2423"/>
                  </a:lnTo>
                  <a:lnTo>
                    <a:pt x="8269" y="2001"/>
                  </a:lnTo>
                  <a:lnTo>
                    <a:pt x="10847" y="1556"/>
                  </a:lnTo>
                  <a:lnTo>
                    <a:pt x="13425" y="1156"/>
                  </a:lnTo>
                  <a:lnTo>
                    <a:pt x="15803" y="801"/>
                  </a:lnTo>
                  <a:lnTo>
                    <a:pt x="17781" y="556"/>
                  </a:lnTo>
                  <a:lnTo>
                    <a:pt x="18515" y="489"/>
                  </a:lnTo>
                  <a:lnTo>
                    <a:pt x="19093" y="445"/>
                  </a:lnTo>
                  <a:lnTo>
                    <a:pt x="19826" y="401"/>
                  </a:lnTo>
                  <a:lnTo>
                    <a:pt x="20604" y="378"/>
                  </a:lnTo>
                  <a:lnTo>
                    <a:pt x="21382" y="378"/>
                  </a:lnTo>
                  <a:lnTo>
                    <a:pt x="22093" y="401"/>
                  </a:lnTo>
                  <a:lnTo>
                    <a:pt x="22427" y="445"/>
                  </a:lnTo>
                  <a:lnTo>
                    <a:pt x="22760" y="489"/>
                  </a:lnTo>
                  <a:lnTo>
                    <a:pt x="23027" y="556"/>
                  </a:lnTo>
                  <a:lnTo>
                    <a:pt x="23294" y="645"/>
                  </a:lnTo>
                  <a:lnTo>
                    <a:pt x="23516" y="734"/>
                  </a:lnTo>
                  <a:lnTo>
                    <a:pt x="23671" y="867"/>
                  </a:lnTo>
                  <a:lnTo>
                    <a:pt x="23805" y="1001"/>
                  </a:lnTo>
                  <a:lnTo>
                    <a:pt x="23849" y="1090"/>
                  </a:lnTo>
                  <a:lnTo>
                    <a:pt x="23894" y="1178"/>
                  </a:lnTo>
                  <a:lnTo>
                    <a:pt x="23916" y="1312"/>
                  </a:lnTo>
                  <a:lnTo>
                    <a:pt x="23894" y="1467"/>
                  </a:lnTo>
                  <a:lnTo>
                    <a:pt x="23827" y="1623"/>
                  </a:lnTo>
                  <a:lnTo>
                    <a:pt x="23738" y="1823"/>
                  </a:lnTo>
                  <a:lnTo>
                    <a:pt x="23627" y="2001"/>
                  </a:lnTo>
                  <a:lnTo>
                    <a:pt x="23494" y="2223"/>
                  </a:lnTo>
                  <a:lnTo>
                    <a:pt x="23160" y="2645"/>
                  </a:lnTo>
                  <a:lnTo>
                    <a:pt x="22782" y="3068"/>
                  </a:lnTo>
                  <a:lnTo>
                    <a:pt x="22360" y="3490"/>
                  </a:lnTo>
                  <a:lnTo>
                    <a:pt x="21916" y="3868"/>
                  </a:lnTo>
                  <a:lnTo>
                    <a:pt x="21515" y="4201"/>
                  </a:lnTo>
                  <a:lnTo>
                    <a:pt x="21471" y="4268"/>
                  </a:lnTo>
                  <a:lnTo>
                    <a:pt x="21449" y="4335"/>
                  </a:lnTo>
                  <a:lnTo>
                    <a:pt x="21449" y="4401"/>
                  </a:lnTo>
                  <a:lnTo>
                    <a:pt x="21493" y="4468"/>
                  </a:lnTo>
                  <a:lnTo>
                    <a:pt x="21538" y="4512"/>
                  </a:lnTo>
                  <a:lnTo>
                    <a:pt x="21604" y="4535"/>
                  </a:lnTo>
                  <a:lnTo>
                    <a:pt x="21671" y="4512"/>
                  </a:lnTo>
                  <a:lnTo>
                    <a:pt x="21738" y="4490"/>
                  </a:lnTo>
                  <a:lnTo>
                    <a:pt x="21960" y="4312"/>
                  </a:lnTo>
                  <a:lnTo>
                    <a:pt x="22293" y="4023"/>
                  </a:lnTo>
                  <a:lnTo>
                    <a:pt x="22760" y="3601"/>
                  </a:lnTo>
                  <a:lnTo>
                    <a:pt x="23227" y="3112"/>
                  </a:lnTo>
                  <a:lnTo>
                    <a:pt x="23449" y="2845"/>
                  </a:lnTo>
                  <a:lnTo>
                    <a:pt x="23671" y="2579"/>
                  </a:lnTo>
                  <a:lnTo>
                    <a:pt x="23871" y="2312"/>
                  </a:lnTo>
                  <a:lnTo>
                    <a:pt x="24027" y="2045"/>
                  </a:lnTo>
                  <a:lnTo>
                    <a:pt x="24160" y="1779"/>
                  </a:lnTo>
                  <a:lnTo>
                    <a:pt x="24227" y="1534"/>
                  </a:lnTo>
                  <a:lnTo>
                    <a:pt x="24249" y="1401"/>
                  </a:lnTo>
                  <a:lnTo>
                    <a:pt x="24271" y="1290"/>
                  </a:lnTo>
                  <a:lnTo>
                    <a:pt x="24249" y="1178"/>
                  </a:lnTo>
                  <a:lnTo>
                    <a:pt x="24227" y="1067"/>
                  </a:lnTo>
                  <a:lnTo>
                    <a:pt x="24160" y="867"/>
                  </a:lnTo>
                  <a:lnTo>
                    <a:pt x="24027" y="689"/>
                  </a:lnTo>
                  <a:lnTo>
                    <a:pt x="23871" y="534"/>
                  </a:lnTo>
                  <a:lnTo>
                    <a:pt x="23671" y="401"/>
                  </a:lnTo>
                  <a:lnTo>
                    <a:pt x="23427" y="312"/>
                  </a:lnTo>
                  <a:lnTo>
                    <a:pt x="23182" y="223"/>
                  </a:lnTo>
                  <a:lnTo>
                    <a:pt x="22871" y="134"/>
                  </a:lnTo>
                  <a:lnTo>
                    <a:pt x="22538" y="89"/>
                  </a:lnTo>
                  <a:lnTo>
                    <a:pt x="22182" y="45"/>
                  </a:lnTo>
                  <a:lnTo>
                    <a:pt x="21804" y="23"/>
                  </a:lnTo>
                  <a:lnTo>
                    <a:pt x="2098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-2204840" y="2498620"/>
              <a:ext cx="397010" cy="155668"/>
            </a:xfrm>
            <a:custGeom>
              <a:avLst/>
              <a:gdLst/>
              <a:ahLst/>
              <a:cxnLst/>
              <a:rect l="l" t="t" r="r" b="b"/>
              <a:pathLst>
                <a:path w="21316" h="8358" extrusionOk="0">
                  <a:moveTo>
                    <a:pt x="17137" y="1"/>
                  </a:moveTo>
                  <a:lnTo>
                    <a:pt x="16581" y="45"/>
                  </a:lnTo>
                  <a:lnTo>
                    <a:pt x="16337" y="68"/>
                  </a:lnTo>
                  <a:lnTo>
                    <a:pt x="156" y="2957"/>
                  </a:lnTo>
                  <a:lnTo>
                    <a:pt x="90" y="3001"/>
                  </a:lnTo>
                  <a:lnTo>
                    <a:pt x="45" y="3046"/>
                  </a:lnTo>
                  <a:lnTo>
                    <a:pt x="1" y="3113"/>
                  </a:lnTo>
                  <a:lnTo>
                    <a:pt x="1" y="3179"/>
                  </a:lnTo>
                  <a:lnTo>
                    <a:pt x="23" y="3246"/>
                  </a:lnTo>
                  <a:lnTo>
                    <a:pt x="90" y="3290"/>
                  </a:lnTo>
                  <a:lnTo>
                    <a:pt x="134" y="3313"/>
                  </a:lnTo>
                  <a:lnTo>
                    <a:pt x="223" y="3313"/>
                  </a:lnTo>
                  <a:lnTo>
                    <a:pt x="16381" y="423"/>
                  </a:lnTo>
                  <a:lnTo>
                    <a:pt x="16581" y="401"/>
                  </a:lnTo>
                  <a:lnTo>
                    <a:pt x="17070" y="379"/>
                  </a:lnTo>
                  <a:lnTo>
                    <a:pt x="17759" y="356"/>
                  </a:lnTo>
                  <a:lnTo>
                    <a:pt x="18159" y="379"/>
                  </a:lnTo>
                  <a:lnTo>
                    <a:pt x="18560" y="401"/>
                  </a:lnTo>
                  <a:lnTo>
                    <a:pt x="18960" y="468"/>
                  </a:lnTo>
                  <a:lnTo>
                    <a:pt x="19382" y="534"/>
                  </a:lnTo>
                  <a:lnTo>
                    <a:pt x="19760" y="645"/>
                  </a:lnTo>
                  <a:lnTo>
                    <a:pt x="20093" y="779"/>
                  </a:lnTo>
                  <a:lnTo>
                    <a:pt x="20271" y="868"/>
                  </a:lnTo>
                  <a:lnTo>
                    <a:pt x="20404" y="979"/>
                  </a:lnTo>
                  <a:lnTo>
                    <a:pt x="20538" y="1068"/>
                  </a:lnTo>
                  <a:lnTo>
                    <a:pt x="20649" y="1201"/>
                  </a:lnTo>
                  <a:lnTo>
                    <a:pt x="20760" y="1334"/>
                  </a:lnTo>
                  <a:lnTo>
                    <a:pt x="20849" y="1468"/>
                  </a:lnTo>
                  <a:lnTo>
                    <a:pt x="20893" y="1623"/>
                  </a:lnTo>
                  <a:lnTo>
                    <a:pt x="20938" y="1779"/>
                  </a:lnTo>
                  <a:lnTo>
                    <a:pt x="20960" y="1957"/>
                  </a:lnTo>
                  <a:lnTo>
                    <a:pt x="20960" y="2135"/>
                  </a:lnTo>
                  <a:lnTo>
                    <a:pt x="20916" y="2312"/>
                  </a:lnTo>
                  <a:lnTo>
                    <a:pt x="20871" y="2468"/>
                  </a:lnTo>
                  <a:lnTo>
                    <a:pt x="20804" y="2646"/>
                  </a:lnTo>
                  <a:lnTo>
                    <a:pt x="20715" y="2801"/>
                  </a:lnTo>
                  <a:lnTo>
                    <a:pt x="20604" y="2957"/>
                  </a:lnTo>
                  <a:lnTo>
                    <a:pt x="20493" y="3113"/>
                  </a:lnTo>
                  <a:lnTo>
                    <a:pt x="20204" y="3402"/>
                  </a:lnTo>
                  <a:lnTo>
                    <a:pt x="19893" y="3668"/>
                  </a:lnTo>
                  <a:lnTo>
                    <a:pt x="19537" y="3913"/>
                  </a:lnTo>
                  <a:lnTo>
                    <a:pt x="19160" y="4157"/>
                  </a:lnTo>
                  <a:lnTo>
                    <a:pt x="18804" y="4379"/>
                  </a:lnTo>
                  <a:lnTo>
                    <a:pt x="18426" y="4557"/>
                  </a:lnTo>
                  <a:lnTo>
                    <a:pt x="17782" y="4868"/>
                  </a:lnTo>
                  <a:lnTo>
                    <a:pt x="17315" y="5046"/>
                  </a:lnTo>
                  <a:lnTo>
                    <a:pt x="17137" y="5113"/>
                  </a:lnTo>
                  <a:lnTo>
                    <a:pt x="1868" y="8002"/>
                  </a:lnTo>
                  <a:lnTo>
                    <a:pt x="1801" y="8047"/>
                  </a:lnTo>
                  <a:lnTo>
                    <a:pt x="1756" y="8091"/>
                  </a:lnTo>
                  <a:lnTo>
                    <a:pt x="1734" y="8158"/>
                  </a:lnTo>
                  <a:lnTo>
                    <a:pt x="1734" y="8225"/>
                  </a:lnTo>
                  <a:lnTo>
                    <a:pt x="1756" y="8291"/>
                  </a:lnTo>
                  <a:lnTo>
                    <a:pt x="1801" y="8336"/>
                  </a:lnTo>
                  <a:lnTo>
                    <a:pt x="1845" y="8358"/>
                  </a:lnTo>
                  <a:lnTo>
                    <a:pt x="1934" y="8358"/>
                  </a:lnTo>
                  <a:lnTo>
                    <a:pt x="17226" y="5469"/>
                  </a:lnTo>
                  <a:lnTo>
                    <a:pt x="17470" y="5380"/>
                  </a:lnTo>
                  <a:lnTo>
                    <a:pt x="17982" y="5157"/>
                  </a:lnTo>
                  <a:lnTo>
                    <a:pt x="18337" y="5002"/>
                  </a:lnTo>
                  <a:lnTo>
                    <a:pt x="18693" y="4824"/>
                  </a:lnTo>
                  <a:lnTo>
                    <a:pt x="19071" y="4624"/>
                  </a:lnTo>
                  <a:lnTo>
                    <a:pt x="19471" y="4402"/>
                  </a:lnTo>
                  <a:lnTo>
                    <a:pt x="19849" y="4135"/>
                  </a:lnTo>
                  <a:lnTo>
                    <a:pt x="20227" y="3846"/>
                  </a:lnTo>
                  <a:lnTo>
                    <a:pt x="20560" y="3557"/>
                  </a:lnTo>
                  <a:lnTo>
                    <a:pt x="20715" y="3402"/>
                  </a:lnTo>
                  <a:lnTo>
                    <a:pt x="20849" y="3224"/>
                  </a:lnTo>
                  <a:lnTo>
                    <a:pt x="20960" y="3046"/>
                  </a:lnTo>
                  <a:lnTo>
                    <a:pt x="21071" y="2890"/>
                  </a:lnTo>
                  <a:lnTo>
                    <a:pt x="21160" y="2690"/>
                  </a:lnTo>
                  <a:lnTo>
                    <a:pt x="21249" y="2512"/>
                  </a:lnTo>
                  <a:lnTo>
                    <a:pt x="21293" y="2335"/>
                  </a:lnTo>
                  <a:lnTo>
                    <a:pt x="21316" y="2135"/>
                  </a:lnTo>
                  <a:lnTo>
                    <a:pt x="21316" y="1935"/>
                  </a:lnTo>
                  <a:lnTo>
                    <a:pt x="21293" y="1735"/>
                  </a:lnTo>
                  <a:lnTo>
                    <a:pt x="21249" y="1534"/>
                  </a:lnTo>
                  <a:lnTo>
                    <a:pt x="21182" y="1334"/>
                  </a:lnTo>
                  <a:lnTo>
                    <a:pt x="21093" y="1179"/>
                  </a:lnTo>
                  <a:lnTo>
                    <a:pt x="20982" y="1023"/>
                  </a:lnTo>
                  <a:lnTo>
                    <a:pt x="20849" y="890"/>
                  </a:lnTo>
                  <a:lnTo>
                    <a:pt x="20715" y="757"/>
                  </a:lnTo>
                  <a:lnTo>
                    <a:pt x="20560" y="645"/>
                  </a:lnTo>
                  <a:lnTo>
                    <a:pt x="20382" y="534"/>
                  </a:lnTo>
                  <a:lnTo>
                    <a:pt x="20204" y="445"/>
                  </a:lnTo>
                  <a:lnTo>
                    <a:pt x="20026" y="356"/>
                  </a:lnTo>
                  <a:lnTo>
                    <a:pt x="19604" y="223"/>
                  </a:lnTo>
                  <a:lnTo>
                    <a:pt x="19182" y="134"/>
                  </a:lnTo>
                  <a:lnTo>
                    <a:pt x="18760" y="68"/>
                  </a:lnTo>
                  <a:lnTo>
                    <a:pt x="18315" y="23"/>
                  </a:lnTo>
                  <a:lnTo>
                    <a:pt x="1789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-2149784" y="2591764"/>
              <a:ext cx="344022" cy="164775"/>
            </a:xfrm>
            <a:custGeom>
              <a:avLst/>
              <a:gdLst/>
              <a:ahLst/>
              <a:cxnLst/>
              <a:rect l="l" t="t" r="r" b="b"/>
              <a:pathLst>
                <a:path w="18471" h="8847" extrusionOk="0">
                  <a:moveTo>
                    <a:pt x="15203" y="1"/>
                  </a:moveTo>
                  <a:lnTo>
                    <a:pt x="14826" y="23"/>
                  </a:lnTo>
                  <a:lnTo>
                    <a:pt x="14448" y="90"/>
                  </a:lnTo>
                  <a:lnTo>
                    <a:pt x="14381" y="112"/>
                  </a:lnTo>
                  <a:lnTo>
                    <a:pt x="14314" y="156"/>
                  </a:lnTo>
                  <a:lnTo>
                    <a:pt x="14292" y="223"/>
                  </a:lnTo>
                  <a:lnTo>
                    <a:pt x="14292" y="290"/>
                  </a:lnTo>
                  <a:lnTo>
                    <a:pt x="14314" y="356"/>
                  </a:lnTo>
                  <a:lnTo>
                    <a:pt x="14381" y="423"/>
                  </a:lnTo>
                  <a:lnTo>
                    <a:pt x="14426" y="445"/>
                  </a:lnTo>
                  <a:lnTo>
                    <a:pt x="14514" y="445"/>
                  </a:lnTo>
                  <a:lnTo>
                    <a:pt x="14826" y="401"/>
                  </a:lnTo>
                  <a:lnTo>
                    <a:pt x="15181" y="379"/>
                  </a:lnTo>
                  <a:lnTo>
                    <a:pt x="15626" y="356"/>
                  </a:lnTo>
                  <a:lnTo>
                    <a:pt x="16093" y="379"/>
                  </a:lnTo>
                  <a:lnTo>
                    <a:pt x="16337" y="423"/>
                  </a:lnTo>
                  <a:lnTo>
                    <a:pt x="16581" y="468"/>
                  </a:lnTo>
                  <a:lnTo>
                    <a:pt x="16826" y="512"/>
                  </a:lnTo>
                  <a:lnTo>
                    <a:pt x="17070" y="601"/>
                  </a:lnTo>
                  <a:lnTo>
                    <a:pt x="17293" y="712"/>
                  </a:lnTo>
                  <a:lnTo>
                    <a:pt x="17493" y="823"/>
                  </a:lnTo>
                  <a:lnTo>
                    <a:pt x="17604" y="934"/>
                  </a:lnTo>
                  <a:lnTo>
                    <a:pt x="17715" y="1045"/>
                  </a:lnTo>
                  <a:lnTo>
                    <a:pt x="17826" y="1157"/>
                  </a:lnTo>
                  <a:lnTo>
                    <a:pt x="17893" y="1268"/>
                  </a:lnTo>
                  <a:lnTo>
                    <a:pt x="17960" y="1401"/>
                  </a:lnTo>
                  <a:lnTo>
                    <a:pt x="18026" y="1557"/>
                  </a:lnTo>
                  <a:lnTo>
                    <a:pt x="18071" y="1690"/>
                  </a:lnTo>
                  <a:lnTo>
                    <a:pt x="18093" y="1868"/>
                  </a:lnTo>
                  <a:lnTo>
                    <a:pt x="18115" y="2046"/>
                  </a:lnTo>
                  <a:lnTo>
                    <a:pt x="18093" y="2246"/>
                  </a:lnTo>
                  <a:lnTo>
                    <a:pt x="18071" y="2423"/>
                  </a:lnTo>
                  <a:lnTo>
                    <a:pt x="18026" y="2601"/>
                  </a:lnTo>
                  <a:lnTo>
                    <a:pt x="17960" y="2779"/>
                  </a:lnTo>
                  <a:lnTo>
                    <a:pt x="17893" y="2935"/>
                  </a:lnTo>
                  <a:lnTo>
                    <a:pt x="17782" y="3112"/>
                  </a:lnTo>
                  <a:lnTo>
                    <a:pt x="17671" y="3268"/>
                  </a:lnTo>
                  <a:lnTo>
                    <a:pt x="17426" y="3579"/>
                  </a:lnTo>
                  <a:lnTo>
                    <a:pt x="17137" y="3868"/>
                  </a:lnTo>
                  <a:lnTo>
                    <a:pt x="16826" y="4135"/>
                  </a:lnTo>
                  <a:lnTo>
                    <a:pt x="16493" y="4379"/>
                  </a:lnTo>
                  <a:lnTo>
                    <a:pt x="16159" y="4579"/>
                  </a:lnTo>
                  <a:lnTo>
                    <a:pt x="15826" y="4779"/>
                  </a:lnTo>
                  <a:lnTo>
                    <a:pt x="15248" y="5091"/>
                  </a:lnTo>
                  <a:lnTo>
                    <a:pt x="14826" y="5291"/>
                  </a:lnTo>
                  <a:lnTo>
                    <a:pt x="14670" y="5357"/>
                  </a:lnTo>
                  <a:lnTo>
                    <a:pt x="134" y="8491"/>
                  </a:lnTo>
                  <a:lnTo>
                    <a:pt x="67" y="8513"/>
                  </a:lnTo>
                  <a:lnTo>
                    <a:pt x="23" y="8558"/>
                  </a:lnTo>
                  <a:lnTo>
                    <a:pt x="1" y="8625"/>
                  </a:lnTo>
                  <a:lnTo>
                    <a:pt x="1" y="8691"/>
                  </a:lnTo>
                  <a:lnTo>
                    <a:pt x="23" y="8758"/>
                  </a:lnTo>
                  <a:lnTo>
                    <a:pt x="67" y="8802"/>
                  </a:lnTo>
                  <a:lnTo>
                    <a:pt x="112" y="8825"/>
                  </a:lnTo>
                  <a:lnTo>
                    <a:pt x="179" y="8847"/>
                  </a:lnTo>
                  <a:lnTo>
                    <a:pt x="223" y="8847"/>
                  </a:lnTo>
                  <a:lnTo>
                    <a:pt x="14759" y="5691"/>
                  </a:lnTo>
                  <a:lnTo>
                    <a:pt x="14981" y="5602"/>
                  </a:lnTo>
                  <a:lnTo>
                    <a:pt x="15448" y="5380"/>
                  </a:lnTo>
                  <a:lnTo>
                    <a:pt x="15759" y="5224"/>
                  </a:lnTo>
                  <a:lnTo>
                    <a:pt x="16093" y="5046"/>
                  </a:lnTo>
                  <a:lnTo>
                    <a:pt x="16448" y="4846"/>
                  </a:lnTo>
                  <a:lnTo>
                    <a:pt x="16782" y="4602"/>
                  </a:lnTo>
                  <a:lnTo>
                    <a:pt x="17137" y="4335"/>
                  </a:lnTo>
                  <a:lnTo>
                    <a:pt x="17471" y="4046"/>
                  </a:lnTo>
                  <a:lnTo>
                    <a:pt x="17782" y="3735"/>
                  </a:lnTo>
                  <a:lnTo>
                    <a:pt x="18026" y="3379"/>
                  </a:lnTo>
                  <a:lnTo>
                    <a:pt x="18137" y="3201"/>
                  </a:lnTo>
                  <a:lnTo>
                    <a:pt x="18248" y="3024"/>
                  </a:lnTo>
                  <a:lnTo>
                    <a:pt x="18337" y="2846"/>
                  </a:lnTo>
                  <a:lnTo>
                    <a:pt x="18382" y="2646"/>
                  </a:lnTo>
                  <a:lnTo>
                    <a:pt x="18448" y="2446"/>
                  </a:lnTo>
                  <a:lnTo>
                    <a:pt x="18471" y="2246"/>
                  </a:lnTo>
                  <a:lnTo>
                    <a:pt x="18471" y="2023"/>
                  </a:lnTo>
                  <a:lnTo>
                    <a:pt x="18448" y="1801"/>
                  </a:lnTo>
                  <a:lnTo>
                    <a:pt x="18404" y="1623"/>
                  </a:lnTo>
                  <a:lnTo>
                    <a:pt x="18360" y="1423"/>
                  </a:lnTo>
                  <a:lnTo>
                    <a:pt x="18293" y="1245"/>
                  </a:lnTo>
                  <a:lnTo>
                    <a:pt x="18204" y="1090"/>
                  </a:lnTo>
                  <a:lnTo>
                    <a:pt x="18115" y="934"/>
                  </a:lnTo>
                  <a:lnTo>
                    <a:pt x="17982" y="801"/>
                  </a:lnTo>
                  <a:lnTo>
                    <a:pt x="17848" y="668"/>
                  </a:lnTo>
                  <a:lnTo>
                    <a:pt x="17693" y="534"/>
                  </a:lnTo>
                  <a:lnTo>
                    <a:pt x="17471" y="401"/>
                  </a:lnTo>
                  <a:lnTo>
                    <a:pt x="17226" y="290"/>
                  </a:lnTo>
                  <a:lnTo>
                    <a:pt x="16982" y="179"/>
                  </a:lnTo>
                  <a:lnTo>
                    <a:pt x="16715" y="112"/>
                  </a:lnTo>
                  <a:lnTo>
                    <a:pt x="16448" y="67"/>
                  </a:lnTo>
                  <a:lnTo>
                    <a:pt x="16181" y="23"/>
                  </a:lnTo>
                  <a:lnTo>
                    <a:pt x="156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-2136114" y="2691128"/>
              <a:ext cx="288538" cy="163937"/>
            </a:xfrm>
            <a:custGeom>
              <a:avLst/>
              <a:gdLst/>
              <a:ahLst/>
              <a:cxnLst/>
              <a:rect l="l" t="t" r="r" b="b"/>
              <a:pathLst>
                <a:path w="15492" h="8802" extrusionOk="0">
                  <a:moveTo>
                    <a:pt x="13980" y="0"/>
                  </a:moveTo>
                  <a:lnTo>
                    <a:pt x="13914" y="22"/>
                  </a:lnTo>
                  <a:lnTo>
                    <a:pt x="13847" y="45"/>
                  </a:lnTo>
                  <a:lnTo>
                    <a:pt x="13803" y="111"/>
                  </a:lnTo>
                  <a:lnTo>
                    <a:pt x="13780" y="178"/>
                  </a:lnTo>
                  <a:lnTo>
                    <a:pt x="13803" y="245"/>
                  </a:lnTo>
                  <a:lnTo>
                    <a:pt x="13825" y="311"/>
                  </a:lnTo>
                  <a:lnTo>
                    <a:pt x="13892" y="356"/>
                  </a:lnTo>
                  <a:lnTo>
                    <a:pt x="13958" y="378"/>
                  </a:lnTo>
                  <a:lnTo>
                    <a:pt x="14025" y="378"/>
                  </a:lnTo>
                  <a:lnTo>
                    <a:pt x="14158" y="422"/>
                  </a:lnTo>
                  <a:lnTo>
                    <a:pt x="14358" y="511"/>
                  </a:lnTo>
                  <a:lnTo>
                    <a:pt x="14469" y="600"/>
                  </a:lnTo>
                  <a:lnTo>
                    <a:pt x="14581" y="689"/>
                  </a:lnTo>
                  <a:lnTo>
                    <a:pt x="14692" y="800"/>
                  </a:lnTo>
                  <a:lnTo>
                    <a:pt x="14781" y="934"/>
                  </a:lnTo>
                  <a:lnTo>
                    <a:pt x="14892" y="1111"/>
                  </a:lnTo>
                  <a:lnTo>
                    <a:pt x="14958" y="1289"/>
                  </a:lnTo>
                  <a:lnTo>
                    <a:pt x="15047" y="1512"/>
                  </a:lnTo>
                  <a:lnTo>
                    <a:pt x="15092" y="1778"/>
                  </a:lnTo>
                  <a:lnTo>
                    <a:pt x="15114" y="2067"/>
                  </a:lnTo>
                  <a:lnTo>
                    <a:pt x="15136" y="2401"/>
                  </a:lnTo>
                  <a:lnTo>
                    <a:pt x="15114" y="2489"/>
                  </a:lnTo>
                  <a:lnTo>
                    <a:pt x="15070" y="2578"/>
                  </a:lnTo>
                  <a:lnTo>
                    <a:pt x="15025" y="2690"/>
                  </a:lnTo>
                  <a:lnTo>
                    <a:pt x="14936" y="2778"/>
                  </a:lnTo>
                  <a:lnTo>
                    <a:pt x="14736" y="3001"/>
                  </a:lnTo>
                  <a:lnTo>
                    <a:pt x="14447" y="3223"/>
                  </a:lnTo>
                  <a:lnTo>
                    <a:pt x="14092" y="3445"/>
                  </a:lnTo>
                  <a:lnTo>
                    <a:pt x="13692" y="3667"/>
                  </a:lnTo>
                  <a:lnTo>
                    <a:pt x="13247" y="3912"/>
                  </a:lnTo>
                  <a:lnTo>
                    <a:pt x="12758" y="4156"/>
                  </a:lnTo>
                  <a:lnTo>
                    <a:pt x="11713" y="4623"/>
                  </a:lnTo>
                  <a:lnTo>
                    <a:pt x="10602" y="5068"/>
                  </a:lnTo>
                  <a:lnTo>
                    <a:pt x="9513" y="5468"/>
                  </a:lnTo>
                  <a:lnTo>
                    <a:pt x="8491" y="5801"/>
                  </a:lnTo>
                  <a:lnTo>
                    <a:pt x="134" y="8446"/>
                  </a:lnTo>
                  <a:lnTo>
                    <a:pt x="67" y="8491"/>
                  </a:lnTo>
                  <a:lnTo>
                    <a:pt x="22" y="8535"/>
                  </a:lnTo>
                  <a:lnTo>
                    <a:pt x="0" y="8602"/>
                  </a:lnTo>
                  <a:lnTo>
                    <a:pt x="22" y="8668"/>
                  </a:lnTo>
                  <a:lnTo>
                    <a:pt x="45" y="8735"/>
                  </a:lnTo>
                  <a:lnTo>
                    <a:pt x="89" y="8757"/>
                  </a:lnTo>
                  <a:lnTo>
                    <a:pt x="134" y="8802"/>
                  </a:lnTo>
                  <a:lnTo>
                    <a:pt x="245" y="8802"/>
                  </a:lnTo>
                  <a:lnTo>
                    <a:pt x="8602" y="6157"/>
                  </a:lnTo>
                  <a:lnTo>
                    <a:pt x="9113" y="5979"/>
                  </a:lnTo>
                  <a:lnTo>
                    <a:pt x="9980" y="5668"/>
                  </a:lnTo>
                  <a:lnTo>
                    <a:pt x="11091" y="5268"/>
                  </a:lnTo>
                  <a:lnTo>
                    <a:pt x="11691" y="5023"/>
                  </a:lnTo>
                  <a:lnTo>
                    <a:pt x="12291" y="4757"/>
                  </a:lnTo>
                  <a:lnTo>
                    <a:pt x="12914" y="4490"/>
                  </a:lnTo>
                  <a:lnTo>
                    <a:pt x="13492" y="4201"/>
                  </a:lnTo>
                  <a:lnTo>
                    <a:pt x="14025" y="3890"/>
                  </a:lnTo>
                  <a:lnTo>
                    <a:pt x="14492" y="3601"/>
                  </a:lnTo>
                  <a:lnTo>
                    <a:pt x="14892" y="3290"/>
                  </a:lnTo>
                  <a:lnTo>
                    <a:pt x="15070" y="3134"/>
                  </a:lnTo>
                  <a:lnTo>
                    <a:pt x="15203" y="3001"/>
                  </a:lnTo>
                  <a:lnTo>
                    <a:pt x="15336" y="2845"/>
                  </a:lnTo>
                  <a:lnTo>
                    <a:pt x="15403" y="2690"/>
                  </a:lnTo>
                  <a:lnTo>
                    <a:pt x="15470" y="2556"/>
                  </a:lnTo>
                  <a:lnTo>
                    <a:pt x="15492" y="2401"/>
                  </a:lnTo>
                  <a:lnTo>
                    <a:pt x="15470" y="2023"/>
                  </a:lnTo>
                  <a:lnTo>
                    <a:pt x="15447" y="1667"/>
                  </a:lnTo>
                  <a:lnTo>
                    <a:pt x="15359" y="1356"/>
                  </a:lnTo>
                  <a:lnTo>
                    <a:pt x="15270" y="1089"/>
                  </a:lnTo>
                  <a:lnTo>
                    <a:pt x="15158" y="867"/>
                  </a:lnTo>
                  <a:lnTo>
                    <a:pt x="15047" y="667"/>
                  </a:lnTo>
                  <a:lnTo>
                    <a:pt x="14914" y="511"/>
                  </a:lnTo>
                  <a:lnTo>
                    <a:pt x="14758" y="378"/>
                  </a:lnTo>
                  <a:lnTo>
                    <a:pt x="14625" y="267"/>
                  </a:lnTo>
                  <a:lnTo>
                    <a:pt x="14492" y="178"/>
                  </a:lnTo>
                  <a:lnTo>
                    <a:pt x="14225" y="67"/>
                  </a:lnTo>
                  <a:lnTo>
                    <a:pt x="14047" y="22"/>
                  </a:lnTo>
                  <a:lnTo>
                    <a:pt x="139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-1269697" y="1847453"/>
              <a:ext cx="250879" cy="376318"/>
            </a:xfrm>
            <a:custGeom>
              <a:avLst/>
              <a:gdLst/>
              <a:ahLst/>
              <a:cxnLst/>
              <a:rect l="l" t="t" r="r" b="b"/>
              <a:pathLst>
                <a:path w="13470" h="20205" extrusionOk="0">
                  <a:moveTo>
                    <a:pt x="7558" y="1"/>
                  </a:moveTo>
                  <a:lnTo>
                    <a:pt x="7069" y="134"/>
                  </a:lnTo>
                  <a:lnTo>
                    <a:pt x="6535" y="312"/>
                  </a:lnTo>
                  <a:lnTo>
                    <a:pt x="6269" y="423"/>
                  </a:lnTo>
                  <a:lnTo>
                    <a:pt x="6024" y="556"/>
                  </a:lnTo>
                  <a:lnTo>
                    <a:pt x="5780" y="712"/>
                  </a:lnTo>
                  <a:lnTo>
                    <a:pt x="5535" y="868"/>
                  </a:lnTo>
                  <a:lnTo>
                    <a:pt x="5313" y="1023"/>
                  </a:lnTo>
                  <a:lnTo>
                    <a:pt x="5091" y="1201"/>
                  </a:lnTo>
                  <a:lnTo>
                    <a:pt x="4891" y="1401"/>
                  </a:lnTo>
                  <a:lnTo>
                    <a:pt x="4690" y="1601"/>
                  </a:lnTo>
                  <a:lnTo>
                    <a:pt x="4513" y="1823"/>
                  </a:lnTo>
                  <a:lnTo>
                    <a:pt x="4335" y="2046"/>
                  </a:lnTo>
                  <a:lnTo>
                    <a:pt x="4179" y="2290"/>
                  </a:lnTo>
                  <a:lnTo>
                    <a:pt x="4046" y="2512"/>
                  </a:lnTo>
                  <a:lnTo>
                    <a:pt x="3913" y="2779"/>
                  </a:lnTo>
                  <a:lnTo>
                    <a:pt x="3801" y="3024"/>
                  </a:lnTo>
                  <a:lnTo>
                    <a:pt x="3690" y="3290"/>
                  </a:lnTo>
                  <a:lnTo>
                    <a:pt x="3601" y="3557"/>
                  </a:lnTo>
                  <a:lnTo>
                    <a:pt x="3535" y="3846"/>
                  </a:lnTo>
                  <a:lnTo>
                    <a:pt x="3468" y="4113"/>
                  </a:lnTo>
                  <a:lnTo>
                    <a:pt x="3401" y="4668"/>
                  </a:lnTo>
                  <a:lnTo>
                    <a:pt x="3357" y="5246"/>
                  </a:lnTo>
                  <a:lnTo>
                    <a:pt x="3312" y="5802"/>
                  </a:lnTo>
                  <a:lnTo>
                    <a:pt x="3290" y="6380"/>
                  </a:lnTo>
                  <a:lnTo>
                    <a:pt x="3246" y="6958"/>
                  </a:lnTo>
                  <a:lnTo>
                    <a:pt x="3157" y="7513"/>
                  </a:lnTo>
                  <a:lnTo>
                    <a:pt x="3090" y="7780"/>
                  </a:lnTo>
                  <a:lnTo>
                    <a:pt x="3024" y="8069"/>
                  </a:lnTo>
                  <a:lnTo>
                    <a:pt x="2890" y="8425"/>
                  </a:lnTo>
                  <a:lnTo>
                    <a:pt x="2735" y="8802"/>
                  </a:lnTo>
                  <a:lnTo>
                    <a:pt x="2557" y="9158"/>
                  </a:lnTo>
                  <a:lnTo>
                    <a:pt x="2357" y="9491"/>
                  </a:lnTo>
                  <a:lnTo>
                    <a:pt x="1934" y="10180"/>
                  </a:lnTo>
                  <a:lnTo>
                    <a:pt x="1468" y="10847"/>
                  </a:lnTo>
                  <a:lnTo>
                    <a:pt x="1023" y="11514"/>
                  </a:lnTo>
                  <a:lnTo>
                    <a:pt x="823" y="11847"/>
                  </a:lnTo>
                  <a:lnTo>
                    <a:pt x="623" y="12181"/>
                  </a:lnTo>
                  <a:lnTo>
                    <a:pt x="445" y="12536"/>
                  </a:lnTo>
                  <a:lnTo>
                    <a:pt x="290" y="12892"/>
                  </a:lnTo>
                  <a:lnTo>
                    <a:pt x="179" y="13270"/>
                  </a:lnTo>
                  <a:lnTo>
                    <a:pt x="67" y="13648"/>
                  </a:lnTo>
                  <a:lnTo>
                    <a:pt x="45" y="13892"/>
                  </a:lnTo>
                  <a:lnTo>
                    <a:pt x="1" y="14115"/>
                  </a:lnTo>
                  <a:lnTo>
                    <a:pt x="1" y="14581"/>
                  </a:lnTo>
                  <a:lnTo>
                    <a:pt x="45" y="15048"/>
                  </a:lnTo>
                  <a:lnTo>
                    <a:pt x="134" y="15515"/>
                  </a:lnTo>
                  <a:lnTo>
                    <a:pt x="245" y="15959"/>
                  </a:lnTo>
                  <a:lnTo>
                    <a:pt x="423" y="16382"/>
                  </a:lnTo>
                  <a:lnTo>
                    <a:pt x="645" y="16804"/>
                  </a:lnTo>
                  <a:lnTo>
                    <a:pt x="890" y="17204"/>
                  </a:lnTo>
                  <a:lnTo>
                    <a:pt x="1179" y="17604"/>
                  </a:lnTo>
                  <a:lnTo>
                    <a:pt x="1490" y="17960"/>
                  </a:lnTo>
                  <a:lnTo>
                    <a:pt x="1846" y="18315"/>
                  </a:lnTo>
                  <a:lnTo>
                    <a:pt x="2201" y="18649"/>
                  </a:lnTo>
                  <a:lnTo>
                    <a:pt x="2601" y="18938"/>
                  </a:lnTo>
                  <a:lnTo>
                    <a:pt x="3001" y="19204"/>
                  </a:lnTo>
                  <a:lnTo>
                    <a:pt x="3424" y="19449"/>
                  </a:lnTo>
                  <a:lnTo>
                    <a:pt x="3868" y="19649"/>
                  </a:lnTo>
                  <a:lnTo>
                    <a:pt x="4313" y="19827"/>
                  </a:lnTo>
                  <a:lnTo>
                    <a:pt x="4779" y="19960"/>
                  </a:lnTo>
                  <a:lnTo>
                    <a:pt x="5246" y="20093"/>
                  </a:lnTo>
                  <a:lnTo>
                    <a:pt x="5735" y="20160"/>
                  </a:lnTo>
                  <a:lnTo>
                    <a:pt x="6224" y="20205"/>
                  </a:lnTo>
                  <a:lnTo>
                    <a:pt x="6713" y="20205"/>
                  </a:lnTo>
                  <a:lnTo>
                    <a:pt x="7180" y="20160"/>
                  </a:lnTo>
                  <a:lnTo>
                    <a:pt x="7669" y="20071"/>
                  </a:lnTo>
                  <a:lnTo>
                    <a:pt x="8024" y="19960"/>
                  </a:lnTo>
                  <a:lnTo>
                    <a:pt x="8402" y="19827"/>
                  </a:lnTo>
                  <a:lnTo>
                    <a:pt x="8736" y="19671"/>
                  </a:lnTo>
                  <a:lnTo>
                    <a:pt x="9069" y="19493"/>
                  </a:lnTo>
                  <a:lnTo>
                    <a:pt x="9380" y="19271"/>
                  </a:lnTo>
                  <a:lnTo>
                    <a:pt x="9691" y="19049"/>
                  </a:lnTo>
                  <a:lnTo>
                    <a:pt x="10003" y="18804"/>
                  </a:lnTo>
                  <a:lnTo>
                    <a:pt x="10269" y="18538"/>
                  </a:lnTo>
                  <a:lnTo>
                    <a:pt x="10536" y="18249"/>
                  </a:lnTo>
                  <a:lnTo>
                    <a:pt x="10803" y="17960"/>
                  </a:lnTo>
                  <a:lnTo>
                    <a:pt x="11047" y="17649"/>
                  </a:lnTo>
                  <a:lnTo>
                    <a:pt x="11292" y="17337"/>
                  </a:lnTo>
                  <a:lnTo>
                    <a:pt x="11492" y="17004"/>
                  </a:lnTo>
                  <a:lnTo>
                    <a:pt x="11714" y="16671"/>
                  </a:lnTo>
                  <a:lnTo>
                    <a:pt x="12092" y="15982"/>
                  </a:lnTo>
                  <a:lnTo>
                    <a:pt x="12225" y="15715"/>
                  </a:lnTo>
                  <a:lnTo>
                    <a:pt x="12359" y="15404"/>
                  </a:lnTo>
                  <a:lnTo>
                    <a:pt x="12603" y="14692"/>
                  </a:lnTo>
                  <a:lnTo>
                    <a:pt x="12825" y="13915"/>
                  </a:lnTo>
                  <a:lnTo>
                    <a:pt x="13025" y="13048"/>
                  </a:lnTo>
                  <a:lnTo>
                    <a:pt x="13181" y="12114"/>
                  </a:lnTo>
                  <a:lnTo>
                    <a:pt x="13314" y="11136"/>
                  </a:lnTo>
                  <a:lnTo>
                    <a:pt x="13425" y="10136"/>
                  </a:lnTo>
                  <a:lnTo>
                    <a:pt x="13470" y="9091"/>
                  </a:lnTo>
                  <a:lnTo>
                    <a:pt x="12870" y="7847"/>
                  </a:lnTo>
                  <a:lnTo>
                    <a:pt x="12247" y="6647"/>
                  </a:lnTo>
                  <a:lnTo>
                    <a:pt x="11558" y="5469"/>
                  </a:lnTo>
                  <a:lnTo>
                    <a:pt x="10847" y="4313"/>
                  </a:lnTo>
                  <a:lnTo>
                    <a:pt x="10091" y="3179"/>
                  </a:lnTo>
                  <a:lnTo>
                    <a:pt x="9291" y="2090"/>
                  </a:lnTo>
                  <a:lnTo>
                    <a:pt x="8447" y="1023"/>
                  </a:lnTo>
                  <a:lnTo>
                    <a:pt x="7558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-2187444" y="2036236"/>
              <a:ext cx="203273" cy="261644"/>
            </a:xfrm>
            <a:custGeom>
              <a:avLst/>
              <a:gdLst/>
              <a:ahLst/>
              <a:cxnLst/>
              <a:rect l="l" t="t" r="r" b="b"/>
              <a:pathLst>
                <a:path w="10914" h="14048" extrusionOk="0">
                  <a:moveTo>
                    <a:pt x="6001" y="0"/>
                  </a:moveTo>
                  <a:lnTo>
                    <a:pt x="5668" y="22"/>
                  </a:lnTo>
                  <a:lnTo>
                    <a:pt x="5334" y="89"/>
                  </a:lnTo>
                  <a:lnTo>
                    <a:pt x="5023" y="178"/>
                  </a:lnTo>
                  <a:lnTo>
                    <a:pt x="4712" y="289"/>
                  </a:lnTo>
                  <a:lnTo>
                    <a:pt x="4401" y="422"/>
                  </a:lnTo>
                  <a:lnTo>
                    <a:pt x="4112" y="600"/>
                  </a:lnTo>
                  <a:lnTo>
                    <a:pt x="3823" y="778"/>
                  </a:lnTo>
                  <a:lnTo>
                    <a:pt x="3534" y="978"/>
                  </a:lnTo>
                  <a:lnTo>
                    <a:pt x="3267" y="1222"/>
                  </a:lnTo>
                  <a:lnTo>
                    <a:pt x="3001" y="1467"/>
                  </a:lnTo>
                  <a:lnTo>
                    <a:pt x="2756" y="1711"/>
                  </a:lnTo>
                  <a:lnTo>
                    <a:pt x="2512" y="2000"/>
                  </a:lnTo>
                  <a:lnTo>
                    <a:pt x="2289" y="2289"/>
                  </a:lnTo>
                  <a:lnTo>
                    <a:pt x="2067" y="2578"/>
                  </a:lnTo>
                  <a:lnTo>
                    <a:pt x="1845" y="2889"/>
                  </a:lnTo>
                  <a:lnTo>
                    <a:pt x="1645" y="3201"/>
                  </a:lnTo>
                  <a:lnTo>
                    <a:pt x="1289" y="3867"/>
                  </a:lnTo>
                  <a:lnTo>
                    <a:pt x="956" y="4556"/>
                  </a:lnTo>
                  <a:lnTo>
                    <a:pt x="667" y="5245"/>
                  </a:lnTo>
                  <a:lnTo>
                    <a:pt x="445" y="5912"/>
                  </a:lnTo>
                  <a:lnTo>
                    <a:pt x="267" y="6579"/>
                  </a:lnTo>
                  <a:lnTo>
                    <a:pt x="111" y="7224"/>
                  </a:lnTo>
                  <a:lnTo>
                    <a:pt x="45" y="7824"/>
                  </a:lnTo>
                  <a:lnTo>
                    <a:pt x="0" y="8224"/>
                  </a:lnTo>
                  <a:lnTo>
                    <a:pt x="0" y="8624"/>
                  </a:lnTo>
                  <a:lnTo>
                    <a:pt x="0" y="9046"/>
                  </a:lnTo>
                  <a:lnTo>
                    <a:pt x="22" y="9446"/>
                  </a:lnTo>
                  <a:lnTo>
                    <a:pt x="67" y="9846"/>
                  </a:lnTo>
                  <a:lnTo>
                    <a:pt x="133" y="10246"/>
                  </a:lnTo>
                  <a:lnTo>
                    <a:pt x="245" y="10646"/>
                  </a:lnTo>
                  <a:lnTo>
                    <a:pt x="356" y="11024"/>
                  </a:lnTo>
                  <a:lnTo>
                    <a:pt x="489" y="11402"/>
                  </a:lnTo>
                  <a:lnTo>
                    <a:pt x="645" y="11758"/>
                  </a:lnTo>
                  <a:lnTo>
                    <a:pt x="822" y="12113"/>
                  </a:lnTo>
                  <a:lnTo>
                    <a:pt x="1045" y="12447"/>
                  </a:lnTo>
                  <a:lnTo>
                    <a:pt x="1267" y="12758"/>
                  </a:lnTo>
                  <a:lnTo>
                    <a:pt x="1534" y="13047"/>
                  </a:lnTo>
                  <a:lnTo>
                    <a:pt x="1823" y="13314"/>
                  </a:lnTo>
                  <a:lnTo>
                    <a:pt x="2134" y="13558"/>
                  </a:lnTo>
                  <a:lnTo>
                    <a:pt x="2378" y="13736"/>
                  </a:lnTo>
                  <a:lnTo>
                    <a:pt x="2645" y="13869"/>
                  </a:lnTo>
                  <a:lnTo>
                    <a:pt x="2934" y="13958"/>
                  </a:lnTo>
                  <a:lnTo>
                    <a:pt x="3223" y="14025"/>
                  </a:lnTo>
                  <a:lnTo>
                    <a:pt x="3490" y="14047"/>
                  </a:lnTo>
                  <a:lnTo>
                    <a:pt x="3645" y="14047"/>
                  </a:lnTo>
                  <a:lnTo>
                    <a:pt x="3779" y="14025"/>
                  </a:lnTo>
                  <a:lnTo>
                    <a:pt x="3912" y="13980"/>
                  </a:lnTo>
                  <a:lnTo>
                    <a:pt x="4045" y="13936"/>
                  </a:lnTo>
                  <a:lnTo>
                    <a:pt x="4156" y="13869"/>
                  </a:lnTo>
                  <a:lnTo>
                    <a:pt x="4268" y="13780"/>
                  </a:lnTo>
                  <a:lnTo>
                    <a:pt x="4445" y="13603"/>
                  </a:lnTo>
                  <a:lnTo>
                    <a:pt x="4601" y="13403"/>
                  </a:lnTo>
                  <a:lnTo>
                    <a:pt x="4712" y="13180"/>
                  </a:lnTo>
                  <a:lnTo>
                    <a:pt x="4823" y="12936"/>
                  </a:lnTo>
                  <a:lnTo>
                    <a:pt x="5045" y="12491"/>
                  </a:lnTo>
                  <a:lnTo>
                    <a:pt x="5290" y="12047"/>
                  </a:lnTo>
                  <a:lnTo>
                    <a:pt x="5557" y="11624"/>
                  </a:lnTo>
                  <a:lnTo>
                    <a:pt x="5823" y="11224"/>
                  </a:lnTo>
                  <a:lnTo>
                    <a:pt x="6135" y="10824"/>
                  </a:lnTo>
                  <a:lnTo>
                    <a:pt x="6446" y="10446"/>
                  </a:lnTo>
                  <a:lnTo>
                    <a:pt x="6801" y="10091"/>
                  </a:lnTo>
                  <a:lnTo>
                    <a:pt x="7157" y="9757"/>
                  </a:lnTo>
                  <a:lnTo>
                    <a:pt x="7513" y="9468"/>
                  </a:lnTo>
                  <a:lnTo>
                    <a:pt x="7868" y="9224"/>
                  </a:lnTo>
                  <a:lnTo>
                    <a:pt x="8579" y="8713"/>
                  </a:lnTo>
                  <a:lnTo>
                    <a:pt x="8957" y="8468"/>
                  </a:lnTo>
                  <a:lnTo>
                    <a:pt x="9291" y="8202"/>
                  </a:lnTo>
                  <a:lnTo>
                    <a:pt x="9624" y="7913"/>
                  </a:lnTo>
                  <a:lnTo>
                    <a:pt x="9935" y="7601"/>
                  </a:lnTo>
                  <a:lnTo>
                    <a:pt x="10135" y="7335"/>
                  </a:lnTo>
                  <a:lnTo>
                    <a:pt x="10313" y="7068"/>
                  </a:lnTo>
                  <a:lnTo>
                    <a:pt x="10469" y="6779"/>
                  </a:lnTo>
                  <a:lnTo>
                    <a:pt x="10602" y="6512"/>
                  </a:lnTo>
                  <a:lnTo>
                    <a:pt x="10713" y="6223"/>
                  </a:lnTo>
                  <a:lnTo>
                    <a:pt x="10802" y="5934"/>
                  </a:lnTo>
                  <a:lnTo>
                    <a:pt x="10869" y="5623"/>
                  </a:lnTo>
                  <a:lnTo>
                    <a:pt x="10891" y="5334"/>
                  </a:lnTo>
                  <a:lnTo>
                    <a:pt x="10913" y="5023"/>
                  </a:lnTo>
                  <a:lnTo>
                    <a:pt x="10913" y="4734"/>
                  </a:lnTo>
                  <a:lnTo>
                    <a:pt x="10891" y="4423"/>
                  </a:lnTo>
                  <a:lnTo>
                    <a:pt x="10847" y="4134"/>
                  </a:lnTo>
                  <a:lnTo>
                    <a:pt x="10780" y="3823"/>
                  </a:lnTo>
                  <a:lnTo>
                    <a:pt x="10691" y="3534"/>
                  </a:lnTo>
                  <a:lnTo>
                    <a:pt x="10602" y="3245"/>
                  </a:lnTo>
                  <a:lnTo>
                    <a:pt x="10469" y="2956"/>
                  </a:lnTo>
                  <a:lnTo>
                    <a:pt x="10335" y="2689"/>
                  </a:lnTo>
                  <a:lnTo>
                    <a:pt x="10180" y="2423"/>
                  </a:lnTo>
                  <a:lnTo>
                    <a:pt x="10024" y="2156"/>
                  </a:lnTo>
                  <a:lnTo>
                    <a:pt x="9824" y="1912"/>
                  </a:lnTo>
                  <a:lnTo>
                    <a:pt x="9646" y="1667"/>
                  </a:lnTo>
                  <a:lnTo>
                    <a:pt x="9424" y="1423"/>
                  </a:lnTo>
                  <a:lnTo>
                    <a:pt x="9202" y="1222"/>
                  </a:lnTo>
                  <a:lnTo>
                    <a:pt x="8957" y="1022"/>
                  </a:lnTo>
                  <a:lnTo>
                    <a:pt x="8713" y="822"/>
                  </a:lnTo>
                  <a:lnTo>
                    <a:pt x="8468" y="667"/>
                  </a:lnTo>
                  <a:lnTo>
                    <a:pt x="8179" y="511"/>
                  </a:lnTo>
                  <a:lnTo>
                    <a:pt x="7913" y="356"/>
                  </a:lnTo>
                  <a:lnTo>
                    <a:pt x="7624" y="245"/>
                  </a:lnTo>
                  <a:lnTo>
                    <a:pt x="7313" y="156"/>
                  </a:lnTo>
                  <a:lnTo>
                    <a:pt x="7024" y="67"/>
                  </a:lnTo>
                  <a:lnTo>
                    <a:pt x="6712" y="22"/>
                  </a:lnTo>
                  <a:lnTo>
                    <a:pt x="6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-1605003" y="2920867"/>
              <a:ext cx="435918" cy="179675"/>
            </a:xfrm>
            <a:custGeom>
              <a:avLst/>
              <a:gdLst/>
              <a:ahLst/>
              <a:cxnLst/>
              <a:rect l="l" t="t" r="r" b="b"/>
              <a:pathLst>
                <a:path w="23405" h="9647" extrusionOk="0">
                  <a:moveTo>
                    <a:pt x="19271" y="1"/>
                  </a:moveTo>
                  <a:lnTo>
                    <a:pt x="19026" y="23"/>
                  </a:lnTo>
                  <a:lnTo>
                    <a:pt x="18515" y="90"/>
                  </a:lnTo>
                  <a:lnTo>
                    <a:pt x="18004" y="223"/>
                  </a:lnTo>
                  <a:lnTo>
                    <a:pt x="17493" y="379"/>
                  </a:lnTo>
                  <a:lnTo>
                    <a:pt x="17004" y="556"/>
                  </a:lnTo>
                  <a:lnTo>
                    <a:pt x="16537" y="756"/>
                  </a:lnTo>
                  <a:lnTo>
                    <a:pt x="15670" y="1179"/>
                  </a:lnTo>
                  <a:lnTo>
                    <a:pt x="14803" y="1601"/>
                  </a:lnTo>
                  <a:lnTo>
                    <a:pt x="13936" y="2046"/>
                  </a:lnTo>
                  <a:lnTo>
                    <a:pt x="13070" y="2446"/>
                  </a:lnTo>
                  <a:lnTo>
                    <a:pt x="12647" y="2646"/>
                  </a:lnTo>
                  <a:lnTo>
                    <a:pt x="12203" y="2823"/>
                  </a:lnTo>
                  <a:lnTo>
                    <a:pt x="11758" y="2979"/>
                  </a:lnTo>
                  <a:lnTo>
                    <a:pt x="11314" y="3135"/>
                  </a:lnTo>
                  <a:lnTo>
                    <a:pt x="10869" y="3268"/>
                  </a:lnTo>
                  <a:lnTo>
                    <a:pt x="10402" y="3357"/>
                  </a:lnTo>
                  <a:lnTo>
                    <a:pt x="9936" y="3446"/>
                  </a:lnTo>
                  <a:lnTo>
                    <a:pt x="9469" y="3490"/>
                  </a:lnTo>
                  <a:lnTo>
                    <a:pt x="9069" y="3513"/>
                  </a:lnTo>
                  <a:lnTo>
                    <a:pt x="8691" y="3513"/>
                  </a:lnTo>
                  <a:lnTo>
                    <a:pt x="7913" y="3468"/>
                  </a:lnTo>
                  <a:lnTo>
                    <a:pt x="7113" y="3379"/>
                  </a:lnTo>
                  <a:lnTo>
                    <a:pt x="6335" y="3312"/>
                  </a:lnTo>
                  <a:lnTo>
                    <a:pt x="5557" y="3246"/>
                  </a:lnTo>
                  <a:lnTo>
                    <a:pt x="4779" y="3246"/>
                  </a:lnTo>
                  <a:lnTo>
                    <a:pt x="4401" y="3268"/>
                  </a:lnTo>
                  <a:lnTo>
                    <a:pt x="4023" y="3312"/>
                  </a:lnTo>
                  <a:lnTo>
                    <a:pt x="3646" y="3379"/>
                  </a:lnTo>
                  <a:lnTo>
                    <a:pt x="3268" y="3468"/>
                  </a:lnTo>
                  <a:lnTo>
                    <a:pt x="3045" y="3557"/>
                  </a:lnTo>
                  <a:lnTo>
                    <a:pt x="2823" y="3646"/>
                  </a:lnTo>
                  <a:lnTo>
                    <a:pt x="2601" y="3735"/>
                  </a:lnTo>
                  <a:lnTo>
                    <a:pt x="2401" y="3846"/>
                  </a:lnTo>
                  <a:lnTo>
                    <a:pt x="2001" y="4113"/>
                  </a:lnTo>
                  <a:lnTo>
                    <a:pt x="1623" y="4402"/>
                  </a:lnTo>
                  <a:lnTo>
                    <a:pt x="1290" y="4757"/>
                  </a:lnTo>
                  <a:lnTo>
                    <a:pt x="1001" y="5113"/>
                  </a:lnTo>
                  <a:lnTo>
                    <a:pt x="734" y="5513"/>
                  </a:lnTo>
                  <a:lnTo>
                    <a:pt x="512" y="5935"/>
                  </a:lnTo>
                  <a:lnTo>
                    <a:pt x="312" y="6380"/>
                  </a:lnTo>
                  <a:lnTo>
                    <a:pt x="178" y="6824"/>
                  </a:lnTo>
                  <a:lnTo>
                    <a:pt x="67" y="7291"/>
                  </a:lnTo>
                  <a:lnTo>
                    <a:pt x="0" y="7780"/>
                  </a:lnTo>
                  <a:lnTo>
                    <a:pt x="0" y="8247"/>
                  </a:lnTo>
                  <a:lnTo>
                    <a:pt x="23" y="8713"/>
                  </a:lnTo>
                  <a:lnTo>
                    <a:pt x="112" y="9180"/>
                  </a:lnTo>
                  <a:lnTo>
                    <a:pt x="178" y="9402"/>
                  </a:lnTo>
                  <a:lnTo>
                    <a:pt x="267" y="9647"/>
                  </a:lnTo>
                  <a:lnTo>
                    <a:pt x="21471" y="9647"/>
                  </a:lnTo>
                  <a:lnTo>
                    <a:pt x="21693" y="9336"/>
                  </a:lnTo>
                  <a:lnTo>
                    <a:pt x="21916" y="9002"/>
                  </a:lnTo>
                  <a:lnTo>
                    <a:pt x="22116" y="8691"/>
                  </a:lnTo>
                  <a:lnTo>
                    <a:pt x="22316" y="8358"/>
                  </a:lnTo>
                  <a:lnTo>
                    <a:pt x="22493" y="8024"/>
                  </a:lnTo>
                  <a:lnTo>
                    <a:pt x="22671" y="7669"/>
                  </a:lnTo>
                  <a:lnTo>
                    <a:pt x="22805" y="7313"/>
                  </a:lnTo>
                  <a:lnTo>
                    <a:pt x="22960" y="6958"/>
                  </a:lnTo>
                  <a:lnTo>
                    <a:pt x="23116" y="6469"/>
                  </a:lnTo>
                  <a:lnTo>
                    <a:pt x="23227" y="5980"/>
                  </a:lnTo>
                  <a:lnTo>
                    <a:pt x="23316" y="5491"/>
                  </a:lnTo>
                  <a:lnTo>
                    <a:pt x="23383" y="4979"/>
                  </a:lnTo>
                  <a:lnTo>
                    <a:pt x="23405" y="4468"/>
                  </a:lnTo>
                  <a:lnTo>
                    <a:pt x="23383" y="3979"/>
                  </a:lnTo>
                  <a:lnTo>
                    <a:pt x="23316" y="3468"/>
                  </a:lnTo>
                  <a:lnTo>
                    <a:pt x="23182" y="2979"/>
                  </a:lnTo>
                  <a:lnTo>
                    <a:pt x="23116" y="2735"/>
                  </a:lnTo>
                  <a:lnTo>
                    <a:pt x="23027" y="2512"/>
                  </a:lnTo>
                  <a:lnTo>
                    <a:pt x="22916" y="2268"/>
                  </a:lnTo>
                  <a:lnTo>
                    <a:pt x="22805" y="2046"/>
                  </a:lnTo>
                  <a:lnTo>
                    <a:pt x="22671" y="1823"/>
                  </a:lnTo>
                  <a:lnTo>
                    <a:pt x="22538" y="1623"/>
                  </a:lnTo>
                  <a:lnTo>
                    <a:pt x="22382" y="1423"/>
                  </a:lnTo>
                  <a:lnTo>
                    <a:pt x="22205" y="1223"/>
                  </a:lnTo>
                  <a:lnTo>
                    <a:pt x="22027" y="1045"/>
                  </a:lnTo>
                  <a:lnTo>
                    <a:pt x="21849" y="868"/>
                  </a:lnTo>
                  <a:lnTo>
                    <a:pt x="21649" y="712"/>
                  </a:lnTo>
                  <a:lnTo>
                    <a:pt x="21449" y="579"/>
                  </a:lnTo>
                  <a:lnTo>
                    <a:pt x="21227" y="445"/>
                  </a:lnTo>
                  <a:lnTo>
                    <a:pt x="21004" y="334"/>
                  </a:lnTo>
                  <a:lnTo>
                    <a:pt x="20782" y="223"/>
                  </a:lnTo>
                  <a:lnTo>
                    <a:pt x="20538" y="156"/>
                  </a:lnTo>
                  <a:lnTo>
                    <a:pt x="20293" y="90"/>
                  </a:lnTo>
                  <a:lnTo>
                    <a:pt x="20049" y="45"/>
                  </a:lnTo>
                  <a:lnTo>
                    <a:pt x="19782" y="23"/>
                  </a:lnTo>
                  <a:lnTo>
                    <a:pt x="19537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-1297430" y="2012209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6" y="23"/>
                  </a:lnTo>
                  <a:lnTo>
                    <a:pt x="378" y="134"/>
                  </a:lnTo>
                  <a:lnTo>
                    <a:pt x="223" y="268"/>
                  </a:lnTo>
                  <a:lnTo>
                    <a:pt x="89" y="423"/>
                  </a:lnTo>
                  <a:lnTo>
                    <a:pt x="23" y="601"/>
                  </a:lnTo>
                  <a:lnTo>
                    <a:pt x="1" y="779"/>
                  </a:lnTo>
                  <a:lnTo>
                    <a:pt x="1" y="1001"/>
                  </a:lnTo>
                  <a:lnTo>
                    <a:pt x="23" y="1223"/>
                  </a:lnTo>
                  <a:lnTo>
                    <a:pt x="89" y="1468"/>
                  </a:lnTo>
                  <a:lnTo>
                    <a:pt x="201" y="1712"/>
                  </a:lnTo>
                  <a:lnTo>
                    <a:pt x="312" y="1979"/>
                  </a:lnTo>
                  <a:lnTo>
                    <a:pt x="467" y="2246"/>
                  </a:lnTo>
                  <a:lnTo>
                    <a:pt x="801" y="2801"/>
                  </a:lnTo>
                  <a:lnTo>
                    <a:pt x="1223" y="3379"/>
                  </a:lnTo>
                  <a:lnTo>
                    <a:pt x="1668" y="3957"/>
                  </a:lnTo>
                  <a:lnTo>
                    <a:pt x="2157" y="4513"/>
                  </a:lnTo>
                  <a:lnTo>
                    <a:pt x="2623" y="5046"/>
                  </a:lnTo>
                  <a:lnTo>
                    <a:pt x="3090" y="5535"/>
                  </a:lnTo>
                  <a:lnTo>
                    <a:pt x="3512" y="5958"/>
                  </a:lnTo>
                  <a:lnTo>
                    <a:pt x="4157" y="6580"/>
                  </a:lnTo>
                  <a:lnTo>
                    <a:pt x="4424" y="6824"/>
                  </a:lnTo>
                  <a:lnTo>
                    <a:pt x="4424" y="6824"/>
                  </a:lnTo>
                  <a:lnTo>
                    <a:pt x="4312" y="6491"/>
                  </a:lnTo>
                  <a:lnTo>
                    <a:pt x="4046" y="5602"/>
                  </a:lnTo>
                  <a:lnTo>
                    <a:pt x="3868" y="5002"/>
                  </a:lnTo>
                  <a:lnTo>
                    <a:pt x="3646" y="4357"/>
                  </a:lnTo>
                  <a:lnTo>
                    <a:pt x="3379" y="3690"/>
                  </a:lnTo>
                  <a:lnTo>
                    <a:pt x="3112" y="3001"/>
                  </a:lnTo>
                  <a:lnTo>
                    <a:pt x="2801" y="2312"/>
                  </a:lnTo>
                  <a:lnTo>
                    <a:pt x="2490" y="1690"/>
                  </a:lnTo>
                  <a:lnTo>
                    <a:pt x="2157" y="1112"/>
                  </a:lnTo>
                  <a:lnTo>
                    <a:pt x="1979" y="868"/>
                  </a:lnTo>
                  <a:lnTo>
                    <a:pt x="1801" y="623"/>
                  </a:lnTo>
                  <a:lnTo>
                    <a:pt x="1623" y="423"/>
                  </a:lnTo>
                  <a:lnTo>
                    <a:pt x="1445" y="268"/>
                  </a:lnTo>
                  <a:lnTo>
                    <a:pt x="1267" y="134"/>
                  </a:lnTo>
                  <a:lnTo>
                    <a:pt x="1090" y="45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-1359116" y="2134743"/>
              <a:ext cx="142425" cy="46805"/>
            </a:xfrm>
            <a:custGeom>
              <a:avLst/>
              <a:gdLst/>
              <a:ahLst/>
              <a:cxnLst/>
              <a:rect l="l" t="t" r="r" b="b"/>
              <a:pathLst>
                <a:path w="7647" h="2513" extrusionOk="0">
                  <a:moveTo>
                    <a:pt x="5735" y="1"/>
                  </a:moveTo>
                  <a:lnTo>
                    <a:pt x="5068" y="23"/>
                  </a:lnTo>
                  <a:lnTo>
                    <a:pt x="4335" y="45"/>
                  </a:lnTo>
                  <a:lnTo>
                    <a:pt x="3602" y="112"/>
                  </a:lnTo>
                  <a:lnTo>
                    <a:pt x="2868" y="179"/>
                  </a:lnTo>
                  <a:lnTo>
                    <a:pt x="2157" y="290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7" y="623"/>
                  </a:lnTo>
                  <a:lnTo>
                    <a:pt x="712" y="734"/>
                  </a:lnTo>
                  <a:lnTo>
                    <a:pt x="490" y="868"/>
                  </a:lnTo>
                  <a:lnTo>
                    <a:pt x="312" y="1001"/>
                  </a:lnTo>
                  <a:lnTo>
                    <a:pt x="179" y="1134"/>
                  </a:lnTo>
                  <a:lnTo>
                    <a:pt x="68" y="1290"/>
                  </a:lnTo>
                  <a:lnTo>
                    <a:pt x="23" y="1468"/>
                  </a:lnTo>
                  <a:lnTo>
                    <a:pt x="1" y="1646"/>
                  </a:lnTo>
                  <a:lnTo>
                    <a:pt x="45" y="1846"/>
                  </a:lnTo>
                  <a:lnTo>
                    <a:pt x="112" y="2046"/>
                  </a:lnTo>
                  <a:lnTo>
                    <a:pt x="223" y="2201"/>
                  </a:lnTo>
                  <a:lnTo>
                    <a:pt x="379" y="2312"/>
                  </a:lnTo>
                  <a:lnTo>
                    <a:pt x="557" y="2401"/>
                  </a:lnTo>
                  <a:lnTo>
                    <a:pt x="757" y="2468"/>
                  </a:lnTo>
                  <a:lnTo>
                    <a:pt x="979" y="2512"/>
                  </a:lnTo>
                  <a:lnTo>
                    <a:pt x="1223" y="2512"/>
                  </a:lnTo>
                  <a:lnTo>
                    <a:pt x="1490" y="2490"/>
                  </a:lnTo>
                  <a:lnTo>
                    <a:pt x="1779" y="2468"/>
                  </a:lnTo>
                  <a:lnTo>
                    <a:pt x="2090" y="2401"/>
                  </a:lnTo>
                  <a:lnTo>
                    <a:pt x="2735" y="2246"/>
                  </a:lnTo>
                  <a:lnTo>
                    <a:pt x="3401" y="2024"/>
                  </a:lnTo>
                  <a:lnTo>
                    <a:pt x="4091" y="1757"/>
                  </a:lnTo>
                  <a:lnTo>
                    <a:pt x="4757" y="1468"/>
                  </a:lnTo>
                  <a:lnTo>
                    <a:pt x="5402" y="1179"/>
                  </a:lnTo>
                  <a:lnTo>
                    <a:pt x="6002" y="890"/>
                  </a:lnTo>
                  <a:lnTo>
                    <a:pt x="6535" y="623"/>
                  </a:lnTo>
                  <a:lnTo>
                    <a:pt x="7336" y="179"/>
                  </a:lnTo>
                  <a:lnTo>
                    <a:pt x="7647" y="23"/>
                  </a:lnTo>
                  <a:lnTo>
                    <a:pt x="7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-1215461" y="2001034"/>
              <a:ext cx="58799" cy="137881"/>
            </a:xfrm>
            <a:custGeom>
              <a:avLst/>
              <a:gdLst/>
              <a:ahLst/>
              <a:cxnLst/>
              <a:rect l="l" t="t" r="r" b="b"/>
              <a:pathLst>
                <a:path w="3157" h="7403" extrusionOk="0">
                  <a:moveTo>
                    <a:pt x="2201" y="1"/>
                  </a:moveTo>
                  <a:lnTo>
                    <a:pt x="2001" y="67"/>
                  </a:lnTo>
                  <a:lnTo>
                    <a:pt x="1845" y="156"/>
                  </a:lnTo>
                  <a:lnTo>
                    <a:pt x="1667" y="290"/>
                  </a:lnTo>
                  <a:lnTo>
                    <a:pt x="1534" y="468"/>
                  </a:lnTo>
                  <a:lnTo>
                    <a:pt x="1378" y="668"/>
                  </a:lnTo>
                  <a:lnTo>
                    <a:pt x="1245" y="912"/>
                  </a:lnTo>
                  <a:lnTo>
                    <a:pt x="1112" y="1157"/>
                  </a:lnTo>
                  <a:lnTo>
                    <a:pt x="1001" y="1446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7" y="3468"/>
                  </a:lnTo>
                  <a:lnTo>
                    <a:pt x="334" y="4202"/>
                  </a:lnTo>
                  <a:lnTo>
                    <a:pt x="223" y="4891"/>
                  </a:lnTo>
                  <a:lnTo>
                    <a:pt x="156" y="5557"/>
                  </a:lnTo>
                  <a:lnTo>
                    <a:pt x="89" y="6157"/>
                  </a:lnTo>
                  <a:lnTo>
                    <a:pt x="23" y="7069"/>
                  </a:lnTo>
                  <a:lnTo>
                    <a:pt x="0" y="7402"/>
                  </a:lnTo>
                  <a:lnTo>
                    <a:pt x="200" y="7113"/>
                  </a:lnTo>
                  <a:lnTo>
                    <a:pt x="712" y="6358"/>
                  </a:lnTo>
                  <a:lnTo>
                    <a:pt x="1401" y="5246"/>
                  </a:lnTo>
                  <a:lnTo>
                    <a:pt x="1756" y="4624"/>
                  </a:lnTo>
                  <a:lnTo>
                    <a:pt x="2112" y="3957"/>
                  </a:lnTo>
                  <a:lnTo>
                    <a:pt x="2445" y="3313"/>
                  </a:lnTo>
                  <a:lnTo>
                    <a:pt x="2734" y="2646"/>
                  </a:lnTo>
                  <a:lnTo>
                    <a:pt x="2956" y="2023"/>
                  </a:lnTo>
                  <a:lnTo>
                    <a:pt x="3045" y="1734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57" y="957"/>
                  </a:lnTo>
                  <a:lnTo>
                    <a:pt x="3157" y="734"/>
                  </a:lnTo>
                  <a:lnTo>
                    <a:pt x="3112" y="534"/>
                  </a:lnTo>
                  <a:lnTo>
                    <a:pt x="3023" y="356"/>
                  </a:lnTo>
                  <a:lnTo>
                    <a:pt x="2912" y="223"/>
                  </a:lnTo>
                  <a:lnTo>
                    <a:pt x="2779" y="112"/>
                  </a:lnTo>
                  <a:lnTo>
                    <a:pt x="2579" y="23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-1220024" y="2132676"/>
              <a:ext cx="97725" cy="116760"/>
            </a:xfrm>
            <a:custGeom>
              <a:avLst/>
              <a:gdLst/>
              <a:ahLst/>
              <a:cxnLst/>
              <a:rect l="l" t="t" r="r" b="b"/>
              <a:pathLst>
                <a:path w="5247" h="6269" extrusionOk="0">
                  <a:moveTo>
                    <a:pt x="1" y="1"/>
                  </a:moveTo>
                  <a:lnTo>
                    <a:pt x="156" y="334"/>
                  </a:lnTo>
                  <a:lnTo>
                    <a:pt x="534" y="1179"/>
                  </a:lnTo>
                  <a:lnTo>
                    <a:pt x="1112" y="2335"/>
                  </a:lnTo>
                  <a:lnTo>
                    <a:pt x="1468" y="2979"/>
                  </a:lnTo>
                  <a:lnTo>
                    <a:pt x="1846" y="3624"/>
                  </a:lnTo>
                  <a:lnTo>
                    <a:pt x="2246" y="4246"/>
                  </a:lnTo>
                  <a:lnTo>
                    <a:pt x="2646" y="4824"/>
                  </a:lnTo>
                  <a:lnTo>
                    <a:pt x="3046" y="5335"/>
                  </a:lnTo>
                  <a:lnTo>
                    <a:pt x="3268" y="5580"/>
                  </a:lnTo>
                  <a:lnTo>
                    <a:pt x="3468" y="5780"/>
                  </a:lnTo>
                  <a:lnTo>
                    <a:pt x="3668" y="5935"/>
                  </a:lnTo>
                  <a:lnTo>
                    <a:pt x="3868" y="6069"/>
                  </a:lnTo>
                  <a:lnTo>
                    <a:pt x="4068" y="6180"/>
                  </a:lnTo>
                  <a:lnTo>
                    <a:pt x="4246" y="6246"/>
                  </a:lnTo>
                  <a:lnTo>
                    <a:pt x="4446" y="6269"/>
                  </a:lnTo>
                  <a:lnTo>
                    <a:pt x="4624" y="6246"/>
                  </a:lnTo>
                  <a:lnTo>
                    <a:pt x="4802" y="6180"/>
                  </a:lnTo>
                  <a:lnTo>
                    <a:pt x="4957" y="6069"/>
                  </a:lnTo>
                  <a:lnTo>
                    <a:pt x="5091" y="5913"/>
                  </a:lnTo>
                  <a:lnTo>
                    <a:pt x="5180" y="5735"/>
                  </a:lnTo>
                  <a:lnTo>
                    <a:pt x="5224" y="5557"/>
                  </a:lnTo>
                  <a:lnTo>
                    <a:pt x="5246" y="5357"/>
                  </a:lnTo>
                  <a:lnTo>
                    <a:pt x="5202" y="5157"/>
                  </a:lnTo>
                  <a:lnTo>
                    <a:pt x="5135" y="4935"/>
                  </a:lnTo>
                  <a:lnTo>
                    <a:pt x="5046" y="4691"/>
                  </a:lnTo>
                  <a:lnTo>
                    <a:pt x="4913" y="4468"/>
                  </a:lnTo>
                  <a:lnTo>
                    <a:pt x="4757" y="4224"/>
                  </a:lnTo>
                  <a:lnTo>
                    <a:pt x="4580" y="3979"/>
                  </a:lnTo>
                  <a:lnTo>
                    <a:pt x="4135" y="3468"/>
                  </a:lnTo>
                  <a:lnTo>
                    <a:pt x="3646" y="2957"/>
                  </a:lnTo>
                  <a:lnTo>
                    <a:pt x="3135" y="2446"/>
                  </a:lnTo>
                  <a:lnTo>
                    <a:pt x="2579" y="1979"/>
                  </a:lnTo>
                  <a:lnTo>
                    <a:pt x="2023" y="1512"/>
                  </a:lnTo>
                  <a:lnTo>
                    <a:pt x="1490" y="1112"/>
                  </a:lnTo>
                  <a:lnTo>
                    <a:pt x="1023" y="734"/>
                  </a:lnTo>
                  <a:lnTo>
                    <a:pt x="290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-1266382" y="2134743"/>
              <a:ext cx="50101" cy="141196"/>
            </a:xfrm>
            <a:custGeom>
              <a:avLst/>
              <a:gdLst/>
              <a:ahLst/>
              <a:cxnLst/>
              <a:rect l="l" t="t" r="r" b="b"/>
              <a:pathLst>
                <a:path w="2690" h="7581" extrusionOk="0">
                  <a:moveTo>
                    <a:pt x="2690" y="1"/>
                  </a:moveTo>
                  <a:lnTo>
                    <a:pt x="2512" y="312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68"/>
                  </a:lnTo>
                  <a:lnTo>
                    <a:pt x="1134" y="2913"/>
                  </a:lnTo>
                  <a:lnTo>
                    <a:pt x="823" y="3602"/>
                  </a:lnTo>
                  <a:lnTo>
                    <a:pt x="534" y="4268"/>
                  </a:lnTo>
                  <a:lnTo>
                    <a:pt x="312" y="4957"/>
                  </a:lnTo>
                  <a:lnTo>
                    <a:pt x="134" y="5580"/>
                  </a:lnTo>
                  <a:lnTo>
                    <a:pt x="67" y="5891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89" y="7091"/>
                  </a:lnTo>
                  <a:lnTo>
                    <a:pt x="178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45" y="7558"/>
                  </a:lnTo>
                  <a:lnTo>
                    <a:pt x="867" y="7580"/>
                  </a:lnTo>
                  <a:lnTo>
                    <a:pt x="1045" y="7558"/>
                  </a:lnTo>
                  <a:lnTo>
                    <a:pt x="1223" y="7469"/>
                  </a:lnTo>
                  <a:lnTo>
                    <a:pt x="1379" y="7358"/>
                  </a:lnTo>
                  <a:lnTo>
                    <a:pt x="1534" y="7224"/>
                  </a:lnTo>
                  <a:lnTo>
                    <a:pt x="1668" y="7047"/>
                  </a:lnTo>
                  <a:lnTo>
                    <a:pt x="1801" y="6824"/>
                  </a:lnTo>
                  <a:lnTo>
                    <a:pt x="1912" y="6580"/>
                  </a:lnTo>
                  <a:lnTo>
                    <a:pt x="2023" y="6313"/>
                  </a:lnTo>
                  <a:lnTo>
                    <a:pt x="2112" y="6024"/>
                  </a:lnTo>
                  <a:lnTo>
                    <a:pt x="2290" y="5380"/>
                  </a:lnTo>
                  <a:lnTo>
                    <a:pt x="2423" y="4691"/>
                  </a:lnTo>
                  <a:lnTo>
                    <a:pt x="2512" y="3957"/>
                  </a:lnTo>
                  <a:lnTo>
                    <a:pt x="2579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-1220024" y="2106601"/>
              <a:ext cx="145331" cy="39355"/>
            </a:xfrm>
            <a:custGeom>
              <a:avLst/>
              <a:gdLst/>
              <a:ahLst/>
              <a:cxnLst/>
              <a:rect l="l" t="t" r="r" b="b"/>
              <a:pathLst>
                <a:path w="7803" h="2113" extrusionOk="0">
                  <a:moveTo>
                    <a:pt x="6135" y="1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23"/>
                  </a:lnTo>
                  <a:lnTo>
                    <a:pt x="3779" y="378"/>
                  </a:lnTo>
                  <a:lnTo>
                    <a:pt x="3068" y="578"/>
                  </a:lnTo>
                  <a:lnTo>
                    <a:pt x="2379" y="778"/>
                  </a:lnTo>
                  <a:lnTo>
                    <a:pt x="1735" y="978"/>
                  </a:lnTo>
                  <a:lnTo>
                    <a:pt x="1179" y="1179"/>
                  </a:lnTo>
                  <a:lnTo>
                    <a:pt x="334" y="1490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23"/>
                  </a:lnTo>
                  <a:lnTo>
                    <a:pt x="1868" y="1890"/>
                  </a:lnTo>
                  <a:lnTo>
                    <a:pt x="2557" y="1979"/>
                  </a:lnTo>
                  <a:lnTo>
                    <a:pt x="3268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24" y="2001"/>
                  </a:lnTo>
                  <a:lnTo>
                    <a:pt x="6713" y="1934"/>
                  </a:lnTo>
                  <a:lnTo>
                    <a:pt x="6958" y="1868"/>
                  </a:lnTo>
                  <a:lnTo>
                    <a:pt x="7202" y="1779"/>
                  </a:lnTo>
                  <a:lnTo>
                    <a:pt x="7380" y="1667"/>
                  </a:lnTo>
                  <a:lnTo>
                    <a:pt x="7558" y="1556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780" y="867"/>
                  </a:lnTo>
                  <a:lnTo>
                    <a:pt x="7736" y="667"/>
                  </a:lnTo>
                  <a:lnTo>
                    <a:pt x="7647" y="489"/>
                  </a:lnTo>
                  <a:lnTo>
                    <a:pt x="7513" y="356"/>
                  </a:lnTo>
                  <a:lnTo>
                    <a:pt x="7358" y="245"/>
                  </a:lnTo>
                  <a:lnTo>
                    <a:pt x="7158" y="156"/>
                  </a:lnTo>
                  <a:lnTo>
                    <a:pt x="6958" y="89"/>
                  </a:lnTo>
                  <a:lnTo>
                    <a:pt x="6691" y="45"/>
                  </a:lnTo>
                  <a:lnTo>
                    <a:pt x="6424" y="23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-1239059" y="2117366"/>
              <a:ext cx="42242" cy="42651"/>
            </a:xfrm>
            <a:custGeom>
              <a:avLst/>
              <a:gdLst/>
              <a:ahLst/>
              <a:cxnLst/>
              <a:rect l="l" t="t" r="r" b="b"/>
              <a:pathLst>
                <a:path w="2268" h="2290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489" y="200"/>
                  </a:lnTo>
                  <a:lnTo>
                    <a:pt x="334" y="334"/>
                  </a:lnTo>
                  <a:lnTo>
                    <a:pt x="178" y="512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0" y="1134"/>
                  </a:lnTo>
                  <a:lnTo>
                    <a:pt x="23" y="1378"/>
                  </a:lnTo>
                  <a:lnTo>
                    <a:pt x="89" y="1578"/>
                  </a:lnTo>
                  <a:lnTo>
                    <a:pt x="178" y="1779"/>
                  </a:lnTo>
                  <a:lnTo>
                    <a:pt x="334" y="1956"/>
                  </a:lnTo>
                  <a:lnTo>
                    <a:pt x="489" y="2090"/>
                  </a:lnTo>
                  <a:lnTo>
                    <a:pt x="690" y="2201"/>
                  </a:lnTo>
                  <a:lnTo>
                    <a:pt x="912" y="2245"/>
                  </a:lnTo>
                  <a:lnTo>
                    <a:pt x="1134" y="2290"/>
                  </a:lnTo>
                  <a:lnTo>
                    <a:pt x="1356" y="2245"/>
                  </a:lnTo>
                  <a:lnTo>
                    <a:pt x="1579" y="2201"/>
                  </a:lnTo>
                  <a:lnTo>
                    <a:pt x="1779" y="2090"/>
                  </a:lnTo>
                  <a:lnTo>
                    <a:pt x="1934" y="1956"/>
                  </a:lnTo>
                  <a:lnTo>
                    <a:pt x="2090" y="1779"/>
                  </a:lnTo>
                  <a:lnTo>
                    <a:pt x="2179" y="1578"/>
                  </a:lnTo>
                  <a:lnTo>
                    <a:pt x="2245" y="1378"/>
                  </a:lnTo>
                  <a:lnTo>
                    <a:pt x="2268" y="1134"/>
                  </a:lnTo>
                  <a:lnTo>
                    <a:pt x="2245" y="912"/>
                  </a:lnTo>
                  <a:lnTo>
                    <a:pt x="2179" y="689"/>
                  </a:lnTo>
                  <a:lnTo>
                    <a:pt x="2090" y="512"/>
                  </a:lnTo>
                  <a:lnTo>
                    <a:pt x="1934" y="334"/>
                  </a:lnTo>
                  <a:lnTo>
                    <a:pt x="1779" y="200"/>
                  </a:lnTo>
                  <a:lnTo>
                    <a:pt x="1579" y="89"/>
                  </a:lnTo>
                  <a:lnTo>
                    <a:pt x="1356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-2119984" y="1777497"/>
              <a:ext cx="48872" cy="72042"/>
            </a:xfrm>
            <a:custGeom>
              <a:avLst/>
              <a:gdLst/>
              <a:ahLst/>
              <a:cxnLst/>
              <a:rect l="l" t="t" r="r" b="b"/>
              <a:pathLst>
                <a:path w="2624" h="3868" extrusionOk="0">
                  <a:moveTo>
                    <a:pt x="1290" y="1"/>
                  </a:moveTo>
                  <a:lnTo>
                    <a:pt x="646" y="556"/>
                  </a:lnTo>
                  <a:lnTo>
                    <a:pt x="1" y="1156"/>
                  </a:lnTo>
                  <a:lnTo>
                    <a:pt x="446" y="1668"/>
                  </a:lnTo>
                  <a:lnTo>
                    <a:pt x="890" y="2157"/>
                  </a:lnTo>
                  <a:lnTo>
                    <a:pt x="1712" y="3001"/>
                  </a:lnTo>
                  <a:lnTo>
                    <a:pt x="2379" y="3646"/>
                  </a:lnTo>
                  <a:lnTo>
                    <a:pt x="2424" y="3712"/>
                  </a:lnTo>
                  <a:lnTo>
                    <a:pt x="2446" y="3735"/>
                  </a:lnTo>
                  <a:lnTo>
                    <a:pt x="2490" y="3757"/>
                  </a:lnTo>
                  <a:lnTo>
                    <a:pt x="2557" y="3824"/>
                  </a:lnTo>
                  <a:lnTo>
                    <a:pt x="2601" y="3868"/>
                  </a:lnTo>
                  <a:lnTo>
                    <a:pt x="2624" y="3868"/>
                  </a:lnTo>
                  <a:lnTo>
                    <a:pt x="2601" y="3846"/>
                  </a:lnTo>
                  <a:lnTo>
                    <a:pt x="2601" y="3801"/>
                  </a:lnTo>
                  <a:lnTo>
                    <a:pt x="2601" y="3779"/>
                  </a:lnTo>
                  <a:lnTo>
                    <a:pt x="2557" y="3668"/>
                  </a:lnTo>
                  <a:lnTo>
                    <a:pt x="2557" y="3646"/>
                  </a:lnTo>
                  <a:lnTo>
                    <a:pt x="2268" y="2712"/>
                  </a:lnTo>
                  <a:lnTo>
                    <a:pt x="2224" y="2512"/>
                  </a:lnTo>
                  <a:lnTo>
                    <a:pt x="1801" y="1312"/>
                  </a:lnTo>
                  <a:lnTo>
                    <a:pt x="1557" y="667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-2202363" y="1844976"/>
              <a:ext cx="129593" cy="47214"/>
            </a:xfrm>
            <a:custGeom>
              <a:avLst/>
              <a:gdLst/>
              <a:ahLst/>
              <a:cxnLst/>
              <a:rect l="l" t="t" r="r" b="b"/>
              <a:pathLst>
                <a:path w="6958" h="2535" extrusionOk="0">
                  <a:moveTo>
                    <a:pt x="5669" y="0"/>
                  </a:moveTo>
                  <a:lnTo>
                    <a:pt x="4780" y="23"/>
                  </a:lnTo>
                  <a:lnTo>
                    <a:pt x="3802" y="45"/>
                  </a:lnTo>
                  <a:lnTo>
                    <a:pt x="2779" y="134"/>
                  </a:lnTo>
                  <a:lnTo>
                    <a:pt x="2268" y="178"/>
                  </a:lnTo>
                  <a:lnTo>
                    <a:pt x="1779" y="245"/>
                  </a:lnTo>
                  <a:lnTo>
                    <a:pt x="1312" y="801"/>
                  </a:lnTo>
                  <a:lnTo>
                    <a:pt x="868" y="1334"/>
                  </a:lnTo>
                  <a:lnTo>
                    <a:pt x="423" y="1912"/>
                  </a:lnTo>
                  <a:lnTo>
                    <a:pt x="1" y="2468"/>
                  </a:lnTo>
                  <a:lnTo>
                    <a:pt x="245" y="2512"/>
                  </a:lnTo>
                  <a:lnTo>
                    <a:pt x="490" y="2534"/>
                  </a:lnTo>
                  <a:lnTo>
                    <a:pt x="779" y="2512"/>
                  </a:lnTo>
                  <a:lnTo>
                    <a:pt x="1090" y="2468"/>
                  </a:lnTo>
                  <a:lnTo>
                    <a:pt x="1401" y="2423"/>
                  </a:lnTo>
                  <a:lnTo>
                    <a:pt x="1735" y="2334"/>
                  </a:lnTo>
                  <a:lnTo>
                    <a:pt x="2446" y="2134"/>
                  </a:lnTo>
                  <a:lnTo>
                    <a:pt x="3179" y="1867"/>
                  </a:lnTo>
                  <a:lnTo>
                    <a:pt x="3891" y="1556"/>
                  </a:lnTo>
                  <a:lnTo>
                    <a:pt x="4602" y="1245"/>
                  </a:lnTo>
                  <a:lnTo>
                    <a:pt x="5246" y="934"/>
                  </a:lnTo>
                  <a:lnTo>
                    <a:pt x="5824" y="645"/>
                  </a:lnTo>
                  <a:lnTo>
                    <a:pt x="6802" y="112"/>
                  </a:lnTo>
                  <a:lnTo>
                    <a:pt x="6847" y="89"/>
                  </a:lnTo>
                  <a:lnTo>
                    <a:pt x="6869" y="89"/>
                  </a:lnTo>
                  <a:lnTo>
                    <a:pt x="6869" y="67"/>
                  </a:lnTo>
                  <a:lnTo>
                    <a:pt x="6958" y="23"/>
                  </a:lnTo>
                  <a:lnTo>
                    <a:pt x="6802" y="23"/>
                  </a:lnTo>
                  <a:lnTo>
                    <a:pt x="5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-2071541" y="1717879"/>
              <a:ext cx="58799" cy="131250"/>
            </a:xfrm>
            <a:custGeom>
              <a:avLst/>
              <a:gdLst/>
              <a:ahLst/>
              <a:cxnLst/>
              <a:rect l="l" t="t" r="r" b="b"/>
              <a:pathLst>
                <a:path w="3157" h="7047" extrusionOk="0">
                  <a:moveTo>
                    <a:pt x="3023" y="1"/>
                  </a:moveTo>
                  <a:lnTo>
                    <a:pt x="2090" y="623"/>
                  </a:lnTo>
                  <a:lnTo>
                    <a:pt x="1312" y="1157"/>
                  </a:lnTo>
                  <a:lnTo>
                    <a:pt x="1134" y="1290"/>
                  </a:lnTo>
                  <a:lnTo>
                    <a:pt x="978" y="1401"/>
                  </a:lnTo>
                  <a:lnTo>
                    <a:pt x="867" y="1468"/>
                  </a:lnTo>
                  <a:lnTo>
                    <a:pt x="734" y="1935"/>
                  </a:lnTo>
                  <a:lnTo>
                    <a:pt x="623" y="2401"/>
                  </a:lnTo>
                  <a:lnTo>
                    <a:pt x="512" y="2913"/>
                  </a:lnTo>
                  <a:lnTo>
                    <a:pt x="401" y="3424"/>
                  </a:lnTo>
                  <a:lnTo>
                    <a:pt x="245" y="4424"/>
                  </a:lnTo>
                  <a:lnTo>
                    <a:pt x="134" y="5335"/>
                  </a:lnTo>
                  <a:lnTo>
                    <a:pt x="89" y="5913"/>
                  </a:lnTo>
                  <a:lnTo>
                    <a:pt x="0" y="6847"/>
                  </a:lnTo>
                  <a:lnTo>
                    <a:pt x="0" y="6891"/>
                  </a:lnTo>
                  <a:lnTo>
                    <a:pt x="0" y="6980"/>
                  </a:lnTo>
                  <a:lnTo>
                    <a:pt x="0" y="7002"/>
                  </a:lnTo>
                  <a:lnTo>
                    <a:pt x="0" y="7047"/>
                  </a:lnTo>
                  <a:lnTo>
                    <a:pt x="45" y="6980"/>
                  </a:lnTo>
                  <a:lnTo>
                    <a:pt x="67" y="6958"/>
                  </a:lnTo>
                  <a:lnTo>
                    <a:pt x="200" y="6758"/>
                  </a:lnTo>
                  <a:lnTo>
                    <a:pt x="601" y="6158"/>
                  </a:lnTo>
                  <a:lnTo>
                    <a:pt x="1045" y="5469"/>
                  </a:lnTo>
                  <a:lnTo>
                    <a:pt x="1534" y="4669"/>
                  </a:lnTo>
                  <a:lnTo>
                    <a:pt x="1912" y="4002"/>
                  </a:lnTo>
                  <a:lnTo>
                    <a:pt x="2268" y="3335"/>
                  </a:lnTo>
                  <a:lnTo>
                    <a:pt x="2579" y="2668"/>
                  </a:lnTo>
                  <a:lnTo>
                    <a:pt x="2845" y="2024"/>
                  </a:lnTo>
                  <a:lnTo>
                    <a:pt x="2957" y="1712"/>
                  </a:lnTo>
                  <a:lnTo>
                    <a:pt x="3045" y="1401"/>
                  </a:lnTo>
                  <a:lnTo>
                    <a:pt x="3112" y="1112"/>
                  </a:lnTo>
                  <a:lnTo>
                    <a:pt x="3157" y="846"/>
                  </a:lnTo>
                  <a:lnTo>
                    <a:pt x="3157" y="601"/>
                  </a:lnTo>
                  <a:lnTo>
                    <a:pt x="3157" y="379"/>
                  </a:lnTo>
                  <a:lnTo>
                    <a:pt x="3112" y="179"/>
                  </a:lnTo>
                  <a:lnTo>
                    <a:pt x="30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-2076104" y="1843318"/>
              <a:ext cx="97725" cy="116760"/>
            </a:xfrm>
            <a:custGeom>
              <a:avLst/>
              <a:gdLst/>
              <a:ahLst/>
              <a:cxnLst/>
              <a:rect l="l" t="t" r="r" b="b"/>
              <a:pathLst>
                <a:path w="5247" h="6269" extrusionOk="0">
                  <a:moveTo>
                    <a:pt x="1" y="1"/>
                  </a:moveTo>
                  <a:lnTo>
                    <a:pt x="157" y="334"/>
                  </a:lnTo>
                  <a:lnTo>
                    <a:pt x="534" y="1156"/>
                  </a:lnTo>
                  <a:lnTo>
                    <a:pt x="1135" y="2312"/>
                  </a:lnTo>
                  <a:lnTo>
                    <a:pt x="1468" y="2957"/>
                  </a:lnTo>
                  <a:lnTo>
                    <a:pt x="1846" y="3601"/>
                  </a:lnTo>
                  <a:lnTo>
                    <a:pt x="2246" y="4224"/>
                  </a:lnTo>
                  <a:lnTo>
                    <a:pt x="2646" y="4824"/>
                  </a:lnTo>
                  <a:lnTo>
                    <a:pt x="3046" y="5335"/>
                  </a:lnTo>
                  <a:lnTo>
                    <a:pt x="3268" y="5557"/>
                  </a:lnTo>
                  <a:lnTo>
                    <a:pt x="3468" y="5757"/>
                  </a:lnTo>
                  <a:lnTo>
                    <a:pt x="3668" y="5935"/>
                  </a:lnTo>
                  <a:lnTo>
                    <a:pt x="3868" y="6068"/>
                  </a:lnTo>
                  <a:lnTo>
                    <a:pt x="4068" y="6179"/>
                  </a:lnTo>
                  <a:lnTo>
                    <a:pt x="4268" y="6246"/>
                  </a:lnTo>
                  <a:lnTo>
                    <a:pt x="4446" y="6268"/>
                  </a:lnTo>
                  <a:lnTo>
                    <a:pt x="4624" y="6246"/>
                  </a:lnTo>
                  <a:lnTo>
                    <a:pt x="4802" y="6179"/>
                  </a:lnTo>
                  <a:lnTo>
                    <a:pt x="4957" y="6046"/>
                  </a:lnTo>
                  <a:lnTo>
                    <a:pt x="5091" y="5891"/>
                  </a:lnTo>
                  <a:lnTo>
                    <a:pt x="5180" y="5735"/>
                  </a:lnTo>
                  <a:lnTo>
                    <a:pt x="5246" y="5535"/>
                  </a:lnTo>
                  <a:lnTo>
                    <a:pt x="5246" y="5357"/>
                  </a:lnTo>
                  <a:lnTo>
                    <a:pt x="5202" y="5135"/>
                  </a:lnTo>
                  <a:lnTo>
                    <a:pt x="5135" y="4913"/>
                  </a:lnTo>
                  <a:lnTo>
                    <a:pt x="5046" y="4690"/>
                  </a:lnTo>
                  <a:lnTo>
                    <a:pt x="4913" y="4446"/>
                  </a:lnTo>
                  <a:lnTo>
                    <a:pt x="4757" y="4201"/>
                  </a:lnTo>
                  <a:lnTo>
                    <a:pt x="4580" y="3957"/>
                  </a:lnTo>
                  <a:lnTo>
                    <a:pt x="4157" y="3468"/>
                  </a:lnTo>
                  <a:lnTo>
                    <a:pt x="3668" y="2957"/>
                  </a:lnTo>
                  <a:lnTo>
                    <a:pt x="3135" y="2445"/>
                  </a:lnTo>
                  <a:lnTo>
                    <a:pt x="2579" y="1956"/>
                  </a:lnTo>
                  <a:lnTo>
                    <a:pt x="2024" y="1512"/>
                  </a:lnTo>
                  <a:lnTo>
                    <a:pt x="1512" y="1090"/>
                  </a:lnTo>
                  <a:lnTo>
                    <a:pt x="1023" y="734"/>
                  </a:lnTo>
                  <a:lnTo>
                    <a:pt x="290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-2122461" y="1844976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2"/>
                  </a:lnTo>
                  <a:lnTo>
                    <a:pt x="2045" y="1112"/>
                  </a:lnTo>
                  <a:lnTo>
                    <a:pt x="1757" y="1667"/>
                  </a:lnTo>
                  <a:lnTo>
                    <a:pt x="1445" y="2268"/>
                  </a:lnTo>
                  <a:lnTo>
                    <a:pt x="1134" y="2934"/>
                  </a:lnTo>
                  <a:lnTo>
                    <a:pt x="823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2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1" y="6446"/>
                  </a:lnTo>
                  <a:lnTo>
                    <a:pt x="1" y="6691"/>
                  </a:lnTo>
                  <a:lnTo>
                    <a:pt x="45" y="6913"/>
                  </a:lnTo>
                  <a:lnTo>
                    <a:pt x="90" y="7091"/>
                  </a:lnTo>
                  <a:lnTo>
                    <a:pt x="178" y="7268"/>
                  </a:lnTo>
                  <a:lnTo>
                    <a:pt x="312" y="7402"/>
                  </a:lnTo>
                  <a:lnTo>
                    <a:pt x="467" y="7491"/>
                  </a:lnTo>
                  <a:lnTo>
                    <a:pt x="667" y="7557"/>
                  </a:lnTo>
                  <a:lnTo>
                    <a:pt x="867" y="7580"/>
                  </a:lnTo>
                  <a:lnTo>
                    <a:pt x="1045" y="7557"/>
                  </a:lnTo>
                  <a:lnTo>
                    <a:pt x="1223" y="7491"/>
                  </a:lnTo>
                  <a:lnTo>
                    <a:pt x="1401" y="7380"/>
                  </a:lnTo>
                  <a:lnTo>
                    <a:pt x="1534" y="7224"/>
                  </a:lnTo>
                  <a:lnTo>
                    <a:pt x="1690" y="7046"/>
                  </a:lnTo>
                  <a:lnTo>
                    <a:pt x="1801" y="6824"/>
                  </a:lnTo>
                  <a:lnTo>
                    <a:pt x="1934" y="6602"/>
                  </a:lnTo>
                  <a:lnTo>
                    <a:pt x="2023" y="6313"/>
                  </a:lnTo>
                  <a:lnTo>
                    <a:pt x="2134" y="6024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12" y="3979"/>
                  </a:lnTo>
                  <a:lnTo>
                    <a:pt x="2579" y="3246"/>
                  </a:lnTo>
                  <a:lnTo>
                    <a:pt x="2646" y="2534"/>
                  </a:lnTo>
                  <a:lnTo>
                    <a:pt x="2668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-2076104" y="1817243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35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0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35" y="956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23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8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45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-2095139" y="182800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2268" h="2268" extrusionOk="0">
                  <a:moveTo>
                    <a:pt x="1134" y="0"/>
                  </a:moveTo>
                  <a:lnTo>
                    <a:pt x="912" y="22"/>
                  </a:lnTo>
                  <a:lnTo>
                    <a:pt x="690" y="89"/>
                  </a:lnTo>
                  <a:lnTo>
                    <a:pt x="490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889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56"/>
                  </a:lnTo>
                  <a:lnTo>
                    <a:pt x="334" y="1934"/>
                  </a:lnTo>
                  <a:lnTo>
                    <a:pt x="490" y="2067"/>
                  </a:lnTo>
                  <a:lnTo>
                    <a:pt x="690" y="2178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56" y="2245"/>
                  </a:lnTo>
                  <a:lnTo>
                    <a:pt x="1579" y="2178"/>
                  </a:lnTo>
                  <a:lnTo>
                    <a:pt x="1779" y="2067"/>
                  </a:lnTo>
                  <a:lnTo>
                    <a:pt x="1934" y="1934"/>
                  </a:lnTo>
                  <a:lnTo>
                    <a:pt x="2090" y="1756"/>
                  </a:lnTo>
                  <a:lnTo>
                    <a:pt x="2179" y="1578"/>
                  </a:lnTo>
                  <a:lnTo>
                    <a:pt x="2245" y="1356"/>
                  </a:lnTo>
                  <a:lnTo>
                    <a:pt x="2268" y="1134"/>
                  </a:lnTo>
                  <a:lnTo>
                    <a:pt x="2245" y="889"/>
                  </a:lnTo>
                  <a:lnTo>
                    <a:pt x="2179" y="689"/>
                  </a:lnTo>
                  <a:lnTo>
                    <a:pt x="2090" y="489"/>
                  </a:lnTo>
                  <a:lnTo>
                    <a:pt x="1934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56" y="22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-2094300" y="2802487"/>
              <a:ext cx="82397" cy="127507"/>
            </a:xfrm>
            <a:custGeom>
              <a:avLst/>
              <a:gdLst/>
              <a:ahLst/>
              <a:cxnLst/>
              <a:rect l="l" t="t" r="r" b="b"/>
              <a:pathLst>
                <a:path w="4424" h="6846" extrusionOk="0">
                  <a:moveTo>
                    <a:pt x="733" y="0"/>
                  </a:moveTo>
                  <a:lnTo>
                    <a:pt x="556" y="44"/>
                  </a:lnTo>
                  <a:lnTo>
                    <a:pt x="378" y="133"/>
                  </a:lnTo>
                  <a:lnTo>
                    <a:pt x="222" y="267"/>
                  </a:lnTo>
                  <a:lnTo>
                    <a:pt x="111" y="422"/>
                  </a:lnTo>
                  <a:lnTo>
                    <a:pt x="44" y="600"/>
                  </a:lnTo>
                  <a:lnTo>
                    <a:pt x="0" y="800"/>
                  </a:lnTo>
                  <a:lnTo>
                    <a:pt x="0" y="1022"/>
                  </a:lnTo>
                  <a:lnTo>
                    <a:pt x="44" y="1245"/>
                  </a:lnTo>
                  <a:lnTo>
                    <a:pt x="111" y="1489"/>
                  </a:lnTo>
                  <a:lnTo>
                    <a:pt x="200" y="1734"/>
                  </a:lnTo>
                  <a:lnTo>
                    <a:pt x="333" y="2000"/>
                  </a:lnTo>
                  <a:lnTo>
                    <a:pt x="467" y="2267"/>
                  </a:lnTo>
                  <a:lnTo>
                    <a:pt x="822" y="2823"/>
                  </a:lnTo>
                  <a:lnTo>
                    <a:pt x="1222" y="3401"/>
                  </a:lnTo>
                  <a:lnTo>
                    <a:pt x="1689" y="3979"/>
                  </a:lnTo>
                  <a:lnTo>
                    <a:pt x="2156" y="4534"/>
                  </a:lnTo>
                  <a:lnTo>
                    <a:pt x="2645" y="5068"/>
                  </a:lnTo>
                  <a:lnTo>
                    <a:pt x="3112" y="5534"/>
                  </a:lnTo>
                  <a:lnTo>
                    <a:pt x="3534" y="5979"/>
                  </a:lnTo>
                  <a:lnTo>
                    <a:pt x="4179" y="6601"/>
                  </a:lnTo>
                  <a:lnTo>
                    <a:pt x="4423" y="6846"/>
                  </a:lnTo>
                  <a:lnTo>
                    <a:pt x="4423" y="6846"/>
                  </a:lnTo>
                  <a:lnTo>
                    <a:pt x="4334" y="6490"/>
                  </a:lnTo>
                  <a:lnTo>
                    <a:pt x="4067" y="5601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89" y="1689"/>
                  </a:lnTo>
                  <a:lnTo>
                    <a:pt x="2156" y="1134"/>
                  </a:lnTo>
                  <a:lnTo>
                    <a:pt x="2000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89"/>
                  </a:lnTo>
                  <a:lnTo>
                    <a:pt x="1289" y="156"/>
                  </a:lnTo>
                  <a:lnTo>
                    <a:pt x="1111" y="67"/>
                  </a:lnTo>
                  <a:lnTo>
                    <a:pt x="911" y="22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-2155986" y="2925021"/>
              <a:ext cx="142425" cy="47196"/>
            </a:xfrm>
            <a:custGeom>
              <a:avLst/>
              <a:gdLst/>
              <a:ahLst/>
              <a:cxnLst/>
              <a:rect l="l" t="t" r="r" b="b"/>
              <a:pathLst>
                <a:path w="7647" h="2534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7" y="200"/>
                  </a:lnTo>
                  <a:lnTo>
                    <a:pt x="2156" y="311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89" y="1311"/>
                  </a:lnTo>
                  <a:lnTo>
                    <a:pt x="23" y="1489"/>
                  </a:lnTo>
                  <a:lnTo>
                    <a:pt x="0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0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89"/>
                  </a:lnTo>
                  <a:lnTo>
                    <a:pt x="978" y="2512"/>
                  </a:lnTo>
                  <a:lnTo>
                    <a:pt x="1245" y="2534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67"/>
                  </a:lnTo>
                  <a:lnTo>
                    <a:pt x="3401" y="2045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200"/>
                  </a:lnTo>
                  <a:lnTo>
                    <a:pt x="6024" y="911"/>
                  </a:lnTo>
                  <a:lnTo>
                    <a:pt x="6557" y="622"/>
                  </a:lnTo>
                  <a:lnTo>
                    <a:pt x="7357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-2012350" y="2791293"/>
              <a:ext cx="59228" cy="138291"/>
            </a:xfrm>
            <a:custGeom>
              <a:avLst/>
              <a:gdLst/>
              <a:ahLst/>
              <a:cxnLst/>
              <a:rect l="l" t="t" r="r" b="b"/>
              <a:pathLst>
                <a:path w="3180" h="7425" extrusionOk="0">
                  <a:moveTo>
                    <a:pt x="2401" y="1"/>
                  </a:moveTo>
                  <a:lnTo>
                    <a:pt x="2201" y="23"/>
                  </a:lnTo>
                  <a:lnTo>
                    <a:pt x="2023" y="68"/>
                  </a:lnTo>
                  <a:lnTo>
                    <a:pt x="1846" y="179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401" y="690"/>
                  </a:lnTo>
                  <a:lnTo>
                    <a:pt x="1268" y="912"/>
                  </a:lnTo>
                  <a:lnTo>
                    <a:pt x="1134" y="1179"/>
                  </a:lnTo>
                  <a:lnTo>
                    <a:pt x="1023" y="1468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8" y="3490"/>
                  </a:lnTo>
                  <a:lnTo>
                    <a:pt x="334" y="4202"/>
                  </a:lnTo>
                  <a:lnTo>
                    <a:pt x="245" y="4913"/>
                  </a:lnTo>
                  <a:lnTo>
                    <a:pt x="156" y="5580"/>
                  </a:lnTo>
                  <a:lnTo>
                    <a:pt x="90" y="6180"/>
                  </a:lnTo>
                  <a:lnTo>
                    <a:pt x="23" y="7069"/>
                  </a:lnTo>
                  <a:lnTo>
                    <a:pt x="1" y="7424"/>
                  </a:lnTo>
                  <a:lnTo>
                    <a:pt x="201" y="7136"/>
                  </a:lnTo>
                  <a:lnTo>
                    <a:pt x="712" y="6358"/>
                  </a:lnTo>
                  <a:lnTo>
                    <a:pt x="1401" y="5269"/>
                  </a:lnTo>
                  <a:lnTo>
                    <a:pt x="1779" y="4624"/>
                  </a:lnTo>
                  <a:lnTo>
                    <a:pt x="2135" y="3979"/>
                  </a:lnTo>
                  <a:lnTo>
                    <a:pt x="2468" y="3313"/>
                  </a:lnTo>
                  <a:lnTo>
                    <a:pt x="2757" y="2668"/>
                  </a:lnTo>
                  <a:lnTo>
                    <a:pt x="2979" y="2046"/>
                  </a:lnTo>
                  <a:lnTo>
                    <a:pt x="3068" y="1757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79" y="979"/>
                  </a:lnTo>
                  <a:lnTo>
                    <a:pt x="3157" y="757"/>
                  </a:lnTo>
                  <a:lnTo>
                    <a:pt x="3112" y="557"/>
                  </a:lnTo>
                  <a:lnTo>
                    <a:pt x="3046" y="379"/>
                  </a:lnTo>
                  <a:lnTo>
                    <a:pt x="2935" y="245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-2016485" y="2923363"/>
              <a:ext cx="97297" cy="116742"/>
            </a:xfrm>
            <a:custGeom>
              <a:avLst/>
              <a:gdLst/>
              <a:ahLst/>
              <a:cxnLst/>
              <a:rect l="l" t="t" r="r" b="b"/>
              <a:pathLst>
                <a:path w="5224" h="6268" extrusionOk="0">
                  <a:moveTo>
                    <a:pt x="1" y="0"/>
                  </a:moveTo>
                  <a:lnTo>
                    <a:pt x="134" y="333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34"/>
                  </a:lnTo>
                  <a:lnTo>
                    <a:pt x="1467" y="2956"/>
                  </a:lnTo>
                  <a:lnTo>
                    <a:pt x="1823" y="3601"/>
                  </a:lnTo>
                  <a:lnTo>
                    <a:pt x="2223" y="4245"/>
                  </a:lnTo>
                  <a:lnTo>
                    <a:pt x="2623" y="4823"/>
                  </a:lnTo>
                  <a:lnTo>
                    <a:pt x="3046" y="5334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79"/>
                  </a:lnTo>
                  <a:lnTo>
                    <a:pt x="4246" y="6246"/>
                  </a:lnTo>
                  <a:lnTo>
                    <a:pt x="4424" y="6268"/>
                  </a:lnTo>
                  <a:lnTo>
                    <a:pt x="4601" y="6246"/>
                  </a:lnTo>
                  <a:lnTo>
                    <a:pt x="4779" y="6179"/>
                  </a:lnTo>
                  <a:lnTo>
                    <a:pt x="4957" y="6046"/>
                  </a:lnTo>
                  <a:lnTo>
                    <a:pt x="5090" y="5912"/>
                  </a:lnTo>
                  <a:lnTo>
                    <a:pt x="5179" y="5734"/>
                  </a:lnTo>
                  <a:lnTo>
                    <a:pt x="5224" y="5557"/>
                  </a:lnTo>
                  <a:lnTo>
                    <a:pt x="5224" y="5357"/>
                  </a:lnTo>
                  <a:lnTo>
                    <a:pt x="5202" y="5134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0" y="4468"/>
                  </a:lnTo>
                  <a:lnTo>
                    <a:pt x="4735" y="4223"/>
                  </a:lnTo>
                  <a:lnTo>
                    <a:pt x="4557" y="3956"/>
                  </a:lnTo>
                  <a:lnTo>
                    <a:pt x="4135" y="3467"/>
                  </a:lnTo>
                  <a:lnTo>
                    <a:pt x="3646" y="2956"/>
                  </a:lnTo>
                  <a:lnTo>
                    <a:pt x="3112" y="2445"/>
                  </a:lnTo>
                  <a:lnTo>
                    <a:pt x="2557" y="1956"/>
                  </a:lnTo>
                  <a:lnTo>
                    <a:pt x="2023" y="1511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-2063271" y="2925430"/>
              <a:ext cx="50120" cy="140768"/>
            </a:xfrm>
            <a:custGeom>
              <a:avLst/>
              <a:gdLst/>
              <a:ahLst/>
              <a:cxnLst/>
              <a:rect l="l" t="t" r="r" b="b"/>
              <a:pathLst>
                <a:path w="2691" h="7558" extrusionOk="0">
                  <a:moveTo>
                    <a:pt x="2690" y="0"/>
                  </a:moveTo>
                  <a:lnTo>
                    <a:pt x="2513" y="289"/>
                  </a:lnTo>
                  <a:lnTo>
                    <a:pt x="2068" y="1112"/>
                  </a:lnTo>
                  <a:lnTo>
                    <a:pt x="1779" y="1645"/>
                  </a:lnTo>
                  <a:lnTo>
                    <a:pt x="1468" y="2245"/>
                  </a:lnTo>
                  <a:lnTo>
                    <a:pt x="1135" y="2912"/>
                  </a:lnTo>
                  <a:lnTo>
                    <a:pt x="846" y="3579"/>
                  </a:lnTo>
                  <a:lnTo>
                    <a:pt x="557" y="4268"/>
                  </a:lnTo>
                  <a:lnTo>
                    <a:pt x="312" y="4934"/>
                  </a:lnTo>
                  <a:lnTo>
                    <a:pt x="134" y="5579"/>
                  </a:lnTo>
                  <a:lnTo>
                    <a:pt x="68" y="5868"/>
                  </a:lnTo>
                  <a:lnTo>
                    <a:pt x="23" y="6157"/>
                  </a:lnTo>
                  <a:lnTo>
                    <a:pt x="1" y="6424"/>
                  </a:lnTo>
                  <a:lnTo>
                    <a:pt x="23" y="6668"/>
                  </a:lnTo>
                  <a:lnTo>
                    <a:pt x="45" y="6890"/>
                  </a:lnTo>
                  <a:lnTo>
                    <a:pt x="112" y="7090"/>
                  </a:lnTo>
                  <a:lnTo>
                    <a:pt x="201" y="7246"/>
                  </a:lnTo>
                  <a:lnTo>
                    <a:pt x="312" y="7379"/>
                  </a:lnTo>
                  <a:lnTo>
                    <a:pt x="468" y="7491"/>
                  </a:lnTo>
                  <a:lnTo>
                    <a:pt x="668" y="7535"/>
                  </a:lnTo>
                  <a:lnTo>
                    <a:pt x="868" y="7557"/>
                  </a:lnTo>
                  <a:lnTo>
                    <a:pt x="1068" y="7535"/>
                  </a:lnTo>
                  <a:lnTo>
                    <a:pt x="1246" y="7468"/>
                  </a:lnTo>
                  <a:lnTo>
                    <a:pt x="1401" y="7357"/>
                  </a:lnTo>
                  <a:lnTo>
                    <a:pt x="1557" y="7224"/>
                  </a:lnTo>
                  <a:lnTo>
                    <a:pt x="1690" y="7024"/>
                  </a:lnTo>
                  <a:lnTo>
                    <a:pt x="1824" y="6824"/>
                  </a:lnTo>
                  <a:lnTo>
                    <a:pt x="1935" y="6579"/>
                  </a:lnTo>
                  <a:lnTo>
                    <a:pt x="2046" y="6313"/>
                  </a:lnTo>
                  <a:lnTo>
                    <a:pt x="2135" y="6001"/>
                  </a:lnTo>
                  <a:lnTo>
                    <a:pt x="2290" y="5379"/>
                  </a:lnTo>
                  <a:lnTo>
                    <a:pt x="2424" y="4668"/>
                  </a:lnTo>
                  <a:lnTo>
                    <a:pt x="2535" y="3957"/>
                  </a:lnTo>
                  <a:lnTo>
                    <a:pt x="2601" y="3223"/>
                  </a:lnTo>
                  <a:lnTo>
                    <a:pt x="2646" y="2512"/>
                  </a:lnTo>
                  <a:lnTo>
                    <a:pt x="2668" y="1845"/>
                  </a:lnTo>
                  <a:lnTo>
                    <a:pt x="2690" y="1245"/>
                  </a:lnTo>
                  <a:lnTo>
                    <a:pt x="2690" y="334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-2016485" y="2897269"/>
              <a:ext cx="144903" cy="39355"/>
            </a:xfrm>
            <a:custGeom>
              <a:avLst/>
              <a:gdLst/>
              <a:ahLst/>
              <a:cxnLst/>
              <a:rect l="l" t="t" r="r" b="b"/>
              <a:pathLst>
                <a:path w="7780" h="2113" extrusionOk="0">
                  <a:moveTo>
                    <a:pt x="6135" y="1"/>
                  </a:moveTo>
                  <a:lnTo>
                    <a:pt x="5824" y="23"/>
                  </a:lnTo>
                  <a:lnTo>
                    <a:pt x="5157" y="90"/>
                  </a:lnTo>
                  <a:lnTo>
                    <a:pt x="4468" y="223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4" y="979"/>
                  </a:lnTo>
                  <a:lnTo>
                    <a:pt x="1156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5" y="1801"/>
                  </a:lnTo>
                  <a:lnTo>
                    <a:pt x="1868" y="1890"/>
                  </a:lnTo>
                  <a:lnTo>
                    <a:pt x="2534" y="1979"/>
                  </a:lnTo>
                  <a:lnTo>
                    <a:pt x="3268" y="2046"/>
                  </a:lnTo>
                  <a:lnTo>
                    <a:pt x="4001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6"/>
                  </a:lnTo>
                  <a:lnTo>
                    <a:pt x="6424" y="2001"/>
                  </a:lnTo>
                  <a:lnTo>
                    <a:pt x="6691" y="1935"/>
                  </a:lnTo>
                  <a:lnTo>
                    <a:pt x="6957" y="1868"/>
                  </a:lnTo>
                  <a:lnTo>
                    <a:pt x="7180" y="1779"/>
                  </a:lnTo>
                  <a:lnTo>
                    <a:pt x="7380" y="1668"/>
                  </a:lnTo>
                  <a:lnTo>
                    <a:pt x="7535" y="1534"/>
                  </a:lnTo>
                  <a:lnTo>
                    <a:pt x="7669" y="1401"/>
                  </a:lnTo>
                  <a:lnTo>
                    <a:pt x="7735" y="1246"/>
                  </a:lnTo>
                  <a:lnTo>
                    <a:pt x="7780" y="1068"/>
                  </a:lnTo>
                  <a:lnTo>
                    <a:pt x="7780" y="845"/>
                  </a:lnTo>
                  <a:lnTo>
                    <a:pt x="7735" y="668"/>
                  </a:lnTo>
                  <a:lnTo>
                    <a:pt x="7624" y="490"/>
                  </a:lnTo>
                  <a:lnTo>
                    <a:pt x="7513" y="356"/>
                  </a:lnTo>
                  <a:lnTo>
                    <a:pt x="7357" y="223"/>
                  </a:lnTo>
                  <a:lnTo>
                    <a:pt x="7157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-2035948" y="2908035"/>
              <a:ext cx="42670" cy="42242"/>
            </a:xfrm>
            <a:custGeom>
              <a:avLst/>
              <a:gdLst/>
              <a:ahLst/>
              <a:cxnLst/>
              <a:rect l="l" t="t" r="r" b="b"/>
              <a:pathLst>
                <a:path w="2291" h="2268" extrusionOk="0">
                  <a:moveTo>
                    <a:pt x="1134" y="1"/>
                  </a:moveTo>
                  <a:lnTo>
                    <a:pt x="912" y="23"/>
                  </a:lnTo>
                  <a:lnTo>
                    <a:pt x="690" y="90"/>
                  </a:lnTo>
                  <a:lnTo>
                    <a:pt x="512" y="179"/>
                  </a:lnTo>
                  <a:lnTo>
                    <a:pt x="334" y="334"/>
                  </a:lnTo>
                  <a:lnTo>
                    <a:pt x="201" y="490"/>
                  </a:lnTo>
                  <a:lnTo>
                    <a:pt x="90" y="690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7"/>
                  </a:lnTo>
                  <a:lnTo>
                    <a:pt x="90" y="1579"/>
                  </a:lnTo>
                  <a:lnTo>
                    <a:pt x="201" y="1779"/>
                  </a:lnTo>
                  <a:lnTo>
                    <a:pt x="334" y="1934"/>
                  </a:lnTo>
                  <a:lnTo>
                    <a:pt x="512" y="2068"/>
                  </a:lnTo>
                  <a:lnTo>
                    <a:pt x="690" y="2179"/>
                  </a:lnTo>
                  <a:lnTo>
                    <a:pt x="912" y="2246"/>
                  </a:lnTo>
                  <a:lnTo>
                    <a:pt x="1134" y="2268"/>
                  </a:lnTo>
                  <a:lnTo>
                    <a:pt x="1379" y="2246"/>
                  </a:lnTo>
                  <a:lnTo>
                    <a:pt x="1579" y="2179"/>
                  </a:lnTo>
                  <a:lnTo>
                    <a:pt x="1779" y="2068"/>
                  </a:lnTo>
                  <a:lnTo>
                    <a:pt x="1957" y="1934"/>
                  </a:lnTo>
                  <a:lnTo>
                    <a:pt x="2090" y="1779"/>
                  </a:lnTo>
                  <a:lnTo>
                    <a:pt x="2201" y="1579"/>
                  </a:lnTo>
                  <a:lnTo>
                    <a:pt x="2268" y="1357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90"/>
                  </a:lnTo>
                  <a:lnTo>
                    <a:pt x="2090" y="490"/>
                  </a:lnTo>
                  <a:lnTo>
                    <a:pt x="1957" y="334"/>
                  </a:lnTo>
                  <a:lnTo>
                    <a:pt x="1779" y="179"/>
                  </a:lnTo>
                  <a:lnTo>
                    <a:pt x="1579" y="90"/>
                  </a:lnTo>
                  <a:lnTo>
                    <a:pt x="1379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-1610795" y="1835868"/>
              <a:ext cx="197891" cy="34792"/>
            </a:xfrm>
            <a:custGeom>
              <a:avLst/>
              <a:gdLst/>
              <a:ahLst/>
              <a:cxnLst/>
              <a:rect l="l" t="t" r="r" b="b"/>
              <a:pathLst>
                <a:path w="10625" h="1868" extrusionOk="0">
                  <a:moveTo>
                    <a:pt x="7268" y="0"/>
                  </a:moveTo>
                  <a:lnTo>
                    <a:pt x="6135" y="23"/>
                  </a:lnTo>
                  <a:lnTo>
                    <a:pt x="5023" y="67"/>
                  </a:lnTo>
                  <a:lnTo>
                    <a:pt x="3890" y="134"/>
                  </a:lnTo>
                  <a:lnTo>
                    <a:pt x="2779" y="201"/>
                  </a:lnTo>
                  <a:lnTo>
                    <a:pt x="1645" y="312"/>
                  </a:lnTo>
                  <a:lnTo>
                    <a:pt x="1267" y="356"/>
                  </a:lnTo>
                  <a:lnTo>
                    <a:pt x="912" y="423"/>
                  </a:lnTo>
                  <a:lnTo>
                    <a:pt x="712" y="467"/>
                  </a:lnTo>
                  <a:lnTo>
                    <a:pt x="556" y="534"/>
                  </a:lnTo>
                  <a:lnTo>
                    <a:pt x="378" y="623"/>
                  </a:lnTo>
                  <a:lnTo>
                    <a:pt x="223" y="734"/>
                  </a:lnTo>
                  <a:lnTo>
                    <a:pt x="89" y="867"/>
                  </a:lnTo>
                  <a:lnTo>
                    <a:pt x="45" y="934"/>
                  </a:lnTo>
                  <a:lnTo>
                    <a:pt x="23" y="1023"/>
                  </a:lnTo>
                  <a:lnTo>
                    <a:pt x="0" y="1156"/>
                  </a:lnTo>
                  <a:lnTo>
                    <a:pt x="23" y="1290"/>
                  </a:lnTo>
                  <a:lnTo>
                    <a:pt x="111" y="1401"/>
                  </a:lnTo>
                  <a:lnTo>
                    <a:pt x="200" y="1490"/>
                  </a:lnTo>
                  <a:lnTo>
                    <a:pt x="334" y="1579"/>
                  </a:lnTo>
                  <a:lnTo>
                    <a:pt x="467" y="1645"/>
                  </a:lnTo>
                  <a:lnTo>
                    <a:pt x="623" y="1690"/>
                  </a:lnTo>
                  <a:lnTo>
                    <a:pt x="756" y="1734"/>
                  </a:lnTo>
                  <a:lnTo>
                    <a:pt x="1067" y="1779"/>
                  </a:lnTo>
                  <a:lnTo>
                    <a:pt x="1401" y="1823"/>
                  </a:lnTo>
                  <a:lnTo>
                    <a:pt x="2023" y="1868"/>
                  </a:lnTo>
                  <a:lnTo>
                    <a:pt x="2667" y="1868"/>
                  </a:lnTo>
                  <a:lnTo>
                    <a:pt x="3312" y="1845"/>
                  </a:lnTo>
                  <a:lnTo>
                    <a:pt x="3934" y="1756"/>
                  </a:lnTo>
                  <a:lnTo>
                    <a:pt x="4579" y="1645"/>
                  </a:lnTo>
                  <a:lnTo>
                    <a:pt x="5201" y="1512"/>
                  </a:lnTo>
                  <a:lnTo>
                    <a:pt x="5824" y="1379"/>
                  </a:lnTo>
                  <a:lnTo>
                    <a:pt x="8246" y="756"/>
                  </a:lnTo>
                  <a:lnTo>
                    <a:pt x="9446" y="423"/>
                  </a:lnTo>
                  <a:lnTo>
                    <a:pt x="10624" y="67"/>
                  </a:lnTo>
                  <a:lnTo>
                    <a:pt x="9513" y="23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-1599211" y="1767980"/>
              <a:ext cx="184648" cy="69564"/>
            </a:xfrm>
            <a:custGeom>
              <a:avLst/>
              <a:gdLst/>
              <a:ahLst/>
              <a:cxnLst/>
              <a:rect l="l" t="t" r="r" b="b"/>
              <a:pathLst>
                <a:path w="9914" h="3735" extrusionOk="0">
                  <a:moveTo>
                    <a:pt x="356" y="0"/>
                  </a:moveTo>
                  <a:lnTo>
                    <a:pt x="223" y="23"/>
                  </a:lnTo>
                  <a:lnTo>
                    <a:pt x="112" y="67"/>
                  </a:lnTo>
                  <a:lnTo>
                    <a:pt x="67" y="111"/>
                  </a:lnTo>
                  <a:lnTo>
                    <a:pt x="23" y="156"/>
                  </a:lnTo>
                  <a:lnTo>
                    <a:pt x="1" y="245"/>
                  </a:lnTo>
                  <a:lnTo>
                    <a:pt x="1" y="334"/>
                  </a:lnTo>
                  <a:lnTo>
                    <a:pt x="23" y="423"/>
                  </a:lnTo>
                  <a:lnTo>
                    <a:pt x="67" y="512"/>
                  </a:lnTo>
                  <a:lnTo>
                    <a:pt x="156" y="645"/>
                  </a:lnTo>
                  <a:lnTo>
                    <a:pt x="245" y="756"/>
                  </a:lnTo>
                  <a:lnTo>
                    <a:pt x="356" y="867"/>
                  </a:lnTo>
                  <a:lnTo>
                    <a:pt x="490" y="956"/>
                  </a:lnTo>
                  <a:lnTo>
                    <a:pt x="756" y="1134"/>
                  </a:lnTo>
                  <a:lnTo>
                    <a:pt x="1045" y="1267"/>
                  </a:lnTo>
                  <a:lnTo>
                    <a:pt x="1579" y="1490"/>
                  </a:lnTo>
                  <a:lnTo>
                    <a:pt x="2090" y="1712"/>
                  </a:lnTo>
                  <a:lnTo>
                    <a:pt x="2646" y="1912"/>
                  </a:lnTo>
                  <a:lnTo>
                    <a:pt x="3179" y="2112"/>
                  </a:lnTo>
                  <a:lnTo>
                    <a:pt x="4268" y="2445"/>
                  </a:lnTo>
                  <a:lnTo>
                    <a:pt x="5379" y="2756"/>
                  </a:lnTo>
                  <a:lnTo>
                    <a:pt x="6491" y="3045"/>
                  </a:lnTo>
                  <a:lnTo>
                    <a:pt x="7624" y="3334"/>
                  </a:lnTo>
                  <a:lnTo>
                    <a:pt x="8202" y="3468"/>
                  </a:lnTo>
                  <a:lnTo>
                    <a:pt x="8780" y="3579"/>
                  </a:lnTo>
                  <a:lnTo>
                    <a:pt x="9336" y="3668"/>
                  </a:lnTo>
                  <a:lnTo>
                    <a:pt x="9914" y="3734"/>
                  </a:lnTo>
                  <a:lnTo>
                    <a:pt x="9736" y="3579"/>
                  </a:lnTo>
                  <a:lnTo>
                    <a:pt x="9536" y="3445"/>
                  </a:lnTo>
                  <a:lnTo>
                    <a:pt x="9313" y="3334"/>
                  </a:lnTo>
                  <a:lnTo>
                    <a:pt x="9069" y="3223"/>
                  </a:lnTo>
                  <a:lnTo>
                    <a:pt x="8580" y="3045"/>
                  </a:lnTo>
                  <a:lnTo>
                    <a:pt x="8158" y="2868"/>
                  </a:lnTo>
                  <a:lnTo>
                    <a:pt x="6291" y="2001"/>
                  </a:lnTo>
                  <a:lnTo>
                    <a:pt x="5335" y="1601"/>
                  </a:lnTo>
                  <a:lnTo>
                    <a:pt x="4379" y="1201"/>
                  </a:lnTo>
                  <a:lnTo>
                    <a:pt x="3401" y="823"/>
                  </a:lnTo>
                  <a:lnTo>
                    <a:pt x="2446" y="467"/>
                  </a:lnTo>
                  <a:lnTo>
                    <a:pt x="1957" y="289"/>
                  </a:lnTo>
                  <a:lnTo>
                    <a:pt x="1468" y="156"/>
                  </a:lnTo>
                  <a:lnTo>
                    <a:pt x="979" y="45"/>
                  </a:lnTo>
                  <a:lnTo>
                    <a:pt x="734" y="23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-1512698" y="1716240"/>
              <a:ext cx="98955" cy="121305"/>
            </a:xfrm>
            <a:custGeom>
              <a:avLst/>
              <a:gdLst/>
              <a:ahLst/>
              <a:cxnLst/>
              <a:rect l="l" t="t" r="r" b="b"/>
              <a:pathLst>
                <a:path w="5313" h="6513" extrusionOk="0">
                  <a:moveTo>
                    <a:pt x="312" y="0"/>
                  </a:moveTo>
                  <a:lnTo>
                    <a:pt x="223" y="22"/>
                  </a:lnTo>
                  <a:lnTo>
                    <a:pt x="157" y="89"/>
                  </a:lnTo>
                  <a:lnTo>
                    <a:pt x="90" y="178"/>
                  </a:lnTo>
                  <a:lnTo>
                    <a:pt x="45" y="267"/>
                  </a:lnTo>
                  <a:lnTo>
                    <a:pt x="23" y="356"/>
                  </a:lnTo>
                  <a:lnTo>
                    <a:pt x="1" y="467"/>
                  </a:lnTo>
                  <a:lnTo>
                    <a:pt x="23" y="667"/>
                  </a:lnTo>
                  <a:lnTo>
                    <a:pt x="45" y="845"/>
                  </a:lnTo>
                  <a:lnTo>
                    <a:pt x="90" y="1022"/>
                  </a:lnTo>
                  <a:lnTo>
                    <a:pt x="134" y="1200"/>
                  </a:lnTo>
                  <a:lnTo>
                    <a:pt x="290" y="1556"/>
                  </a:lnTo>
                  <a:lnTo>
                    <a:pt x="468" y="1867"/>
                  </a:lnTo>
                  <a:lnTo>
                    <a:pt x="712" y="2245"/>
                  </a:lnTo>
                  <a:lnTo>
                    <a:pt x="957" y="2601"/>
                  </a:lnTo>
                  <a:lnTo>
                    <a:pt x="1201" y="2956"/>
                  </a:lnTo>
                  <a:lnTo>
                    <a:pt x="1490" y="3290"/>
                  </a:lnTo>
                  <a:lnTo>
                    <a:pt x="1779" y="3601"/>
                  </a:lnTo>
                  <a:lnTo>
                    <a:pt x="2068" y="3912"/>
                  </a:lnTo>
                  <a:lnTo>
                    <a:pt x="2690" y="4512"/>
                  </a:lnTo>
                  <a:lnTo>
                    <a:pt x="3357" y="5090"/>
                  </a:lnTo>
                  <a:lnTo>
                    <a:pt x="4046" y="5646"/>
                  </a:lnTo>
                  <a:lnTo>
                    <a:pt x="4313" y="5868"/>
                  </a:lnTo>
                  <a:lnTo>
                    <a:pt x="4646" y="6157"/>
                  </a:lnTo>
                  <a:lnTo>
                    <a:pt x="4824" y="6290"/>
                  </a:lnTo>
                  <a:lnTo>
                    <a:pt x="5002" y="6401"/>
                  </a:lnTo>
                  <a:lnTo>
                    <a:pt x="5157" y="6468"/>
                  </a:lnTo>
                  <a:lnTo>
                    <a:pt x="5313" y="6512"/>
                  </a:lnTo>
                  <a:lnTo>
                    <a:pt x="5024" y="6112"/>
                  </a:lnTo>
                  <a:lnTo>
                    <a:pt x="4735" y="5734"/>
                  </a:lnTo>
                  <a:lnTo>
                    <a:pt x="4202" y="4934"/>
                  </a:lnTo>
                  <a:lnTo>
                    <a:pt x="3690" y="4112"/>
                  </a:lnTo>
                  <a:lnTo>
                    <a:pt x="3202" y="3267"/>
                  </a:lnTo>
                  <a:lnTo>
                    <a:pt x="2713" y="2445"/>
                  </a:lnTo>
                  <a:lnTo>
                    <a:pt x="2468" y="2023"/>
                  </a:lnTo>
                  <a:lnTo>
                    <a:pt x="2179" y="1645"/>
                  </a:lnTo>
                  <a:lnTo>
                    <a:pt x="1890" y="1267"/>
                  </a:lnTo>
                  <a:lnTo>
                    <a:pt x="1579" y="889"/>
                  </a:lnTo>
                  <a:lnTo>
                    <a:pt x="1246" y="556"/>
                  </a:lnTo>
                  <a:lnTo>
                    <a:pt x="890" y="245"/>
                  </a:lnTo>
                  <a:lnTo>
                    <a:pt x="712" y="111"/>
                  </a:lnTo>
                  <a:lnTo>
                    <a:pt x="623" y="67"/>
                  </a:lnTo>
                  <a:lnTo>
                    <a:pt x="512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-1330955" y="2879892"/>
              <a:ext cx="77424" cy="186716"/>
            </a:xfrm>
            <a:custGeom>
              <a:avLst/>
              <a:gdLst/>
              <a:ahLst/>
              <a:cxnLst/>
              <a:rect l="l" t="t" r="r" b="b"/>
              <a:pathLst>
                <a:path w="4157" h="10025" extrusionOk="0">
                  <a:moveTo>
                    <a:pt x="489" y="0"/>
                  </a:moveTo>
                  <a:lnTo>
                    <a:pt x="356" y="23"/>
                  </a:lnTo>
                  <a:lnTo>
                    <a:pt x="245" y="89"/>
                  </a:lnTo>
                  <a:lnTo>
                    <a:pt x="156" y="178"/>
                  </a:lnTo>
                  <a:lnTo>
                    <a:pt x="89" y="312"/>
                  </a:lnTo>
                  <a:lnTo>
                    <a:pt x="45" y="445"/>
                  </a:lnTo>
                  <a:lnTo>
                    <a:pt x="22" y="600"/>
                  </a:lnTo>
                  <a:lnTo>
                    <a:pt x="0" y="756"/>
                  </a:lnTo>
                  <a:lnTo>
                    <a:pt x="0" y="912"/>
                  </a:lnTo>
                  <a:lnTo>
                    <a:pt x="22" y="1223"/>
                  </a:lnTo>
                  <a:lnTo>
                    <a:pt x="67" y="1534"/>
                  </a:lnTo>
                  <a:lnTo>
                    <a:pt x="200" y="2179"/>
                  </a:lnTo>
                  <a:lnTo>
                    <a:pt x="356" y="2779"/>
                  </a:lnTo>
                  <a:lnTo>
                    <a:pt x="556" y="3401"/>
                  </a:lnTo>
                  <a:lnTo>
                    <a:pt x="800" y="4001"/>
                  </a:lnTo>
                  <a:lnTo>
                    <a:pt x="1067" y="4579"/>
                  </a:lnTo>
                  <a:lnTo>
                    <a:pt x="1356" y="5157"/>
                  </a:lnTo>
                  <a:lnTo>
                    <a:pt x="1667" y="5713"/>
                  </a:lnTo>
                  <a:lnTo>
                    <a:pt x="2890" y="7891"/>
                  </a:lnTo>
                  <a:lnTo>
                    <a:pt x="3512" y="8958"/>
                  </a:lnTo>
                  <a:lnTo>
                    <a:pt x="4157" y="10024"/>
                  </a:lnTo>
                  <a:lnTo>
                    <a:pt x="3912" y="8913"/>
                  </a:lnTo>
                  <a:lnTo>
                    <a:pt x="3645" y="7824"/>
                  </a:lnTo>
                  <a:lnTo>
                    <a:pt x="3356" y="6735"/>
                  </a:lnTo>
                  <a:lnTo>
                    <a:pt x="3045" y="5668"/>
                  </a:lnTo>
                  <a:lnTo>
                    <a:pt x="2712" y="4579"/>
                  </a:lnTo>
                  <a:lnTo>
                    <a:pt x="2356" y="3512"/>
                  </a:lnTo>
                  <a:lnTo>
                    <a:pt x="2001" y="2467"/>
                  </a:lnTo>
                  <a:lnTo>
                    <a:pt x="1601" y="1401"/>
                  </a:lnTo>
                  <a:lnTo>
                    <a:pt x="1467" y="1045"/>
                  </a:lnTo>
                  <a:lnTo>
                    <a:pt x="1312" y="712"/>
                  </a:lnTo>
                  <a:lnTo>
                    <a:pt x="1200" y="556"/>
                  </a:lnTo>
                  <a:lnTo>
                    <a:pt x="1089" y="400"/>
                  </a:lnTo>
                  <a:lnTo>
                    <a:pt x="978" y="267"/>
                  </a:lnTo>
                  <a:lnTo>
                    <a:pt x="823" y="134"/>
                  </a:lnTo>
                  <a:lnTo>
                    <a:pt x="667" y="45"/>
                  </a:lnTo>
                  <a:lnTo>
                    <a:pt x="578" y="2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-1258522" y="2869947"/>
              <a:ext cx="28180" cy="194594"/>
            </a:xfrm>
            <a:custGeom>
              <a:avLst/>
              <a:gdLst/>
              <a:ahLst/>
              <a:cxnLst/>
              <a:rect l="l" t="t" r="r" b="b"/>
              <a:pathLst>
                <a:path w="1513" h="10448" extrusionOk="0">
                  <a:moveTo>
                    <a:pt x="1045" y="1"/>
                  </a:moveTo>
                  <a:lnTo>
                    <a:pt x="957" y="23"/>
                  </a:lnTo>
                  <a:lnTo>
                    <a:pt x="868" y="68"/>
                  </a:lnTo>
                  <a:lnTo>
                    <a:pt x="801" y="134"/>
                  </a:lnTo>
                  <a:lnTo>
                    <a:pt x="690" y="245"/>
                  </a:lnTo>
                  <a:lnTo>
                    <a:pt x="601" y="357"/>
                  </a:lnTo>
                  <a:lnTo>
                    <a:pt x="534" y="490"/>
                  </a:lnTo>
                  <a:lnTo>
                    <a:pt x="468" y="645"/>
                  </a:lnTo>
                  <a:lnTo>
                    <a:pt x="379" y="957"/>
                  </a:lnTo>
                  <a:lnTo>
                    <a:pt x="334" y="1268"/>
                  </a:lnTo>
                  <a:lnTo>
                    <a:pt x="245" y="1823"/>
                  </a:lnTo>
                  <a:lnTo>
                    <a:pt x="156" y="2401"/>
                  </a:lnTo>
                  <a:lnTo>
                    <a:pt x="112" y="2957"/>
                  </a:lnTo>
                  <a:lnTo>
                    <a:pt x="68" y="3535"/>
                  </a:lnTo>
                  <a:lnTo>
                    <a:pt x="1" y="4691"/>
                  </a:lnTo>
                  <a:lnTo>
                    <a:pt x="1" y="5824"/>
                  </a:lnTo>
                  <a:lnTo>
                    <a:pt x="1" y="6980"/>
                  </a:lnTo>
                  <a:lnTo>
                    <a:pt x="1" y="8158"/>
                  </a:lnTo>
                  <a:lnTo>
                    <a:pt x="23" y="8736"/>
                  </a:lnTo>
                  <a:lnTo>
                    <a:pt x="68" y="9336"/>
                  </a:lnTo>
                  <a:lnTo>
                    <a:pt x="134" y="9892"/>
                  </a:lnTo>
                  <a:lnTo>
                    <a:pt x="223" y="10447"/>
                  </a:lnTo>
                  <a:lnTo>
                    <a:pt x="334" y="10269"/>
                  </a:lnTo>
                  <a:lnTo>
                    <a:pt x="401" y="10047"/>
                  </a:lnTo>
                  <a:lnTo>
                    <a:pt x="445" y="9780"/>
                  </a:lnTo>
                  <a:lnTo>
                    <a:pt x="490" y="9536"/>
                  </a:lnTo>
                  <a:lnTo>
                    <a:pt x="557" y="9003"/>
                  </a:lnTo>
                  <a:lnTo>
                    <a:pt x="623" y="8536"/>
                  </a:lnTo>
                  <a:lnTo>
                    <a:pt x="957" y="6513"/>
                  </a:lnTo>
                  <a:lnTo>
                    <a:pt x="1112" y="5491"/>
                  </a:lnTo>
                  <a:lnTo>
                    <a:pt x="1246" y="4468"/>
                  </a:lnTo>
                  <a:lnTo>
                    <a:pt x="1357" y="3424"/>
                  </a:lnTo>
                  <a:lnTo>
                    <a:pt x="1468" y="2401"/>
                  </a:lnTo>
                  <a:lnTo>
                    <a:pt x="1490" y="1890"/>
                  </a:lnTo>
                  <a:lnTo>
                    <a:pt x="1512" y="1379"/>
                  </a:lnTo>
                  <a:lnTo>
                    <a:pt x="1468" y="890"/>
                  </a:lnTo>
                  <a:lnTo>
                    <a:pt x="1446" y="645"/>
                  </a:lnTo>
                  <a:lnTo>
                    <a:pt x="1401" y="401"/>
                  </a:lnTo>
                  <a:lnTo>
                    <a:pt x="1379" y="268"/>
                  </a:lnTo>
                  <a:lnTo>
                    <a:pt x="1312" y="156"/>
                  </a:lnTo>
                  <a:lnTo>
                    <a:pt x="1246" y="45"/>
                  </a:lnTo>
                  <a:lnTo>
                    <a:pt x="1179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-1254369" y="2940740"/>
              <a:ext cx="93982" cy="125030"/>
            </a:xfrm>
            <a:custGeom>
              <a:avLst/>
              <a:gdLst/>
              <a:ahLst/>
              <a:cxnLst/>
              <a:rect l="l" t="t" r="r" b="b"/>
              <a:pathLst>
                <a:path w="5046" h="6713" extrusionOk="0">
                  <a:moveTo>
                    <a:pt x="4579" y="1"/>
                  </a:moveTo>
                  <a:lnTo>
                    <a:pt x="4490" y="23"/>
                  </a:lnTo>
                  <a:lnTo>
                    <a:pt x="4312" y="90"/>
                  </a:lnTo>
                  <a:lnTo>
                    <a:pt x="4134" y="156"/>
                  </a:lnTo>
                  <a:lnTo>
                    <a:pt x="3979" y="245"/>
                  </a:lnTo>
                  <a:lnTo>
                    <a:pt x="3801" y="334"/>
                  </a:lnTo>
                  <a:lnTo>
                    <a:pt x="3512" y="578"/>
                  </a:lnTo>
                  <a:lnTo>
                    <a:pt x="3245" y="845"/>
                  </a:lnTo>
                  <a:lnTo>
                    <a:pt x="2956" y="1156"/>
                  </a:lnTo>
                  <a:lnTo>
                    <a:pt x="2667" y="1490"/>
                  </a:lnTo>
                  <a:lnTo>
                    <a:pt x="2401" y="1823"/>
                  </a:lnTo>
                  <a:lnTo>
                    <a:pt x="2156" y="2179"/>
                  </a:lnTo>
                  <a:lnTo>
                    <a:pt x="1912" y="2534"/>
                  </a:lnTo>
                  <a:lnTo>
                    <a:pt x="1689" y="2912"/>
                  </a:lnTo>
                  <a:lnTo>
                    <a:pt x="1267" y="3668"/>
                  </a:lnTo>
                  <a:lnTo>
                    <a:pt x="889" y="4446"/>
                  </a:lnTo>
                  <a:lnTo>
                    <a:pt x="534" y="5246"/>
                  </a:lnTo>
                  <a:lnTo>
                    <a:pt x="378" y="5579"/>
                  </a:lnTo>
                  <a:lnTo>
                    <a:pt x="178" y="5979"/>
                  </a:lnTo>
                  <a:lnTo>
                    <a:pt x="111" y="6180"/>
                  </a:lnTo>
                  <a:lnTo>
                    <a:pt x="45" y="6380"/>
                  </a:lnTo>
                  <a:lnTo>
                    <a:pt x="0" y="6557"/>
                  </a:lnTo>
                  <a:lnTo>
                    <a:pt x="22" y="6713"/>
                  </a:lnTo>
                  <a:lnTo>
                    <a:pt x="311" y="6335"/>
                  </a:lnTo>
                  <a:lnTo>
                    <a:pt x="622" y="5957"/>
                  </a:lnTo>
                  <a:lnTo>
                    <a:pt x="1267" y="5224"/>
                  </a:lnTo>
                  <a:lnTo>
                    <a:pt x="1912" y="4513"/>
                  </a:lnTo>
                  <a:lnTo>
                    <a:pt x="2601" y="3824"/>
                  </a:lnTo>
                  <a:lnTo>
                    <a:pt x="3290" y="3157"/>
                  </a:lnTo>
                  <a:lnTo>
                    <a:pt x="3601" y="2801"/>
                  </a:lnTo>
                  <a:lnTo>
                    <a:pt x="3912" y="2423"/>
                  </a:lnTo>
                  <a:lnTo>
                    <a:pt x="4201" y="2045"/>
                  </a:lnTo>
                  <a:lnTo>
                    <a:pt x="4490" y="1668"/>
                  </a:lnTo>
                  <a:lnTo>
                    <a:pt x="4734" y="1245"/>
                  </a:lnTo>
                  <a:lnTo>
                    <a:pt x="4934" y="823"/>
                  </a:lnTo>
                  <a:lnTo>
                    <a:pt x="5001" y="623"/>
                  </a:lnTo>
                  <a:lnTo>
                    <a:pt x="5023" y="512"/>
                  </a:lnTo>
                  <a:lnTo>
                    <a:pt x="5045" y="401"/>
                  </a:lnTo>
                  <a:lnTo>
                    <a:pt x="5045" y="312"/>
                  </a:lnTo>
                  <a:lnTo>
                    <a:pt x="5001" y="201"/>
                  </a:lnTo>
                  <a:lnTo>
                    <a:pt x="4957" y="134"/>
                  </a:lnTo>
                  <a:lnTo>
                    <a:pt x="4890" y="67"/>
                  </a:lnTo>
                  <a:lnTo>
                    <a:pt x="4801" y="23"/>
                  </a:lnTo>
                  <a:lnTo>
                    <a:pt x="4690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-2338958" y="2250665"/>
              <a:ext cx="57142" cy="128345"/>
            </a:xfrm>
            <a:custGeom>
              <a:avLst/>
              <a:gdLst/>
              <a:ahLst/>
              <a:cxnLst/>
              <a:rect l="l" t="t" r="r" b="b"/>
              <a:pathLst>
                <a:path w="3068" h="6891" extrusionOk="0">
                  <a:moveTo>
                    <a:pt x="2579" y="0"/>
                  </a:moveTo>
                  <a:lnTo>
                    <a:pt x="2423" y="45"/>
                  </a:lnTo>
                  <a:lnTo>
                    <a:pt x="2290" y="89"/>
                  </a:lnTo>
                  <a:lnTo>
                    <a:pt x="2178" y="178"/>
                  </a:lnTo>
                  <a:lnTo>
                    <a:pt x="2045" y="267"/>
                  </a:lnTo>
                  <a:lnTo>
                    <a:pt x="1934" y="378"/>
                  </a:lnTo>
                  <a:lnTo>
                    <a:pt x="1623" y="756"/>
                  </a:lnTo>
                  <a:lnTo>
                    <a:pt x="1334" y="1134"/>
                  </a:lnTo>
                  <a:lnTo>
                    <a:pt x="1067" y="1534"/>
                  </a:lnTo>
                  <a:lnTo>
                    <a:pt x="800" y="1956"/>
                  </a:lnTo>
                  <a:lnTo>
                    <a:pt x="578" y="2401"/>
                  </a:lnTo>
                  <a:lnTo>
                    <a:pt x="378" y="2823"/>
                  </a:lnTo>
                  <a:lnTo>
                    <a:pt x="178" y="3290"/>
                  </a:lnTo>
                  <a:lnTo>
                    <a:pt x="0" y="3734"/>
                  </a:lnTo>
                  <a:lnTo>
                    <a:pt x="0" y="6890"/>
                  </a:lnTo>
                  <a:lnTo>
                    <a:pt x="712" y="5668"/>
                  </a:lnTo>
                  <a:lnTo>
                    <a:pt x="1401" y="4423"/>
                  </a:lnTo>
                  <a:lnTo>
                    <a:pt x="2045" y="3156"/>
                  </a:lnTo>
                  <a:lnTo>
                    <a:pt x="2690" y="1890"/>
                  </a:lnTo>
                  <a:lnTo>
                    <a:pt x="2845" y="1534"/>
                  </a:lnTo>
                  <a:lnTo>
                    <a:pt x="2979" y="1178"/>
                  </a:lnTo>
                  <a:lnTo>
                    <a:pt x="3023" y="1000"/>
                  </a:lnTo>
                  <a:lnTo>
                    <a:pt x="3068" y="823"/>
                  </a:lnTo>
                  <a:lnTo>
                    <a:pt x="3068" y="645"/>
                  </a:lnTo>
                  <a:lnTo>
                    <a:pt x="3068" y="445"/>
                  </a:lnTo>
                  <a:lnTo>
                    <a:pt x="3023" y="267"/>
                  </a:lnTo>
                  <a:lnTo>
                    <a:pt x="2979" y="178"/>
                  </a:lnTo>
                  <a:lnTo>
                    <a:pt x="2934" y="111"/>
                  </a:lnTo>
                  <a:lnTo>
                    <a:pt x="2823" y="23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-2338958" y="2304063"/>
              <a:ext cx="120485" cy="104747"/>
            </a:xfrm>
            <a:custGeom>
              <a:avLst/>
              <a:gdLst/>
              <a:ahLst/>
              <a:cxnLst/>
              <a:rect l="l" t="t" r="r" b="b"/>
              <a:pathLst>
                <a:path w="6469" h="5624" extrusionOk="0">
                  <a:moveTo>
                    <a:pt x="5979" y="0"/>
                  </a:moveTo>
                  <a:lnTo>
                    <a:pt x="5824" y="23"/>
                  </a:lnTo>
                  <a:lnTo>
                    <a:pt x="5668" y="67"/>
                  </a:lnTo>
                  <a:lnTo>
                    <a:pt x="5535" y="112"/>
                  </a:lnTo>
                  <a:lnTo>
                    <a:pt x="5246" y="267"/>
                  </a:lnTo>
                  <a:lnTo>
                    <a:pt x="4979" y="445"/>
                  </a:lnTo>
                  <a:lnTo>
                    <a:pt x="4512" y="756"/>
                  </a:lnTo>
                  <a:lnTo>
                    <a:pt x="4045" y="1112"/>
                  </a:lnTo>
                  <a:lnTo>
                    <a:pt x="3601" y="1467"/>
                  </a:lnTo>
                  <a:lnTo>
                    <a:pt x="3156" y="1823"/>
                  </a:lnTo>
                  <a:lnTo>
                    <a:pt x="2290" y="2579"/>
                  </a:lnTo>
                  <a:lnTo>
                    <a:pt x="1445" y="3357"/>
                  </a:lnTo>
                  <a:lnTo>
                    <a:pt x="734" y="4046"/>
                  </a:lnTo>
                  <a:lnTo>
                    <a:pt x="0" y="4735"/>
                  </a:lnTo>
                  <a:lnTo>
                    <a:pt x="0" y="5624"/>
                  </a:lnTo>
                  <a:lnTo>
                    <a:pt x="800" y="5068"/>
                  </a:lnTo>
                  <a:lnTo>
                    <a:pt x="1601" y="4512"/>
                  </a:lnTo>
                  <a:lnTo>
                    <a:pt x="2467" y="3912"/>
                  </a:lnTo>
                  <a:lnTo>
                    <a:pt x="3290" y="3312"/>
                  </a:lnTo>
                  <a:lnTo>
                    <a:pt x="4112" y="2690"/>
                  </a:lnTo>
                  <a:lnTo>
                    <a:pt x="4935" y="2045"/>
                  </a:lnTo>
                  <a:lnTo>
                    <a:pt x="5312" y="1712"/>
                  </a:lnTo>
                  <a:lnTo>
                    <a:pt x="5690" y="1379"/>
                  </a:lnTo>
                  <a:lnTo>
                    <a:pt x="6046" y="1023"/>
                  </a:lnTo>
                  <a:lnTo>
                    <a:pt x="6201" y="823"/>
                  </a:lnTo>
                  <a:lnTo>
                    <a:pt x="6357" y="623"/>
                  </a:lnTo>
                  <a:lnTo>
                    <a:pt x="6424" y="512"/>
                  </a:lnTo>
                  <a:lnTo>
                    <a:pt x="6468" y="378"/>
                  </a:lnTo>
                  <a:lnTo>
                    <a:pt x="6468" y="267"/>
                  </a:lnTo>
                  <a:lnTo>
                    <a:pt x="6468" y="201"/>
                  </a:lnTo>
                  <a:lnTo>
                    <a:pt x="6446" y="156"/>
                  </a:lnTo>
                  <a:lnTo>
                    <a:pt x="6379" y="89"/>
                  </a:lnTo>
                  <a:lnTo>
                    <a:pt x="6313" y="45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-2338958" y="2398026"/>
              <a:ext cx="119237" cy="30247"/>
            </a:xfrm>
            <a:custGeom>
              <a:avLst/>
              <a:gdLst/>
              <a:ahLst/>
              <a:cxnLst/>
              <a:rect l="l" t="t" r="r" b="b"/>
              <a:pathLst>
                <a:path w="6402" h="1624" extrusionOk="0">
                  <a:moveTo>
                    <a:pt x="4268" y="1"/>
                  </a:moveTo>
                  <a:lnTo>
                    <a:pt x="3823" y="23"/>
                  </a:lnTo>
                  <a:lnTo>
                    <a:pt x="3401" y="68"/>
                  </a:lnTo>
                  <a:lnTo>
                    <a:pt x="2979" y="134"/>
                  </a:lnTo>
                  <a:lnTo>
                    <a:pt x="2556" y="201"/>
                  </a:lnTo>
                  <a:lnTo>
                    <a:pt x="2112" y="290"/>
                  </a:lnTo>
                  <a:lnTo>
                    <a:pt x="1289" y="512"/>
                  </a:lnTo>
                  <a:lnTo>
                    <a:pt x="645" y="712"/>
                  </a:lnTo>
                  <a:lnTo>
                    <a:pt x="0" y="934"/>
                  </a:lnTo>
                  <a:lnTo>
                    <a:pt x="0" y="1579"/>
                  </a:lnTo>
                  <a:lnTo>
                    <a:pt x="1045" y="1579"/>
                  </a:lnTo>
                  <a:lnTo>
                    <a:pt x="2090" y="1601"/>
                  </a:lnTo>
                  <a:lnTo>
                    <a:pt x="3045" y="1623"/>
                  </a:lnTo>
                  <a:lnTo>
                    <a:pt x="3534" y="1601"/>
                  </a:lnTo>
                  <a:lnTo>
                    <a:pt x="4001" y="1579"/>
                  </a:lnTo>
                  <a:lnTo>
                    <a:pt x="4490" y="1534"/>
                  </a:lnTo>
                  <a:lnTo>
                    <a:pt x="4957" y="1468"/>
                  </a:lnTo>
                  <a:lnTo>
                    <a:pt x="5423" y="1357"/>
                  </a:lnTo>
                  <a:lnTo>
                    <a:pt x="5868" y="1223"/>
                  </a:lnTo>
                  <a:lnTo>
                    <a:pt x="6068" y="1134"/>
                  </a:lnTo>
                  <a:lnTo>
                    <a:pt x="6179" y="1068"/>
                  </a:lnTo>
                  <a:lnTo>
                    <a:pt x="6246" y="1001"/>
                  </a:lnTo>
                  <a:lnTo>
                    <a:pt x="6313" y="934"/>
                  </a:lnTo>
                  <a:lnTo>
                    <a:pt x="6379" y="845"/>
                  </a:lnTo>
                  <a:lnTo>
                    <a:pt x="6401" y="757"/>
                  </a:lnTo>
                  <a:lnTo>
                    <a:pt x="6401" y="645"/>
                  </a:lnTo>
                  <a:lnTo>
                    <a:pt x="6357" y="557"/>
                  </a:lnTo>
                  <a:lnTo>
                    <a:pt x="6313" y="468"/>
                  </a:lnTo>
                  <a:lnTo>
                    <a:pt x="6224" y="401"/>
                  </a:lnTo>
                  <a:lnTo>
                    <a:pt x="6135" y="334"/>
                  </a:lnTo>
                  <a:lnTo>
                    <a:pt x="5979" y="245"/>
                  </a:lnTo>
                  <a:lnTo>
                    <a:pt x="5801" y="179"/>
                  </a:lnTo>
                  <a:lnTo>
                    <a:pt x="5624" y="112"/>
                  </a:lnTo>
                  <a:lnTo>
                    <a:pt x="5446" y="68"/>
                  </a:lnTo>
                  <a:lnTo>
                    <a:pt x="5068" y="23"/>
                  </a:lnTo>
                  <a:lnTo>
                    <a:pt x="4690" y="1"/>
                  </a:lnTo>
                  <a:close/>
                </a:path>
              </a:pathLst>
            </a:custGeom>
            <a:solidFill>
              <a:srgbClr val="FFFFFF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-1756108" y="1975369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4" y="1"/>
                  </a:moveTo>
                  <a:lnTo>
                    <a:pt x="3379" y="23"/>
                  </a:lnTo>
                  <a:lnTo>
                    <a:pt x="3335" y="45"/>
                  </a:lnTo>
                  <a:lnTo>
                    <a:pt x="3246" y="112"/>
                  </a:lnTo>
                  <a:lnTo>
                    <a:pt x="3179" y="245"/>
                  </a:lnTo>
                  <a:lnTo>
                    <a:pt x="3135" y="401"/>
                  </a:lnTo>
                  <a:lnTo>
                    <a:pt x="3113" y="579"/>
                  </a:lnTo>
                  <a:lnTo>
                    <a:pt x="3090" y="801"/>
                  </a:lnTo>
                  <a:lnTo>
                    <a:pt x="3046" y="1290"/>
                  </a:lnTo>
                  <a:lnTo>
                    <a:pt x="3046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5" y="2601"/>
                  </a:lnTo>
                  <a:lnTo>
                    <a:pt x="2890" y="2757"/>
                  </a:lnTo>
                  <a:lnTo>
                    <a:pt x="2824" y="2846"/>
                  </a:lnTo>
                  <a:lnTo>
                    <a:pt x="2735" y="2912"/>
                  </a:lnTo>
                  <a:lnTo>
                    <a:pt x="2601" y="2957"/>
                  </a:lnTo>
                  <a:lnTo>
                    <a:pt x="2424" y="3001"/>
                  </a:lnTo>
                  <a:lnTo>
                    <a:pt x="2224" y="3024"/>
                  </a:lnTo>
                  <a:lnTo>
                    <a:pt x="1757" y="3046"/>
                  </a:lnTo>
                  <a:lnTo>
                    <a:pt x="1268" y="3068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7"/>
                  </a:lnTo>
                  <a:lnTo>
                    <a:pt x="223" y="3201"/>
                  </a:lnTo>
                  <a:lnTo>
                    <a:pt x="112" y="3268"/>
                  </a:lnTo>
                  <a:lnTo>
                    <a:pt x="23" y="3335"/>
                  </a:lnTo>
                  <a:lnTo>
                    <a:pt x="1" y="3379"/>
                  </a:lnTo>
                  <a:lnTo>
                    <a:pt x="1" y="3446"/>
                  </a:lnTo>
                  <a:lnTo>
                    <a:pt x="1" y="3490"/>
                  </a:lnTo>
                  <a:lnTo>
                    <a:pt x="23" y="3535"/>
                  </a:lnTo>
                  <a:lnTo>
                    <a:pt x="112" y="3624"/>
                  </a:lnTo>
                  <a:lnTo>
                    <a:pt x="223" y="3668"/>
                  </a:lnTo>
                  <a:lnTo>
                    <a:pt x="379" y="3735"/>
                  </a:lnTo>
                  <a:lnTo>
                    <a:pt x="579" y="3757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57" y="3824"/>
                  </a:lnTo>
                  <a:lnTo>
                    <a:pt x="2224" y="3868"/>
                  </a:lnTo>
                  <a:lnTo>
                    <a:pt x="2424" y="3890"/>
                  </a:lnTo>
                  <a:lnTo>
                    <a:pt x="2601" y="3913"/>
                  </a:lnTo>
                  <a:lnTo>
                    <a:pt x="2735" y="3957"/>
                  </a:lnTo>
                  <a:lnTo>
                    <a:pt x="2824" y="4024"/>
                  </a:lnTo>
                  <a:lnTo>
                    <a:pt x="2890" y="4135"/>
                  </a:lnTo>
                  <a:lnTo>
                    <a:pt x="2935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46" y="5091"/>
                  </a:lnTo>
                  <a:lnTo>
                    <a:pt x="3046" y="5602"/>
                  </a:lnTo>
                  <a:lnTo>
                    <a:pt x="3090" y="6069"/>
                  </a:lnTo>
                  <a:lnTo>
                    <a:pt x="3113" y="6291"/>
                  </a:lnTo>
                  <a:lnTo>
                    <a:pt x="3135" y="6469"/>
                  </a:lnTo>
                  <a:lnTo>
                    <a:pt x="3179" y="6646"/>
                  </a:lnTo>
                  <a:lnTo>
                    <a:pt x="3246" y="6758"/>
                  </a:lnTo>
                  <a:lnTo>
                    <a:pt x="3335" y="6846"/>
                  </a:lnTo>
                  <a:lnTo>
                    <a:pt x="3379" y="6869"/>
                  </a:lnTo>
                  <a:lnTo>
                    <a:pt x="3490" y="6869"/>
                  </a:lnTo>
                  <a:lnTo>
                    <a:pt x="3535" y="6846"/>
                  </a:lnTo>
                  <a:lnTo>
                    <a:pt x="3602" y="6758"/>
                  </a:lnTo>
                  <a:lnTo>
                    <a:pt x="3668" y="6646"/>
                  </a:lnTo>
                  <a:lnTo>
                    <a:pt x="3713" y="6469"/>
                  </a:lnTo>
                  <a:lnTo>
                    <a:pt x="3757" y="6291"/>
                  </a:lnTo>
                  <a:lnTo>
                    <a:pt x="3779" y="6069"/>
                  </a:lnTo>
                  <a:lnTo>
                    <a:pt x="3802" y="5602"/>
                  </a:lnTo>
                  <a:lnTo>
                    <a:pt x="3824" y="5091"/>
                  </a:lnTo>
                  <a:lnTo>
                    <a:pt x="3846" y="4646"/>
                  </a:lnTo>
                  <a:lnTo>
                    <a:pt x="3868" y="4446"/>
                  </a:lnTo>
                  <a:lnTo>
                    <a:pt x="3913" y="4268"/>
                  </a:lnTo>
                  <a:lnTo>
                    <a:pt x="3957" y="4135"/>
                  </a:lnTo>
                  <a:lnTo>
                    <a:pt x="4024" y="4024"/>
                  </a:lnTo>
                  <a:lnTo>
                    <a:pt x="4113" y="3957"/>
                  </a:lnTo>
                  <a:lnTo>
                    <a:pt x="4246" y="3913"/>
                  </a:lnTo>
                  <a:lnTo>
                    <a:pt x="4424" y="3890"/>
                  </a:lnTo>
                  <a:lnTo>
                    <a:pt x="4624" y="3868"/>
                  </a:lnTo>
                  <a:lnTo>
                    <a:pt x="5091" y="3824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7"/>
                  </a:lnTo>
                  <a:lnTo>
                    <a:pt x="6469" y="3735"/>
                  </a:lnTo>
                  <a:lnTo>
                    <a:pt x="6624" y="3668"/>
                  </a:lnTo>
                  <a:lnTo>
                    <a:pt x="6758" y="3624"/>
                  </a:lnTo>
                  <a:lnTo>
                    <a:pt x="6824" y="3535"/>
                  </a:lnTo>
                  <a:lnTo>
                    <a:pt x="6847" y="3490"/>
                  </a:lnTo>
                  <a:lnTo>
                    <a:pt x="6847" y="3446"/>
                  </a:lnTo>
                  <a:lnTo>
                    <a:pt x="6847" y="3379"/>
                  </a:lnTo>
                  <a:lnTo>
                    <a:pt x="6824" y="3335"/>
                  </a:lnTo>
                  <a:lnTo>
                    <a:pt x="6758" y="3268"/>
                  </a:lnTo>
                  <a:lnTo>
                    <a:pt x="6624" y="3201"/>
                  </a:lnTo>
                  <a:lnTo>
                    <a:pt x="6469" y="3157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8"/>
                  </a:lnTo>
                  <a:lnTo>
                    <a:pt x="5091" y="3046"/>
                  </a:lnTo>
                  <a:lnTo>
                    <a:pt x="4624" y="3024"/>
                  </a:lnTo>
                  <a:lnTo>
                    <a:pt x="4424" y="3001"/>
                  </a:lnTo>
                  <a:lnTo>
                    <a:pt x="4246" y="2957"/>
                  </a:lnTo>
                  <a:lnTo>
                    <a:pt x="4113" y="2912"/>
                  </a:lnTo>
                  <a:lnTo>
                    <a:pt x="4024" y="2846"/>
                  </a:lnTo>
                  <a:lnTo>
                    <a:pt x="3957" y="2757"/>
                  </a:lnTo>
                  <a:lnTo>
                    <a:pt x="3913" y="2601"/>
                  </a:lnTo>
                  <a:lnTo>
                    <a:pt x="3868" y="2446"/>
                  </a:lnTo>
                  <a:lnTo>
                    <a:pt x="3846" y="2246"/>
                  </a:lnTo>
                  <a:lnTo>
                    <a:pt x="3824" y="1779"/>
                  </a:lnTo>
                  <a:lnTo>
                    <a:pt x="3802" y="1290"/>
                  </a:lnTo>
                  <a:lnTo>
                    <a:pt x="3779" y="801"/>
                  </a:lnTo>
                  <a:lnTo>
                    <a:pt x="3757" y="579"/>
                  </a:lnTo>
                  <a:lnTo>
                    <a:pt x="3713" y="401"/>
                  </a:lnTo>
                  <a:lnTo>
                    <a:pt x="3668" y="245"/>
                  </a:lnTo>
                  <a:lnTo>
                    <a:pt x="3602" y="112"/>
                  </a:lnTo>
                  <a:lnTo>
                    <a:pt x="3535" y="45"/>
                  </a:lnTo>
                  <a:lnTo>
                    <a:pt x="3490" y="23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-1134740" y="2302406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1"/>
                  </a:moveTo>
                  <a:lnTo>
                    <a:pt x="3334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801"/>
                  </a:lnTo>
                  <a:lnTo>
                    <a:pt x="3046" y="1267"/>
                  </a:lnTo>
                  <a:lnTo>
                    <a:pt x="3046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6"/>
                  </a:lnTo>
                  <a:lnTo>
                    <a:pt x="801" y="3068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112" y="3246"/>
                  </a:lnTo>
                  <a:lnTo>
                    <a:pt x="23" y="3335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5"/>
                  </a:lnTo>
                  <a:lnTo>
                    <a:pt x="112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35"/>
                  </a:lnTo>
                  <a:lnTo>
                    <a:pt x="801" y="3779"/>
                  </a:lnTo>
                  <a:lnTo>
                    <a:pt x="1267" y="3801"/>
                  </a:lnTo>
                  <a:lnTo>
                    <a:pt x="1756" y="3824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4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4"/>
                  </a:lnTo>
                  <a:lnTo>
                    <a:pt x="3001" y="4624"/>
                  </a:lnTo>
                  <a:lnTo>
                    <a:pt x="3046" y="5090"/>
                  </a:lnTo>
                  <a:lnTo>
                    <a:pt x="3046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7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6" y="4624"/>
                  </a:lnTo>
                  <a:lnTo>
                    <a:pt x="3868" y="4424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4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35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5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57" y="3246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68" y="3068"/>
                  </a:lnTo>
                  <a:lnTo>
                    <a:pt x="5579" y="3046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57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34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-1660468" y="2924183"/>
              <a:ext cx="127935" cy="127935"/>
            </a:xfrm>
            <a:custGeom>
              <a:avLst/>
              <a:gdLst/>
              <a:ahLst/>
              <a:cxnLst/>
              <a:rect l="l" t="t" r="r" b="b"/>
              <a:pathLst>
                <a:path w="6869" h="6869" extrusionOk="0">
                  <a:moveTo>
                    <a:pt x="3379" y="1"/>
                  </a:moveTo>
                  <a:lnTo>
                    <a:pt x="3334" y="23"/>
                  </a:lnTo>
                  <a:lnTo>
                    <a:pt x="3245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801"/>
                  </a:lnTo>
                  <a:lnTo>
                    <a:pt x="3045" y="1267"/>
                  </a:lnTo>
                  <a:lnTo>
                    <a:pt x="3045" y="1779"/>
                  </a:lnTo>
                  <a:lnTo>
                    <a:pt x="3001" y="2223"/>
                  </a:lnTo>
                  <a:lnTo>
                    <a:pt x="2978" y="2423"/>
                  </a:lnTo>
                  <a:lnTo>
                    <a:pt x="2956" y="2601"/>
                  </a:lnTo>
                  <a:lnTo>
                    <a:pt x="2890" y="2734"/>
                  </a:lnTo>
                  <a:lnTo>
                    <a:pt x="2845" y="2846"/>
                  </a:lnTo>
                  <a:lnTo>
                    <a:pt x="2734" y="2890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78" y="3046"/>
                  </a:lnTo>
                  <a:lnTo>
                    <a:pt x="1267" y="3046"/>
                  </a:lnTo>
                  <a:lnTo>
                    <a:pt x="800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2" y="3179"/>
                  </a:lnTo>
                  <a:lnTo>
                    <a:pt x="111" y="3246"/>
                  </a:lnTo>
                  <a:lnTo>
                    <a:pt x="22" y="3335"/>
                  </a:lnTo>
                  <a:lnTo>
                    <a:pt x="0" y="3379"/>
                  </a:lnTo>
                  <a:lnTo>
                    <a:pt x="0" y="3423"/>
                  </a:lnTo>
                  <a:lnTo>
                    <a:pt x="0" y="3490"/>
                  </a:lnTo>
                  <a:lnTo>
                    <a:pt x="22" y="3535"/>
                  </a:lnTo>
                  <a:lnTo>
                    <a:pt x="111" y="3601"/>
                  </a:lnTo>
                  <a:lnTo>
                    <a:pt x="222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800" y="3779"/>
                  </a:lnTo>
                  <a:lnTo>
                    <a:pt x="1267" y="3801"/>
                  </a:lnTo>
                  <a:lnTo>
                    <a:pt x="1778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45" y="4024"/>
                  </a:lnTo>
                  <a:lnTo>
                    <a:pt x="2890" y="4112"/>
                  </a:lnTo>
                  <a:lnTo>
                    <a:pt x="2956" y="4246"/>
                  </a:lnTo>
                  <a:lnTo>
                    <a:pt x="2978" y="4424"/>
                  </a:lnTo>
                  <a:lnTo>
                    <a:pt x="3001" y="4624"/>
                  </a:lnTo>
                  <a:lnTo>
                    <a:pt x="3045" y="5090"/>
                  </a:lnTo>
                  <a:lnTo>
                    <a:pt x="3045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5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23" y="6868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57"/>
                  </a:lnTo>
                  <a:lnTo>
                    <a:pt x="3667" y="6624"/>
                  </a:lnTo>
                  <a:lnTo>
                    <a:pt x="3712" y="6468"/>
                  </a:lnTo>
                  <a:lnTo>
                    <a:pt x="3756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5" y="4624"/>
                  </a:lnTo>
                  <a:lnTo>
                    <a:pt x="3868" y="4424"/>
                  </a:lnTo>
                  <a:lnTo>
                    <a:pt x="3912" y="4246"/>
                  </a:lnTo>
                  <a:lnTo>
                    <a:pt x="3956" y="4112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5" y="3912"/>
                  </a:lnTo>
                  <a:lnTo>
                    <a:pt x="4423" y="3868"/>
                  </a:lnTo>
                  <a:lnTo>
                    <a:pt x="4623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68" y="3423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57" y="3246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68" y="3090"/>
                  </a:lnTo>
                  <a:lnTo>
                    <a:pt x="5579" y="3046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5" y="2957"/>
                  </a:lnTo>
                  <a:lnTo>
                    <a:pt x="4112" y="2890"/>
                  </a:lnTo>
                  <a:lnTo>
                    <a:pt x="4023" y="2846"/>
                  </a:lnTo>
                  <a:lnTo>
                    <a:pt x="3956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5" y="2223"/>
                  </a:lnTo>
                  <a:lnTo>
                    <a:pt x="3823" y="1779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56" y="578"/>
                  </a:lnTo>
                  <a:lnTo>
                    <a:pt x="3712" y="378"/>
                  </a:lnTo>
                  <a:lnTo>
                    <a:pt x="3667" y="223"/>
                  </a:lnTo>
                  <a:lnTo>
                    <a:pt x="3601" y="112"/>
                  </a:lnTo>
                  <a:lnTo>
                    <a:pt x="3534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-2123709" y="219188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1" y="2245"/>
                  </a:lnTo>
                  <a:lnTo>
                    <a:pt x="2979" y="2445"/>
                  </a:lnTo>
                  <a:lnTo>
                    <a:pt x="2935" y="2601"/>
                  </a:lnTo>
                  <a:lnTo>
                    <a:pt x="2890" y="2756"/>
                  </a:lnTo>
                  <a:lnTo>
                    <a:pt x="2824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57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57" y="3823"/>
                  </a:lnTo>
                  <a:lnTo>
                    <a:pt x="2224" y="3868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24" y="4023"/>
                  </a:lnTo>
                  <a:lnTo>
                    <a:pt x="2890" y="4134"/>
                  </a:lnTo>
                  <a:lnTo>
                    <a:pt x="2935" y="4268"/>
                  </a:lnTo>
                  <a:lnTo>
                    <a:pt x="2979" y="4445"/>
                  </a:lnTo>
                  <a:lnTo>
                    <a:pt x="3001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8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47" y="3445"/>
                  </a:lnTo>
                  <a:lnTo>
                    <a:pt x="6847" y="3379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51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950967" y="516800"/>
            <a:ext cx="10290000" cy="1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1"/>
          </p:nvPr>
        </p:nvSpPr>
        <p:spPr>
          <a:xfrm>
            <a:off x="3130533" y="2455267"/>
            <a:ext cx="5930800" cy="1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/>
          <p:nvPr/>
        </p:nvSpPr>
        <p:spPr>
          <a:xfrm>
            <a:off x="2798800" y="4815933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CREDITS:</a:t>
            </a:r>
            <a:r>
              <a:rPr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This presentation template was created by </a:t>
            </a:r>
            <a:r>
              <a:rPr lang="en" sz="1600" b="1" u="sng">
                <a:solidFill>
                  <a:schemeClr val="hlink"/>
                </a:solidFill>
                <a:latin typeface="Anaheim"/>
                <a:ea typeface="Anaheim"/>
                <a:cs typeface="Anaheim"/>
                <a:sym typeface="Anaheim"/>
                <a:hlinkClick r:id="rId2"/>
              </a:rPr>
              <a:t>Slidesgo</a:t>
            </a:r>
            <a:r>
              <a:rPr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, and includes icons by </a:t>
            </a:r>
            <a:r>
              <a:rPr lang="en" sz="1600" b="1" u="sng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lang="en" sz="1600" b="1" u="sng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600" b="1" u="sng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337067" y="274700"/>
            <a:ext cx="11518000" cy="6308800"/>
          </a:xfrm>
          <a:prstGeom prst="roundRect">
            <a:avLst>
              <a:gd name="adj" fmla="val 85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9"/>
          <p:cNvSpPr txBox="1"/>
          <p:nvPr/>
        </p:nvSpPr>
        <p:spPr>
          <a:xfrm>
            <a:off x="3580800" y="4195467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434343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" sz="1333" b="1">
                <a:solidFill>
                  <a:srgbClr val="191919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434343"/>
                </a:solidFill>
                <a:latin typeface="Archivo"/>
                <a:ea typeface="Archivo"/>
                <a:cs typeface="Archivo"/>
                <a:sym typeface="Archivo"/>
              </a:rPr>
              <a:t>, and includes icons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434343"/>
                </a:solidFill>
                <a:latin typeface="Archivo"/>
                <a:ea typeface="Archivo"/>
                <a:cs typeface="Archivo"/>
                <a:sym typeface="Archivo"/>
              </a:rPr>
              <a:t>, infographics &amp; images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rgbClr val="434343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" sz="1333">
                <a:solidFill>
                  <a:srgbClr val="434343"/>
                </a:solidFill>
                <a:latin typeface="Archivo"/>
                <a:ea typeface="Archivo"/>
                <a:cs typeface="Archivo"/>
                <a:sym typeface="Archivo"/>
              </a:rPr>
              <a:t>and content by </a:t>
            </a:r>
            <a:r>
              <a:rPr lang="en" sz="1333" b="1">
                <a:solidFill>
                  <a:srgbClr val="434343"/>
                </a:solidFill>
                <a:latin typeface="Archivo"/>
                <a:ea typeface="Archivo"/>
                <a:cs typeface="Archivo"/>
                <a:sym typeface="Archivo"/>
              </a:rPr>
              <a:t>José Escobedo</a:t>
            </a:r>
            <a:endParaRPr sz="1333" b="1">
              <a:solidFill>
                <a:srgbClr val="434343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  <p:extLst>
      <p:ext uri="{BB962C8B-B14F-4D97-AF65-F5344CB8AC3E}">
        <p14:creationId xmlns:p14="http://schemas.microsoft.com/office/powerpoint/2010/main" val="3043075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/>
          <p:nvPr/>
        </p:nvSpPr>
        <p:spPr>
          <a:xfrm>
            <a:off x="337067" y="274700"/>
            <a:ext cx="11518000" cy="6308800"/>
          </a:xfrm>
          <a:prstGeom prst="roundRect">
            <a:avLst>
              <a:gd name="adj" fmla="val 85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61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9"/>
          <p:cNvSpPr txBox="1">
            <a:spLocks noGrp="1"/>
          </p:cNvSpPr>
          <p:nvPr>
            <p:ph type="title"/>
          </p:nvPr>
        </p:nvSpPr>
        <p:spPr>
          <a:xfrm>
            <a:off x="4141600" y="2243000"/>
            <a:ext cx="3908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0" name="Google Shape;790;p9"/>
          <p:cNvSpPr txBox="1">
            <a:spLocks noGrp="1"/>
          </p:cNvSpPr>
          <p:nvPr>
            <p:ph type="subTitle" idx="1"/>
          </p:nvPr>
        </p:nvSpPr>
        <p:spPr>
          <a:xfrm>
            <a:off x="3275000" y="3652700"/>
            <a:ext cx="5642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1" name="Google Shape;791;p9"/>
          <p:cNvSpPr/>
          <p:nvPr/>
        </p:nvSpPr>
        <p:spPr>
          <a:xfrm>
            <a:off x="1" y="0"/>
            <a:ext cx="2099012" cy="6933248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9"/>
          <p:cNvSpPr/>
          <p:nvPr/>
        </p:nvSpPr>
        <p:spPr>
          <a:xfrm rot="5400000">
            <a:off x="8798502" y="3491805"/>
            <a:ext cx="1578365" cy="5208620"/>
          </a:xfrm>
          <a:custGeom>
            <a:avLst/>
            <a:gdLst/>
            <a:ahLst/>
            <a:cxnLst/>
            <a:rect l="l" t="t" r="r" b="b"/>
            <a:pathLst>
              <a:path w="10183" h="33604" extrusionOk="0">
                <a:moveTo>
                  <a:pt x="3038" y="0"/>
                </a:moveTo>
                <a:lnTo>
                  <a:pt x="2870" y="207"/>
                </a:lnTo>
                <a:lnTo>
                  <a:pt x="2663" y="469"/>
                </a:lnTo>
                <a:lnTo>
                  <a:pt x="2213" y="1107"/>
                </a:lnTo>
                <a:lnTo>
                  <a:pt x="1726" y="1857"/>
                </a:lnTo>
                <a:lnTo>
                  <a:pt x="1257" y="2663"/>
                </a:lnTo>
                <a:lnTo>
                  <a:pt x="807" y="3488"/>
                </a:lnTo>
                <a:lnTo>
                  <a:pt x="619" y="3901"/>
                </a:lnTo>
                <a:lnTo>
                  <a:pt x="432" y="4294"/>
                </a:lnTo>
                <a:lnTo>
                  <a:pt x="282" y="4670"/>
                </a:lnTo>
                <a:lnTo>
                  <a:pt x="169" y="5007"/>
                </a:lnTo>
                <a:lnTo>
                  <a:pt x="76" y="5326"/>
                </a:lnTo>
                <a:lnTo>
                  <a:pt x="38" y="5607"/>
                </a:lnTo>
                <a:lnTo>
                  <a:pt x="1" y="5926"/>
                </a:lnTo>
                <a:lnTo>
                  <a:pt x="1" y="6245"/>
                </a:lnTo>
                <a:lnTo>
                  <a:pt x="19" y="6545"/>
                </a:lnTo>
                <a:lnTo>
                  <a:pt x="57" y="6863"/>
                </a:lnTo>
                <a:lnTo>
                  <a:pt x="113" y="7163"/>
                </a:lnTo>
                <a:lnTo>
                  <a:pt x="207" y="7464"/>
                </a:lnTo>
                <a:lnTo>
                  <a:pt x="301" y="7745"/>
                </a:lnTo>
                <a:lnTo>
                  <a:pt x="432" y="8026"/>
                </a:lnTo>
                <a:lnTo>
                  <a:pt x="563" y="8307"/>
                </a:lnTo>
                <a:lnTo>
                  <a:pt x="732" y="8551"/>
                </a:lnTo>
                <a:lnTo>
                  <a:pt x="919" y="8795"/>
                </a:lnTo>
                <a:lnTo>
                  <a:pt x="1126" y="9020"/>
                </a:lnTo>
                <a:lnTo>
                  <a:pt x="1332" y="9245"/>
                </a:lnTo>
                <a:lnTo>
                  <a:pt x="1576" y="9432"/>
                </a:lnTo>
                <a:lnTo>
                  <a:pt x="1820" y="9601"/>
                </a:lnTo>
                <a:lnTo>
                  <a:pt x="2101" y="9751"/>
                </a:lnTo>
                <a:lnTo>
                  <a:pt x="2551" y="9957"/>
                </a:lnTo>
                <a:lnTo>
                  <a:pt x="3020" y="10164"/>
                </a:lnTo>
                <a:lnTo>
                  <a:pt x="3526" y="10389"/>
                </a:lnTo>
                <a:lnTo>
                  <a:pt x="4013" y="10614"/>
                </a:lnTo>
                <a:lnTo>
                  <a:pt x="4238" y="10764"/>
                </a:lnTo>
                <a:lnTo>
                  <a:pt x="4445" y="10895"/>
                </a:lnTo>
                <a:lnTo>
                  <a:pt x="4651" y="11064"/>
                </a:lnTo>
                <a:lnTo>
                  <a:pt x="4839" y="11251"/>
                </a:lnTo>
                <a:lnTo>
                  <a:pt x="5007" y="11439"/>
                </a:lnTo>
                <a:lnTo>
                  <a:pt x="5139" y="11645"/>
                </a:lnTo>
                <a:lnTo>
                  <a:pt x="5251" y="11889"/>
                </a:lnTo>
                <a:lnTo>
                  <a:pt x="5345" y="12151"/>
                </a:lnTo>
                <a:lnTo>
                  <a:pt x="5382" y="12376"/>
                </a:lnTo>
                <a:lnTo>
                  <a:pt x="5382" y="12601"/>
                </a:lnTo>
                <a:lnTo>
                  <a:pt x="5364" y="12826"/>
                </a:lnTo>
                <a:lnTo>
                  <a:pt x="5326" y="13033"/>
                </a:lnTo>
                <a:lnTo>
                  <a:pt x="5251" y="13258"/>
                </a:lnTo>
                <a:lnTo>
                  <a:pt x="5157" y="13445"/>
                </a:lnTo>
                <a:lnTo>
                  <a:pt x="5045" y="13652"/>
                </a:lnTo>
                <a:lnTo>
                  <a:pt x="4914" y="13820"/>
                </a:lnTo>
                <a:lnTo>
                  <a:pt x="4801" y="13914"/>
                </a:lnTo>
                <a:lnTo>
                  <a:pt x="4670" y="14027"/>
                </a:lnTo>
                <a:lnTo>
                  <a:pt x="4557" y="14102"/>
                </a:lnTo>
                <a:lnTo>
                  <a:pt x="4426" y="14177"/>
                </a:lnTo>
                <a:lnTo>
                  <a:pt x="4145" y="14308"/>
                </a:lnTo>
                <a:lnTo>
                  <a:pt x="3863" y="14420"/>
                </a:lnTo>
                <a:lnTo>
                  <a:pt x="3545" y="14495"/>
                </a:lnTo>
                <a:lnTo>
                  <a:pt x="3245" y="14552"/>
                </a:lnTo>
                <a:lnTo>
                  <a:pt x="2626" y="14664"/>
                </a:lnTo>
                <a:lnTo>
                  <a:pt x="2213" y="14758"/>
                </a:lnTo>
                <a:lnTo>
                  <a:pt x="2007" y="14814"/>
                </a:lnTo>
                <a:lnTo>
                  <a:pt x="1801" y="14889"/>
                </a:lnTo>
                <a:lnTo>
                  <a:pt x="1613" y="14964"/>
                </a:lnTo>
                <a:lnTo>
                  <a:pt x="1444" y="15058"/>
                </a:lnTo>
                <a:lnTo>
                  <a:pt x="1276" y="15170"/>
                </a:lnTo>
                <a:lnTo>
                  <a:pt x="1107" y="15283"/>
                </a:lnTo>
                <a:lnTo>
                  <a:pt x="957" y="15414"/>
                </a:lnTo>
                <a:lnTo>
                  <a:pt x="807" y="15545"/>
                </a:lnTo>
                <a:lnTo>
                  <a:pt x="694" y="15695"/>
                </a:lnTo>
                <a:lnTo>
                  <a:pt x="563" y="15864"/>
                </a:lnTo>
                <a:lnTo>
                  <a:pt x="469" y="16052"/>
                </a:lnTo>
                <a:lnTo>
                  <a:pt x="376" y="16239"/>
                </a:lnTo>
                <a:lnTo>
                  <a:pt x="301" y="16446"/>
                </a:lnTo>
                <a:lnTo>
                  <a:pt x="244" y="16689"/>
                </a:lnTo>
                <a:lnTo>
                  <a:pt x="207" y="16989"/>
                </a:lnTo>
                <a:lnTo>
                  <a:pt x="207" y="17289"/>
                </a:lnTo>
                <a:lnTo>
                  <a:pt x="226" y="17589"/>
                </a:lnTo>
                <a:lnTo>
                  <a:pt x="282" y="17889"/>
                </a:lnTo>
                <a:lnTo>
                  <a:pt x="376" y="18189"/>
                </a:lnTo>
                <a:lnTo>
                  <a:pt x="507" y="18452"/>
                </a:lnTo>
                <a:lnTo>
                  <a:pt x="657" y="18715"/>
                </a:lnTo>
                <a:lnTo>
                  <a:pt x="826" y="18958"/>
                </a:lnTo>
                <a:lnTo>
                  <a:pt x="938" y="19090"/>
                </a:lnTo>
                <a:lnTo>
                  <a:pt x="1051" y="19202"/>
                </a:lnTo>
                <a:lnTo>
                  <a:pt x="1294" y="19390"/>
                </a:lnTo>
                <a:lnTo>
                  <a:pt x="1557" y="19577"/>
                </a:lnTo>
                <a:lnTo>
                  <a:pt x="1838" y="19746"/>
                </a:lnTo>
                <a:lnTo>
                  <a:pt x="2101" y="19933"/>
                </a:lnTo>
                <a:lnTo>
                  <a:pt x="2345" y="20121"/>
                </a:lnTo>
                <a:lnTo>
                  <a:pt x="2457" y="20233"/>
                </a:lnTo>
                <a:lnTo>
                  <a:pt x="2570" y="20346"/>
                </a:lnTo>
                <a:lnTo>
                  <a:pt x="2682" y="20477"/>
                </a:lnTo>
                <a:lnTo>
                  <a:pt x="2757" y="20608"/>
                </a:lnTo>
                <a:lnTo>
                  <a:pt x="2945" y="20927"/>
                </a:lnTo>
                <a:lnTo>
                  <a:pt x="3076" y="21265"/>
                </a:lnTo>
                <a:lnTo>
                  <a:pt x="3170" y="21621"/>
                </a:lnTo>
                <a:lnTo>
                  <a:pt x="3226" y="21977"/>
                </a:lnTo>
                <a:lnTo>
                  <a:pt x="3263" y="22352"/>
                </a:lnTo>
                <a:lnTo>
                  <a:pt x="3282" y="22727"/>
                </a:lnTo>
                <a:lnTo>
                  <a:pt x="3263" y="23084"/>
                </a:lnTo>
                <a:lnTo>
                  <a:pt x="3207" y="23459"/>
                </a:lnTo>
                <a:lnTo>
                  <a:pt x="3132" y="23871"/>
                </a:lnTo>
                <a:lnTo>
                  <a:pt x="3038" y="24303"/>
                </a:lnTo>
                <a:lnTo>
                  <a:pt x="2926" y="24715"/>
                </a:lnTo>
                <a:lnTo>
                  <a:pt x="2795" y="25109"/>
                </a:lnTo>
                <a:lnTo>
                  <a:pt x="2513" y="25934"/>
                </a:lnTo>
                <a:lnTo>
                  <a:pt x="2213" y="26721"/>
                </a:lnTo>
                <a:lnTo>
                  <a:pt x="1932" y="27547"/>
                </a:lnTo>
                <a:lnTo>
                  <a:pt x="1801" y="27940"/>
                </a:lnTo>
                <a:lnTo>
                  <a:pt x="1688" y="28353"/>
                </a:lnTo>
                <a:lnTo>
                  <a:pt x="1576" y="28765"/>
                </a:lnTo>
                <a:lnTo>
                  <a:pt x="1501" y="29197"/>
                </a:lnTo>
                <a:lnTo>
                  <a:pt x="1444" y="29628"/>
                </a:lnTo>
                <a:lnTo>
                  <a:pt x="1388" y="30059"/>
                </a:lnTo>
                <a:lnTo>
                  <a:pt x="1388" y="30453"/>
                </a:lnTo>
                <a:lnTo>
                  <a:pt x="1426" y="30866"/>
                </a:lnTo>
                <a:lnTo>
                  <a:pt x="1482" y="31259"/>
                </a:lnTo>
                <a:lnTo>
                  <a:pt x="1576" y="31653"/>
                </a:lnTo>
                <a:lnTo>
                  <a:pt x="1726" y="32028"/>
                </a:lnTo>
                <a:lnTo>
                  <a:pt x="1801" y="32216"/>
                </a:lnTo>
                <a:lnTo>
                  <a:pt x="1895" y="32384"/>
                </a:lnTo>
                <a:lnTo>
                  <a:pt x="2007" y="32553"/>
                </a:lnTo>
                <a:lnTo>
                  <a:pt x="2120" y="32703"/>
                </a:lnTo>
                <a:lnTo>
                  <a:pt x="2251" y="32853"/>
                </a:lnTo>
                <a:lnTo>
                  <a:pt x="2382" y="33003"/>
                </a:lnTo>
                <a:lnTo>
                  <a:pt x="2607" y="33191"/>
                </a:lnTo>
                <a:lnTo>
                  <a:pt x="2851" y="33341"/>
                </a:lnTo>
                <a:lnTo>
                  <a:pt x="3076" y="33453"/>
                </a:lnTo>
                <a:lnTo>
                  <a:pt x="3320" y="33528"/>
                </a:lnTo>
                <a:lnTo>
                  <a:pt x="3563" y="33566"/>
                </a:lnTo>
                <a:lnTo>
                  <a:pt x="3807" y="33603"/>
                </a:lnTo>
                <a:lnTo>
                  <a:pt x="4051" y="33585"/>
                </a:lnTo>
                <a:lnTo>
                  <a:pt x="4295" y="33566"/>
                </a:lnTo>
                <a:lnTo>
                  <a:pt x="4539" y="33510"/>
                </a:lnTo>
                <a:lnTo>
                  <a:pt x="4801" y="33435"/>
                </a:lnTo>
                <a:lnTo>
                  <a:pt x="5045" y="33360"/>
                </a:lnTo>
                <a:lnTo>
                  <a:pt x="5289" y="33247"/>
                </a:lnTo>
                <a:lnTo>
                  <a:pt x="5757" y="33022"/>
                </a:lnTo>
                <a:lnTo>
                  <a:pt x="6226" y="32778"/>
                </a:lnTo>
                <a:lnTo>
                  <a:pt x="6957" y="32366"/>
                </a:lnTo>
                <a:lnTo>
                  <a:pt x="7333" y="32159"/>
                </a:lnTo>
                <a:lnTo>
                  <a:pt x="7726" y="32009"/>
                </a:lnTo>
                <a:lnTo>
                  <a:pt x="7914" y="31953"/>
                </a:lnTo>
                <a:lnTo>
                  <a:pt x="8120" y="31897"/>
                </a:lnTo>
                <a:lnTo>
                  <a:pt x="8326" y="31859"/>
                </a:lnTo>
                <a:lnTo>
                  <a:pt x="8720" y="31859"/>
                </a:lnTo>
                <a:lnTo>
                  <a:pt x="8926" y="31897"/>
                </a:lnTo>
                <a:lnTo>
                  <a:pt x="9133" y="31953"/>
                </a:lnTo>
                <a:lnTo>
                  <a:pt x="9339" y="32028"/>
                </a:lnTo>
                <a:lnTo>
                  <a:pt x="9489" y="32122"/>
                </a:lnTo>
                <a:lnTo>
                  <a:pt x="9639" y="32216"/>
                </a:lnTo>
                <a:lnTo>
                  <a:pt x="9770" y="32309"/>
                </a:lnTo>
                <a:lnTo>
                  <a:pt x="9864" y="32422"/>
                </a:lnTo>
                <a:lnTo>
                  <a:pt x="9976" y="32535"/>
                </a:lnTo>
                <a:lnTo>
                  <a:pt x="10051" y="32666"/>
                </a:lnTo>
                <a:lnTo>
                  <a:pt x="10127" y="32797"/>
                </a:lnTo>
                <a:lnTo>
                  <a:pt x="10183" y="32928"/>
                </a:lnTo>
                <a:lnTo>
                  <a:pt x="10183" y="113"/>
                </a:lnTo>
                <a:lnTo>
                  <a:pt x="30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9"/>
          <p:cNvSpPr/>
          <p:nvPr/>
        </p:nvSpPr>
        <p:spPr>
          <a:xfrm rot="10357306" flipH="1">
            <a:off x="1368993" y="60158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9"/>
          <p:cNvSpPr/>
          <p:nvPr/>
        </p:nvSpPr>
        <p:spPr>
          <a:xfrm rot="10800000" flipH="1">
            <a:off x="8647934" y="-36468"/>
            <a:ext cx="3544125" cy="1334223"/>
          </a:xfrm>
          <a:custGeom>
            <a:avLst/>
            <a:gdLst/>
            <a:ahLst/>
            <a:cxnLst/>
            <a:rect l="l" t="t" r="r" b="b"/>
            <a:pathLst>
              <a:path w="40748" h="15340" extrusionOk="0">
                <a:moveTo>
                  <a:pt x="15883" y="1"/>
                </a:moveTo>
                <a:lnTo>
                  <a:pt x="15245" y="19"/>
                </a:lnTo>
                <a:lnTo>
                  <a:pt x="14608" y="76"/>
                </a:lnTo>
                <a:lnTo>
                  <a:pt x="13970" y="151"/>
                </a:lnTo>
                <a:lnTo>
                  <a:pt x="13333" y="263"/>
                </a:lnTo>
                <a:lnTo>
                  <a:pt x="12695" y="376"/>
                </a:lnTo>
                <a:lnTo>
                  <a:pt x="12076" y="526"/>
                </a:lnTo>
                <a:lnTo>
                  <a:pt x="11439" y="694"/>
                </a:lnTo>
                <a:lnTo>
                  <a:pt x="10820" y="882"/>
                </a:lnTo>
                <a:lnTo>
                  <a:pt x="10220" y="1088"/>
                </a:lnTo>
                <a:lnTo>
                  <a:pt x="9620" y="1313"/>
                </a:lnTo>
                <a:lnTo>
                  <a:pt x="9020" y="1576"/>
                </a:lnTo>
                <a:lnTo>
                  <a:pt x="8438" y="1857"/>
                </a:lnTo>
                <a:lnTo>
                  <a:pt x="7876" y="2138"/>
                </a:lnTo>
                <a:lnTo>
                  <a:pt x="7313" y="2457"/>
                </a:lnTo>
                <a:lnTo>
                  <a:pt x="6751" y="2795"/>
                </a:lnTo>
                <a:lnTo>
                  <a:pt x="6226" y="3151"/>
                </a:lnTo>
                <a:lnTo>
                  <a:pt x="5701" y="3526"/>
                </a:lnTo>
                <a:lnTo>
                  <a:pt x="5194" y="3920"/>
                </a:lnTo>
                <a:lnTo>
                  <a:pt x="4707" y="4332"/>
                </a:lnTo>
                <a:lnTo>
                  <a:pt x="4219" y="4764"/>
                </a:lnTo>
                <a:lnTo>
                  <a:pt x="3769" y="5214"/>
                </a:lnTo>
                <a:lnTo>
                  <a:pt x="3319" y="5682"/>
                </a:lnTo>
                <a:lnTo>
                  <a:pt x="2907" y="6170"/>
                </a:lnTo>
                <a:lnTo>
                  <a:pt x="2494" y="6676"/>
                </a:lnTo>
                <a:lnTo>
                  <a:pt x="2213" y="7070"/>
                </a:lnTo>
                <a:lnTo>
                  <a:pt x="1950" y="7464"/>
                </a:lnTo>
                <a:lnTo>
                  <a:pt x="1707" y="7858"/>
                </a:lnTo>
                <a:lnTo>
                  <a:pt x="1482" y="8251"/>
                </a:lnTo>
                <a:lnTo>
                  <a:pt x="1275" y="8664"/>
                </a:lnTo>
                <a:lnTo>
                  <a:pt x="1088" y="9095"/>
                </a:lnTo>
                <a:lnTo>
                  <a:pt x="919" y="9527"/>
                </a:lnTo>
                <a:lnTo>
                  <a:pt x="750" y="9977"/>
                </a:lnTo>
                <a:lnTo>
                  <a:pt x="356" y="11327"/>
                </a:lnTo>
                <a:lnTo>
                  <a:pt x="131" y="12171"/>
                </a:lnTo>
                <a:lnTo>
                  <a:pt x="75" y="12452"/>
                </a:lnTo>
                <a:lnTo>
                  <a:pt x="56" y="12527"/>
                </a:lnTo>
                <a:lnTo>
                  <a:pt x="75" y="12546"/>
                </a:lnTo>
                <a:lnTo>
                  <a:pt x="38" y="12564"/>
                </a:lnTo>
                <a:lnTo>
                  <a:pt x="19" y="12621"/>
                </a:lnTo>
                <a:lnTo>
                  <a:pt x="0" y="12696"/>
                </a:lnTo>
                <a:lnTo>
                  <a:pt x="19" y="12977"/>
                </a:lnTo>
                <a:lnTo>
                  <a:pt x="38" y="13371"/>
                </a:lnTo>
                <a:lnTo>
                  <a:pt x="75" y="13783"/>
                </a:lnTo>
                <a:lnTo>
                  <a:pt x="131" y="14214"/>
                </a:lnTo>
                <a:lnTo>
                  <a:pt x="206" y="14571"/>
                </a:lnTo>
                <a:lnTo>
                  <a:pt x="263" y="14833"/>
                </a:lnTo>
                <a:lnTo>
                  <a:pt x="300" y="14908"/>
                </a:lnTo>
                <a:lnTo>
                  <a:pt x="319" y="14927"/>
                </a:lnTo>
                <a:lnTo>
                  <a:pt x="40748" y="15340"/>
                </a:lnTo>
                <a:lnTo>
                  <a:pt x="40748" y="6339"/>
                </a:lnTo>
                <a:lnTo>
                  <a:pt x="40035" y="6414"/>
                </a:lnTo>
                <a:lnTo>
                  <a:pt x="39322" y="6489"/>
                </a:lnTo>
                <a:lnTo>
                  <a:pt x="38629" y="6526"/>
                </a:lnTo>
                <a:lnTo>
                  <a:pt x="37916" y="6564"/>
                </a:lnTo>
                <a:lnTo>
                  <a:pt x="36491" y="6564"/>
                </a:lnTo>
                <a:lnTo>
                  <a:pt x="35778" y="6526"/>
                </a:lnTo>
                <a:lnTo>
                  <a:pt x="35085" y="6470"/>
                </a:lnTo>
                <a:lnTo>
                  <a:pt x="34391" y="6395"/>
                </a:lnTo>
                <a:lnTo>
                  <a:pt x="33697" y="6282"/>
                </a:lnTo>
                <a:lnTo>
                  <a:pt x="33003" y="6151"/>
                </a:lnTo>
                <a:lnTo>
                  <a:pt x="32328" y="6001"/>
                </a:lnTo>
                <a:lnTo>
                  <a:pt x="31653" y="5814"/>
                </a:lnTo>
                <a:lnTo>
                  <a:pt x="30997" y="5589"/>
                </a:lnTo>
                <a:lnTo>
                  <a:pt x="30322" y="5345"/>
                </a:lnTo>
                <a:lnTo>
                  <a:pt x="29684" y="5064"/>
                </a:lnTo>
                <a:lnTo>
                  <a:pt x="29140" y="4801"/>
                </a:lnTo>
                <a:lnTo>
                  <a:pt x="28596" y="4520"/>
                </a:lnTo>
                <a:lnTo>
                  <a:pt x="28071" y="4239"/>
                </a:lnTo>
                <a:lnTo>
                  <a:pt x="27546" y="3920"/>
                </a:lnTo>
                <a:lnTo>
                  <a:pt x="26496" y="3301"/>
                </a:lnTo>
                <a:lnTo>
                  <a:pt x="25446" y="2663"/>
                </a:lnTo>
                <a:lnTo>
                  <a:pt x="24921" y="2363"/>
                </a:lnTo>
                <a:lnTo>
                  <a:pt x="24377" y="2082"/>
                </a:lnTo>
                <a:lnTo>
                  <a:pt x="23834" y="1801"/>
                </a:lnTo>
                <a:lnTo>
                  <a:pt x="23271" y="1538"/>
                </a:lnTo>
                <a:lnTo>
                  <a:pt x="22708" y="1295"/>
                </a:lnTo>
                <a:lnTo>
                  <a:pt x="22146" y="1051"/>
                </a:lnTo>
                <a:lnTo>
                  <a:pt x="21565" y="844"/>
                </a:lnTo>
                <a:lnTo>
                  <a:pt x="20983" y="657"/>
                </a:lnTo>
                <a:lnTo>
                  <a:pt x="20364" y="488"/>
                </a:lnTo>
                <a:lnTo>
                  <a:pt x="19727" y="338"/>
                </a:lnTo>
                <a:lnTo>
                  <a:pt x="19089" y="226"/>
                </a:lnTo>
                <a:lnTo>
                  <a:pt x="18452" y="132"/>
                </a:lnTo>
                <a:lnTo>
                  <a:pt x="17814" y="57"/>
                </a:lnTo>
                <a:lnTo>
                  <a:pt x="17177" y="19"/>
                </a:lnTo>
                <a:lnTo>
                  <a:pt x="1653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5" name="Google Shape;795;p9"/>
          <p:cNvGrpSpPr/>
          <p:nvPr/>
        </p:nvGrpSpPr>
        <p:grpSpPr>
          <a:xfrm>
            <a:off x="10714246" y="1236199"/>
            <a:ext cx="1312239" cy="1150015"/>
            <a:chOff x="8035684" y="927149"/>
            <a:chExt cx="984179" cy="862511"/>
          </a:xfrm>
        </p:grpSpPr>
        <p:sp>
          <p:nvSpPr>
            <p:cNvPr id="796" name="Google Shape;796;p9"/>
            <p:cNvSpPr/>
            <p:nvPr/>
          </p:nvSpPr>
          <p:spPr>
            <a:xfrm>
              <a:off x="8258641" y="1033004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8478174" y="1210910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8035684" y="1210910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8258641" y="1401185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8739441" y="927149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8631355" y="1459726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8604274" y="1705180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8938739" y="1253660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8965760" y="1705180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5" name="Google Shape;805;p9"/>
          <p:cNvGrpSpPr/>
          <p:nvPr/>
        </p:nvGrpSpPr>
        <p:grpSpPr>
          <a:xfrm>
            <a:off x="2125046" y="230466"/>
            <a:ext cx="1312239" cy="1150015"/>
            <a:chOff x="1593784" y="172849"/>
            <a:chExt cx="984179" cy="862511"/>
          </a:xfrm>
        </p:grpSpPr>
        <p:sp>
          <p:nvSpPr>
            <p:cNvPr id="806" name="Google Shape;806;p9"/>
            <p:cNvSpPr/>
            <p:nvPr/>
          </p:nvSpPr>
          <p:spPr>
            <a:xfrm>
              <a:off x="1816741" y="278704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2036274" y="456610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1593784" y="456610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1816741" y="646885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2297541" y="172849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2189455" y="705426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2162374" y="950880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2496839" y="499360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2523860" y="950880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5" name="Google Shape;815;p9"/>
          <p:cNvSpPr/>
          <p:nvPr/>
        </p:nvSpPr>
        <p:spPr>
          <a:xfrm>
            <a:off x="6696967" y="6408201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6" name="Google Shape;816;p9"/>
          <p:cNvSpPr/>
          <p:nvPr/>
        </p:nvSpPr>
        <p:spPr>
          <a:xfrm rot="-2181691">
            <a:off x="10074334" y="5621398"/>
            <a:ext cx="374449" cy="35531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7" name="Google Shape;817;p9"/>
          <p:cNvSpPr/>
          <p:nvPr/>
        </p:nvSpPr>
        <p:spPr>
          <a:xfrm rot="-7140932">
            <a:off x="1096388" y="4200328"/>
            <a:ext cx="374457" cy="355320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8" name="Google Shape;818;p9"/>
          <p:cNvSpPr/>
          <p:nvPr/>
        </p:nvSpPr>
        <p:spPr>
          <a:xfrm>
            <a:off x="8154833" y="127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19" name="Google Shape;819;p9"/>
          <p:cNvGrpSpPr/>
          <p:nvPr/>
        </p:nvGrpSpPr>
        <p:grpSpPr>
          <a:xfrm>
            <a:off x="244024" y="724597"/>
            <a:ext cx="354368" cy="306247"/>
            <a:chOff x="-711450" y="730125"/>
            <a:chExt cx="350350" cy="302775"/>
          </a:xfrm>
        </p:grpSpPr>
        <p:sp>
          <p:nvSpPr>
            <p:cNvPr id="820" name="Google Shape;820;p9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9"/>
          <p:cNvGrpSpPr/>
          <p:nvPr/>
        </p:nvGrpSpPr>
        <p:grpSpPr>
          <a:xfrm>
            <a:off x="645373" y="230466"/>
            <a:ext cx="168257" cy="252133"/>
            <a:chOff x="-682500" y="-141275"/>
            <a:chExt cx="166350" cy="249275"/>
          </a:xfrm>
        </p:grpSpPr>
        <p:sp>
          <p:nvSpPr>
            <p:cNvPr id="823" name="Google Shape;823;p9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9"/>
          <p:cNvGrpSpPr/>
          <p:nvPr/>
        </p:nvGrpSpPr>
        <p:grpSpPr>
          <a:xfrm>
            <a:off x="292950" y="269238"/>
            <a:ext cx="232283" cy="261085"/>
            <a:chOff x="-1062750" y="-633900"/>
            <a:chExt cx="229650" cy="258125"/>
          </a:xfrm>
        </p:grpSpPr>
        <p:sp>
          <p:nvSpPr>
            <p:cNvPr id="826" name="Google Shape;826;p9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-1300807">
            <a:off x="351198" y="5726144"/>
            <a:ext cx="377559" cy="812769"/>
            <a:chOff x="-4310950" y="-1390575"/>
            <a:chExt cx="481850" cy="1037275"/>
          </a:xfrm>
        </p:grpSpPr>
        <p:sp>
          <p:nvSpPr>
            <p:cNvPr id="829" name="Google Shape;829;p9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6" name="Google Shape;836;p9"/>
          <p:cNvGrpSpPr/>
          <p:nvPr/>
        </p:nvGrpSpPr>
        <p:grpSpPr>
          <a:xfrm rot="1091925">
            <a:off x="835154" y="6156253"/>
            <a:ext cx="231631" cy="498631"/>
            <a:chOff x="-4310950" y="-1390575"/>
            <a:chExt cx="481850" cy="1037275"/>
          </a:xfrm>
        </p:grpSpPr>
        <p:sp>
          <p:nvSpPr>
            <p:cNvPr id="837" name="Google Shape;837;p9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9"/>
          <p:cNvGrpSpPr/>
          <p:nvPr/>
        </p:nvGrpSpPr>
        <p:grpSpPr>
          <a:xfrm rot="449248">
            <a:off x="9600211" y="438095"/>
            <a:ext cx="1848792" cy="2112659"/>
            <a:chOff x="3146025" y="1575175"/>
            <a:chExt cx="1038425" cy="1188975"/>
          </a:xfrm>
        </p:grpSpPr>
        <p:sp>
          <p:nvSpPr>
            <p:cNvPr id="845" name="Google Shape;845;p9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9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9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9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9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09" name="Google Shape;909;p9"/>
          <p:cNvSpPr/>
          <p:nvPr/>
        </p:nvSpPr>
        <p:spPr>
          <a:xfrm>
            <a:off x="3891400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 rot="294481">
            <a:off x="11547269" y="6313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1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10"/>
          <p:cNvGrpSpPr/>
          <p:nvPr/>
        </p:nvGrpSpPr>
        <p:grpSpPr>
          <a:xfrm rot="1508409" flipH="1">
            <a:off x="10325387" y="3847583"/>
            <a:ext cx="1551013" cy="1540677"/>
            <a:chOff x="7704025" y="3595541"/>
            <a:chExt cx="1453507" cy="1443820"/>
          </a:xfrm>
        </p:grpSpPr>
        <p:sp>
          <p:nvSpPr>
            <p:cNvPr id="913" name="Google Shape;913;p10"/>
            <p:cNvSpPr/>
            <p:nvPr/>
          </p:nvSpPr>
          <p:spPr>
            <a:xfrm rot="429530">
              <a:off x="7779397" y="3671685"/>
              <a:ext cx="1302762" cy="1291531"/>
            </a:xfrm>
            <a:custGeom>
              <a:avLst/>
              <a:gdLst/>
              <a:ahLst/>
              <a:cxnLst/>
              <a:rect l="l" t="t" r="r" b="b"/>
              <a:pathLst>
                <a:path w="42752" h="42482" extrusionOk="0">
                  <a:moveTo>
                    <a:pt x="21386" y="1"/>
                  </a:moveTo>
                  <a:lnTo>
                    <a:pt x="20517" y="20"/>
                  </a:lnTo>
                  <a:lnTo>
                    <a:pt x="19649" y="58"/>
                  </a:lnTo>
                  <a:lnTo>
                    <a:pt x="18780" y="136"/>
                  </a:lnTo>
                  <a:lnTo>
                    <a:pt x="17931" y="232"/>
                  </a:lnTo>
                  <a:lnTo>
                    <a:pt x="17101" y="348"/>
                  </a:lnTo>
                  <a:lnTo>
                    <a:pt x="16271" y="502"/>
                  </a:lnTo>
                  <a:lnTo>
                    <a:pt x="15441" y="676"/>
                  </a:lnTo>
                  <a:lnTo>
                    <a:pt x="14630" y="888"/>
                  </a:lnTo>
                  <a:lnTo>
                    <a:pt x="13839" y="1120"/>
                  </a:lnTo>
                  <a:lnTo>
                    <a:pt x="13048" y="1390"/>
                  </a:lnTo>
                  <a:lnTo>
                    <a:pt x="12256" y="1660"/>
                  </a:lnTo>
                  <a:lnTo>
                    <a:pt x="11504" y="1989"/>
                  </a:lnTo>
                  <a:lnTo>
                    <a:pt x="10751" y="2317"/>
                  </a:lnTo>
                  <a:lnTo>
                    <a:pt x="10017" y="2683"/>
                  </a:lnTo>
                  <a:lnTo>
                    <a:pt x="9303" y="3069"/>
                  </a:lnTo>
                  <a:lnTo>
                    <a:pt x="8589" y="3494"/>
                  </a:lnTo>
                  <a:lnTo>
                    <a:pt x="8087" y="3803"/>
                  </a:lnTo>
                  <a:lnTo>
                    <a:pt x="7605" y="4131"/>
                  </a:lnTo>
                  <a:lnTo>
                    <a:pt x="7142" y="4459"/>
                  </a:lnTo>
                  <a:lnTo>
                    <a:pt x="6678" y="4806"/>
                  </a:lnTo>
                  <a:lnTo>
                    <a:pt x="6234" y="5154"/>
                  </a:lnTo>
                  <a:lnTo>
                    <a:pt x="5810" y="5521"/>
                  </a:lnTo>
                  <a:lnTo>
                    <a:pt x="5385" y="5887"/>
                  </a:lnTo>
                  <a:lnTo>
                    <a:pt x="4980" y="6273"/>
                  </a:lnTo>
                  <a:lnTo>
                    <a:pt x="4594" y="6659"/>
                  </a:lnTo>
                  <a:lnTo>
                    <a:pt x="4227" y="7065"/>
                  </a:lnTo>
                  <a:lnTo>
                    <a:pt x="3860" y="7470"/>
                  </a:lnTo>
                  <a:lnTo>
                    <a:pt x="3513" y="7875"/>
                  </a:lnTo>
                  <a:lnTo>
                    <a:pt x="3185" y="8300"/>
                  </a:lnTo>
                  <a:lnTo>
                    <a:pt x="2876" y="8725"/>
                  </a:lnTo>
                  <a:lnTo>
                    <a:pt x="2587" y="9168"/>
                  </a:lnTo>
                  <a:lnTo>
                    <a:pt x="2297" y="9612"/>
                  </a:lnTo>
                  <a:lnTo>
                    <a:pt x="2027" y="10056"/>
                  </a:lnTo>
                  <a:lnTo>
                    <a:pt x="1776" y="10520"/>
                  </a:lnTo>
                  <a:lnTo>
                    <a:pt x="1544" y="10963"/>
                  </a:lnTo>
                  <a:lnTo>
                    <a:pt x="1332" y="11446"/>
                  </a:lnTo>
                  <a:lnTo>
                    <a:pt x="1120" y="11909"/>
                  </a:lnTo>
                  <a:lnTo>
                    <a:pt x="946" y="12392"/>
                  </a:lnTo>
                  <a:lnTo>
                    <a:pt x="772" y="12874"/>
                  </a:lnTo>
                  <a:lnTo>
                    <a:pt x="618" y="13357"/>
                  </a:lnTo>
                  <a:lnTo>
                    <a:pt x="483" y="13859"/>
                  </a:lnTo>
                  <a:lnTo>
                    <a:pt x="367" y="14341"/>
                  </a:lnTo>
                  <a:lnTo>
                    <a:pt x="251" y="14843"/>
                  </a:lnTo>
                  <a:lnTo>
                    <a:pt x="174" y="15364"/>
                  </a:lnTo>
                  <a:lnTo>
                    <a:pt x="97" y="15866"/>
                  </a:lnTo>
                  <a:lnTo>
                    <a:pt x="58" y="16387"/>
                  </a:lnTo>
                  <a:lnTo>
                    <a:pt x="20" y="16889"/>
                  </a:lnTo>
                  <a:lnTo>
                    <a:pt x="0" y="17410"/>
                  </a:lnTo>
                  <a:lnTo>
                    <a:pt x="0" y="41015"/>
                  </a:lnTo>
                  <a:lnTo>
                    <a:pt x="20" y="41169"/>
                  </a:lnTo>
                  <a:lnTo>
                    <a:pt x="39" y="41305"/>
                  </a:lnTo>
                  <a:lnTo>
                    <a:pt x="77" y="41440"/>
                  </a:lnTo>
                  <a:lnTo>
                    <a:pt x="116" y="41575"/>
                  </a:lnTo>
                  <a:lnTo>
                    <a:pt x="174" y="41710"/>
                  </a:lnTo>
                  <a:lnTo>
                    <a:pt x="251" y="41826"/>
                  </a:lnTo>
                  <a:lnTo>
                    <a:pt x="328" y="41941"/>
                  </a:lnTo>
                  <a:lnTo>
                    <a:pt x="425" y="42057"/>
                  </a:lnTo>
                  <a:lnTo>
                    <a:pt x="541" y="42134"/>
                  </a:lnTo>
                  <a:lnTo>
                    <a:pt x="656" y="42231"/>
                  </a:lnTo>
                  <a:lnTo>
                    <a:pt x="772" y="42308"/>
                  </a:lnTo>
                  <a:lnTo>
                    <a:pt x="888" y="42366"/>
                  </a:lnTo>
                  <a:lnTo>
                    <a:pt x="1023" y="42405"/>
                  </a:lnTo>
                  <a:lnTo>
                    <a:pt x="1178" y="42443"/>
                  </a:lnTo>
                  <a:lnTo>
                    <a:pt x="1313" y="42463"/>
                  </a:lnTo>
                  <a:lnTo>
                    <a:pt x="1467" y="42482"/>
                  </a:lnTo>
                  <a:lnTo>
                    <a:pt x="41285" y="42482"/>
                  </a:lnTo>
                  <a:lnTo>
                    <a:pt x="41439" y="42463"/>
                  </a:lnTo>
                  <a:lnTo>
                    <a:pt x="41594" y="42443"/>
                  </a:lnTo>
                  <a:lnTo>
                    <a:pt x="41729" y="42405"/>
                  </a:lnTo>
                  <a:lnTo>
                    <a:pt x="41864" y="42366"/>
                  </a:lnTo>
                  <a:lnTo>
                    <a:pt x="41980" y="42308"/>
                  </a:lnTo>
                  <a:lnTo>
                    <a:pt x="42115" y="42231"/>
                  </a:lnTo>
                  <a:lnTo>
                    <a:pt x="42231" y="42134"/>
                  </a:lnTo>
                  <a:lnTo>
                    <a:pt x="42327" y="42057"/>
                  </a:lnTo>
                  <a:lnTo>
                    <a:pt x="42424" y="41941"/>
                  </a:lnTo>
                  <a:lnTo>
                    <a:pt x="42501" y="41826"/>
                  </a:lnTo>
                  <a:lnTo>
                    <a:pt x="42578" y="41710"/>
                  </a:lnTo>
                  <a:lnTo>
                    <a:pt x="42636" y="41575"/>
                  </a:lnTo>
                  <a:lnTo>
                    <a:pt x="42694" y="41440"/>
                  </a:lnTo>
                  <a:lnTo>
                    <a:pt x="42732" y="41305"/>
                  </a:lnTo>
                  <a:lnTo>
                    <a:pt x="42752" y="41169"/>
                  </a:lnTo>
                  <a:lnTo>
                    <a:pt x="42752" y="41015"/>
                  </a:lnTo>
                  <a:lnTo>
                    <a:pt x="42752" y="17564"/>
                  </a:lnTo>
                  <a:lnTo>
                    <a:pt x="42752" y="17063"/>
                  </a:lnTo>
                  <a:lnTo>
                    <a:pt x="42713" y="16580"/>
                  </a:lnTo>
                  <a:lnTo>
                    <a:pt x="42675" y="16098"/>
                  </a:lnTo>
                  <a:lnTo>
                    <a:pt x="42617" y="15615"/>
                  </a:lnTo>
                  <a:lnTo>
                    <a:pt x="42501" y="14882"/>
                  </a:lnTo>
                  <a:lnTo>
                    <a:pt x="42346" y="14187"/>
                  </a:lnTo>
                  <a:lnTo>
                    <a:pt x="42231" y="13666"/>
                  </a:lnTo>
                  <a:lnTo>
                    <a:pt x="42057" y="13087"/>
                  </a:lnTo>
                  <a:lnTo>
                    <a:pt x="41787" y="12334"/>
                  </a:lnTo>
                  <a:lnTo>
                    <a:pt x="41497" y="11620"/>
                  </a:lnTo>
                  <a:lnTo>
                    <a:pt x="41169" y="10906"/>
                  </a:lnTo>
                  <a:lnTo>
                    <a:pt x="40802" y="10211"/>
                  </a:lnTo>
                  <a:lnTo>
                    <a:pt x="40397" y="9516"/>
                  </a:lnTo>
                  <a:lnTo>
                    <a:pt x="39953" y="8840"/>
                  </a:lnTo>
                  <a:lnTo>
                    <a:pt x="39471" y="8203"/>
                  </a:lnTo>
                  <a:lnTo>
                    <a:pt x="38949" y="7567"/>
                  </a:lnTo>
                  <a:lnTo>
                    <a:pt x="38351" y="6891"/>
                  </a:lnTo>
                  <a:lnTo>
                    <a:pt x="37733" y="6235"/>
                  </a:lnTo>
                  <a:lnTo>
                    <a:pt x="37077" y="5636"/>
                  </a:lnTo>
                  <a:lnTo>
                    <a:pt x="36382" y="5038"/>
                  </a:lnTo>
                  <a:lnTo>
                    <a:pt x="35803" y="4594"/>
                  </a:lnTo>
                  <a:lnTo>
                    <a:pt x="35359" y="4266"/>
                  </a:lnTo>
                  <a:lnTo>
                    <a:pt x="34896" y="3957"/>
                  </a:lnTo>
                  <a:lnTo>
                    <a:pt x="34433" y="3648"/>
                  </a:lnTo>
                  <a:lnTo>
                    <a:pt x="33951" y="3359"/>
                  </a:lnTo>
                  <a:lnTo>
                    <a:pt x="33642" y="3108"/>
                  </a:lnTo>
                  <a:lnTo>
                    <a:pt x="33294" y="2896"/>
                  </a:lnTo>
                  <a:lnTo>
                    <a:pt x="32928" y="2722"/>
                  </a:lnTo>
                  <a:lnTo>
                    <a:pt x="32522" y="2568"/>
                  </a:lnTo>
                  <a:lnTo>
                    <a:pt x="31905" y="2259"/>
                  </a:lnTo>
                  <a:lnTo>
                    <a:pt x="31248" y="1989"/>
                  </a:lnTo>
                  <a:lnTo>
                    <a:pt x="30611" y="1718"/>
                  </a:lnTo>
                  <a:lnTo>
                    <a:pt x="29936" y="1467"/>
                  </a:lnTo>
                  <a:lnTo>
                    <a:pt x="29280" y="1236"/>
                  </a:lnTo>
                  <a:lnTo>
                    <a:pt x="28585" y="1024"/>
                  </a:lnTo>
                  <a:lnTo>
                    <a:pt x="27909" y="830"/>
                  </a:lnTo>
                  <a:lnTo>
                    <a:pt x="27214" y="657"/>
                  </a:lnTo>
                  <a:lnTo>
                    <a:pt x="26500" y="502"/>
                  </a:lnTo>
                  <a:lnTo>
                    <a:pt x="25806" y="387"/>
                  </a:lnTo>
                  <a:lnTo>
                    <a:pt x="25091" y="271"/>
                  </a:lnTo>
                  <a:lnTo>
                    <a:pt x="24358" y="174"/>
                  </a:lnTo>
                  <a:lnTo>
                    <a:pt x="23644" y="97"/>
                  </a:lnTo>
                  <a:lnTo>
                    <a:pt x="22910" y="39"/>
                  </a:lnTo>
                  <a:lnTo>
                    <a:pt x="22177" y="20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10"/>
            <p:cNvSpPr/>
            <p:nvPr/>
          </p:nvSpPr>
          <p:spPr>
            <a:xfrm rot="429530">
              <a:off x="7831659" y="3717236"/>
              <a:ext cx="1213386" cy="1202332"/>
            </a:xfrm>
            <a:custGeom>
              <a:avLst/>
              <a:gdLst/>
              <a:ahLst/>
              <a:cxnLst/>
              <a:rect l="l" t="t" r="r" b="b"/>
              <a:pathLst>
                <a:path w="39819" h="39548" extrusionOk="0">
                  <a:moveTo>
                    <a:pt x="19900" y="0"/>
                  </a:moveTo>
                  <a:lnTo>
                    <a:pt x="19070" y="20"/>
                  </a:lnTo>
                  <a:lnTo>
                    <a:pt x="18221" y="58"/>
                  </a:lnTo>
                  <a:lnTo>
                    <a:pt x="17410" y="116"/>
                  </a:lnTo>
                  <a:lnTo>
                    <a:pt x="16600" y="213"/>
                  </a:lnTo>
                  <a:lnTo>
                    <a:pt x="15789" y="348"/>
                  </a:lnTo>
                  <a:lnTo>
                    <a:pt x="14998" y="502"/>
                  </a:lnTo>
                  <a:lnTo>
                    <a:pt x="14226" y="676"/>
                  </a:lnTo>
                  <a:lnTo>
                    <a:pt x="13454" y="869"/>
                  </a:lnTo>
                  <a:lnTo>
                    <a:pt x="12701" y="1081"/>
                  </a:lnTo>
                  <a:lnTo>
                    <a:pt x="11968" y="1332"/>
                  </a:lnTo>
                  <a:lnTo>
                    <a:pt x="11234" y="1602"/>
                  </a:lnTo>
                  <a:lnTo>
                    <a:pt x="10539" y="1892"/>
                  </a:lnTo>
                  <a:lnTo>
                    <a:pt x="9844" y="2201"/>
                  </a:lnTo>
                  <a:lnTo>
                    <a:pt x="9169" y="2529"/>
                  </a:lnTo>
                  <a:lnTo>
                    <a:pt x="8513" y="2896"/>
                  </a:lnTo>
                  <a:lnTo>
                    <a:pt x="7876" y="3262"/>
                  </a:lnTo>
                  <a:lnTo>
                    <a:pt x="7451" y="3552"/>
                  </a:lnTo>
                  <a:lnTo>
                    <a:pt x="7007" y="3841"/>
                  </a:lnTo>
                  <a:lnTo>
                    <a:pt x="6602" y="4131"/>
                  </a:lnTo>
                  <a:lnTo>
                    <a:pt x="6177" y="4440"/>
                  </a:lnTo>
                  <a:lnTo>
                    <a:pt x="5791" y="4748"/>
                  </a:lnTo>
                  <a:lnTo>
                    <a:pt x="5405" y="5077"/>
                  </a:lnTo>
                  <a:lnTo>
                    <a:pt x="5019" y="5405"/>
                  </a:lnTo>
                  <a:lnTo>
                    <a:pt x="4653" y="5752"/>
                  </a:lnTo>
                  <a:lnTo>
                    <a:pt x="4305" y="6100"/>
                  </a:lnTo>
                  <a:lnTo>
                    <a:pt x="3958" y="6447"/>
                  </a:lnTo>
                  <a:lnTo>
                    <a:pt x="3630" y="6814"/>
                  </a:lnTo>
                  <a:lnTo>
                    <a:pt x="3321" y="7200"/>
                  </a:lnTo>
                  <a:lnTo>
                    <a:pt x="3012" y="7566"/>
                  </a:lnTo>
                  <a:lnTo>
                    <a:pt x="2722" y="7952"/>
                  </a:lnTo>
                  <a:lnTo>
                    <a:pt x="2452" y="8358"/>
                  </a:lnTo>
                  <a:lnTo>
                    <a:pt x="2182" y="8763"/>
                  </a:lnTo>
                  <a:lnTo>
                    <a:pt x="1931" y="9168"/>
                  </a:lnTo>
                  <a:lnTo>
                    <a:pt x="1699" y="9574"/>
                  </a:lnTo>
                  <a:lnTo>
                    <a:pt x="1468" y="9998"/>
                  </a:lnTo>
                  <a:lnTo>
                    <a:pt x="1275" y="10423"/>
                  </a:lnTo>
                  <a:lnTo>
                    <a:pt x="1082" y="10867"/>
                  </a:lnTo>
                  <a:lnTo>
                    <a:pt x="889" y="11291"/>
                  </a:lnTo>
                  <a:lnTo>
                    <a:pt x="734" y="11735"/>
                  </a:lnTo>
                  <a:lnTo>
                    <a:pt x="580" y="12199"/>
                  </a:lnTo>
                  <a:lnTo>
                    <a:pt x="445" y="12643"/>
                  </a:lnTo>
                  <a:lnTo>
                    <a:pt x="329" y="13106"/>
                  </a:lnTo>
                  <a:lnTo>
                    <a:pt x="233" y="13569"/>
                  </a:lnTo>
                  <a:lnTo>
                    <a:pt x="155" y="14032"/>
                  </a:lnTo>
                  <a:lnTo>
                    <a:pt x="97" y="14515"/>
                  </a:lnTo>
                  <a:lnTo>
                    <a:pt x="40" y="14978"/>
                  </a:lnTo>
                  <a:lnTo>
                    <a:pt x="1" y="15460"/>
                  </a:lnTo>
                  <a:lnTo>
                    <a:pt x="1" y="15943"/>
                  </a:lnTo>
                  <a:lnTo>
                    <a:pt x="1" y="39548"/>
                  </a:lnTo>
                  <a:lnTo>
                    <a:pt x="39819" y="39548"/>
                  </a:lnTo>
                  <a:lnTo>
                    <a:pt x="39819" y="16097"/>
                  </a:lnTo>
                  <a:lnTo>
                    <a:pt x="39819" y="15653"/>
                  </a:lnTo>
                  <a:lnTo>
                    <a:pt x="39780" y="15210"/>
                  </a:lnTo>
                  <a:lnTo>
                    <a:pt x="39742" y="14766"/>
                  </a:lnTo>
                  <a:lnTo>
                    <a:pt x="39703" y="14341"/>
                  </a:lnTo>
                  <a:lnTo>
                    <a:pt x="39587" y="13685"/>
                  </a:lnTo>
                  <a:lnTo>
                    <a:pt x="39452" y="13029"/>
                  </a:lnTo>
                  <a:lnTo>
                    <a:pt x="39336" y="12546"/>
                  </a:lnTo>
                  <a:lnTo>
                    <a:pt x="39182" y="12064"/>
                  </a:lnTo>
                  <a:lnTo>
                    <a:pt x="38950" y="11388"/>
                  </a:lnTo>
                  <a:lnTo>
                    <a:pt x="38680" y="10712"/>
                  </a:lnTo>
                  <a:lnTo>
                    <a:pt x="38371" y="10076"/>
                  </a:lnTo>
                  <a:lnTo>
                    <a:pt x="38043" y="9439"/>
                  </a:lnTo>
                  <a:lnTo>
                    <a:pt x="37657" y="8802"/>
                  </a:lnTo>
                  <a:lnTo>
                    <a:pt x="37252" y="8203"/>
                  </a:lnTo>
                  <a:lnTo>
                    <a:pt x="36827" y="7605"/>
                  </a:lnTo>
                  <a:lnTo>
                    <a:pt x="36364" y="7045"/>
                  </a:lnTo>
                  <a:lnTo>
                    <a:pt x="35823" y="6428"/>
                  </a:lnTo>
                  <a:lnTo>
                    <a:pt x="35244" y="5829"/>
                  </a:lnTo>
                  <a:lnTo>
                    <a:pt x="34627" y="5270"/>
                  </a:lnTo>
                  <a:lnTo>
                    <a:pt x="33990" y="4710"/>
                  </a:lnTo>
                  <a:lnTo>
                    <a:pt x="33449" y="4305"/>
                  </a:lnTo>
                  <a:lnTo>
                    <a:pt x="33006" y="3976"/>
                  </a:lnTo>
                  <a:lnTo>
                    <a:pt x="32562" y="3668"/>
                  </a:lnTo>
                  <a:lnTo>
                    <a:pt x="32079" y="3359"/>
                  </a:lnTo>
                  <a:lnTo>
                    <a:pt x="31616" y="3069"/>
                  </a:lnTo>
                  <a:lnTo>
                    <a:pt x="31056" y="2760"/>
                  </a:lnTo>
                  <a:lnTo>
                    <a:pt x="30496" y="2471"/>
                  </a:lnTo>
                  <a:lnTo>
                    <a:pt x="29917" y="2181"/>
                  </a:lnTo>
                  <a:lnTo>
                    <a:pt x="29338" y="1911"/>
                  </a:lnTo>
                  <a:lnTo>
                    <a:pt x="28740" y="1660"/>
                  </a:lnTo>
                  <a:lnTo>
                    <a:pt x="28122" y="1429"/>
                  </a:lnTo>
                  <a:lnTo>
                    <a:pt x="27485" y="1216"/>
                  </a:lnTo>
                  <a:lnTo>
                    <a:pt x="26849" y="1004"/>
                  </a:lnTo>
                  <a:lnTo>
                    <a:pt x="26212" y="830"/>
                  </a:lnTo>
                  <a:lnTo>
                    <a:pt x="25536" y="657"/>
                  </a:lnTo>
                  <a:lnTo>
                    <a:pt x="24880" y="502"/>
                  </a:lnTo>
                  <a:lnTo>
                    <a:pt x="24204" y="367"/>
                  </a:lnTo>
                  <a:lnTo>
                    <a:pt x="23509" y="271"/>
                  </a:lnTo>
                  <a:lnTo>
                    <a:pt x="22815" y="174"/>
                  </a:lnTo>
                  <a:lnTo>
                    <a:pt x="22120" y="97"/>
                  </a:lnTo>
                  <a:lnTo>
                    <a:pt x="21406" y="39"/>
                  </a:lnTo>
                  <a:lnTo>
                    <a:pt x="20692" y="20"/>
                  </a:lnTo>
                  <a:lnTo>
                    <a:pt x="199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10"/>
            <p:cNvSpPr/>
            <p:nvPr/>
          </p:nvSpPr>
          <p:spPr>
            <a:xfrm rot="429530">
              <a:off x="7831659" y="3717236"/>
              <a:ext cx="1213386" cy="1202332"/>
            </a:xfrm>
            <a:custGeom>
              <a:avLst/>
              <a:gdLst/>
              <a:ahLst/>
              <a:cxnLst/>
              <a:rect l="l" t="t" r="r" b="b"/>
              <a:pathLst>
                <a:path w="39819" h="39548" fill="none" extrusionOk="0">
                  <a:moveTo>
                    <a:pt x="39819" y="16097"/>
                  </a:moveTo>
                  <a:lnTo>
                    <a:pt x="39819" y="39548"/>
                  </a:lnTo>
                  <a:lnTo>
                    <a:pt x="1" y="39548"/>
                  </a:lnTo>
                  <a:lnTo>
                    <a:pt x="1" y="15943"/>
                  </a:lnTo>
                  <a:lnTo>
                    <a:pt x="1" y="15943"/>
                  </a:lnTo>
                  <a:lnTo>
                    <a:pt x="1" y="15460"/>
                  </a:lnTo>
                  <a:lnTo>
                    <a:pt x="40" y="14978"/>
                  </a:lnTo>
                  <a:lnTo>
                    <a:pt x="97" y="14515"/>
                  </a:lnTo>
                  <a:lnTo>
                    <a:pt x="155" y="14032"/>
                  </a:lnTo>
                  <a:lnTo>
                    <a:pt x="233" y="13569"/>
                  </a:lnTo>
                  <a:lnTo>
                    <a:pt x="329" y="13106"/>
                  </a:lnTo>
                  <a:lnTo>
                    <a:pt x="445" y="12643"/>
                  </a:lnTo>
                  <a:lnTo>
                    <a:pt x="580" y="12199"/>
                  </a:lnTo>
                  <a:lnTo>
                    <a:pt x="734" y="11735"/>
                  </a:lnTo>
                  <a:lnTo>
                    <a:pt x="889" y="11291"/>
                  </a:lnTo>
                  <a:lnTo>
                    <a:pt x="1082" y="10867"/>
                  </a:lnTo>
                  <a:lnTo>
                    <a:pt x="1275" y="10423"/>
                  </a:lnTo>
                  <a:lnTo>
                    <a:pt x="1468" y="9998"/>
                  </a:lnTo>
                  <a:lnTo>
                    <a:pt x="1699" y="9574"/>
                  </a:lnTo>
                  <a:lnTo>
                    <a:pt x="1931" y="9168"/>
                  </a:lnTo>
                  <a:lnTo>
                    <a:pt x="2182" y="8763"/>
                  </a:lnTo>
                  <a:lnTo>
                    <a:pt x="2452" y="8358"/>
                  </a:lnTo>
                  <a:lnTo>
                    <a:pt x="2722" y="7952"/>
                  </a:lnTo>
                  <a:lnTo>
                    <a:pt x="3012" y="7566"/>
                  </a:lnTo>
                  <a:lnTo>
                    <a:pt x="3321" y="7200"/>
                  </a:lnTo>
                  <a:lnTo>
                    <a:pt x="3630" y="6814"/>
                  </a:lnTo>
                  <a:lnTo>
                    <a:pt x="3958" y="6447"/>
                  </a:lnTo>
                  <a:lnTo>
                    <a:pt x="4305" y="6100"/>
                  </a:lnTo>
                  <a:lnTo>
                    <a:pt x="4653" y="5752"/>
                  </a:lnTo>
                  <a:lnTo>
                    <a:pt x="5019" y="5405"/>
                  </a:lnTo>
                  <a:lnTo>
                    <a:pt x="5405" y="5077"/>
                  </a:lnTo>
                  <a:lnTo>
                    <a:pt x="5791" y="4748"/>
                  </a:lnTo>
                  <a:lnTo>
                    <a:pt x="6177" y="4440"/>
                  </a:lnTo>
                  <a:lnTo>
                    <a:pt x="6602" y="4131"/>
                  </a:lnTo>
                  <a:lnTo>
                    <a:pt x="7007" y="3841"/>
                  </a:lnTo>
                  <a:lnTo>
                    <a:pt x="7451" y="3552"/>
                  </a:lnTo>
                  <a:lnTo>
                    <a:pt x="7876" y="3262"/>
                  </a:lnTo>
                  <a:lnTo>
                    <a:pt x="7876" y="3262"/>
                  </a:lnTo>
                  <a:lnTo>
                    <a:pt x="8513" y="2896"/>
                  </a:lnTo>
                  <a:lnTo>
                    <a:pt x="9169" y="2529"/>
                  </a:lnTo>
                  <a:lnTo>
                    <a:pt x="9844" y="2201"/>
                  </a:lnTo>
                  <a:lnTo>
                    <a:pt x="10539" y="1892"/>
                  </a:lnTo>
                  <a:lnTo>
                    <a:pt x="11234" y="1602"/>
                  </a:lnTo>
                  <a:lnTo>
                    <a:pt x="11968" y="1332"/>
                  </a:lnTo>
                  <a:lnTo>
                    <a:pt x="12701" y="1081"/>
                  </a:lnTo>
                  <a:lnTo>
                    <a:pt x="13454" y="869"/>
                  </a:lnTo>
                  <a:lnTo>
                    <a:pt x="14226" y="676"/>
                  </a:lnTo>
                  <a:lnTo>
                    <a:pt x="14998" y="502"/>
                  </a:lnTo>
                  <a:lnTo>
                    <a:pt x="15789" y="348"/>
                  </a:lnTo>
                  <a:lnTo>
                    <a:pt x="16600" y="213"/>
                  </a:lnTo>
                  <a:lnTo>
                    <a:pt x="17410" y="116"/>
                  </a:lnTo>
                  <a:lnTo>
                    <a:pt x="18221" y="58"/>
                  </a:lnTo>
                  <a:lnTo>
                    <a:pt x="19070" y="20"/>
                  </a:lnTo>
                  <a:lnTo>
                    <a:pt x="19900" y="0"/>
                  </a:lnTo>
                  <a:lnTo>
                    <a:pt x="19977" y="0"/>
                  </a:lnTo>
                  <a:lnTo>
                    <a:pt x="19977" y="0"/>
                  </a:lnTo>
                  <a:lnTo>
                    <a:pt x="20692" y="20"/>
                  </a:lnTo>
                  <a:lnTo>
                    <a:pt x="21406" y="39"/>
                  </a:lnTo>
                  <a:lnTo>
                    <a:pt x="22120" y="97"/>
                  </a:lnTo>
                  <a:lnTo>
                    <a:pt x="22815" y="174"/>
                  </a:lnTo>
                  <a:lnTo>
                    <a:pt x="23509" y="271"/>
                  </a:lnTo>
                  <a:lnTo>
                    <a:pt x="24204" y="367"/>
                  </a:lnTo>
                  <a:lnTo>
                    <a:pt x="24880" y="502"/>
                  </a:lnTo>
                  <a:lnTo>
                    <a:pt x="25536" y="657"/>
                  </a:lnTo>
                  <a:lnTo>
                    <a:pt x="26212" y="830"/>
                  </a:lnTo>
                  <a:lnTo>
                    <a:pt x="26849" y="1004"/>
                  </a:lnTo>
                  <a:lnTo>
                    <a:pt x="27485" y="1216"/>
                  </a:lnTo>
                  <a:lnTo>
                    <a:pt x="28122" y="1429"/>
                  </a:lnTo>
                  <a:lnTo>
                    <a:pt x="28740" y="1660"/>
                  </a:lnTo>
                  <a:lnTo>
                    <a:pt x="29338" y="1911"/>
                  </a:lnTo>
                  <a:lnTo>
                    <a:pt x="29917" y="2181"/>
                  </a:lnTo>
                  <a:lnTo>
                    <a:pt x="30496" y="2471"/>
                  </a:lnTo>
                  <a:lnTo>
                    <a:pt x="30496" y="2471"/>
                  </a:lnTo>
                  <a:lnTo>
                    <a:pt x="31056" y="2760"/>
                  </a:lnTo>
                  <a:lnTo>
                    <a:pt x="31616" y="3069"/>
                  </a:lnTo>
                  <a:lnTo>
                    <a:pt x="31616" y="3069"/>
                  </a:lnTo>
                  <a:lnTo>
                    <a:pt x="32079" y="3359"/>
                  </a:lnTo>
                  <a:lnTo>
                    <a:pt x="32562" y="3668"/>
                  </a:lnTo>
                  <a:lnTo>
                    <a:pt x="33006" y="3976"/>
                  </a:lnTo>
                  <a:lnTo>
                    <a:pt x="33449" y="4305"/>
                  </a:lnTo>
                  <a:lnTo>
                    <a:pt x="33449" y="4305"/>
                  </a:lnTo>
                  <a:lnTo>
                    <a:pt x="33990" y="4710"/>
                  </a:lnTo>
                  <a:lnTo>
                    <a:pt x="33990" y="4710"/>
                  </a:lnTo>
                  <a:lnTo>
                    <a:pt x="34627" y="5270"/>
                  </a:lnTo>
                  <a:lnTo>
                    <a:pt x="35244" y="5829"/>
                  </a:lnTo>
                  <a:lnTo>
                    <a:pt x="35823" y="6428"/>
                  </a:lnTo>
                  <a:lnTo>
                    <a:pt x="36364" y="7045"/>
                  </a:lnTo>
                  <a:lnTo>
                    <a:pt x="36364" y="7045"/>
                  </a:lnTo>
                  <a:lnTo>
                    <a:pt x="36827" y="7605"/>
                  </a:lnTo>
                  <a:lnTo>
                    <a:pt x="37252" y="8203"/>
                  </a:lnTo>
                  <a:lnTo>
                    <a:pt x="37657" y="8802"/>
                  </a:lnTo>
                  <a:lnTo>
                    <a:pt x="38043" y="9439"/>
                  </a:lnTo>
                  <a:lnTo>
                    <a:pt x="38371" y="10076"/>
                  </a:lnTo>
                  <a:lnTo>
                    <a:pt x="38680" y="10712"/>
                  </a:lnTo>
                  <a:lnTo>
                    <a:pt x="38950" y="11388"/>
                  </a:lnTo>
                  <a:lnTo>
                    <a:pt x="39182" y="12064"/>
                  </a:lnTo>
                  <a:lnTo>
                    <a:pt x="39182" y="12064"/>
                  </a:lnTo>
                  <a:lnTo>
                    <a:pt x="39336" y="12546"/>
                  </a:lnTo>
                  <a:lnTo>
                    <a:pt x="39452" y="13029"/>
                  </a:lnTo>
                  <a:lnTo>
                    <a:pt x="39452" y="13029"/>
                  </a:lnTo>
                  <a:lnTo>
                    <a:pt x="39587" y="13685"/>
                  </a:lnTo>
                  <a:lnTo>
                    <a:pt x="39703" y="14341"/>
                  </a:lnTo>
                  <a:lnTo>
                    <a:pt x="39703" y="14341"/>
                  </a:lnTo>
                  <a:lnTo>
                    <a:pt x="39742" y="14766"/>
                  </a:lnTo>
                  <a:lnTo>
                    <a:pt x="39780" y="15210"/>
                  </a:lnTo>
                  <a:lnTo>
                    <a:pt x="39819" y="15653"/>
                  </a:lnTo>
                  <a:lnTo>
                    <a:pt x="39819" y="160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10"/>
            <p:cNvSpPr/>
            <p:nvPr/>
          </p:nvSpPr>
          <p:spPr>
            <a:xfrm rot="429530">
              <a:off x="8822705" y="3838685"/>
              <a:ext cx="34129" cy="18241"/>
            </a:xfrm>
            <a:custGeom>
              <a:avLst/>
              <a:gdLst/>
              <a:ahLst/>
              <a:cxnLst/>
              <a:rect l="l" t="t" r="r" b="b"/>
              <a:pathLst>
                <a:path w="1120" h="600" extrusionOk="0">
                  <a:moveTo>
                    <a:pt x="0" y="1"/>
                  </a:moveTo>
                  <a:lnTo>
                    <a:pt x="560" y="290"/>
                  </a:lnTo>
                  <a:lnTo>
                    <a:pt x="1120" y="599"/>
                  </a:lnTo>
                  <a:lnTo>
                    <a:pt x="869" y="406"/>
                  </a:lnTo>
                  <a:lnTo>
                    <a:pt x="599" y="233"/>
                  </a:lnTo>
                  <a:lnTo>
                    <a:pt x="309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10"/>
            <p:cNvSpPr/>
            <p:nvPr/>
          </p:nvSpPr>
          <p:spPr>
            <a:xfrm rot="429530">
              <a:off x="8822705" y="3838685"/>
              <a:ext cx="34129" cy="18241"/>
            </a:xfrm>
            <a:custGeom>
              <a:avLst/>
              <a:gdLst/>
              <a:ahLst/>
              <a:cxnLst/>
              <a:rect l="l" t="t" r="r" b="b"/>
              <a:pathLst>
                <a:path w="1120" h="60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60" y="290"/>
                  </a:lnTo>
                  <a:lnTo>
                    <a:pt x="1120" y="599"/>
                  </a:lnTo>
                  <a:lnTo>
                    <a:pt x="1120" y="599"/>
                  </a:lnTo>
                  <a:lnTo>
                    <a:pt x="1120" y="599"/>
                  </a:lnTo>
                  <a:lnTo>
                    <a:pt x="1120" y="599"/>
                  </a:lnTo>
                  <a:lnTo>
                    <a:pt x="869" y="406"/>
                  </a:lnTo>
                  <a:lnTo>
                    <a:pt x="599" y="233"/>
                  </a:lnTo>
                  <a:lnTo>
                    <a:pt x="309" y="9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10"/>
            <p:cNvSpPr/>
            <p:nvPr/>
          </p:nvSpPr>
          <p:spPr>
            <a:xfrm rot="429530">
              <a:off x="7982953" y="3717170"/>
              <a:ext cx="957539" cy="438364"/>
            </a:xfrm>
            <a:custGeom>
              <a:avLst/>
              <a:gdLst/>
              <a:ahLst/>
              <a:cxnLst/>
              <a:rect l="l" t="t" r="r" b="b"/>
              <a:pathLst>
                <a:path w="31423" h="14419" extrusionOk="0">
                  <a:moveTo>
                    <a:pt x="16503" y="0"/>
                  </a:moveTo>
                  <a:lnTo>
                    <a:pt x="15673" y="20"/>
                  </a:lnTo>
                  <a:lnTo>
                    <a:pt x="14824" y="58"/>
                  </a:lnTo>
                  <a:lnTo>
                    <a:pt x="14013" y="116"/>
                  </a:lnTo>
                  <a:lnTo>
                    <a:pt x="13203" y="213"/>
                  </a:lnTo>
                  <a:lnTo>
                    <a:pt x="12392" y="348"/>
                  </a:lnTo>
                  <a:lnTo>
                    <a:pt x="11601" y="502"/>
                  </a:lnTo>
                  <a:lnTo>
                    <a:pt x="10829" y="676"/>
                  </a:lnTo>
                  <a:lnTo>
                    <a:pt x="10057" y="869"/>
                  </a:lnTo>
                  <a:lnTo>
                    <a:pt x="9304" y="1081"/>
                  </a:lnTo>
                  <a:lnTo>
                    <a:pt x="8571" y="1332"/>
                  </a:lnTo>
                  <a:lnTo>
                    <a:pt x="7837" y="1602"/>
                  </a:lnTo>
                  <a:lnTo>
                    <a:pt x="7142" y="1892"/>
                  </a:lnTo>
                  <a:lnTo>
                    <a:pt x="6447" y="2201"/>
                  </a:lnTo>
                  <a:lnTo>
                    <a:pt x="5772" y="2529"/>
                  </a:lnTo>
                  <a:lnTo>
                    <a:pt x="5116" y="2896"/>
                  </a:lnTo>
                  <a:lnTo>
                    <a:pt x="4479" y="3262"/>
                  </a:lnTo>
                  <a:lnTo>
                    <a:pt x="4575" y="3475"/>
                  </a:lnTo>
                  <a:lnTo>
                    <a:pt x="4652" y="3687"/>
                  </a:lnTo>
                  <a:lnTo>
                    <a:pt x="4768" y="3880"/>
                  </a:lnTo>
                  <a:lnTo>
                    <a:pt x="4903" y="4054"/>
                  </a:lnTo>
                  <a:lnTo>
                    <a:pt x="5058" y="4208"/>
                  </a:lnTo>
                  <a:lnTo>
                    <a:pt x="5212" y="4343"/>
                  </a:lnTo>
                  <a:lnTo>
                    <a:pt x="5386" y="4478"/>
                  </a:lnTo>
                  <a:lnTo>
                    <a:pt x="5598" y="4575"/>
                  </a:lnTo>
                  <a:lnTo>
                    <a:pt x="5830" y="4652"/>
                  </a:lnTo>
                  <a:lnTo>
                    <a:pt x="6081" y="4710"/>
                  </a:lnTo>
                  <a:lnTo>
                    <a:pt x="6332" y="4748"/>
                  </a:lnTo>
                  <a:lnTo>
                    <a:pt x="6583" y="4768"/>
                  </a:lnTo>
                  <a:lnTo>
                    <a:pt x="7104" y="4787"/>
                  </a:lnTo>
                  <a:lnTo>
                    <a:pt x="7355" y="4806"/>
                  </a:lnTo>
                  <a:lnTo>
                    <a:pt x="7606" y="4845"/>
                  </a:lnTo>
                  <a:lnTo>
                    <a:pt x="7876" y="4884"/>
                  </a:lnTo>
                  <a:lnTo>
                    <a:pt x="8127" y="4980"/>
                  </a:lnTo>
                  <a:lnTo>
                    <a:pt x="8358" y="5096"/>
                  </a:lnTo>
                  <a:lnTo>
                    <a:pt x="8571" y="5231"/>
                  </a:lnTo>
                  <a:lnTo>
                    <a:pt x="8764" y="5405"/>
                  </a:lnTo>
                  <a:lnTo>
                    <a:pt x="8841" y="5501"/>
                  </a:lnTo>
                  <a:lnTo>
                    <a:pt x="8899" y="5598"/>
                  </a:lnTo>
                  <a:lnTo>
                    <a:pt x="8957" y="5713"/>
                  </a:lnTo>
                  <a:lnTo>
                    <a:pt x="8995" y="5829"/>
                  </a:lnTo>
                  <a:lnTo>
                    <a:pt x="9014" y="5945"/>
                  </a:lnTo>
                  <a:lnTo>
                    <a:pt x="9034" y="6061"/>
                  </a:lnTo>
                  <a:lnTo>
                    <a:pt x="9014" y="6235"/>
                  </a:lnTo>
                  <a:lnTo>
                    <a:pt x="8957" y="6389"/>
                  </a:lnTo>
                  <a:lnTo>
                    <a:pt x="8899" y="6543"/>
                  </a:lnTo>
                  <a:lnTo>
                    <a:pt x="8821" y="6698"/>
                  </a:lnTo>
                  <a:lnTo>
                    <a:pt x="8667" y="6949"/>
                  </a:lnTo>
                  <a:lnTo>
                    <a:pt x="8493" y="7161"/>
                  </a:lnTo>
                  <a:lnTo>
                    <a:pt x="8320" y="7354"/>
                  </a:lnTo>
                  <a:lnTo>
                    <a:pt x="8127" y="7547"/>
                  </a:lnTo>
                  <a:lnTo>
                    <a:pt x="7914" y="7721"/>
                  </a:lnTo>
                  <a:lnTo>
                    <a:pt x="7683" y="7895"/>
                  </a:lnTo>
                  <a:lnTo>
                    <a:pt x="7451" y="8030"/>
                  </a:lnTo>
                  <a:lnTo>
                    <a:pt x="7200" y="8165"/>
                  </a:lnTo>
                  <a:lnTo>
                    <a:pt x="6949" y="8300"/>
                  </a:lnTo>
                  <a:lnTo>
                    <a:pt x="6698" y="8416"/>
                  </a:lnTo>
                  <a:lnTo>
                    <a:pt x="6158" y="8628"/>
                  </a:lnTo>
                  <a:lnTo>
                    <a:pt x="5598" y="8802"/>
                  </a:lnTo>
                  <a:lnTo>
                    <a:pt x="5058" y="8937"/>
                  </a:lnTo>
                  <a:lnTo>
                    <a:pt x="3958" y="9226"/>
                  </a:lnTo>
                  <a:lnTo>
                    <a:pt x="3398" y="9381"/>
                  </a:lnTo>
                  <a:lnTo>
                    <a:pt x="2877" y="9574"/>
                  </a:lnTo>
                  <a:lnTo>
                    <a:pt x="2607" y="9689"/>
                  </a:lnTo>
                  <a:lnTo>
                    <a:pt x="2356" y="9786"/>
                  </a:lnTo>
                  <a:lnTo>
                    <a:pt x="2105" y="9921"/>
                  </a:lnTo>
                  <a:lnTo>
                    <a:pt x="1873" y="10056"/>
                  </a:lnTo>
                  <a:lnTo>
                    <a:pt x="1642" y="10211"/>
                  </a:lnTo>
                  <a:lnTo>
                    <a:pt x="1410" y="10365"/>
                  </a:lnTo>
                  <a:lnTo>
                    <a:pt x="1198" y="10558"/>
                  </a:lnTo>
                  <a:lnTo>
                    <a:pt x="1005" y="10751"/>
                  </a:lnTo>
                  <a:lnTo>
                    <a:pt x="869" y="10905"/>
                  </a:lnTo>
                  <a:lnTo>
                    <a:pt x="734" y="11098"/>
                  </a:lnTo>
                  <a:lnTo>
                    <a:pt x="599" y="11311"/>
                  </a:lnTo>
                  <a:lnTo>
                    <a:pt x="464" y="11523"/>
                  </a:lnTo>
                  <a:lnTo>
                    <a:pt x="348" y="11755"/>
                  </a:lnTo>
                  <a:lnTo>
                    <a:pt x="252" y="12006"/>
                  </a:lnTo>
                  <a:lnTo>
                    <a:pt x="175" y="12257"/>
                  </a:lnTo>
                  <a:lnTo>
                    <a:pt x="97" y="12527"/>
                  </a:lnTo>
                  <a:lnTo>
                    <a:pt x="40" y="12778"/>
                  </a:lnTo>
                  <a:lnTo>
                    <a:pt x="1" y="13048"/>
                  </a:lnTo>
                  <a:lnTo>
                    <a:pt x="1" y="13299"/>
                  </a:lnTo>
                  <a:lnTo>
                    <a:pt x="1" y="13550"/>
                  </a:lnTo>
                  <a:lnTo>
                    <a:pt x="40" y="13781"/>
                  </a:lnTo>
                  <a:lnTo>
                    <a:pt x="117" y="14013"/>
                  </a:lnTo>
                  <a:lnTo>
                    <a:pt x="213" y="14225"/>
                  </a:lnTo>
                  <a:lnTo>
                    <a:pt x="327" y="14387"/>
                  </a:lnTo>
                  <a:lnTo>
                    <a:pt x="310" y="14302"/>
                  </a:lnTo>
                  <a:lnTo>
                    <a:pt x="310" y="14206"/>
                  </a:lnTo>
                  <a:lnTo>
                    <a:pt x="329" y="14051"/>
                  </a:lnTo>
                  <a:lnTo>
                    <a:pt x="387" y="13897"/>
                  </a:lnTo>
                  <a:lnTo>
                    <a:pt x="483" y="13743"/>
                  </a:lnTo>
                  <a:lnTo>
                    <a:pt x="619" y="13588"/>
                  </a:lnTo>
                  <a:lnTo>
                    <a:pt x="812" y="13453"/>
                  </a:lnTo>
                  <a:lnTo>
                    <a:pt x="1024" y="13299"/>
                  </a:lnTo>
                  <a:lnTo>
                    <a:pt x="1256" y="13164"/>
                  </a:lnTo>
                  <a:lnTo>
                    <a:pt x="1545" y="13029"/>
                  </a:lnTo>
                  <a:lnTo>
                    <a:pt x="1854" y="12893"/>
                  </a:lnTo>
                  <a:lnTo>
                    <a:pt x="2201" y="12758"/>
                  </a:lnTo>
                  <a:lnTo>
                    <a:pt x="2587" y="12623"/>
                  </a:lnTo>
                  <a:lnTo>
                    <a:pt x="2993" y="12507"/>
                  </a:lnTo>
                  <a:lnTo>
                    <a:pt x="3900" y="12276"/>
                  </a:lnTo>
                  <a:lnTo>
                    <a:pt x="4923" y="12044"/>
                  </a:lnTo>
                  <a:lnTo>
                    <a:pt x="6042" y="11851"/>
                  </a:lnTo>
                  <a:lnTo>
                    <a:pt x="7258" y="11677"/>
                  </a:lnTo>
                  <a:lnTo>
                    <a:pt x="8551" y="11523"/>
                  </a:lnTo>
                  <a:lnTo>
                    <a:pt x="9922" y="11407"/>
                  </a:lnTo>
                  <a:lnTo>
                    <a:pt x="11369" y="11291"/>
                  </a:lnTo>
                  <a:lnTo>
                    <a:pt x="12875" y="11214"/>
                  </a:lnTo>
                  <a:lnTo>
                    <a:pt x="14438" y="11176"/>
                  </a:lnTo>
                  <a:lnTo>
                    <a:pt x="16040" y="11156"/>
                  </a:lnTo>
                  <a:lnTo>
                    <a:pt x="17449" y="11176"/>
                  </a:lnTo>
                  <a:lnTo>
                    <a:pt x="18800" y="11214"/>
                  </a:lnTo>
                  <a:lnTo>
                    <a:pt x="20132" y="11253"/>
                  </a:lnTo>
                  <a:lnTo>
                    <a:pt x="21406" y="11349"/>
                  </a:lnTo>
                  <a:lnTo>
                    <a:pt x="22641" y="11446"/>
                  </a:lnTo>
                  <a:lnTo>
                    <a:pt x="23818" y="11562"/>
                  </a:lnTo>
                  <a:lnTo>
                    <a:pt x="24918" y="11697"/>
                  </a:lnTo>
                  <a:lnTo>
                    <a:pt x="25980" y="11851"/>
                  </a:lnTo>
                  <a:lnTo>
                    <a:pt x="26945" y="12006"/>
                  </a:lnTo>
                  <a:lnTo>
                    <a:pt x="27852" y="12199"/>
                  </a:lnTo>
                  <a:lnTo>
                    <a:pt x="28682" y="12392"/>
                  </a:lnTo>
                  <a:lnTo>
                    <a:pt x="29416" y="12604"/>
                  </a:lnTo>
                  <a:lnTo>
                    <a:pt x="30072" y="12816"/>
                  </a:lnTo>
                  <a:lnTo>
                    <a:pt x="30361" y="12932"/>
                  </a:lnTo>
                  <a:lnTo>
                    <a:pt x="30631" y="13048"/>
                  </a:lnTo>
                  <a:lnTo>
                    <a:pt x="30863" y="13183"/>
                  </a:lnTo>
                  <a:lnTo>
                    <a:pt x="31075" y="13299"/>
                  </a:lnTo>
                  <a:lnTo>
                    <a:pt x="31268" y="13415"/>
                  </a:lnTo>
                  <a:lnTo>
                    <a:pt x="31423" y="13550"/>
                  </a:lnTo>
                  <a:lnTo>
                    <a:pt x="31346" y="13357"/>
                  </a:lnTo>
                  <a:lnTo>
                    <a:pt x="31268" y="13183"/>
                  </a:lnTo>
                  <a:lnTo>
                    <a:pt x="31172" y="13029"/>
                  </a:lnTo>
                  <a:lnTo>
                    <a:pt x="31056" y="12855"/>
                  </a:lnTo>
                  <a:lnTo>
                    <a:pt x="30921" y="12700"/>
                  </a:lnTo>
                  <a:lnTo>
                    <a:pt x="30805" y="12565"/>
                  </a:lnTo>
                  <a:lnTo>
                    <a:pt x="30651" y="12430"/>
                  </a:lnTo>
                  <a:lnTo>
                    <a:pt x="30496" y="12295"/>
                  </a:lnTo>
                  <a:lnTo>
                    <a:pt x="30342" y="12179"/>
                  </a:lnTo>
                  <a:lnTo>
                    <a:pt x="30168" y="12083"/>
                  </a:lnTo>
                  <a:lnTo>
                    <a:pt x="29995" y="11986"/>
                  </a:lnTo>
                  <a:lnTo>
                    <a:pt x="29821" y="11909"/>
                  </a:lnTo>
                  <a:lnTo>
                    <a:pt x="29628" y="11851"/>
                  </a:lnTo>
                  <a:lnTo>
                    <a:pt x="29454" y="11813"/>
                  </a:lnTo>
                  <a:lnTo>
                    <a:pt x="29261" y="11774"/>
                  </a:lnTo>
                  <a:lnTo>
                    <a:pt x="29049" y="11755"/>
                  </a:lnTo>
                  <a:lnTo>
                    <a:pt x="28972" y="11755"/>
                  </a:lnTo>
                  <a:lnTo>
                    <a:pt x="28701" y="11774"/>
                  </a:lnTo>
                  <a:lnTo>
                    <a:pt x="28412" y="11793"/>
                  </a:lnTo>
                  <a:lnTo>
                    <a:pt x="28122" y="11793"/>
                  </a:lnTo>
                  <a:lnTo>
                    <a:pt x="27833" y="11813"/>
                  </a:lnTo>
                  <a:lnTo>
                    <a:pt x="27505" y="11793"/>
                  </a:lnTo>
                  <a:lnTo>
                    <a:pt x="27350" y="11774"/>
                  </a:lnTo>
                  <a:lnTo>
                    <a:pt x="27196" y="11735"/>
                  </a:lnTo>
                  <a:lnTo>
                    <a:pt x="27061" y="11677"/>
                  </a:lnTo>
                  <a:lnTo>
                    <a:pt x="26926" y="11600"/>
                  </a:lnTo>
                  <a:lnTo>
                    <a:pt x="26810" y="11504"/>
                  </a:lnTo>
                  <a:lnTo>
                    <a:pt x="26694" y="11369"/>
                  </a:lnTo>
                  <a:lnTo>
                    <a:pt x="26636" y="11272"/>
                  </a:lnTo>
                  <a:lnTo>
                    <a:pt x="26578" y="11156"/>
                  </a:lnTo>
                  <a:lnTo>
                    <a:pt x="26540" y="11041"/>
                  </a:lnTo>
                  <a:lnTo>
                    <a:pt x="26520" y="10925"/>
                  </a:lnTo>
                  <a:lnTo>
                    <a:pt x="26520" y="10790"/>
                  </a:lnTo>
                  <a:lnTo>
                    <a:pt x="26520" y="10674"/>
                  </a:lnTo>
                  <a:lnTo>
                    <a:pt x="26559" y="10423"/>
                  </a:lnTo>
                  <a:lnTo>
                    <a:pt x="26636" y="10172"/>
                  </a:lnTo>
                  <a:lnTo>
                    <a:pt x="26752" y="9921"/>
                  </a:lnTo>
                  <a:lnTo>
                    <a:pt x="26868" y="9689"/>
                  </a:lnTo>
                  <a:lnTo>
                    <a:pt x="27003" y="9458"/>
                  </a:lnTo>
                  <a:lnTo>
                    <a:pt x="27505" y="8724"/>
                  </a:lnTo>
                  <a:lnTo>
                    <a:pt x="27987" y="8010"/>
                  </a:lnTo>
                  <a:lnTo>
                    <a:pt x="28200" y="7644"/>
                  </a:lnTo>
                  <a:lnTo>
                    <a:pt x="28412" y="7258"/>
                  </a:lnTo>
                  <a:lnTo>
                    <a:pt x="28605" y="6872"/>
                  </a:lnTo>
                  <a:lnTo>
                    <a:pt x="28759" y="6466"/>
                  </a:lnTo>
                  <a:lnTo>
                    <a:pt x="28894" y="6061"/>
                  </a:lnTo>
                  <a:lnTo>
                    <a:pt x="28933" y="5829"/>
                  </a:lnTo>
                  <a:lnTo>
                    <a:pt x="28972" y="5617"/>
                  </a:lnTo>
                  <a:lnTo>
                    <a:pt x="28991" y="5405"/>
                  </a:lnTo>
                  <a:lnTo>
                    <a:pt x="29010" y="5173"/>
                  </a:lnTo>
                  <a:lnTo>
                    <a:pt x="29010" y="4961"/>
                  </a:lnTo>
                  <a:lnTo>
                    <a:pt x="28991" y="4748"/>
                  </a:lnTo>
                  <a:lnTo>
                    <a:pt x="28972" y="4536"/>
                  </a:lnTo>
                  <a:lnTo>
                    <a:pt x="28914" y="4324"/>
                  </a:lnTo>
                  <a:lnTo>
                    <a:pt x="28856" y="4112"/>
                  </a:lnTo>
                  <a:lnTo>
                    <a:pt x="28798" y="3919"/>
                  </a:lnTo>
                  <a:lnTo>
                    <a:pt x="28701" y="3726"/>
                  </a:lnTo>
                  <a:lnTo>
                    <a:pt x="28605" y="3532"/>
                  </a:lnTo>
                  <a:lnTo>
                    <a:pt x="28470" y="3359"/>
                  </a:lnTo>
                  <a:lnTo>
                    <a:pt x="28335" y="3204"/>
                  </a:lnTo>
                  <a:lnTo>
                    <a:pt x="28219" y="3069"/>
                  </a:lnTo>
                  <a:lnTo>
                    <a:pt x="27659" y="2760"/>
                  </a:lnTo>
                  <a:lnTo>
                    <a:pt x="27099" y="2471"/>
                  </a:lnTo>
                  <a:lnTo>
                    <a:pt x="26829" y="2394"/>
                  </a:lnTo>
                  <a:lnTo>
                    <a:pt x="26540" y="2355"/>
                  </a:lnTo>
                  <a:lnTo>
                    <a:pt x="26231" y="2317"/>
                  </a:lnTo>
                  <a:lnTo>
                    <a:pt x="25633" y="2317"/>
                  </a:lnTo>
                  <a:lnTo>
                    <a:pt x="25343" y="2355"/>
                  </a:lnTo>
                  <a:lnTo>
                    <a:pt x="25054" y="2374"/>
                  </a:lnTo>
                  <a:lnTo>
                    <a:pt x="24764" y="2432"/>
                  </a:lnTo>
                  <a:lnTo>
                    <a:pt x="24301" y="2529"/>
                  </a:lnTo>
                  <a:lnTo>
                    <a:pt x="23838" y="2625"/>
                  </a:lnTo>
                  <a:lnTo>
                    <a:pt x="23394" y="2760"/>
                  </a:lnTo>
                  <a:lnTo>
                    <a:pt x="22950" y="2896"/>
                  </a:lnTo>
                  <a:lnTo>
                    <a:pt x="22062" y="3204"/>
                  </a:lnTo>
                  <a:lnTo>
                    <a:pt x="21174" y="3532"/>
                  </a:lnTo>
                  <a:lnTo>
                    <a:pt x="20286" y="3861"/>
                  </a:lnTo>
                  <a:lnTo>
                    <a:pt x="19398" y="4169"/>
                  </a:lnTo>
                  <a:lnTo>
                    <a:pt x="18954" y="4305"/>
                  </a:lnTo>
                  <a:lnTo>
                    <a:pt x="18511" y="4440"/>
                  </a:lnTo>
                  <a:lnTo>
                    <a:pt x="18047" y="4555"/>
                  </a:lnTo>
                  <a:lnTo>
                    <a:pt x="17584" y="4652"/>
                  </a:lnTo>
                  <a:lnTo>
                    <a:pt x="17140" y="4710"/>
                  </a:lnTo>
                  <a:lnTo>
                    <a:pt x="16928" y="4729"/>
                  </a:lnTo>
                  <a:lnTo>
                    <a:pt x="16696" y="4748"/>
                  </a:lnTo>
                  <a:lnTo>
                    <a:pt x="16465" y="4729"/>
                  </a:lnTo>
                  <a:lnTo>
                    <a:pt x="16252" y="4710"/>
                  </a:lnTo>
                  <a:lnTo>
                    <a:pt x="16021" y="4671"/>
                  </a:lnTo>
                  <a:lnTo>
                    <a:pt x="15828" y="4613"/>
                  </a:lnTo>
                  <a:lnTo>
                    <a:pt x="15615" y="4517"/>
                  </a:lnTo>
                  <a:lnTo>
                    <a:pt x="15442" y="4420"/>
                  </a:lnTo>
                  <a:lnTo>
                    <a:pt x="15268" y="4285"/>
                  </a:lnTo>
                  <a:lnTo>
                    <a:pt x="15133" y="4131"/>
                  </a:lnTo>
                  <a:lnTo>
                    <a:pt x="15036" y="3996"/>
                  </a:lnTo>
                  <a:lnTo>
                    <a:pt x="14978" y="3880"/>
                  </a:lnTo>
                  <a:lnTo>
                    <a:pt x="14921" y="3745"/>
                  </a:lnTo>
                  <a:lnTo>
                    <a:pt x="14882" y="3610"/>
                  </a:lnTo>
                  <a:lnTo>
                    <a:pt x="14843" y="3475"/>
                  </a:lnTo>
                  <a:lnTo>
                    <a:pt x="14824" y="3320"/>
                  </a:lnTo>
                  <a:lnTo>
                    <a:pt x="14824" y="3031"/>
                  </a:lnTo>
                  <a:lnTo>
                    <a:pt x="14843" y="2741"/>
                  </a:lnTo>
                  <a:lnTo>
                    <a:pt x="14921" y="2432"/>
                  </a:lnTo>
                  <a:lnTo>
                    <a:pt x="14998" y="2143"/>
                  </a:lnTo>
                  <a:lnTo>
                    <a:pt x="15114" y="1873"/>
                  </a:lnTo>
                  <a:lnTo>
                    <a:pt x="15268" y="1602"/>
                  </a:lnTo>
                  <a:lnTo>
                    <a:pt x="15403" y="1351"/>
                  </a:lnTo>
                  <a:lnTo>
                    <a:pt x="15577" y="1101"/>
                  </a:lnTo>
                  <a:lnTo>
                    <a:pt x="15750" y="850"/>
                  </a:lnTo>
                  <a:lnTo>
                    <a:pt x="15944" y="637"/>
                  </a:lnTo>
                  <a:lnTo>
                    <a:pt x="16137" y="406"/>
                  </a:lnTo>
                  <a:lnTo>
                    <a:pt x="16349" y="193"/>
                  </a:lnTo>
                  <a:lnTo>
                    <a:pt x="16580" y="0"/>
                  </a:lnTo>
                  <a:close/>
                  <a:moveTo>
                    <a:pt x="327" y="14387"/>
                  </a:moveTo>
                  <a:lnTo>
                    <a:pt x="329" y="14399"/>
                  </a:lnTo>
                  <a:lnTo>
                    <a:pt x="348" y="14418"/>
                  </a:lnTo>
                  <a:lnTo>
                    <a:pt x="327" y="14387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10"/>
            <p:cNvSpPr/>
            <p:nvPr/>
          </p:nvSpPr>
          <p:spPr>
            <a:xfrm rot="429530">
              <a:off x="7982953" y="3717170"/>
              <a:ext cx="957539" cy="438364"/>
            </a:xfrm>
            <a:custGeom>
              <a:avLst/>
              <a:gdLst/>
              <a:ahLst/>
              <a:cxnLst/>
              <a:rect l="l" t="t" r="r" b="b"/>
              <a:pathLst>
                <a:path w="31423" h="14419" fill="none" extrusionOk="0">
                  <a:moveTo>
                    <a:pt x="16580" y="0"/>
                  </a:moveTo>
                  <a:lnTo>
                    <a:pt x="16503" y="0"/>
                  </a:lnTo>
                  <a:lnTo>
                    <a:pt x="16503" y="0"/>
                  </a:lnTo>
                  <a:lnTo>
                    <a:pt x="15673" y="20"/>
                  </a:lnTo>
                  <a:lnTo>
                    <a:pt x="14824" y="58"/>
                  </a:lnTo>
                  <a:lnTo>
                    <a:pt x="14013" y="116"/>
                  </a:lnTo>
                  <a:lnTo>
                    <a:pt x="13203" y="213"/>
                  </a:lnTo>
                  <a:lnTo>
                    <a:pt x="12392" y="348"/>
                  </a:lnTo>
                  <a:lnTo>
                    <a:pt x="11601" y="502"/>
                  </a:lnTo>
                  <a:lnTo>
                    <a:pt x="10829" y="676"/>
                  </a:lnTo>
                  <a:lnTo>
                    <a:pt x="10057" y="869"/>
                  </a:lnTo>
                  <a:lnTo>
                    <a:pt x="9304" y="1081"/>
                  </a:lnTo>
                  <a:lnTo>
                    <a:pt x="8571" y="1332"/>
                  </a:lnTo>
                  <a:lnTo>
                    <a:pt x="7837" y="1602"/>
                  </a:lnTo>
                  <a:lnTo>
                    <a:pt x="7142" y="1892"/>
                  </a:lnTo>
                  <a:lnTo>
                    <a:pt x="6447" y="2201"/>
                  </a:lnTo>
                  <a:lnTo>
                    <a:pt x="5772" y="2529"/>
                  </a:lnTo>
                  <a:lnTo>
                    <a:pt x="5116" y="2896"/>
                  </a:lnTo>
                  <a:lnTo>
                    <a:pt x="4479" y="3262"/>
                  </a:lnTo>
                  <a:lnTo>
                    <a:pt x="4479" y="3262"/>
                  </a:lnTo>
                  <a:lnTo>
                    <a:pt x="4575" y="3475"/>
                  </a:lnTo>
                  <a:lnTo>
                    <a:pt x="4652" y="3687"/>
                  </a:lnTo>
                  <a:lnTo>
                    <a:pt x="4768" y="3880"/>
                  </a:lnTo>
                  <a:lnTo>
                    <a:pt x="4903" y="4054"/>
                  </a:lnTo>
                  <a:lnTo>
                    <a:pt x="5058" y="4208"/>
                  </a:lnTo>
                  <a:lnTo>
                    <a:pt x="5212" y="4343"/>
                  </a:lnTo>
                  <a:lnTo>
                    <a:pt x="5386" y="4478"/>
                  </a:lnTo>
                  <a:lnTo>
                    <a:pt x="5598" y="4575"/>
                  </a:lnTo>
                  <a:lnTo>
                    <a:pt x="5598" y="4575"/>
                  </a:lnTo>
                  <a:lnTo>
                    <a:pt x="5830" y="4652"/>
                  </a:lnTo>
                  <a:lnTo>
                    <a:pt x="6081" y="4710"/>
                  </a:lnTo>
                  <a:lnTo>
                    <a:pt x="6332" y="4748"/>
                  </a:lnTo>
                  <a:lnTo>
                    <a:pt x="6583" y="4768"/>
                  </a:lnTo>
                  <a:lnTo>
                    <a:pt x="7104" y="4787"/>
                  </a:lnTo>
                  <a:lnTo>
                    <a:pt x="7355" y="4806"/>
                  </a:lnTo>
                  <a:lnTo>
                    <a:pt x="7606" y="4845"/>
                  </a:lnTo>
                  <a:lnTo>
                    <a:pt x="7606" y="4845"/>
                  </a:lnTo>
                  <a:lnTo>
                    <a:pt x="7876" y="4884"/>
                  </a:lnTo>
                  <a:lnTo>
                    <a:pt x="8127" y="4980"/>
                  </a:lnTo>
                  <a:lnTo>
                    <a:pt x="8358" y="5096"/>
                  </a:lnTo>
                  <a:lnTo>
                    <a:pt x="8571" y="5231"/>
                  </a:lnTo>
                  <a:lnTo>
                    <a:pt x="8764" y="5405"/>
                  </a:lnTo>
                  <a:lnTo>
                    <a:pt x="8841" y="5501"/>
                  </a:lnTo>
                  <a:lnTo>
                    <a:pt x="8899" y="5598"/>
                  </a:lnTo>
                  <a:lnTo>
                    <a:pt x="8957" y="5713"/>
                  </a:lnTo>
                  <a:lnTo>
                    <a:pt x="8995" y="5829"/>
                  </a:lnTo>
                  <a:lnTo>
                    <a:pt x="9014" y="5945"/>
                  </a:lnTo>
                  <a:lnTo>
                    <a:pt x="9034" y="6061"/>
                  </a:lnTo>
                  <a:lnTo>
                    <a:pt x="9034" y="6061"/>
                  </a:lnTo>
                  <a:lnTo>
                    <a:pt x="9014" y="6235"/>
                  </a:lnTo>
                  <a:lnTo>
                    <a:pt x="8957" y="6389"/>
                  </a:lnTo>
                  <a:lnTo>
                    <a:pt x="8899" y="6543"/>
                  </a:lnTo>
                  <a:lnTo>
                    <a:pt x="8821" y="6698"/>
                  </a:lnTo>
                  <a:lnTo>
                    <a:pt x="8821" y="6698"/>
                  </a:lnTo>
                  <a:lnTo>
                    <a:pt x="8667" y="6949"/>
                  </a:lnTo>
                  <a:lnTo>
                    <a:pt x="8493" y="7161"/>
                  </a:lnTo>
                  <a:lnTo>
                    <a:pt x="8320" y="7354"/>
                  </a:lnTo>
                  <a:lnTo>
                    <a:pt x="8127" y="7547"/>
                  </a:lnTo>
                  <a:lnTo>
                    <a:pt x="7914" y="7721"/>
                  </a:lnTo>
                  <a:lnTo>
                    <a:pt x="7683" y="7895"/>
                  </a:lnTo>
                  <a:lnTo>
                    <a:pt x="7451" y="8030"/>
                  </a:lnTo>
                  <a:lnTo>
                    <a:pt x="7200" y="8165"/>
                  </a:lnTo>
                  <a:lnTo>
                    <a:pt x="6949" y="8300"/>
                  </a:lnTo>
                  <a:lnTo>
                    <a:pt x="6698" y="8416"/>
                  </a:lnTo>
                  <a:lnTo>
                    <a:pt x="6158" y="8628"/>
                  </a:lnTo>
                  <a:lnTo>
                    <a:pt x="5598" y="8802"/>
                  </a:lnTo>
                  <a:lnTo>
                    <a:pt x="5058" y="8937"/>
                  </a:lnTo>
                  <a:lnTo>
                    <a:pt x="5058" y="8937"/>
                  </a:lnTo>
                  <a:lnTo>
                    <a:pt x="3958" y="9226"/>
                  </a:lnTo>
                  <a:lnTo>
                    <a:pt x="3398" y="9381"/>
                  </a:lnTo>
                  <a:lnTo>
                    <a:pt x="2877" y="9574"/>
                  </a:lnTo>
                  <a:lnTo>
                    <a:pt x="2607" y="9689"/>
                  </a:lnTo>
                  <a:lnTo>
                    <a:pt x="2356" y="9786"/>
                  </a:lnTo>
                  <a:lnTo>
                    <a:pt x="2105" y="9921"/>
                  </a:lnTo>
                  <a:lnTo>
                    <a:pt x="1873" y="10056"/>
                  </a:lnTo>
                  <a:lnTo>
                    <a:pt x="1642" y="10211"/>
                  </a:lnTo>
                  <a:lnTo>
                    <a:pt x="1410" y="10365"/>
                  </a:lnTo>
                  <a:lnTo>
                    <a:pt x="1198" y="10558"/>
                  </a:lnTo>
                  <a:lnTo>
                    <a:pt x="1005" y="10751"/>
                  </a:lnTo>
                  <a:lnTo>
                    <a:pt x="1005" y="10751"/>
                  </a:lnTo>
                  <a:lnTo>
                    <a:pt x="869" y="10905"/>
                  </a:lnTo>
                  <a:lnTo>
                    <a:pt x="734" y="11098"/>
                  </a:lnTo>
                  <a:lnTo>
                    <a:pt x="599" y="11311"/>
                  </a:lnTo>
                  <a:lnTo>
                    <a:pt x="464" y="11523"/>
                  </a:lnTo>
                  <a:lnTo>
                    <a:pt x="348" y="11755"/>
                  </a:lnTo>
                  <a:lnTo>
                    <a:pt x="252" y="12006"/>
                  </a:lnTo>
                  <a:lnTo>
                    <a:pt x="175" y="12257"/>
                  </a:lnTo>
                  <a:lnTo>
                    <a:pt x="97" y="12527"/>
                  </a:lnTo>
                  <a:lnTo>
                    <a:pt x="40" y="12778"/>
                  </a:lnTo>
                  <a:lnTo>
                    <a:pt x="1" y="13048"/>
                  </a:lnTo>
                  <a:lnTo>
                    <a:pt x="1" y="13299"/>
                  </a:lnTo>
                  <a:lnTo>
                    <a:pt x="1" y="13550"/>
                  </a:lnTo>
                  <a:lnTo>
                    <a:pt x="40" y="13781"/>
                  </a:lnTo>
                  <a:lnTo>
                    <a:pt x="117" y="14013"/>
                  </a:lnTo>
                  <a:lnTo>
                    <a:pt x="213" y="14225"/>
                  </a:lnTo>
                  <a:lnTo>
                    <a:pt x="348" y="14418"/>
                  </a:lnTo>
                  <a:lnTo>
                    <a:pt x="348" y="14418"/>
                  </a:lnTo>
                  <a:lnTo>
                    <a:pt x="329" y="14399"/>
                  </a:lnTo>
                  <a:lnTo>
                    <a:pt x="329" y="14399"/>
                  </a:lnTo>
                  <a:lnTo>
                    <a:pt x="310" y="14302"/>
                  </a:lnTo>
                  <a:lnTo>
                    <a:pt x="310" y="14206"/>
                  </a:lnTo>
                  <a:lnTo>
                    <a:pt x="310" y="14206"/>
                  </a:lnTo>
                  <a:lnTo>
                    <a:pt x="310" y="14206"/>
                  </a:lnTo>
                  <a:lnTo>
                    <a:pt x="310" y="14206"/>
                  </a:lnTo>
                  <a:lnTo>
                    <a:pt x="329" y="14051"/>
                  </a:lnTo>
                  <a:lnTo>
                    <a:pt x="387" y="13897"/>
                  </a:lnTo>
                  <a:lnTo>
                    <a:pt x="483" y="13743"/>
                  </a:lnTo>
                  <a:lnTo>
                    <a:pt x="619" y="13588"/>
                  </a:lnTo>
                  <a:lnTo>
                    <a:pt x="812" y="13453"/>
                  </a:lnTo>
                  <a:lnTo>
                    <a:pt x="1024" y="13299"/>
                  </a:lnTo>
                  <a:lnTo>
                    <a:pt x="1256" y="13164"/>
                  </a:lnTo>
                  <a:lnTo>
                    <a:pt x="1545" y="13029"/>
                  </a:lnTo>
                  <a:lnTo>
                    <a:pt x="1854" y="12893"/>
                  </a:lnTo>
                  <a:lnTo>
                    <a:pt x="2201" y="12758"/>
                  </a:lnTo>
                  <a:lnTo>
                    <a:pt x="2587" y="12623"/>
                  </a:lnTo>
                  <a:lnTo>
                    <a:pt x="2993" y="12507"/>
                  </a:lnTo>
                  <a:lnTo>
                    <a:pt x="3900" y="12276"/>
                  </a:lnTo>
                  <a:lnTo>
                    <a:pt x="4923" y="12044"/>
                  </a:lnTo>
                  <a:lnTo>
                    <a:pt x="6042" y="11851"/>
                  </a:lnTo>
                  <a:lnTo>
                    <a:pt x="7258" y="11677"/>
                  </a:lnTo>
                  <a:lnTo>
                    <a:pt x="8551" y="11523"/>
                  </a:lnTo>
                  <a:lnTo>
                    <a:pt x="9922" y="11407"/>
                  </a:lnTo>
                  <a:lnTo>
                    <a:pt x="11369" y="11291"/>
                  </a:lnTo>
                  <a:lnTo>
                    <a:pt x="12875" y="11214"/>
                  </a:lnTo>
                  <a:lnTo>
                    <a:pt x="14438" y="11176"/>
                  </a:lnTo>
                  <a:lnTo>
                    <a:pt x="16040" y="11156"/>
                  </a:lnTo>
                  <a:lnTo>
                    <a:pt x="16040" y="11156"/>
                  </a:lnTo>
                  <a:lnTo>
                    <a:pt x="17449" y="11176"/>
                  </a:lnTo>
                  <a:lnTo>
                    <a:pt x="18800" y="11214"/>
                  </a:lnTo>
                  <a:lnTo>
                    <a:pt x="20132" y="11253"/>
                  </a:lnTo>
                  <a:lnTo>
                    <a:pt x="21406" y="11349"/>
                  </a:lnTo>
                  <a:lnTo>
                    <a:pt x="22641" y="11446"/>
                  </a:lnTo>
                  <a:lnTo>
                    <a:pt x="23818" y="11562"/>
                  </a:lnTo>
                  <a:lnTo>
                    <a:pt x="24918" y="11697"/>
                  </a:lnTo>
                  <a:lnTo>
                    <a:pt x="25980" y="11851"/>
                  </a:lnTo>
                  <a:lnTo>
                    <a:pt x="26945" y="12006"/>
                  </a:lnTo>
                  <a:lnTo>
                    <a:pt x="27852" y="12199"/>
                  </a:lnTo>
                  <a:lnTo>
                    <a:pt x="28682" y="12392"/>
                  </a:lnTo>
                  <a:lnTo>
                    <a:pt x="29416" y="12604"/>
                  </a:lnTo>
                  <a:lnTo>
                    <a:pt x="30072" y="12816"/>
                  </a:lnTo>
                  <a:lnTo>
                    <a:pt x="30361" y="12932"/>
                  </a:lnTo>
                  <a:lnTo>
                    <a:pt x="30631" y="13048"/>
                  </a:lnTo>
                  <a:lnTo>
                    <a:pt x="30863" y="13183"/>
                  </a:lnTo>
                  <a:lnTo>
                    <a:pt x="31075" y="13299"/>
                  </a:lnTo>
                  <a:lnTo>
                    <a:pt x="31268" y="13415"/>
                  </a:lnTo>
                  <a:lnTo>
                    <a:pt x="31423" y="13550"/>
                  </a:lnTo>
                  <a:lnTo>
                    <a:pt x="31423" y="13550"/>
                  </a:lnTo>
                  <a:lnTo>
                    <a:pt x="31423" y="13550"/>
                  </a:lnTo>
                  <a:lnTo>
                    <a:pt x="31423" y="13550"/>
                  </a:lnTo>
                  <a:lnTo>
                    <a:pt x="31346" y="13357"/>
                  </a:lnTo>
                  <a:lnTo>
                    <a:pt x="31268" y="13183"/>
                  </a:lnTo>
                  <a:lnTo>
                    <a:pt x="31172" y="13029"/>
                  </a:lnTo>
                  <a:lnTo>
                    <a:pt x="31056" y="12855"/>
                  </a:lnTo>
                  <a:lnTo>
                    <a:pt x="30921" y="12700"/>
                  </a:lnTo>
                  <a:lnTo>
                    <a:pt x="30805" y="12565"/>
                  </a:lnTo>
                  <a:lnTo>
                    <a:pt x="30651" y="12430"/>
                  </a:lnTo>
                  <a:lnTo>
                    <a:pt x="30496" y="12295"/>
                  </a:lnTo>
                  <a:lnTo>
                    <a:pt x="30342" y="12179"/>
                  </a:lnTo>
                  <a:lnTo>
                    <a:pt x="30168" y="12083"/>
                  </a:lnTo>
                  <a:lnTo>
                    <a:pt x="29995" y="11986"/>
                  </a:lnTo>
                  <a:lnTo>
                    <a:pt x="29821" y="11909"/>
                  </a:lnTo>
                  <a:lnTo>
                    <a:pt x="29628" y="11851"/>
                  </a:lnTo>
                  <a:lnTo>
                    <a:pt x="29454" y="11813"/>
                  </a:lnTo>
                  <a:lnTo>
                    <a:pt x="29261" y="11774"/>
                  </a:lnTo>
                  <a:lnTo>
                    <a:pt x="29049" y="11755"/>
                  </a:lnTo>
                  <a:lnTo>
                    <a:pt x="29049" y="11755"/>
                  </a:lnTo>
                  <a:lnTo>
                    <a:pt x="28972" y="11755"/>
                  </a:lnTo>
                  <a:lnTo>
                    <a:pt x="28972" y="11755"/>
                  </a:lnTo>
                  <a:lnTo>
                    <a:pt x="28701" y="11774"/>
                  </a:lnTo>
                  <a:lnTo>
                    <a:pt x="28412" y="11793"/>
                  </a:lnTo>
                  <a:lnTo>
                    <a:pt x="28412" y="11793"/>
                  </a:lnTo>
                  <a:lnTo>
                    <a:pt x="28122" y="11793"/>
                  </a:lnTo>
                  <a:lnTo>
                    <a:pt x="27833" y="11813"/>
                  </a:lnTo>
                  <a:lnTo>
                    <a:pt x="27833" y="11813"/>
                  </a:lnTo>
                  <a:lnTo>
                    <a:pt x="27505" y="11793"/>
                  </a:lnTo>
                  <a:lnTo>
                    <a:pt x="27350" y="11774"/>
                  </a:lnTo>
                  <a:lnTo>
                    <a:pt x="27196" y="11735"/>
                  </a:lnTo>
                  <a:lnTo>
                    <a:pt x="27061" y="11677"/>
                  </a:lnTo>
                  <a:lnTo>
                    <a:pt x="26926" y="11600"/>
                  </a:lnTo>
                  <a:lnTo>
                    <a:pt x="26810" y="11504"/>
                  </a:lnTo>
                  <a:lnTo>
                    <a:pt x="26694" y="11369"/>
                  </a:lnTo>
                  <a:lnTo>
                    <a:pt x="26694" y="11369"/>
                  </a:lnTo>
                  <a:lnTo>
                    <a:pt x="26636" y="11272"/>
                  </a:lnTo>
                  <a:lnTo>
                    <a:pt x="26578" y="11156"/>
                  </a:lnTo>
                  <a:lnTo>
                    <a:pt x="26540" y="11041"/>
                  </a:lnTo>
                  <a:lnTo>
                    <a:pt x="26520" y="10925"/>
                  </a:lnTo>
                  <a:lnTo>
                    <a:pt x="26520" y="10790"/>
                  </a:lnTo>
                  <a:lnTo>
                    <a:pt x="26520" y="10674"/>
                  </a:lnTo>
                  <a:lnTo>
                    <a:pt x="26559" y="10423"/>
                  </a:lnTo>
                  <a:lnTo>
                    <a:pt x="26636" y="10172"/>
                  </a:lnTo>
                  <a:lnTo>
                    <a:pt x="26752" y="9921"/>
                  </a:lnTo>
                  <a:lnTo>
                    <a:pt x="26868" y="9689"/>
                  </a:lnTo>
                  <a:lnTo>
                    <a:pt x="27003" y="9458"/>
                  </a:lnTo>
                  <a:lnTo>
                    <a:pt x="27003" y="9458"/>
                  </a:lnTo>
                  <a:lnTo>
                    <a:pt x="27505" y="8724"/>
                  </a:lnTo>
                  <a:lnTo>
                    <a:pt x="27987" y="8010"/>
                  </a:lnTo>
                  <a:lnTo>
                    <a:pt x="28200" y="7644"/>
                  </a:lnTo>
                  <a:lnTo>
                    <a:pt x="28412" y="7258"/>
                  </a:lnTo>
                  <a:lnTo>
                    <a:pt x="28605" y="6872"/>
                  </a:lnTo>
                  <a:lnTo>
                    <a:pt x="28759" y="6466"/>
                  </a:lnTo>
                  <a:lnTo>
                    <a:pt x="28759" y="6466"/>
                  </a:lnTo>
                  <a:lnTo>
                    <a:pt x="28894" y="6061"/>
                  </a:lnTo>
                  <a:lnTo>
                    <a:pt x="28933" y="5829"/>
                  </a:lnTo>
                  <a:lnTo>
                    <a:pt x="28972" y="5617"/>
                  </a:lnTo>
                  <a:lnTo>
                    <a:pt x="28991" y="5405"/>
                  </a:lnTo>
                  <a:lnTo>
                    <a:pt x="29010" y="5173"/>
                  </a:lnTo>
                  <a:lnTo>
                    <a:pt x="29010" y="4961"/>
                  </a:lnTo>
                  <a:lnTo>
                    <a:pt x="28991" y="4748"/>
                  </a:lnTo>
                  <a:lnTo>
                    <a:pt x="28972" y="4536"/>
                  </a:lnTo>
                  <a:lnTo>
                    <a:pt x="28914" y="4324"/>
                  </a:lnTo>
                  <a:lnTo>
                    <a:pt x="28856" y="4112"/>
                  </a:lnTo>
                  <a:lnTo>
                    <a:pt x="28798" y="3919"/>
                  </a:lnTo>
                  <a:lnTo>
                    <a:pt x="28701" y="3726"/>
                  </a:lnTo>
                  <a:lnTo>
                    <a:pt x="28605" y="3532"/>
                  </a:lnTo>
                  <a:lnTo>
                    <a:pt x="28470" y="3359"/>
                  </a:lnTo>
                  <a:lnTo>
                    <a:pt x="28335" y="3204"/>
                  </a:lnTo>
                  <a:lnTo>
                    <a:pt x="28335" y="3204"/>
                  </a:lnTo>
                  <a:lnTo>
                    <a:pt x="28219" y="3069"/>
                  </a:lnTo>
                  <a:lnTo>
                    <a:pt x="28219" y="3069"/>
                  </a:lnTo>
                  <a:lnTo>
                    <a:pt x="28219" y="3069"/>
                  </a:lnTo>
                  <a:lnTo>
                    <a:pt x="27659" y="2760"/>
                  </a:lnTo>
                  <a:lnTo>
                    <a:pt x="27099" y="2471"/>
                  </a:lnTo>
                  <a:lnTo>
                    <a:pt x="27099" y="2471"/>
                  </a:lnTo>
                  <a:lnTo>
                    <a:pt x="27099" y="2471"/>
                  </a:lnTo>
                  <a:lnTo>
                    <a:pt x="26829" y="2394"/>
                  </a:lnTo>
                  <a:lnTo>
                    <a:pt x="26540" y="2355"/>
                  </a:lnTo>
                  <a:lnTo>
                    <a:pt x="26231" y="2317"/>
                  </a:lnTo>
                  <a:lnTo>
                    <a:pt x="25922" y="2317"/>
                  </a:lnTo>
                  <a:lnTo>
                    <a:pt x="25922" y="2317"/>
                  </a:lnTo>
                  <a:lnTo>
                    <a:pt x="25633" y="2317"/>
                  </a:lnTo>
                  <a:lnTo>
                    <a:pt x="25343" y="2355"/>
                  </a:lnTo>
                  <a:lnTo>
                    <a:pt x="25054" y="2374"/>
                  </a:lnTo>
                  <a:lnTo>
                    <a:pt x="24764" y="2432"/>
                  </a:lnTo>
                  <a:lnTo>
                    <a:pt x="24764" y="2432"/>
                  </a:lnTo>
                  <a:lnTo>
                    <a:pt x="24301" y="2529"/>
                  </a:lnTo>
                  <a:lnTo>
                    <a:pt x="23838" y="2625"/>
                  </a:lnTo>
                  <a:lnTo>
                    <a:pt x="23394" y="2760"/>
                  </a:lnTo>
                  <a:lnTo>
                    <a:pt x="22950" y="2896"/>
                  </a:lnTo>
                  <a:lnTo>
                    <a:pt x="22062" y="3204"/>
                  </a:lnTo>
                  <a:lnTo>
                    <a:pt x="21174" y="3532"/>
                  </a:lnTo>
                  <a:lnTo>
                    <a:pt x="20286" y="3861"/>
                  </a:lnTo>
                  <a:lnTo>
                    <a:pt x="19398" y="4169"/>
                  </a:lnTo>
                  <a:lnTo>
                    <a:pt x="18954" y="4305"/>
                  </a:lnTo>
                  <a:lnTo>
                    <a:pt x="18511" y="4440"/>
                  </a:lnTo>
                  <a:lnTo>
                    <a:pt x="18047" y="4555"/>
                  </a:lnTo>
                  <a:lnTo>
                    <a:pt x="17584" y="4652"/>
                  </a:lnTo>
                  <a:lnTo>
                    <a:pt x="17584" y="4652"/>
                  </a:lnTo>
                  <a:lnTo>
                    <a:pt x="17140" y="4710"/>
                  </a:lnTo>
                  <a:lnTo>
                    <a:pt x="16928" y="4729"/>
                  </a:lnTo>
                  <a:lnTo>
                    <a:pt x="16696" y="4748"/>
                  </a:lnTo>
                  <a:lnTo>
                    <a:pt x="16696" y="4748"/>
                  </a:lnTo>
                  <a:lnTo>
                    <a:pt x="16465" y="4729"/>
                  </a:lnTo>
                  <a:lnTo>
                    <a:pt x="16252" y="4710"/>
                  </a:lnTo>
                  <a:lnTo>
                    <a:pt x="16021" y="4671"/>
                  </a:lnTo>
                  <a:lnTo>
                    <a:pt x="15828" y="4613"/>
                  </a:lnTo>
                  <a:lnTo>
                    <a:pt x="15615" y="4517"/>
                  </a:lnTo>
                  <a:lnTo>
                    <a:pt x="15442" y="4420"/>
                  </a:lnTo>
                  <a:lnTo>
                    <a:pt x="15268" y="4285"/>
                  </a:lnTo>
                  <a:lnTo>
                    <a:pt x="15133" y="4131"/>
                  </a:lnTo>
                  <a:lnTo>
                    <a:pt x="15133" y="4131"/>
                  </a:lnTo>
                  <a:lnTo>
                    <a:pt x="15036" y="3996"/>
                  </a:lnTo>
                  <a:lnTo>
                    <a:pt x="14978" y="3880"/>
                  </a:lnTo>
                  <a:lnTo>
                    <a:pt x="14921" y="3745"/>
                  </a:lnTo>
                  <a:lnTo>
                    <a:pt x="14882" y="3610"/>
                  </a:lnTo>
                  <a:lnTo>
                    <a:pt x="14843" y="3475"/>
                  </a:lnTo>
                  <a:lnTo>
                    <a:pt x="14824" y="3320"/>
                  </a:lnTo>
                  <a:lnTo>
                    <a:pt x="14824" y="3031"/>
                  </a:lnTo>
                  <a:lnTo>
                    <a:pt x="14843" y="2741"/>
                  </a:lnTo>
                  <a:lnTo>
                    <a:pt x="14921" y="2432"/>
                  </a:lnTo>
                  <a:lnTo>
                    <a:pt x="14998" y="2143"/>
                  </a:lnTo>
                  <a:lnTo>
                    <a:pt x="15114" y="1873"/>
                  </a:lnTo>
                  <a:lnTo>
                    <a:pt x="15114" y="1873"/>
                  </a:lnTo>
                  <a:lnTo>
                    <a:pt x="15268" y="1602"/>
                  </a:lnTo>
                  <a:lnTo>
                    <a:pt x="15403" y="1351"/>
                  </a:lnTo>
                  <a:lnTo>
                    <a:pt x="15577" y="1101"/>
                  </a:lnTo>
                  <a:lnTo>
                    <a:pt x="15750" y="850"/>
                  </a:lnTo>
                  <a:lnTo>
                    <a:pt x="15944" y="637"/>
                  </a:lnTo>
                  <a:lnTo>
                    <a:pt x="16137" y="406"/>
                  </a:lnTo>
                  <a:lnTo>
                    <a:pt x="16349" y="193"/>
                  </a:lnTo>
                  <a:lnTo>
                    <a:pt x="165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10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extrusionOk="0">
                  <a:moveTo>
                    <a:pt x="16309" y="1"/>
                  </a:moveTo>
                  <a:lnTo>
                    <a:pt x="14514" y="39"/>
                  </a:lnTo>
                  <a:lnTo>
                    <a:pt x="12758" y="78"/>
                  </a:lnTo>
                  <a:lnTo>
                    <a:pt x="11098" y="136"/>
                  </a:lnTo>
                  <a:lnTo>
                    <a:pt x="9515" y="213"/>
                  </a:lnTo>
                  <a:lnTo>
                    <a:pt x="8010" y="310"/>
                  </a:lnTo>
                  <a:lnTo>
                    <a:pt x="6620" y="406"/>
                  </a:lnTo>
                  <a:lnTo>
                    <a:pt x="5327" y="541"/>
                  </a:lnTo>
                  <a:lnTo>
                    <a:pt x="4150" y="657"/>
                  </a:lnTo>
                  <a:lnTo>
                    <a:pt x="3108" y="811"/>
                  </a:lnTo>
                  <a:lnTo>
                    <a:pt x="2200" y="947"/>
                  </a:lnTo>
                  <a:lnTo>
                    <a:pt x="1428" y="1120"/>
                  </a:lnTo>
                  <a:lnTo>
                    <a:pt x="1100" y="1197"/>
                  </a:lnTo>
                  <a:lnTo>
                    <a:pt x="830" y="1275"/>
                  </a:lnTo>
                  <a:lnTo>
                    <a:pt x="579" y="1371"/>
                  </a:lnTo>
                  <a:lnTo>
                    <a:pt x="367" y="1448"/>
                  </a:lnTo>
                  <a:lnTo>
                    <a:pt x="212" y="1545"/>
                  </a:lnTo>
                  <a:lnTo>
                    <a:pt x="97" y="1641"/>
                  </a:lnTo>
                  <a:lnTo>
                    <a:pt x="19" y="1719"/>
                  </a:lnTo>
                  <a:lnTo>
                    <a:pt x="0" y="1815"/>
                  </a:lnTo>
                  <a:lnTo>
                    <a:pt x="19" y="1912"/>
                  </a:lnTo>
                  <a:lnTo>
                    <a:pt x="97" y="2008"/>
                  </a:lnTo>
                  <a:lnTo>
                    <a:pt x="212" y="2105"/>
                  </a:lnTo>
                  <a:lnTo>
                    <a:pt x="367" y="2182"/>
                  </a:lnTo>
                  <a:lnTo>
                    <a:pt x="579" y="2278"/>
                  </a:lnTo>
                  <a:lnTo>
                    <a:pt x="830" y="2356"/>
                  </a:lnTo>
                  <a:lnTo>
                    <a:pt x="1100" y="2452"/>
                  </a:lnTo>
                  <a:lnTo>
                    <a:pt x="1428" y="2529"/>
                  </a:lnTo>
                  <a:lnTo>
                    <a:pt x="2200" y="2684"/>
                  </a:lnTo>
                  <a:lnTo>
                    <a:pt x="3108" y="2838"/>
                  </a:lnTo>
                  <a:lnTo>
                    <a:pt x="4150" y="2973"/>
                  </a:lnTo>
                  <a:lnTo>
                    <a:pt x="5327" y="3108"/>
                  </a:lnTo>
                  <a:lnTo>
                    <a:pt x="6620" y="3224"/>
                  </a:lnTo>
                  <a:lnTo>
                    <a:pt x="8010" y="3321"/>
                  </a:lnTo>
                  <a:lnTo>
                    <a:pt x="9515" y="3417"/>
                  </a:lnTo>
                  <a:lnTo>
                    <a:pt x="11098" y="3494"/>
                  </a:lnTo>
                  <a:lnTo>
                    <a:pt x="12758" y="3552"/>
                  </a:lnTo>
                  <a:lnTo>
                    <a:pt x="14514" y="3610"/>
                  </a:lnTo>
                  <a:lnTo>
                    <a:pt x="16309" y="3629"/>
                  </a:lnTo>
                  <a:lnTo>
                    <a:pt x="20034" y="3629"/>
                  </a:lnTo>
                  <a:lnTo>
                    <a:pt x="21829" y="3610"/>
                  </a:lnTo>
                  <a:lnTo>
                    <a:pt x="23566" y="3552"/>
                  </a:lnTo>
                  <a:lnTo>
                    <a:pt x="25246" y="3494"/>
                  </a:lnTo>
                  <a:lnTo>
                    <a:pt x="26828" y="3417"/>
                  </a:lnTo>
                  <a:lnTo>
                    <a:pt x="28314" y="3321"/>
                  </a:lnTo>
                  <a:lnTo>
                    <a:pt x="29723" y="3224"/>
                  </a:lnTo>
                  <a:lnTo>
                    <a:pt x="31017" y="3108"/>
                  </a:lnTo>
                  <a:lnTo>
                    <a:pt x="32194" y="2973"/>
                  </a:lnTo>
                  <a:lnTo>
                    <a:pt x="33236" y="2838"/>
                  </a:lnTo>
                  <a:lnTo>
                    <a:pt x="34143" y="2684"/>
                  </a:lnTo>
                  <a:lnTo>
                    <a:pt x="34896" y="2529"/>
                  </a:lnTo>
                  <a:lnTo>
                    <a:pt x="35224" y="2452"/>
                  </a:lnTo>
                  <a:lnTo>
                    <a:pt x="35514" y="2356"/>
                  </a:lnTo>
                  <a:lnTo>
                    <a:pt x="35765" y="2278"/>
                  </a:lnTo>
                  <a:lnTo>
                    <a:pt x="35958" y="2182"/>
                  </a:lnTo>
                  <a:lnTo>
                    <a:pt x="36131" y="2105"/>
                  </a:lnTo>
                  <a:lnTo>
                    <a:pt x="36247" y="2008"/>
                  </a:lnTo>
                  <a:lnTo>
                    <a:pt x="36305" y="1912"/>
                  </a:lnTo>
                  <a:lnTo>
                    <a:pt x="36324" y="1815"/>
                  </a:lnTo>
                  <a:lnTo>
                    <a:pt x="36305" y="1719"/>
                  </a:lnTo>
                  <a:lnTo>
                    <a:pt x="36247" y="1641"/>
                  </a:lnTo>
                  <a:lnTo>
                    <a:pt x="36131" y="1545"/>
                  </a:lnTo>
                  <a:lnTo>
                    <a:pt x="35958" y="1448"/>
                  </a:lnTo>
                  <a:lnTo>
                    <a:pt x="35765" y="1371"/>
                  </a:lnTo>
                  <a:lnTo>
                    <a:pt x="35514" y="1275"/>
                  </a:lnTo>
                  <a:lnTo>
                    <a:pt x="35224" y="1197"/>
                  </a:lnTo>
                  <a:lnTo>
                    <a:pt x="34896" y="1120"/>
                  </a:lnTo>
                  <a:lnTo>
                    <a:pt x="34143" y="947"/>
                  </a:lnTo>
                  <a:lnTo>
                    <a:pt x="33236" y="811"/>
                  </a:lnTo>
                  <a:lnTo>
                    <a:pt x="32194" y="657"/>
                  </a:lnTo>
                  <a:lnTo>
                    <a:pt x="31017" y="541"/>
                  </a:lnTo>
                  <a:lnTo>
                    <a:pt x="29723" y="406"/>
                  </a:lnTo>
                  <a:lnTo>
                    <a:pt x="28314" y="310"/>
                  </a:lnTo>
                  <a:lnTo>
                    <a:pt x="26828" y="213"/>
                  </a:lnTo>
                  <a:lnTo>
                    <a:pt x="25246" y="136"/>
                  </a:lnTo>
                  <a:lnTo>
                    <a:pt x="23566" y="78"/>
                  </a:lnTo>
                  <a:lnTo>
                    <a:pt x="21829" y="39"/>
                  </a:lnTo>
                  <a:lnTo>
                    <a:pt x="2003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10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fill="none" extrusionOk="0">
                  <a:moveTo>
                    <a:pt x="36324" y="1815"/>
                  </a:moveTo>
                  <a:lnTo>
                    <a:pt x="36324" y="1815"/>
                  </a:lnTo>
                  <a:lnTo>
                    <a:pt x="36305" y="1912"/>
                  </a:lnTo>
                  <a:lnTo>
                    <a:pt x="36247" y="2008"/>
                  </a:lnTo>
                  <a:lnTo>
                    <a:pt x="36131" y="2105"/>
                  </a:lnTo>
                  <a:lnTo>
                    <a:pt x="35958" y="2182"/>
                  </a:lnTo>
                  <a:lnTo>
                    <a:pt x="35765" y="2278"/>
                  </a:lnTo>
                  <a:lnTo>
                    <a:pt x="35514" y="2356"/>
                  </a:lnTo>
                  <a:lnTo>
                    <a:pt x="35224" y="2452"/>
                  </a:lnTo>
                  <a:lnTo>
                    <a:pt x="34896" y="2529"/>
                  </a:lnTo>
                  <a:lnTo>
                    <a:pt x="34143" y="2684"/>
                  </a:lnTo>
                  <a:lnTo>
                    <a:pt x="33236" y="2838"/>
                  </a:lnTo>
                  <a:lnTo>
                    <a:pt x="32194" y="2973"/>
                  </a:lnTo>
                  <a:lnTo>
                    <a:pt x="31017" y="3108"/>
                  </a:lnTo>
                  <a:lnTo>
                    <a:pt x="29723" y="3224"/>
                  </a:lnTo>
                  <a:lnTo>
                    <a:pt x="28314" y="3321"/>
                  </a:lnTo>
                  <a:lnTo>
                    <a:pt x="26828" y="3417"/>
                  </a:lnTo>
                  <a:lnTo>
                    <a:pt x="25246" y="3494"/>
                  </a:lnTo>
                  <a:lnTo>
                    <a:pt x="23566" y="3552"/>
                  </a:lnTo>
                  <a:lnTo>
                    <a:pt x="21829" y="3610"/>
                  </a:lnTo>
                  <a:lnTo>
                    <a:pt x="20034" y="3629"/>
                  </a:lnTo>
                  <a:lnTo>
                    <a:pt x="18162" y="3629"/>
                  </a:lnTo>
                  <a:lnTo>
                    <a:pt x="18162" y="3629"/>
                  </a:lnTo>
                  <a:lnTo>
                    <a:pt x="16309" y="3629"/>
                  </a:lnTo>
                  <a:lnTo>
                    <a:pt x="14514" y="3610"/>
                  </a:lnTo>
                  <a:lnTo>
                    <a:pt x="12758" y="3552"/>
                  </a:lnTo>
                  <a:lnTo>
                    <a:pt x="11098" y="3494"/>
                  </a:lnTo>
                  <a:lnTo>
                    <a:pt x="9515" y="3417"/>
                  </a:lnTo>
                  <a:lnTo>
                    <a:pt x="8010" y="3321"/>
                  </a:lnTo>
                  <a:lnTo>
                    <a:pt x="6620" y="3224"/>
                  </a:lnTo>
                  <a:lnTo>
                    <a:pt x="5327" y="3108"/>
                  </a:lnTo>
                  <a:lnTo>
                    <a:pt x="4150" y="2973"/>
                  </a:lnTo>
                  <a:lnTo>
                    <a:pt x="3108" y="2838"/>
                  </a:lnTo>
                  <a:lnTo>
                    <a:pt x="2200" y="2684"/>
                  </a:lnTo>
                  <a:lnTo>
                    <a:pt x="1428" y="2529"/>
                  </a:lnTo>
                  <a:lnTo>
                    <a:pt x="1100" y="2452"/>
                  </a:lnTo>
                  <a:lnTo>
                    <a:pt x="830" y="2356"/>
                  </a:lnTo>
                  <a:lnTo>
                    <a:pt x="579" y="2278"/>
                  </a:lnTo>
                  <a:lnTo>
                    <a:pt x="367" y="2182"/>
                  </a:lnTo>
                  <a:lnTo>
                    <a:pt x="212" y="2105"/>
                  </a:lnTo>
                  <a:lnTo>
                    <a:pt x="97" y="2008"/>
                  </a:lnTo>
                  <a:lnTo>
                    <a:pt x="19" y="1912"/>
                  </a:lnTo>
                  <a:lnTo>
                    <a:pt x="0" y="1815"/>
                  </a:lnTo>
                  <a:lnTo>
                    <a:pt x="0" y="1815"/>
                  </a:lnTo>
                  <a:lnTo>
                    <a:pt x="19" y="1719"/>
                  </a:lnTo>
                  <a:lnTo>
                    <a:pt x="97" y="1641"/>
                  </a:lnTo>
                  <a:lnTo>
                    <a:pt x="212" y="1545"/>
                  </a:lnTo>
                  <a:lnTo>
                    <a:pt x="367" y="1448"/>
                  </a:lnTo>
                  <a:lnTo>
                    <a:pt x="579" y="1371"/>
                  </a:lnTo>
                  <a:lnTo>
                    <a:pt x="830" y="1275"/>
                  </a:lnTo>
                  <a:lnTo>
                    <a:pt x="1100" y="1197"/>
                  </a:lnTo>
                  <a:lnTo>
                    <a:pt x="1428" y="1120"/>
                  </a:lnTo>
                  <a:lnTo>
                    <a:pt x="2200" y="947"/>
                  </a:lnTo>
                  <a:lnTo>
                    <a:pt x="3108" y="811"/>
                  </a:lnTo>
                  <a:lnTo>
                    <a:pt x="4150" y="657"/>
                  </a:lnTo>
                  <a:lnTo>
                    <a:pt x="5327" y="541"/>
                  </a:lnTo>
                  <a:lnTo>
                    <a:pt x="6620" y="406"/>
                  </a:lnTo>
                  <a:lnTo>
                    <a:pt x="8010" y="310"/>
                  </a:lnTo>
                  <a:lnTo>
                    <a:pt x="9515" y="213"/>
                  </a:lnTo>
                  <a:lnTo>
                    <a:pt x="11098" y="136"/>
                  </a:lnTo>
                  <a:lnTo>
                    <a:pt x="12758" y="78"/>
                  </a:lnTo>
                  <a:lnTo>
                    <a:pt x="14514" y="39"/>
                  </a:lnTo>
                  <a:lnTo>
                    <a:pt x="16309" y="1"/>
                  </a:lnTo>
                  <a:lnTo>
                    <a:pt x="18162" y="1"/>
                  </a:lnTo>
                  <a:lnTo>
                    <a:pt x="18162" y="1"/>
                  </a:lnTo>
                  <a:lnTo>
                    <a:pt x="20034" y="1"/>
                  </a:lnTo>
                  <a:lnTo>
                    <a:pt x="21829" y="39"/>
                  </a:lnTo>
                  <a:lnTo>
                    <a:pt x="23566" y="78"/>
                  </a:lnTo>
                  <a:lnTo>
                    <a:pt x="25246" y="136"/>
                  </a:lnTo>
                  <a:lnTo>
                    <a:pt x="26828" y="213"/>
                  </a:lnTo>
                  <a:lnTo>
                    <a:pt x="28314" y="310"/>
                  </a:lnTo>
                  <a:lnTo>
                    <a:pt x="29723" y="406"/>
                  </a:lnTo>
                  <a:lnTo>
                    <a:pt x="31017" y="541"/>
                  </a:lnTo>
                  <a:lnTo>
                    <a:pt x="32194" y="657"/>
                  </a:lnTo>
                  <a:lnTo>
                    <a:pt x="33236" y="811"/>
                  </a:lnTo>
                  <a:lnTo>
                    <a:pt x="34143" y="947"/>
                  </a:lnTo>
                  <a:lnTo>
                    <a:pt x="34896" y="1120"/>
                  </a:lnTo>
                  <a:lnTo>
                    <a:pt x="35224" y="1197"/>
                  </a:lnTo>
                  <a:lnTo>
                    <a:pt x="35514" y="1275"/>
                  </a:lnTo>
                  <a:lnTo>
                    <a:pt x="35765" y="1371"/>
                  </a:lnTo>
                  <a:lnTo>
                    <a:pt x="35958" y="1448"/>
                  </a:lnTo>
                  <a:lnTo>
                    <a:pt x="36131" y="1545"/>
                  </a:lnTo>
                  <a:lnTo>
                    <a:pt x="36247" y="1641"/>
                  </a:lnTo>
                  <a:lnTo>
                    <a:pt x="36305" y="1719"/>
                  </a:lnTo>
                  <a:lnTo>
                    <a:pt x="36324" y="18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10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extrusionOk="0">
                  <a:moveTo>
                    <a:pt x="16309" y="1"/>
                  </a:moveTo>
                  <a:lnTo>
                    <a:pt x="14514" y="39"/>
                  </a:lnTo>
                  <a:lnTo>
                    <a:pt x="12758" y="78"/>
                  </a:lnTo>
                  <a:lnTo>
                    <a:pt x="11098" y="136"/>
                  </a:lnTo>
                  <a:lnTo>
                    <a:pt x="9515" y="213"/>
                  </a:lnTo>
                  <a:lnTo>
                    <a:pt x="8010" y="310"/>
                  </a:lnTo>
                  <a:lnTo>
                    <a:pt x="6620" y="406"/>
                  </a:lnTo>
                  <a:lnTo>
                    <a:pt x="5327" y="541"/>
                  </a:lnTo>
                  <a:lnTo>
                    <a:pt x="4150" y="657"/>
                  </a:lnTo>
                  <a:lnTo>
                    <a:pt x="3108" y="811"/>
                  </a:lnTo>
                  <a:lnTo>
                    <a:pt x="2200" y="947"/>
                  </a:lnTo>
                  <a:lnTo>
                    <a:pt x="1428" y="1120"/>
                  </a:lnTo>
                  <a:lnTo>
                    <a:pt x="1100" y="1197"/>
                  </a:lnTo>
                  <a:lnTo>
                    <a:pt x="830" y="1275"/>
                  </a:lnTo>
                  <a:lnTo>
                    <a:pt x="579" y="1371"/>
                  </a:lnTo>
                  <a:lnTo>
                    <a:pt x="367" y="1448"/>
                  </a:lnTo>
                  <a:lnTo>
                    <a:pt x="212" y="1545"/>
                  </a:lnTo>
                  <a:lnTo>
                    <a:pt x="97" y="1641"/>
                  </a:lnTo>
                  <a:lnTo>
                    <a:pt x="19" y="1719"/>
                  </a:lnTo>
                  <a:lnTo>
                    <a:pt x="0" y="1815"/>
                  </a:lnTo>
                  <a:lnTo>
                    <a:pt x="19" y="1912"/>
                  </a:lnTo>
                  <a:lnTo>
                    <a:pt x="97" y="2008"/>
                  </a:lnTo>
                  <a:lnTo>
                    <a:pt x="212" y="2105"/>
                  </a:lnTo>
                  <a:lnTo>
                    <a:pt x="367" y="2182"/>
                  </a:lnTo>
                  <a:lnTo>
                    <a:pt x="579" y="2278"/>
                  </a:lnTo>
                  <a:lnTo>
                    <a:pt x="830" y="2356"/>
                  </a:lnTo>
                  <a:lnTo>
                    <a:pt x="1100" y="2452"/>
                  </a:lnTo>
                  <a:lnTo>
                    <a:pt x="1428" y="2529"/>
                  </a:lnTo>
                  <a:lnTo>
                    <a:pt x="2200" y="2684"/>
                  </a:lnTo>
                  <a:lnTo>
                    <a:pt x="3108" y="2838"/>
                  </a:lnTo>
                  <a:lnTo>
                    <a:pt x="4150" y="2973"/>
                  </a:lnTo>
                  <a:lnTo>
                    <a:pt x="5327" y="3108"/>
                  </a:lnTo>
                  <a:lnTo>
                    <a:pt x="6620" y="3224"/>
                  </a:lnTo>
                  <a:lnTo>
                    <a:pt x="8010" y="3321"/>
                  </a:lnTo>
                  <a:lnTo>
                    <a:pt x="9515" y="3417"/>
                  </a:lnTo>
                  <a:lnTo>
                    <a:pt x="11098" y="3494"/>
                  </a:lnTo>
                  <a:lnTo>
                    <a:pt x="12758" y="3552"/>
                  </a:lnTo>
                  <a:lnTo>
                    <a:pt x="14514" y="3610"/>
                  </a:lnTo>
                  <a:lnTo>
                    <a:pt x="16309" y="3629"/>
                  </a:lnTo>
                  <a:lnTo>
                    <a:pt x="20034" y="3629"/>
                  </a:lnTo>
                  <a:lnTo>
                    <a:pt x="21829" y="3610"/>
                  </a:lnTo>
                  <a:lnTo>
                    <a:pt x="23566" y="3552"/>
                  </a:lnTo>
                  <a:lnTo>
                    <a:pt x="25246" y="3494"/>
                  </a:lnTo>
                  <a:lnTo>
                    <a:pt x="26828" y="3417"/>
                  </a:lnTo>
                  <a:lnTo>
                    <a:pt x="28314" y="3321"/>
                  </a:lnTo>
                  <a:lnTo>
                    <a:pt x="29723" y="3224"/>
                  </a:lnTo>
                  <a:lnTo>
                    <a:pt x="31017" y="3108"/>
                  </a:lnTo>
                  <a:lnTo>
                    <a:pt x="32194" y="2973"/>
                  </a:lnTo>
                  <a:lnTo>
                    <a:pt x="33236" y="2838"/>
                  </a:lnTo>
                  <a:lnTo>
                    <a:pt x="34143" y="2684"/>
                  </a:lnTo>
                  <a:lnTo>
                    <a:pt x="34896" y="2529"/>
                  </a:lnTo>
                  <a:lnTo>
                    <a:pt x="35224" y="2452"/>
                  </a:lnTo>
                  <a:lnTo>
                    <a:pt x="35514" y="2356"/>
                  </a:lnTo>
                  <a:lnTo>
                    <a:pt x="35765" y="2278"/>
                  </a:lnTo>
                  <a:lnTo>
                    <a:pt x="35958" y="2182"/>
                  </a:lnTo>
                  <a:lnTo>
                    <a:pt x="36131" y="2105"/>
                  </a:lnTo>
                  <a:lnTo>
                    <a:pt x="36247" y="2008"/>
                  </a:lnTo>
                  <a:lnTo>
                    <a:pt x="36305" y="1912"/>
                  </a:lnTo>
                  <a:lnTo>
                    <a:pt x="36324" y="1815"/>
                  </a:lnTo>
                  <a:lnTo>
                    <a:pt x="36305" y="1719"/>
                  </a:lnTo>
                  <a:lnTo>
                    <a:pt x="36247" y="1641"/>
                  </a:lnTo>
                  <a:lnTo>
                    <a:pt x="36131" y="1545"/>
                  </a:lnTo>
                  <a:lnTo>
                    <a:pt x="35958" y="1448"/>
                  </a:lnTo>
                  <a:lnTo>
                    <a:pt x="35765" y="1371"/>
                  </a:lnTo>
                  <a:lnTo>
                    <a:pt x="35514" y="1275"/>
                  </a:lnTo>
                  <a:lnTo>
                    <a:pt x="35224" y="1197"/>
                  </a:lnTo>
                  <a:lnTo>
                    <a:pt x="34896" y="1120"/>
                  </a:lnTo>
                  <a:lnTo>
                    <a:pt x="34143" y="947"/>
                  </a:lnTo>
                  <a:lnTo>
                    <a:pt x="33236" y="811"/>
                  </a:lnTo>
                  <a:lnTo>
                    <a:pt x="32194" y="657"/>
                  </a:lnTo>
                  <a:lnTo>
                    <a:pt x="31017" y="541"/>
                  </a:lnTo>
                  <a:lnTo>
                    <a:pt x="29723" y="406"/>
                  </a:lnTo>
                  <a:lnTo>
                    <a:pt x="28314" y="310"/>
                  </a:lnTo>
                  <a:lnTo>
                    <a:pt x="26828" y="213"/>
                  </a:lnTo>
                  <a:lnTo>
                    <a:pt x="25246" y="136"/>
                  </a:lnTo>
                  <a:lnTo>
                    <a:pt x="23566" y="78"/>
                  </a:lnTo>
                  <a:lnTo>
                    <a:pt x="21829" y="39"/>
                  </a:lnTo>
                  <a:lnTo>
                    <a:pt x="20034" y="1"/>
                  </a:lnTo>
                  <a:close/>
                </a:path>
              </a:pathLst>
            </a:custGeom>
            <a:solidFill>
              <a:srgbClr val="FF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10"/>
            <p:cNvSpPr/>
            <p:nvPr/>
          </p:nvSpPr>
          <p:spPr>
            <a:xfrm rot="429530">
              <a:off x="7812373" y="4791399"/>
              <a:ext cx="1106915" cy="110359"/>
            </a:xfrm>
            <a:custGeom>
              <a:avLst/>
              <a:gdLst/>
              <a:ahLst/>
              <a:cxnLst/>
              <a:rect l="l" t="t" r="r" b="b"/>
              <a:pathLst>
                <a:path w="36325" h="3630" fill="none" extrusionOk="0">
                  <a:moveTo>
                    <a:pt x="18162" y="1"/>
                  </a:moveTo>
                  <a:lnTo>
                    <a:pt x="18162" y="1"/>
                  </a:lnTo>
                  <a:lnTo>
                    <a:pt x="16309" y="1"/>
                  </a:lnTo>
                  <a:lnTo>
                    <a:pt x="14514" y="39"/>
                  </a:lnTo>
                  <a:lnTo>
                    <a:pt x="12758" y="78"/>
                  </a:lnTo>
                  <a:lnTo>
                    <a:pt x="11098" y="136"/>
                  </a:lnTo>
                  <a:lnTo>
                    <a:pt x="9515" y="213"/>
                  </a:lnTo>
                  <a:lnTo>
                    <a:pt x="8010" y="310"/>
                  </a:lnTo>
                  <a:lnTo>
                    <a:pt x="6620" y="406"/>
                  </a:lnTo>
                  <a:lnTo>
                    <a:pt x="5327" y="541"/>
                  </a:lnTo>
                  <a:lnTo>
                    <a:pt x="4150" y="657"/>
                  </a:lnTo>
                  <a:lnTo>
                    <a:pt x="3108" y="811"/>
                  </a:lnTo>
                  <a:lnTo>
                    <a:pt x="2200" y="947"/>
                  </a:lnTo>
                  <a:lnTo>
                    <a:pt x="1428" y="1120"/>
                  </a:lnTo>
                  <a:lnTo>
                    <a:pt x="1100" y="1197"/>
                  </a:lnTo>
                  <a:lnTo>
                    <a:pt x="830" y="1275"/>
                  </a:lnTo>
                  <a:lnTo>
                    <a:pt x="579" y="1371"/>
                  </a:lnTo>
                  <a:lnTo>
                    <a:pt x="367" y="1448"/>
                  </a:lnTo>
                  <a:lnTo>
                    <a:pt x="212" y="1545"/>
                  </a:lnTo>
                  <a:lnTo>
                    <a:pt x="97" y="1641"/>
                  </a:lnTo>
                  <a:lnTo>
                    <a:pt x="19" y="1719"/>
                  </a:lnTo>
                  <a:lnTo>
                    <a:pt x="0" y="1815"/>
                  </a:lnTo>
                  <a:lnTo>
                    <a:pt x="0" y="1815"/>
                  </a:lnTo>
                  <a:lnTo>
                    <a:pt x="19" y="1912"/>
                  </a:lnTo>
                  <a:lnTo>
                    <a:pt x="97" y="2008"/>
                  </a:lnTo>
                  <a:lnTo>
                    <a:pt x="212" y="2105"/>
                  </a:lnTo>
                  <a:lnTo>
                    <a:pt x="367" y="2182"/>
                  </a:lnTo>
                  <a:lnTo>
                    <a:pt x="579" y="2278"/>
                  </a:lnTo>
                  <a:lnTo>
                    <a:pt x="830" y="2356"/>
                  </a:lnTo>
                  <a:lnTo>
                    <a:pt x="1100" y="2452"/>
                  </a:lnTo>
                  <a:lnTo>
                    <a:pt x="1428" y="2529"/>
                  </a:lnTo>
                  <a:lnTo>
                    <a:pt x="2200" y="2684"/>
                  </a:lnTo>
                  <a:lnTo>
                    <a:pt x="3108" y="2838"/>
                  </a:lnTo>
                  <a:lnTo>
                    <a:pt x="4150" y="2973"/>
                  </a:lnTo>
                  <a:lnTo>
                    <a:pt x="5327" y="3108"/>
                  </a:lnTo>
                  <a:lnTo>
                    <a:pt x="6620" y="3224"/>
                  </a:lnTo>
                  <a:lnTo>
                    <a:pt x="8010" y="3321"/>
                  </a:lnTo>
                  <a:lnTo>
                    <a:pt x="9515" y="3417"/>
                  </a:lnTo>
                  <a:lnTo>
                    <a:pt x="11098" y="3494"/>
                  </a:lnTo>
                  <a:lnTo>
                    <a:pt x="12758" y="3552"/>
                  </a:lnTo>
                  <a:lnTo>
                    <a:pt x="14514" y="3610"/>
                  </a:lnTo>
                  <a:lnTo>
                    <a:pt x="16309" y="3629"/>
                  </a:lnTo>
                  <a:lnTo>
                    <a:pt x="18162" y="3629"/>
                  </a:lnTo>
                  <a:lnTo>
                    <a:pt x="18162" y="3629"/>
                  </a:lnTo>
                  <a:lnTo>
                    <a:pt x="20034" y="3629"/>
                  </a:lnTo>
                  <a:lnTo>
                    <a:pt x="21829" y="3610"/>
                  </a:lnTo>
                  <a:lnTo>
                    <a:pt x="23566" y="3552"/>
                  </a:lnTo>
                  <a:lnTo>
                    <a:pt x="25246" y="3494"/>
                  </a:lnTo>
                  <a:lnTo>
                    <a:pt x="26828" y="3417"/>
                  </a:lnTo>
                  <a:lnTo>
                    <a:pt x="28314" y="3321"/>
                  </a:lnTo>
                  <a:lnTo>
                    <a:pt x="29723" y="3224"/>
                  </a:lnTo>
                  <a:lnTo>
                    <a:pt x="31017" y="3108"/>
                  </a:lnTo>
                  <a:lnTo>
                    <a:pt x="32194" y="2973"/>
                  </a:lnTo>
                  <a:lnTo>
                    <a:pt x="33236" y="2838"/>
                  </a:lnTo>
                  <a:lnTo>
                    <a:pt x="34143" y="2684"/>
                  </a:lnTo>
                  <a:lnTo>
                    <a:pt x="34896" y="2529"/>
                  </a:lnTo>
                  <a:lnTo>
                    <a:pt x="35224" y="2452"/>
                  </a:lnTo>
                  <a:lnTo>
                    <a:pt x="35514" y="2356"/>
                  </a:lnTo>
                  <a:lnTo>
                    <a:pt x="35765" y="2278"/>
                  </a:lnTo>
                  <a:lnTo>
                    <a:pt x="35958" y="2182"/>
                  </a:lnTo>
                  <a:lnTo>
                    <a:pt x="36131" y="2105"/>
                  </a:lnTo>
                  <a:lnTo>
                    <a:pt x="36247" y="2008"/>
                  </a:lnTo>
                  <a:lnTo>
                    <a:pt x="36305" y="1912"/>
                  </a:lnTo>
                  <a:lnTo>
                    <a:pt x="36324" y="1815"/>
                  </a:lnTo>
                  <a:lnTo>
                    <a:pt x="36324" y="1815"/>
                  </a:lnTo>
                  <a:lnTo>
                    <a:pt x="36305" y="1719"/>
                  </a:lnTo>
                  <a:lnTo>
                    <a:pt x="36247" y="1641"/>
                  </a:lnTo>
                  <a:lnTo>
                    <a:pt x="36131" y="1545"/>
                  </a:lnTo>
                  <a:lnTo>
                    <a:pt x="35958" y="1448"/>
                  </a:lnTo>
                  <a:lnTo>
                    <a:pt x="35765" y="1371"/>
                  </a:lnTo>
                  <a:lnTo>
                    <a:pt x="35514" y="1275"/>
                  </a:lnTo>
                  <a:lnTo>
                    <a:pt x="35224" y="1197"/>
                  </a:lnTo>
                  <a:lnTo>
                    <a:pt x="34896" y="1120"/>
                  </a:lnTo>
                  <a:lnTo>
                    <a:pt x="34143" y="947"/>
                  </a:lnTo>
                  <a:lnTo>
                    <a:pt x="33236" y="811"/>
                  </a:lnTo>
                  <a:lnTo>
                    <a:pt x="32194" y="657"/>
                  </a:lnTo>
                  <a:lnTo>
                    <a:pt x="31017" y="541"/>
                  </a:lnTo>
                  <a:lnTo>
                    <a:pt x="29723" y="406"/>
                  </a:lnTo>
                  <a:lnTo>
                    <a:pt x="28314" y="310"/>
                  </a:lnTo>
                  <a:lnTo>
                    <a:pt x="26828" y="213"/>
                  </a:lnTo>
                  <a:lnTo>
                    <a:pt x="25246" y="136"/>
                  </a:lnTo>
                  <a:lnTo>
                    <a:pt x="23566" y="78"/>
                  </a:lnTo>
                  <a:lnTo>
                    <a:pt x="21829" y="39"/>
                  </a:lnTo>
                  <a:lnTo>
                    <a:pt x="20034" y="1"/>
                  </a:lnTo>
                  <a:lnTo>
                    <a:pt x="181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10"/>
            <p:cNvSpPr/>
            <p:nvPr/>
          </p:nvSpPr>
          <p:spPr>
            <a:xfrm rot="429530">
              <a:off x="7872355" y="4800609"/>
              <a:ext cx="984020" cy="91570"/>
            </a:xfrm>
            <a:custGeom>
              <a:avLst/>
              <a:gdLst/>
              <a:ahLst/>
              <a:cxnLst/>
              <a:rect l="l" t="t" r="r" b="b"/>
              <a:pathLst>
                <a:path w="32292" h="3012" extrusionOk="0">
                  <a:moveTo>
                    <a:pt x="16156" y="59"/>
                  </a:moveTo>
                  <a:lnTo>
                    <a:pt x="17912" y="78"/>
                  </a:lnTo>
                  <a:lnTo>
                    <a:pt x="19610" y="97"/>
                  </a:lnTo>
                  <a:lnTo>
                    <a:pt x="21212" y="136"/>
                  </a:lnTo>
                  <a:lnTo>
                    <a:pt x="22718" y="194"/>
                  </a:lnTo>
                  <a:lnTo>
                    <a:pt x="24146" y="252"/>
                  </a:lnTo>
                  <a:lnTo>
                    <a:pt x="25459" y="348"/>
                  </a:lnTo>
                  <a:lnTo>
                    <a:pt x="26694" y="425"/>
                  </a:lnTo>
                  <a:lnTo>
                    <a:pt x="27794" y="522"/>
                  </a:lnTo>
                  <a:lnTo>
                    <a:pt x="28798" y="638"/>
                  </a:lnTo>
                  <a:lnTo>
                    <a:pt x="29686" y="753"/>
                  </a:lnTo>
                  <a:lnTo>
                    <a:pt x="30438" y="869"/>
                  </a:lnTo>
                  <a:lnTo>
                    <a:pt x="31075" y="985"/>
                  </a:lnTo>
                  <a:lnTo>
                    <a:pt x="31577" y="1120"/>
                  </a:lnTo>
                  <a:lnTo>
                    <a:pt x="31770" y="1178"/>
                  </a:lnTo>
                  <a:lnTo>
                    <a:pt x="31944" y="1255"/>
                  </a:lnTo>
                  <a:lnTo>
                    <a:pt x="32060" y="1313"/>
                  </a:lnTo>
                  <a:lnTo>
                    <a:pt x="32156" y="1371"/>
                  </a:lnTo>
                  <a:lnTo>
                    <a:pt x="32214" y="1448"/>
                  </a:lnTo>
                  <a:lnTo>
                    <a:pt x="32233" y="1506"/>
                  </a:lnTo>
                  <a:lnTo>
                    <a:pt x="32214" y="1583"/>
                  </a:lnTo>
                  <a:lnTo>
                    <a:pt x="32156" y="1641"/>
                  </a:lnTo>
                  <a:lnTo>
                    <a:pt x="32060" y="1699"/>
                  </a:lnTo>
                  <a:lnTo>
                    <a:pt x="31944" y="1776"/>
                  </a:lnTo>
                  <a:lnTo>
                    <a:pt x="31770" y="1834"/>
                  </a:lnTo>
                  <a:lnTo>
                    <a:pt x="31577" y="1911"/>
                  </a:lnTo>
                  <a:lnTo>
                    <a:pt x="31075" y="2027"/>
                  </a:lnTo>
                  <a:lnTo>
                    <a:pt x="30438" y="2162"/>
                  </a:lnTo>
                  <a:lnTo>
                    <a:pt x="29686" y="2278"/>
                  </a:lnTo>
                  <a:lnTo>
                    <a:pt x="28798" y="2394"/>
                  </a:lnTo>
                  <a:lnTo>
                    <a:pt x="27794" y="2490"/>
                  </a:lnTo>
                  <a:lnTo>
                    <a:pt x="26694" y="2587"/>
                  </a:lnTo>
                  <a:lnTo>
                    <a:pt x="25459" y="2683"/>
                  </a:lnTo>
                  <a:lnTo>
                    <a:pt x="24146" y="2761"/>
                  </a:lnTo>
                  <a:lnTo>
                    <a:pt x="22718" y="2819"/>
                  </a:lnTo>
                  <a:lnTo>
                    <a:pt x="21212" y="2876"/>
                  </a:lnTo>
                  <a:lnTo>
                    <a:pt x="19610" y="2915"/>
                  </a:lnTo>
                  <a:lnTo>
                    <a:pt x="17912" y="2954"/>
                  </a:lnTo>
                  <a:lnTo>
                    <a:pt x="14380" y="2954"/>
                  </a:lnTo>
                  <a:lnTo>
                    <a:pt x="12701" y="2915"/>
                  </a:lnTo>
                  <a:lnTo>
                    <a:pt x="11099" y="2876"/>
                  </a:lnTo>
                  <a:lnTo>
                    <a:pt x="9574" y="2819"/>
                  </a:lnTo>
                  <a:lnTo>
                    <a:pt x="8146" y="2761"/>
                  </a:lnTo>
                  <a:lnTo>
                    <a:pt x="6833" y="2683"/>
                  </a:lnTo>
                  <a:lnTo>
                    <a:pt x="5617" y="2587"/>
                  </a:lnTo>
                  <a:lnTo>
                    <a:pt x="4498" y="2490"/>
                  </a:lnTo>
                  <a:lnTo>
                    <a:pt x="3494" y="2394"/>
                  </a:lnTo>
                  <a:lnTo>
                    <a:pt x="2606" y="2278"/>
                  </a:lnTo>
                  <a:lnTo>
                    <a:pt x="1854" y="2162"/>
                  </a:lnTo>
                  <a:lnTo>
                    <a:pt x="1217" y="2027"/>
                  </a:lnTo>
                  <a:lnTo>
                    <a:pt x="715" y="1911"/>
                  </a:lnTo>
                  <a:lnTo>
                    <a:pt x="522" y="1834"/>
                  </a:lnTo>
                  <a:lnTo>
                    <a:pt x="367" y="1776"/>
                  </a:lnTo>
                  <a:lnTo>
                    <a:pt x="232" y="1699"/>
                  </a:lnTo>
                  <a:lnTo>
                    <a:pt x="136" y="1641"/>
                  </a:lnTo>
                  <a:lnTo>
                    <a:pt x="78" y="1583"/>
                  </a:lnTo>
                  <a:lnTo>
                    <a:pt x="59" y="1506"/>
                  </a:lnTo>
                  <a:lnTo>
                    <a:pt x="78" y="1448"/>
                  </a:lnTo>
                  <a:lnTo>
                    <a:pt x="136" y="1371"/>
                  </a:lnTo>
                  <a:lnTo>
                    <a:pt x="232" y="1313"/>
                  </a:lnTo>
                  <a:lnTo>
                    <a:pt x="367" y="1255"/>
                  </a:lnTo>
                  <a:lnTo>
                    <a:pt x="522" y="1178"/>
                  </a:lnTo>
                  <a:lnTo>
                    <a:pt x="715" y="1120"/>
                  </a:lnTo>
                  <a:lnTo>
                    <a:pt x="1217" y="985"/>
                  </a:lnTo>
                  <a:lnTo>
                    <a:pt x="1854" y="869"/>
                  </a:lnTo>
                  <a:lnTo>
                    <a:pt x="2606" y="753"/>
                  </a:lnTo>
                  <a:lnTo>
                    <a:pt x="3494" y="638"/>
                  </a:lnTo>
                  <a:lnTo>
                    <a:pt x="4498" y="522"/>
                  </a:lnTo>
                  <a:lnTo>
                    <a:pt x="5617" y="425"/>
                  </a:lnTo>
                  <a:lnTo>
                    <a:pt x="6833" y="348"/>
                  </a:lnTo>
                  <a:lnTo>
                    <a:pt x="8146" y="252"/>
                  </a:lnTo>
                  <a:lnTo>
                    <a:pt x="9574" y="194"/>
                  </a:lnTo>
                  <a:lnTo>
                    <a:pt x="11099" y="136"/>
                  </a:lnTo>
                  <a:lnTo>
                    <a:pt x="12701" y="97"/>
                  </a:lnTo>
                  <a:lnTo>
                    <a:pt x="14380" y="78"/>
                  </a:lnTo>
                  <a:lnTo>
                    <a:pt x="16156" y="59"/>
                  </a:lnTo>
                  <a:close/>
                  <a:moveTo>
                    <a:pt x="16156" y="1"/>
                  </a:moveTo>
                  <a:lnTo>
                    <a:pt x="14476" y="20"/>
                  </a:lnTo>
                  <a:lnTo>
                    <a:pt x="12855" y="39"/>
                  </a:lnTo>
                  <a:lnTo>
                    <a:pt x="11292" y="78"/>
                  </a:lnTo>
                  <a:lnTo>
                    <a:pt x="9806" y="116"/>
                  </a:lnTo>
                  <a:lnTo>
                    <a:pt x="8397" y="194"/>
                  </a:lnTo>
                  <a:lnTo>
                    <a:pt x="7065" y="252"/>
                  </a:lnTo>
                  <a:lnTo>
                    <a:pt x="5830" y="348"/>
                  </a:lnTo>
                  <a:lnTo>
                    <a:pt x="4672" y="445"/>
                  </a:lnTo>
                  <a:lnTo>
                    <a:pt x="3649" y="541"/>
                  </a:lnTo>
                  <a:lnTo>
                    <a:pt x="2722" y="657"/>
                  </a:lnTo>
                  <a:lnTo>
                    <a:pt x="1931" y="792"/>
                  </a:lnTo>
                  <a:lnTo>
                    <a:pt x="1255" y="927"/>
                  </a:lnTo>
                  <a:lnTo>
                    <a:pt x="715" y="1062"/>
                  </a:lnTo>
                  <a:lnTo>
                    <a:pt x="503" y="1139"/>
                  </a:lnTo>
                  <a:lnTo>
                    <a:pt x="329" y="1197"/>
                  </a:lnTo>
                  <a:lnTo>
                    <a:pt x="174" y="1274"/>
                  </a:lnTo>
                  <a:lnTo>
                    <a:pt x="78" y="1352"/>
                  </a:lnTo>
                  <a:lnTo>
                    <a:pt x="20" y="1429"/>
                  </a:lnTo>
                  <a:lnTo>
                    <a:pt x="1" y="1506"/>
                  </a:lnTo>
                  <a:lnTo>
                    <a:pt x="20" y="1583"/>
                  </a:lnTo>
                  <a:lnTo>
                    <a:pt x="78" y="1661"/>
                  </a:lnTo>
                  <a:lnTo>
                    <a:pt x="174" y="1738"/>
                  </a:lnTo>
                  <a:lnTo>
                    <a:pt x="329" y="1815"/>
                  </a:lnTo>
                  <a:lnTo>
                    <a:pt x="503" y="1892"/>
                  </a:lnTo>
                  <a:lnTo>
                    <a:pt x="715" y="1969"/>
                  </a:lnTo>
                  <a:lnTo>
                    <a:pt x="1255" y="2104"/>
                  </a:lnTo>
                  <a:lnTo>
                    <a:pt x="1931" y="2240"/>
                  </a:lnTo>
                  <a:lnTo>
                    <a:pt x="2722" y="2355"/>
                  </a:lnTo>
                  <a:lnTo>
                    <a:pt x="3649" y="2471"/>
                  </a:lnTo>
                  <a:lnTo>
                    <a:pt x="4672" y="2587"/>
                  </a:lnTo>
                  <a:lnTo>
                    <a:pt x="5830" y="2683"/>
                  </a:lnTo>
                  <a:lnTo>
                    <a:pt x="7065" y="2761"/>
                  </a:lnTo>
                  <a:lnTo>
                    <a:pt x="8397" y="2838"/>
                  </a:lnTo>
                  <a:lnTo>
                    <a:pt x="9806" y="2896"/>
                  </a:lnTo>
                  <a:lnTo>
                    <a:pt x="11292" y="2954"/>
                  </a:lnTo>
                  <a:lnTo>
                    <a:pt x="12855" y="2992"/>
                  </a:lnTo>
                  <a:lnTo>
                    <a:pt x="14476" y="3012"/>
                  </a:lnTo>
                  <a:lnTo>
                    <a:pt x="17815" y="3012"/>
                  </a:lnTo>
                  <a:lnTo>
                    <a:pt x="19437" y="2992"/>
                  </a:lnTo>
                  <a:lnTo>
                    <a:pt x="21000" y="2954"/>
                  </a:lnTo>
                  <a:lnTo>
                    <a:pt x="22486" y="2896"/>
                  </a:lnTo>
                  <a:lnTo>
                    <a:pt x="23915" y="2838"/>
                  </a:lnTo>
                  <a:lnTo>
                    <a:pt x="25246" y="2761"/>
                  </a:lnTo>
                  <a:lnTo>
                    <a:pt x="26482" y="2683"/>
                  </a:lnTo>
                  <a:lnTo>
                    <a:pt x="27620" y="2587"/>
                  </a:lnTo>
                  <a:lnTo>
                    <a:pt x="28663" y="2471"/>
                  </a:lnTo>
                  <a:lnTo>
                    <a:pt x="29570" y="2355"/>
                  </a:lnTo>
                  <a:lnTo>
                    <a:pt x="30380" y="2240"/>
                  </a:lnTo>
                  <a:lnTo>
                    <a:pt x="31056" y="2104"/>
                  </a:lnTo>
                  <a:lnTo>
                    <a:pt x="31577" y="1969"/>
                  </a:lnTo>
                  <a:lnTo>
                    <a:pt x="31789" y="1892"/>
                  </a:lnTo>
                  <a:lnTo>
                    <a:pt x="31982" y="1815"/>
                  </a:lnTo>
                  <a:lnTo>
                    <a:pt x="32117" y="1738"/>
                  </a:lnTo>
                  <a:lnTo>
                    <a:pt x="32214" y="1661"/>
                  </a:lnTo>
                  <a:lnTo>
                    <a:pt x="32272" y="1583"/>
                  </a:lnTo>
                  <a:lnTo>
                    <a:pt x="32291" y="1506"/>
                  </a:lnTo>
                  <a:lnTo>
                    <a:pt x="32272" y="1429"/>
                  </a:lnTo>
                  <a:lnTo>
                    <a:pt x="32214" y="1352"/>
                  </a:lnTo>
                  <a:lnTo>
                    <a:pt x="32117" y="1274"/>
                  </a:lnTo>
                  <a:lnTo>
                    <a:pt x="31982" y="1197"/>
                  </a:lnTo>
                  <a:lnTo>
                    <a:pt x="31789" y="1139"/>
                  </a:lnTo>
                  <a:lnTo>
                    <a:pt x="31577" y="1062"/>
                  </a:lnTo>
                  <a:lnTo>
                    <a:pt x="31056" y="927"/>
                  </a:lnTo>
                  <a:lnTo>
                    <a:pt x="30380" y="792"/>
                  </a:lnTo>
                  <a:lnTo>
                    <a:pt x="29570" y="657"/>
                  </a:lnTo>
                  <a:lnTo>
                    <a:pt x="28663" y="541"/>
                  </a:lnTo>
                  <a:lnTo>
                    <a:pt x="27620" y="445"/>
                  </a:lnTo>
                  <a:lnTo>
                    <a:pt x="26482" y="348"/>
                  </a:lnTo>
                  <a:lnTo>
                    <a:pt x="25246" y="252"/>
                  </a:lnTo>
                  <a:lnTo>
                    <a:pt x="23915" y="194"/>
                  </a:lnTo>
                  <a:lnTo>
                    <a:pt x="22486" y="116"/>
                  </a:lnTo>
                  <a:lnTo>
                    <a:pt x="21000" y="78"/>
                  </a:lnTo>
                  <a:lnTo>
                    <a:pt x="19437" y="39"/>
                  </a:lnTo>
                  <a:lnTo>
                    <a:pt x="17815" y="20"/>
                  </a:lnTo>
                  <a:lnTo>
                    <a:pt x="16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10"/>
            <p:cNvSpPr/>
            <p:nvPr/>
          </p:nvSpPr>
          <p:spPr>
            <a:xfrm rot="429530">
              <a:off x="8108172" y="4822958"/>
              <a:ext cx="512883" cy="47548"/>
            </a:xfrm>
            <a:custGeom>
              <a:avLst/>
              <a:gdLst/>
              <a:ahLst/>
              <a:cxnLst/>
              <a:rect l="l" t="t" r="r" b="b"/>
              <a:pathLst>
                <a:path w="16831" h="1564" extrusionOk="0">
                  <a:moveTo>
                    <a:pt x="8416" y="19"/>
                  </a:moveTo>
                  <a:lnTo>
                    <a:pt x="10211" y="39"/>
                  </a:lnTo>
                  <a:lnTo>
                    <a:pt x="11832" y="97"/>
                  </a:lnTo>
                  <a:lnTo>
                    <a:pt x="13260" y="174"/>
                  </a:lnTo>
                  <a:lnTo>
                    <a:pt x="14476" y="270"/>
                  </a:lnTo>
                  <a:lnTo>
                    <a:pt x="15460" y="386"/>
                  </a:lnTo>
                  <a:lnTo>
                    <a:pt x="15866" y="444"/>
                  </a:lnTo>
                  <a:lnTo>
                    <a:pt x="16194" y="502"/>
                  </a:lnTo>
                  <a:lnTo>
                    <a:pt x="16445" y="579"/>
                  </a:lnTo>
                  <a:lnTo>
                    <a:pt x="16638" y="637"/>
                  </a:lnTo>
                  <a:lnTo>
                    <a:pt x="16754" y="714"/>
                  </a:lnTo>
                  <a:lnTo>
                    <a:pt x="16773" y="733"/>
                  </a:lnTo>
                  <a:lnTo>
                    <a:pt x="16792" y="772"/>
                  </a:lnTo>
                  <a:lnTo>
                    <a:pt x="16773" y="811"/>
                  </a:lnTo>
                  <a:lnTo>
                    <a:pt x="16754" y="849"/>
                  </a:lnTo>
                  <a:lnTo>
                    <a:pt x="16638" y="907"/>
                  </a:lnTo>
                  <a:lnTo>
                    <a:pt x="16445" y="984"/>
                  </a:lnTo>
                  <a:lnTo>
                    <a:pt x="16194" y="1042"/>
                  </a:lnTo>
                  <a:lnTo>
                    <a:pt x="15866" y="1120"/>
                  </a:lnTo>
                  <a:lnTo>
                    <a:pt x="15460" y="1177"/>
                  </a:lnTo>
                  <a:lnTo>
                    <a:pt x="14476" y="1293"/>
                  </a:lnTo>
                  <a:lnTo>
                    <a:pt x="13260" y="1390"/>
                  </a:lnTo>
                  <a:lnTo>
                    <a:pt x="11832" y="1467"/>
                  </a:lnTo>
                  <a:lnTo>
                    <a:pt x="10211" y="1506"/>
                  </a:lnTo>
                  <a:lnTo>
                    <a:pt x="8416" y="1525"/>
                  </a:lnTo>
                  <a:lnTo>
                    <a:pt x="6601" y="1506"/>
                  </a:lnTo>
                  <a:lnTo>
                    <a:pt x="4980" y="1467"/>
                  </a:lnTo>
                  <a:lnTo>
                    <a:pt x="3552" y="1390"/>
                  </a:lnTo>
                  <a:lnTo>
                    <a:pt x="2336" y="1293"/>
                  </a:lnTo>
                  <a:lnTo>
                    <a:pt x="1351" y="1177"/>
                  </a:lnTo>
                  <a:lnTo>
                    <a:pt x="965" y="1120"/>
                  </a:lnTo>
                  <a:lnTo>
                    <a:pt x="637" y="1042"/>
                  </a:lnTo>
                  <a:lnTo>
                    <a:pt x="367" y="984"/>
                  </a:lnTo>
                  <a:lnTo>
                    <a:pt x="174" y="907"/>
                  </a:lnTo>
                  <a:lnTo>
                    <a:pt x="58" y="849"/>
                  </a:lnTo>
                  <a:lnTo>
                    <a:pt x="39" y="811"/>
                  </a:lnTo>
                  <a:lnTo>
                    <a:pt x="20" y="772"/>
                  </a:lnTo>
                  <a:lnTo>
                    <a:pt x="39" y="733"/>
                  </a:lnTo>
                  <a:lnTo>
                    <a:pt x="58" y="714"/>
                  </a:lnTo>
                  <a:lnTo>
                    <a:pt x="174" y="637"/>
                  </a:lnTo>
                  <a:lnTo>
                    <a:pt x="367" y="579"/>
                  </a:lnTo>
                  <a:lnTo>
                    <a:pt x="637" y="502"/>
                  </a:lnTo>
                  <a:lnTo>
                    <a:pt x="965" y="444"/>
                  </a:lnTo>
                  <a:lnTo>
                    <a:pt x="1351" y="386"/>
                  </a:lnTo>
                  <a:lnTo>
                    <a:pt x="2336" y="270"/>
                  </a:lnTo>
                  <a:lnTo>
                    <a:pt x="3552" y="174"/>
                  </a:lnTo>
                  <a:lnTo>
                    <a:pt x="4980" y="97"/>
                  </a:lnTo>
                  <a:lnTo>
                    <a:pt x="6601" y="39"/>
                  </a:lnTo>
                  <a:lnTo>
                    <a:pt x="8416" y="19"/>
                  </a:lnTo>
                  <a:close/>
                  <a:moveTo>
                    <a:pt x="6698" y="0"/>
                  </a:moveTo>
                  <a:lnTo>
                    <a:pt x="5096" y="58"/>
                  </a:lnTo>
                  <a:lnTo>
                    <a:pt x="3668" y="116"/>
                  </a:lnTo>
                  <a:lnTo>
                    <a:pt x="2432" y="212"/>
                  </a:lnTo>
                  <a:lnTo>
                    <a:pt x="1409" y="328"/>
                  </a:lnTo>
                  <a:lnTo>
                    <a:pt x="1004" y="405"/>
                  </a:lnTo>
                  <a:lnTo>
                    <a:pt x="637" y="463"/>
                  </a:lnTo>
                  <a:lnTo>
                    <a:pt x="367" y="540"/>
                  </a:lnTo>
                  <a:lnTo>
                    <a:pt x="155" y="618"/>
                  </a:lnTo>
                  <a:lnTo>
                    <a:pt x="39" y="695"/>
                  </a:lnTo>
                  <a:lnTo>
                    <a:pt x="0" y="733"/>
                  </a:lnTo>
                  <a:lnTo>
                    <a:pt x="0" y="772"/>
                  </a:lnTo>
                  <a:lnTo>
                    <a:pt x="0" y="811"/>
                  </a:lnTo>
                  <a:lnTo>
                    <a:pt x="39" y="849"/>
                  </a:lnTo>
                  <a:lnTo>
                    <a:pt x="155" y="946"/>
                  </a:lnTo>
                  <a:lnTo>
                    <a:pt x="367" y="1004"/>
                  </a:lnTo>
                  <a:lnTo>
                    <a:pt x="637" y="1081"/>
                  </a:lnTo>
                  <a:lnTo>
                    <a:pt x="1004" y="1158"/>
                  </a:lnTo>
                  <a:lnTo>
                    <a:pt x="1409" y="1216"/>
                  </a:lnTo>
                  <a:lnTo>
                    <a:pt x="2432" y="1332"/>
                  </a:lnTo>
                  <a:lnTo>
                    <a:pt x="3668" y="1428"/>
                  </a:lnTo>
                  <a:lnTo>
                    <a:pt x="5096" y="1506"/>
                  </a:lnTo>
                  <a:lnTo>
                    <a:pt x="6698" y="1544"/>
                  </a:lnTo>
                  <a:lnTo>
                    <a:pt x="8416" y="1563"/>
                  </a:lnTo>
                  <a:lnTo>
                    <a:pt x="10133" y="1544"/>
                  </a:lnTo>
                  <a:lnTo>
                    <a:pt x="11716" y="1506"/>
                  </a:lnTo>
                  <a:lnTo>
                    <a:pt x="13144" y="1428"/>
                  </a:lnTo>
                  <a:lnTo>
                    <a:pt x="14380" y="1332"/>
                  </a:lnTo>
                  <a:lnTo>
                    <a:pt x="15403" y="1216"/>
                  </a:lnTo>
                  <a:lnTo>
                    <a:pt x="15827" y="1158"/>
                  </a:lnTo>
                  <a:lnTo>
                    <a:pt x="16175" y="1081"/>
                  </a:lnTo>
                  <a:lnTo>
                    <a:pt x="16445" y="1004"/>
                  </a:lnTo>
                  <a:lnTo>
                    <a:pt x="16657" y="946"/>
                  </a:lnTo>
                  <a:lnTo>
                    <a:pt x="16773" y="849"/>
                  </a:lnTo>
                  <a:lnTo>
                    <a:pt x="16812" y="811"/>
                  </a:lnTo>
                  <a:lnTo>
                    <a:pt x="16831" y="772"/>
                  </a:lnTo>
                  <a:lnTo>
                    <a:pt x="16812" y="733"/>
                  </a:lnTo>
                  <a:lnTo>
                    <a:pt x="16773" y="695"/>
                  </a:lnTo>
                  <a:lnTo>
                    <a:pt x="16657" y="618"/>
                  </a:lnTo>
                  <a:lnTo>
                    <a:pt x="16445" y="540"/>
                  </a:lnTo>
                  <a:lnTo>
                    <a:pt x="16175" y="463"/>
                  </a:lnTo>
                  <a:lnTo>
                    <a:pt x="15827" y="405"/>
                  </a:lnTo>
                  <a:lnTo>
                    <a:pt x="15403" y="328"/>
                  </a:lnTo>
                  <a:lnTo>
                    <a:pt x="14380" y="212"/>
                  </a:lnTo>
                  <a:lnTo>
                    <a:pt x="13144" y="116"/>
                  </a:lnTo>
                  <a:lnTo>
                    <a:pt x="11716" y="5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10"/>
            <p:cNvSpPr/>
            <p:nvPr/>
          </p:nvSpPr>
          <p:spPr>
            <a:xfrm rot="429530">
              <a:off x="8696573" y="4340097"/>
              <a:ext cx="302318" cy="342720"/>
            </a:xfrm>
            <a:custGeom>
              <a:avLst/>
              <a:gdLst/>
              <a:ahLst/>
              <a:cxnLst/>
              <a:rect l="l" t="t" r="r" b="b"/>
              <a:pathLst>
                <a:path w="9921" h="11273" extrusionOk="0">
                  <a:moveTo>
                    <a:pt x="6562" y="1"/>
                  </a:moveTo>
                  <a:lnTo>
                    <a:pt x="6273" y="20"/>
                  </a:lnTo>
                  <a:lnTo>
                    <a:pt x="5964" y="59"/>
                  </a:lnTo>
                  <a:lnTo>
                    <a:pt x="5617" y="117"/>
                  </a:lnTo>
                  <a:lnTo>
                    <a:pt x="5327" y="194"/>
                  </a:lnTo>
                  <a:lnTo>
                    <a:pt x="4999" y="271"/>
                  </a:lnTo>
                  <a:lnTo>
                    <a:pt x="4671" y="387"/>
                  </a:lnTo>
                  <a:lnTo>
                    <a:pt x="4343" y="522"/>
                  </a:lnTo>
                  <a:lnTo>
                    <a:pt x="4015" y="696"/>
                  </a:lnTo>
                  <a:lnTo>
                    <a:pt x="3706" y="889"/>
                  </a:lnTo>
                  <a:lnTo>
                    <a:pt x="3397" y="1120"/>
                  </a:lnTo>
                  <a:lnTo>
                    <a:pt x="3262" y="1255"/>
                  </a:lnTo>
                  <a:lnTo>
                    <a:pt x="3127" y="1391"/>
                  </a:lnTo>
                  <a:lnTo>
                    <a:pt x="3088" y="1448"/>
                  </a:lnTo>
                  <a:lnTo>
                    <a:pt x="3050" y="1526"/>
                  </a:lnTo>
                  <a:lnTo>
                    <a:pt x="3030" y="1584"/>
                  </a:lnTo>
                  <a:lnTo>
                    <a:pt x="3030" y="1661"/>
                  </a:lnTo>
                  <a:lnTo>
                    <a:pt x="3050" y="1719"/>
                  </a:lnTo>
                  <a:lnTo>
                    <a:pt x="3069" y="1796"/>
                  </a:lnTo>
                  <a:lnTo>
                    <a:pt x="3108" y="1854"/>
                  </a:lnTo>
                  <a:lnTo>
                    <a:pt x="3166" y="1912"/>
                  </a:lnTo>
                  <a:lnTo>
                    <a:pt x="3223" y="1950"/>
                  </a:lnTo>
                  <a:lnTo>
                    <a:pt x="3281" y="1989"/>
                  </a:lnTo>
                  <a:lnTo>
                    <a:pt x="3359" y="2008"/>
                  </a:lnTo>
                  <a:lnTo>
                    <a:pt x="3416" y="2008"/>
                  </a:lnTo>
                  <a:lnTo>
                    <a:pt x="3494" y="1989"/>
                  </a:lnTo>
                  <a:lnTo>
                    <a:pt x="3552" y="1970"/>
                  </a:lnTo>
                  <a:lnTo>
                    <a:pt x="3629" y="1931"/>
                  </a:lnTo>
                  <a:lnTo>
                    <a:pt x="3667" y="1873"/>
                  </a:lnTo>
                  <a:lnTo>
                    <a:pt x="3841" y="1719"/>
                  </a:lnTo>
                  <a:lnTo>
                    <a:pt x="4015" y="1564"/>
                  </a:lnTo>
                  <a:lnTo>
                    <a:pt x="4227" y="1429"/>
                  </a:lnTo>
                  <a:lnTo>
                    <a:pt x="4439" y="1294"/>
                  </a:lnTo>
                  <a:lnTo>
                    <a:pt x="4671" y="1178"/>
                  </a:lnTo>
                  <a:lnTo>
                    <a:pt x="4941" y="1082"/>
                  </a:lnTo>
                  <a:lnTo>
                    <a:pt x="5211" y="985"/>
                  </a:lnTo>
                  <a:lnTo>
                    <a:pt x="5482" y="908"/>
                  </a:lnTo>
                  <a:lnTo>
                    <a:pt x="5906" y="812"/>
                  </a:lnTo>
                  <a:lnTo>
                    <a:pt x="6350" y="754"/>
                  </a:lnTo>
                  <a:lnTo>
                    <a:pt x="6562" y="734"/>
                  </a:lnTo>
                  <a:lnTo>
                    <a:pt x="6794" y="734"/>
                  </a:lnTo>
                  <a:lnTo>
                    <a:pt x="6987" y="754"/>
                  </a:lnTo>
                  <a:lnTo>
                    <a:pt x="7199" y="773"/>
                  </a:lnTo>
                  <a:lnTo>
                    <a:pt x="7392" y="831"/>
                  </a:lnTo>
                  <a:lnTo>
                    <a:pt x="7585" y="889"/>
                  </a:lnTo>
                  <a:lnTo>
                    <a:pt x="7759" y="947"/>
                  </a:lnTo>
                  <a:lnTo>
                    <a:pt x="7933" y="1043"/>
                  </a:lnTo>
                  <a:lnTo>
                    <a:pt x="8107" y="1140"/>
                  </a:lnTo>
                  <a:lnTo>
                    <a:pt x="8261" y="1255"/>
                  </a:lnTo>
                  <a:lnTo>
                    <a:pt x="8396" y="1371"/>
                  </a:lnTo>
                  <a:lnTo>
                    <a:pt x="8531" y="1506"/>
                  </a:lnTo>
                  <a:lnTo>
                    <a:pt x="8647" y="1661"/>
                  </a:lnTo>
                  <a:lnTo>
                    <a:pt x="8763" y="1835"/>
                  </a:lnTo>
                  <a:lnTo>
                    <a:pt x="8859" y="2008"/>
                  </a:lnTo>
                  <a:lnTo>
                    <a:pt x="8956" y="2182"/>
                  </a:lnTo>
                  <a:lnTo>
                    <a:pt x="9014" y="2375"/>
                  </a:lnTo>
                  <a:lnTo>
                    <a:pt x="9072" y="2568"/>
                  </a:lnTo>
                  <a:lnTo>
                    <a:pt x="9129" y="2761"/>
                  </a:lnTo>
                  <a:lnTo>
                    <a:pt x="9149" y="2954"/>
                  </a:lnTo>
                  <a:lnTo>
                    <a:pt x="9187" y="3359"/>
                  </a:lnTo>
                  <a:lnTo>
                    <a:pt x="9187" y="3765"/>
                  </a:lnTo>
                  <a:lnTo>
                    <a:pt x="9149" y="4189"/>
                  </a:lnTo>
                  <a:lnTo>
                    <a:pt x="9072" y="4595"/>
                  </a:lnTo>
                  <a:lnTo>
                    <a:pt x="8975" y="5019"/>
                  </a:lnTo>
                  <a:lnTo>
                    <a:pt x="8821" y="5444"/>
                  </a:lnTo>
                  <a:lnTo>
                    <a:pt x="8666" y="5868"/>
                  </a:lnTo>
                  <a:lnTo>
                    <a:pt x="8454" y="6274"/>
                  </a:lnTo>
                  <a:lnTo>
                    <a:pt x="8242" y="6660"/>
                  </a:lnTo>
                  <a:lnTo>
                    <a:pt x="8010" y="7046"/>
                  </a:lnTo>
                  <a:lnTo>
                    <a:pt x="7740" y="7412"/>
                  </a:lnTo>
                  <a:lnTo>
                    <a:pt x="7470" y="7760"/>
                  </a:lnTo>
                  <a:lnTo>
                    <a:pt x="7199" y="8088"/>
                  </a:lnTo>
                  <a:lnTo>
                    <a:pt x="6891" y="8397"/>
                  </a:lnTo>
                  <a:lnTo>
                    <a:pt x="6505" y="8744"/>
                  </a:lnTo>
                  <a:lnTo>
                    <a:pt x="6080" y="9072"/>
                  </a:lnTo>
                  <a:lnTo>
                    <a:pt x="5617" y="9362"/>
                  </a:lnTo>
                  <a:lnTo>
                    <a:pt x="5154" y="9632"/>
                  </a:lnTo>
                  <a:lnTo>
                    <a:pt x="4671" y="9864"/>
                  </a:lnTo>
                  <a:lnTo>
                    <a:pt x="4150" y="10057"/>
                  </a:lnTo>
                  <a:lnTo>
                    <a:pt x="3629" y="10230"/>
                  </a:lnTo>
                  <a:lnTo>
                    <a:pt x="3108" y="10366"/>
                  </a:lnTo>
                  <a:lnTo>
                    <a:pt x="2779" y="10423"/>
                  </a:lnTo>
                  <a:lnTo>
                    <a:pt x="2432" y="10481"/>
                  </a:lnTo>
                  <a:lnTo>
                    <a:pt x="2104" y="10520"/>
                  </a:lnTo>
                  <a:lnTo>
                    <a:pt x="1776" y="10539"/>
                  </a:lnTo>
                  <a:lnTo>
                    <a:pt x="1081" y="10539"/>
                  </a:lnTo>
                  <a:lnTo>
                    <a:pt x="753" y="10520"/>
                  </a:lnTo>
                  <a:lnTo>
                    <a:pt x="405" y="10501"/>
                  </a:lnTo>
                  <a:lnTo>
                    <a:pt x="270" y="10501"/>
                  </a:lnTo>
                  <a:lnTo>
                    <a:pt x="193" y="10539"/>
                  </a:lnTo>
                  <a:lnTo>
                    <a:pt x="135" y="10578"/>
                  </a:lnTo>
                  <a:lnTo>
                    <a:pt x="77" y="10616"/>
                  </a:lnTo>
                  <a:lnTo>
                    <a:pt x="39" y="10674"/>
                  </a:lnTo>
                  <a:lnTo>
                    <a:pt x="19" y="10752"/>
                  </a:lnTo>
                  <a:lnTo>
                    <a:pt x="0" y="10809"/>
                  </a:lnTo>
                  <a:lnTo>
                    <a:pt x="0" y="10887"/>
                  </a:lnTo>
                  <a:lnTo>
                    <a:pt x="19" y="10964"/>
                  </a:lnTo>
                  <a:lnTo>
                    <a:pt x="39" y="11022"/>
                  </a:lnTo>
                  <a:lnTo>
                    <a:pt x="77" y="11080"/>
                  </a:lnTo>
                  <a:lnTo>
                    <a:pt x="135" y="11138"/>
                  </a:lnTo>
                  <a:lnTo>
                    <a:pt x="193" y="11176"/>
                  </a:lnTo>
                  <a:lnTo>
                    <a:pt x="251" y="11215"/>
                  </a:lnTo>
                  <a:lnTo>
                    <a:pt x="328" y="11215"/>
                  </a:lnTo>
                  <a:lnTo>
                    <a:pt x="830" y="11273"/>
                  </a:lnTo>
                  <a:lnTo>
                    <a:pt x="1699" y="11273"/>
                  </a:lnTo>
                  <a:lnTo>
                    <a:pt x="2046" y="11253"/>
                  </a:lnTo>
                  <a:lnTo>
                    <a:pt x="2393" y="11215"/>
                  </a:lnTo>
                  <a:lnTo>
                    <a:pt x="2741" y="11176"/>
                  </a:lnTo>
                  <a:lnTo>
                    <a:pt x="3069" y="11118"/>
                  </a:lnTo>
                  <a:lnTo>
                    <a:pt x="3397" y="11041"/>
                  </a:lnTo>
                  <a:lnTo>
                    <a:pt x="3725" y="10964"/>
                  </a:lnTo>
                  <a:lnTo>
                    <a:pt x="4034" y="10887"/>
                  </a:lnTo>
                  <a:lnTo>
                    <a:pt x="4343" y="10771"/>
                  </a:lnTo>
                  <a:lnTo>
                    <a:pt x="4671" y="10655"/>
                  </a:lnTo>
                  <a:lnTo>
                    <a:pt x="4960" y="10539"/>
                  </a:lnTo>
                  <a:lnTo>
                    <a:pt x="5269" y="10404"/>
                  </a:lnTo>
                  <a:lnTo>
                    <a:pt x="5559" y="10250"/>
                  </a:lnTo>
                  <a:lnTo>
                    <a:pt x="5848" y="10095"/>
                  </a:lnTo>
                  <a:lnTo>
                    <a:pt x="6119" y="9922"/>
                  </a:lnTo>
                  <a:lnTo>
                    <a:pt x="6389" y="9748"/>
                  </a:lnTo>
                  <a:lnTo>
                    <a:pt x="6659" y="9555"/>
                  </a:lnTo>
                  <a:lnTo>
                    <a:pt x="6910" y="9343"/>
                  </a:lnTo>
                  <a:lnTo>
                    <a:pt x="7161" y="9150"/>
                  </a:lnTo>
                  <a:lnTo>
                    <a:pt x="7392" y="8918"/>
                  </a:lnTo>
                  <a:lnTo>
                    <a:pt x="7721" y="8590"/>
                  </a:lnTo>
                  <a:lnTo>
                    <a:pt x="8049" y="8223"/>
                  </a:lnTo>
                  <a:lnTo>
                    <a:pt x="8338" y="7837"/>
                  </a:lnTo>
                  <a:lnTo>
                    <a:pt x="8628" y="7412"/>
                  </a:lnTo>
                  <a:lnTo>
                    <a:pt x="8898" y="6988"/>
                  </a:lnTo>
                  <a:lnTo>
                    <a:pt x="9129" y="6544"/>
                  </a:lnTo>
                  <a:lnTo>
                    <a:pt x="9342" y="6081"/>
                  </a:lnTo>
                  <a:lnTo>
                    <a:pt x="9535" y="5617"/>
                  </a:lnTo>
                  <a:lnTo>
                    <a:pt x="9689" y="5135"/>
                  </a:lnTo>
                  <a:lnTo>
                    <a:pt x="9805" y="4672"/>
                  </a:lnTo>
                  <a:lnTo>
                    <a:pt x="9882" y="4189"/>
                  </a:lnTo>
                  <a:lnTo>
                    <a:pt x="9921" y="3707"/>
                  </a:lnTo>
                  <a:lnTo>
                    <a:pt x="9921" y="3243"/>
                  </a:lnTo>
                  <a:lnTo>
                    <a:pt x="9902" y="3012"/>
                  </a:lnTo>
                  <a:lnTo>
                    <a:pt x="9863" y="2780"/>
                  </a:lnTo>
                  <a:lnTo>
                    <a:pt x="9824" y="2568"/>
                  </a:lnTo>
                  <a:lnTo>
                    <a:pt x="9766" y="2336"/>
                  </a:lnTo>
                  <a:lnTo>
                    <a:pt x="9709" y="2124"/>
                  </a:lnTo>
                  <a:lnTo>
                    <a:pt x="9631" y="1912"/>
                  </a:lnTo>
                  <a:lnTo>
                    <a:pt x="9516" y="1661"/>
                  </a:lnTo>
                  <a:lnTo>
                    <a:pt x="9380" y="1429"/>
                  </a:lnTo>
                  <a:lnTo>
                    <a:pt x="9245" y="1236"/>
                  </a:lnTo>
                  <a:lnTo>
                    <a:pt x="9072" y="1024"/>
                  </a:lnTo>
                  <a:lnTo>
                    <a:pt x="8898" y="850"/>
                  </a:lnTo>
                  <a:lnTo>
                    <a:pt x="8724" y="696"/>
                  </a:lnTo>
                  <a:lnTo>
                    <a:pt x="8512" y="541"/>
                  </a:lnTo>
                  <a:lnTo>
                    <a:pt x="8300" y="406"/>
                  </a:lnTo>
                  <a:lnTo>
                    <a:pt x="8087" y="290"/>
                  </a:lnTo>
                  <a:lnTo>
                    <a:pt x="7856" y="194"/>
                  </a:lnTo>
                  <a:lnTo>
                    <a:pt x="7605" y="117"/>
                  </a:lnTo>
                  <a:lnTo>
                    <a:pt x="7354" y="59"/>
                  </a:lnTo>
                  <a:lnTo>
                    <a:pt x="7103" y="20"/>
                  </a:lnTo>
                  <a:lnTo>
                    <a:pt x="683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10"/>
            <p:cNvSpPr/>
            <p:nvPr/>
          </p:nvSpPr>
          <p:spPr>
            <a:xfrm rot="429530">
              <a:off x="8677754" y="4641048"/>
              <a:ext cx="94709" cy="27605"/>
            </a:xfrm>
            <a:custGeom>
              <a:avLst/>
              <a:gdLst/>
              <a:ahLst/>
              <a:cxnLst/>
              <a:rect l="l" t="t" r="r" b="b"/>
              <a:pathLst>
                <a:path w="3108" h="908" extrusionOk="0">
                  <a:moveTo>
                    <a:pt x="3108" y="1"/>
                  </a:moveTo>
                  <a:lnTo>
                    <a:pt x="2779" y="58"/>
                  </a:lnTo>
                  <a:lnTo>
                    <a:pt x="2432" y="116"/>
                  </a:lnTo>
                  <a:lnTo>
                    <a:pt x="2104" y="155"/>
                  </a:lnTo>
                  <a:lnTo>
                    <a:pt x="1776" y="174"/>
                  </a:lnTo>
                  <a:lnTo>
                    <a:pt x="1081" y="174"/>
                  </a:lnTo>
                  <a:lnTo>
                    <a:pt x="753" y="155"/>
                  </a:lnTo>
                  <a:lnTo>
                    <a:pt x="405" y="136"/>
                  </a:lnTo>
                  <a:lnTo>
                    <a:pt x="270" y="136"/>
                  </a:lnTo>
                  <a:lnTo>
                    <a:pt x="193" y="174"/>
                  </a:lnTo>
                  <a:lnTo>
                    <a:pt x="135" y="213"/>
                  </a:lnTo>
                  <a:lnTo>
                    <a:pt x="77" y="251"/>
                  </a:lnTo>
                  <a:lnTo>
                    <a:pt x="39" y="309"/>
                  </a:lnTo>
                  <a:lnTo>
                    <a:pt x="19" y="387"/>
                  </a:lnTo>
                  <a:lnTo>
                    <a:pt x="0" y="444"/>
                  </a:lnTo>
                  <a:lnTo>
                    <a:pt x="0" y="522"/>
                  </a:lnTo>
                  <a:lnTo>
                    <a:pt x="19" y="599"/>
                  </a:lnTo>
                  <a:lnTo>
                    <a:pt x="39" y="657"/>
                  </a:lnTo>
                  <a:lnTo>
                    <a:pt x="77" y="715"/>
                  </a:lnTo>
                  <a:lnTo>
                    <a:pt x="135" y="773"/>
                  </a:lnTo>
                  <a:lnTo>
                    <a:pt x="193" y="811"/>
                  </a:lnTo>
                  <a:lnTo>
                    <a:pt x="251" y="850"/>
                  </a:lnTo>
                  <a:lnTo>
                    <a:pt x="328" y="850"/>
                  </a:lnTo>
                  <a:lnTo>
                    <a:pt x="830" y="908"/>
                  </a:lnTo>
                  <a:lnTo>
                    <a:pt x="1699" y="908"/>
                  </a:lnTo>
                  <a:lnTo>
                    <a:pt x="2046" y="888"/>
                  </a:lnTo>
                  <a:lnTo>
                    <a:pt x="2393" y="850"/>
                  </a:lnTo>
                  <a:lnTo>
                    <a:pt x="2741" y="811"/>
                  </a:lnTo>
                  <a:lnTo>
                    <a:pt x="2973" y="290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10"/>
            <p:cNvSpPr/>
            <p:nvPr/>
          </p:nvSpPr>
          <p:spPr>
            <a:xfrm rot="429530">
              <a:off x="8806381" y="4342288"/>
              <a:ext cx="78832" cy="57551"/>
            </a:xfrm>
            <a:custGeom>
              <a:avLst/>
              <a:gdLst/>
              <a:ahLst/>
              <a:cxnLst/>
              <a:rect l="l" t="t" r="r" b="b"/>
              <a:pathLst>
                <a:path w="2587" h="1893" extrusionOk="0">
                  <a:moveTo>
                    <a:pt x="2587" y="1"/>
                  </a:moveTo>
                  <a:lnTo>
                    <a:pt x="2297" y="78"/>
                  </a:lnTo>
                  <a:lnTo>
                    <a:pt x="1969" y="155"/>
                  </a:lnTo>
                  <a:lnTo>
                    <a:pt x="1641" y="271"/>
                  </a:lnTo>
                  <a:lnTo>
                    <a:pt x="1313" y="406"/>
                  </a:lnTo>
                  <a:lnTo>
                    <a:pt x="985" y="580"/>
                  </a:lnTo>
                  <a:lnTo>
                    <a:pt x="676" y="773"/>
                  </a:lnTo>
                  <a:lnTo>
                    <a:pt x="367" y="1004"/>
                  </a:lnTo>
                  <a:lnTo>
                    <a:pt x="232" y="1139"/>
                  </a:lnTo>
                  <a:lnTo>
                    <a:pt x="97" y="1275"/>
                  </a:lnTo>
                  <a:lnTo>
                    <a:pt x="58" y="1332"/>
                  </a:lnTo>
                  <a:lnTo>
                    <a:pt x="20" y="1410"/>
                  </a:lnTo>
                  <a:lnTo>
                    <a:pt x="0" y="1468"/>
                  </a:lnTo>
                  <a:lnTo>
                    <a:pt x="0" y="1545"/>
                  </a:lnTo>
                  <a:lnTo>
                    <a:pt x="20" y="1603"/>
                  </a:lnTo>
                  <a:lnTo>
                    <a:pt x="39" y="1680"/>
                  </a:lnTo>
                  <a:lnTo>
                    <a:pt x="78" y="1738"/>
                  </a:lnTo>
                  <a:lnTo>
                    <a:pt x="136" y="1796"/>
                  </a:lnTo>
                  <a:lnTo>
                    <a:pt x="193" y="1834"/>
                  </a:lnTo>
                  <a:lnTo>
                    <a:pt x="251" y="1873"/>
                  </a:lnTo>
                  <a:lnTo>
                    <a:pt x="329" y="1892"/>
                  </a:lnTo>
                  <a:lnTo>
                    <a:pt x="386" y="1892"/>
                  </a:lnTo>
                  <a:lnTo>
                    <a:pt x="464" y="1873"/>
                  </a:lnTo>
                  <a:lnTo>
                    <a:pt x="522" y="1854"/>
                  </a:lnTo>
                  <a:lnTo>
                    <a:pt x="599" y="1815"/>
                  </a:lnTo>
                  <a:lnTo>
                    <a:pt x="637" y="1757"/>
                  </a:lnTo>
                  <a:lnTo>
                    <a:pt x="811" y="1603"/>
                  </a:lnTo>
                  <a:lnTo>
                    <a:pt x="985" y="1448"/>
                  </a:lnTo>
                  <a:lnTo>
                    <a:pt x="1197" y="1313"/>
                  </a:lnTo>
                  <a:lnTo>
                    <a:pt x="1409" y="1178"/>
                  </a:lnTo>
                  <a:lnTo>
                    <a:pt x="1641" y="1062"/>
                  </a:lnTo>
                  <a:lnTo>
                    <a:pt x="1911" y="966"/>
                  </a:lnTo>
                  <a:lnTo>
                    <a:pt x="2181" y="869"/>
                  </a:lnTo>
                  <a:lnTo>
                    <a:pt x="2452" y="792"/>
                  </a:lnTo>
                  <a:lnTo>
                    <a:pt x="2548" y="387"/>
                  </a:lnTo>
                  <a:lnTo>
                    <a:pt x="2587" y="194"/>
                  </a:lnTo>
                  <a:lnTo>
                    <a:pt x="25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10"/>
            <p:cNvSpPr/>
            <p:nvPr/>
          </p:nvSpPr>
          <p:spPr>
            <a:xfrm rot="429530">
              <a:off x="8201682" y="4747148"/>
              <a:ext cx="329408" cy="114433"/>
            </a:xfrm>
            <a:custGeom>
              <a:avLst/>
              <a:gdLst/>
              <a:ahLst/>
              <a:cxnLst/>
              <a:rect l="l" t="t" r="r" b="b"/>
              <a:pathLst>
                <a:path w="10810" h="3764" extrusionOk="0">
                  <a:moveTo>
                    <a:pt x="2008" y="0"/>
                  </a:moveTo>
                  <a:lnTo>
                    <a:pt x="580" y="1950"/>
                  </a:lnTo>
                  <a:lnTo>
                    <a:pt x="1" y="2741"/>
                  </a:lnTo>
                  <a:lnTo>
                    <a:pt x="251" y="2837"/>
                  </a:lnTo>
                  <a:lnTo>
                    <a:pt x="560" y="2953"/>
                  </a:lnTo>
                  <a:lnTo>
                    <a:pt x="966" y="3069"/>
                  </a:lnTo>
                  <a:lnTo>
                    <a:pt x="1467" y="3223"/>
                  </a:lnTo>
                  <a:lnTo>
                    <a:pt x="2046" y="3359"/>
                  </a:lnTo>
                  <a:lnTo>
                    <a:pt x="2703" y="3494"/>
                  </a:lnTo>
                  <a:lnTo>
                    <a:pt x="3455" y="3610"/>
                  </a:lnTo>
                  <a:lnTo>
                    <a:pt x="4247" y="3706"/>
                  </a:lnTo>
                  <a:lnTo>
                    <a:pt x="4671" y="3725"/>
                  </a:lnTo>
                  <a:lnTo>
                    <a:pt x="5096" y="3745"/>
                  </a:lnTo>
                  <a:lnTo>
                    <a:pt x="5540" y="3764"/>
                  </a:lnTo>
                  <a:lnTo>
                    <a:pt x="5984" y="3745"/>
                  </a:lnTo>
                  <a:lnTo>
                    <a:pt x="6447" y="3725"/>
                  </a:lnTo>
                  <a:lnTo>
                    <a:pt x="6910" y="3687"/>
                  </a:lnTo>
                  <a:lnTo>
                    <a:pt x="7393" y="3648"/>
                  </a:lnTo>
                  <a:lnTo>
                    <a:pt x="7875" y="3571"/>
                  </a:lnTo>
                  <a:lnTo>
                    <a:pt x="8358" y="3474"/>
                  </a:lnTo>
                  <a:lnTo>
                    <a:pt x="8840" y="3359"/>
                  </a:lnTo>
                  <a:lnTo>
                    <a:pt x="9342" y="3223"/>
                  </a:lnTo>
                  <a:lnTo>
                    <a:pt x="9825" y="3069"/>
                  </a:lnTo>
                  <a:lnTo>
                    <a:pt x="10327" y="2876"/>
                  </a:lnTo>
                  <a:lnTo>
                    <a:pt x="10809" y="2664"/>
                  </a:lnTo>
                  <a:lnTo>
                    <a:pt x="9323" y="618"/>
                  </a:lnTo>
                  <a:lnTo>
                    <a:pt x="9033" y="213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10"/>
            <p:cNvSpPr/>
            <p:nvPr/>
          </p:nvSpPr>
          <p:spPr>
            <a:xfrm rot="429530">
              <a:off x="8222723" y="4745630"/>
              <a:ext cx="266452" cy="61625"/>
            </a:xfrm>
            <a:custGeom>
              <a:avLst/>
              <a:gdLst/>
              <a:ahLst/>
              <a:cxnLst/>
              <a:rect l="l" t="t" r="r" b="b"/>
              <a:pathLst>
                <a:path w="8744" h="2027" extrusionOk="0">
                  <a:moveTo>
                    <a:pt x="1429" y="0"/>
                  </a:moveTo>
                  <a:lnTo>
                    <a:pt x="1" y="1950"/>
                  </a:lnTo>
                  <a:lnTo>
                    <a:pt x="541" y="1988"/>
                  </a:lnTo>
                  <a:lnTo>
                    <a:pt x="1081" y="2008"/>
                  </a:lnTo>
                  <a:lnTo>
                    <a:pt x="1641" y="2027"/>
                  </a:lnTo>
                  <a:lnTo>
                    <a:pt x="2201" y="2008"/>
                  </a:lnTo>
                  <a:lnTo>
                    <a:pt x="2741" y="1969"/>
                  </a:lnTo>
                  <a:lnTo>
                    <a:pt x="3301" y="1930"/>
                  </a:lnTo>
                  <a:lnTo>
                    <a:pt x="3861" y="1872"/>
                  </a:lnTo>
                  <a:lnTo>
                    <a:pt x="4420" y="1795"/>
                  </a:lnTo>
                  <a:lnTo>
                    <a:pt x="4961" y="1699"/>
                  </a:lnTo>
                  <a:lnTo>
                    <a:pt x="5521" y="1602"/>
                  </a:lnTo>
                  <a:lnTo>
                    <a:pt x="6061" y="1467"/>
                  </a:lnTo>
                  <a:lnTo>
                    <a:pt x="6621" y="1332"/>
                  </a:lnTo>
                  <a:lnTo>
                    <a:pt x="7161" y="1178"/>
                  </a:lnTo>
                  <a:lnTo>
                    <a:pt x="7682" y="1004"/>
                  </a:lnTo>
                  <a:lnTo>
                    <a:pt x="8223" y="811"/>
                  </a:lnTo>
                  <a:lnTo>
                    <a:pt x="8744" y="618"/>
                  </a:lnTo>
                  <a:lnTo>
                    <a:pt x="8454" y="213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10"/>
            <p:cNvSpPr/>
            <p:nvPr/>
          </p:nvSpPr>
          <p:spPr>
            <a:xfrm rot="429530">
              <a:off x="7925912" y="4146161"/>
              <a:ext cx="959306" cy="640233"/>
            </a:xfrm>
            <a:custGeom>
              <a:avLst/>
              <a:gdLst/>
              <a:ahLst/>
              <a:cxnLst/>
              <a:rect l="l" t="t" r="r" b="b"/>
              <a:pathLst>
                <a:path w="31481" h="21059" extrusionOk="0">
                  <a:moveTo>
                    <a:pt x="1" y="1"/>
                  </a:moveTo>
                  <a:lnTo>
                    <a:pt x="117" y="831"/>
                  </a:lnTo>
                  <a:lnTo>
                    <a:pt x="464" y="2973"/>
                  </a:lnTo>
                  <a:lnTo>
                    <a:pt x="503" y="3263"/>
                  </a:lnTo>
                  <a:lnTo>
                    <a:pt x="1024" y="6312"/>
                  </a:lnTo>
                  <a:lnTo>
                    <a:pt x="1333" y="7953"/>
                  </a:lnTo>
                  <a:lnTo>
                    <a:pt x="1641" y="9593"/>
                  </a:lnTo>
                  <a:lnTo>
                    <a:pt x="1969" y="11176"/>
                  </a:lnTo>
                  <a:lnTo>
                    <a:pt x="2298" y="12643"/>
                  </a:lnTo>
                  <a:lnTo>
                    <a:pt x="2452" y="13299"/>
                  </a:lnTo>
                  <a:lnTo>
                    <a:pt x="2626" y="13898"/>
                  </a:lnTo>
                  <a:lnTo>
                    <a:pt x="2780" y="14438"/>
                  </a:lnTo>
                  <a:lnTo>
                    <a:pt x="2935" y="14901"/>
                  </a:lnTo>
                  <a:lnTo>
                    <a:pt x="3378" y="16117"/>
                  </a:lnTo>
                  <a:lnTo>
                    <a:pt x="3610" y="16638"/>
                  </a:lnTo>
                  <a:lnTo>
                    <a:pt x="3822" y="17121"/>
                  </a:lnTo>
                  <a:lnTo>
                    <a:pt x="4015" y="17565"/>
                  </a:lnTo>
                  <a:lnTo>
                    <a:pt x="4228" y="17970"/>
                  </a:lnTo>
                  <a:lnTo>
                    <a:pt x="4440" y="18337"/>
                  </a:lnTo>
                  <a:lnTo>
                    <a:pt x="4652" y="18665"/>
                  </a:lnTo>
                  <a:lnTo>
                    <a:pt x="4865" y="18954"/>
                  </a:lnTo>
                  <a:lnTo>
                    <a:pt x="5096" y="19205"/>
                  </a:lnTo>
                  <a:lnTo>
                    <a:pt x="5328" y="19437"/>
                  </a:lnTo>
                  <a:lnTo>
                    <a:pt x="5559" y="19630"/>
                  </a:lnTo>
                  <a:lnTo>
                    <a:pt x="5810" y="19804"/>
                  </a:lnTo>
                  <a:lnTo>
                    <a:pt x="6061" y="19958"/>
                  </a:lnTo>
                  <a:lnTo>
                    <a:pt x="6351" y="20074"/>
                  </a:lnTo>
                  <a:lnTo>
                    <a:pt x="6621" y="20170"/>
                  </a:lnTo>
                  <a:lnTo>
                    <a:pt x="6910" y="20267"/>
                  </a:lnTo>
                  <a:lnTo>
                    <a:pt x="7219" y="20325"/>
                  </a:lnTo>
                  <a:lnTo>
                    <a:pt x="7663" y="20421"/>
                  </a:lnTo>
                  <a:lnTo>
                    <a:pt x="8184" y="20498"/>
                  </a:lnTo>
                  <a:lnTo>
                    <a:pt x="9362" y="20653"/>
                  </a:lnTo>
                  <a:lnTo>
                    <a:pt x="9613" y="20691"/>
                  </a:lnTo>
                  <a:lnTo>
                    <a:pt x="10906" y="20807"/>
                  </a:lnTo>
                  <a:lnTo>
                    <a:pt x="12257" y="20923"/>
                  </a:lnTo>
                  <a:lnTo>
                    <a:pt x="13608" y="21000"/>
                  </a:lnTo>
                  <a:lnTo>
                    <a:pt x="14920" y="21039"/>
                  </a:lnTo>
                  <a:lnTo>
                    <a:pt x="15152" y="21058"/>
                  </a:lnTo>
                  <a:lnTo>
                    <a:pt x="16252" y="21058"/>
                  </a:lnTo>
                  <a:lnTo>
                    <a:pt x="16735" y="21039"/>
                  </a:lnTo>
                  <a:lnTo>
                    <a:pt x="17179" y="21000"/>
                  </a:lnTo>
                  <a:lnTo>
                    <a:pt x="17758" y="20981"/>
                  </a:lnTo>
                  <a:lnTo>
                    <a:pt x="18356" y="20962"/>
                  </a:lnTo>
                  <a:lnTo>
                    <a:pt x="19610" y="20923"/>
                  </a:lnTo>
                  <a:lnTo>
                    <a:pt x="19861" y="20923"/>
                  </a:lnTo>
                  <a:lnTo>
                    <a:pt x="20440" y="20884"/>
                  </a:lnTo>
                  <a:lnTo>
                    <a:pt x="21039" y="20807"/>
                  </a:lnTo>
                  <a:lnTo>
                    <a:pt x="21618" y="20730"/>
                  </a:lnTo>
                  <a:lnTo>
                    <a:pt x="22197" y="20595"/>
                  </a:lnTo>
                  <a:lnTo>
                    <a:pt x="22486" y="20518"/>
                  </a:lnTo>
                  <a:lnTo>
                    <a:pt x="22776" y="20421"/>
                  </a:lnTo>
                  <a:lnTo>
                    <a:pt x="23065" y="20325"/>
                  </a:lnTo>
                  <a:lnTo>
                    <a:pt x="23336" y="20209"/>
                  </a:lnTo>
                  <a:lnTo>
                    <a:pt x="23606" y="20074"/>
                  </a:lnTo>
                  <a:lnTo>
                    <a:pt x="23895" y="19919"/>
                  </a:lnTo>
                  <a:lnTo>
                    <a:pt x="24146" y="19765"/>
                  </a:lnTo>
                  <a:lnTo>
                    <a:pt x="24416" y="19572"/>
                  </a:lnTo>
                  <a:lnTo>
                    <a:pt x="24725" y="19340"/>
                  </a:lnTo>
                  <a:lnTo>
                    <a:pt x="24938" y="19147"/>
                  </a:lnTo>
                  <a:lnTo>
                    <a:pt x="25150" y="18954"/>
                  </a:lnTo>
                  <a:lnTo>
                    <a:pt x="25343" y="18742"/>
                  </a:lnTo>
                  <a:lnTo>
                    <a:pt x="25536" y="18510"/>
                  </a:lnTo>
                  <a:lnTo>
                    <a:pt x="25729" y="18279"/>
                  </a:lnTo>
                  <a:lnTo>
                    <a:pt x="25922" y="18009"/>
                  </a:lnTo>
                  <a:lnTo>
                    <a:pt x="26096" y="17738"/>
                  </a:lnTo>
                  <a:lnTo>
                    <a:pt x="26269" y="17430"/>
                  </a:lnTo>
                  <a:lnTo>
                    <a:pt x="26578" y="16851"/>
                  </a:lnTo>
                  <a:lnTo>
                    <a:pt x="26906" y="16156"/>
                  </a:lnTo>
                  <a:lnTo>
                    <a:pt x="27215" y="15384"/>
                  </a:lnTo>
                  <a:lnTo>
                    <a:pt x="27524" y="14554"/>
                  </a:lnTo>
                  <a:lnTo>
                    <a:pt x="27852" y="13627"/>
                  </a:lnTo>
                  <a:lnTo>
                    <a:pt x="28161" y="12682"/>
                  </a:lnTo>
                  <a:lnTo>
                    <a:pt x="28470" y="11678"/>
                  </a:lnTo>
                  <a:lnTo>
                    <a:pt x="28778" y="10636"/>
                  </a:lnTo>
                  <a:lnTo>
                    <a:pt x="29377" y="8551"/>
                  </a:lnTo>
                  <a:lnTo>
                    <a:pt x="29917" y="6505"/>
                  </a:lnTo>
                  <a:lnTo>
                    <a:pt x="30400" y="4575"/>
                  </a:lnTo>
                  <a:lnTo>
                    <a:pt x="30824" y="2857"/>
                  </a:lnTo>
                  <a:lnTo>
                    <a:pt x="30882" y="2587"/>
                  </a:lnTo>
                  <a:lnTo>
                    <a:pt x="31326" y="715"/>
                  </a:lnTo>
                  <a:lnTo>
                    <a:pt x="314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10"/>
            <p:cNvSpPr/>
            <p:nvPr/>
          </p:nvSpPr>
          <p:spPr>
            <a:xfrm rot="429530">
              <a:off x="7925912" y="4146161"/>
              <a:ext cx="959306" cy="640233"/>
            </a:xfrm>
            <a:custGeom>
              <a:avLst/>
              <a:gdLst/>
              <a:ahLst/>
              <a:cxnLst/>
              <a:rect l="l" t="t" r="r" b="b"/>
              <a:pathLst>
                <a:path w="31481" h="21059" fill="none" extrusionOk="0">
                  <a:moveTo>
                    <a:pt x="31481" y="1"/>
                  </a:moveTo>
                  <a:lnTo>
                    <a:pt x="31481" y="1"/>
                  </a:lnTo>
                  <a:lnTo>
                    <a:pt x="31326" y="715"/>
                  </a:lnTo>
                  <a:lnTo>
                    <a:pt x="30882" y="2587"/>
                  </a:lnTo>
                  <a:lnTo>
                    <a:pt x="30882" y="2587"/>
                  </a:lnTo>
                  <a:lnTo>
                    <a:pt x="30824" y="2857"/>
                  </a:lnTo>
                  <a:lnTo>
                    <a:pt x="30824" y="2857"/>
                  </a:lnTo>
                  <a:lnTo>
                    <a:pt x="30400" y="4575"/>
                  </a:lnTo>
                  <a:lnTo>
                    <a:pt x="29917" y="6505"/>
                  </a:lnTo>
                  <a:lnTo>
                    <a:pt x="29377" y="8551"/>
                  </a:lnTo>
                  <a:lnTo>
                    <a:pt x="28778" y="10636"/>
                  </a:lnTo>
                  <a:lnTo>
                    <a:pt x="28470" y="11678"/>
                  </a:lnTo>
                  <a:lnTo>
                    <a:pt x="28161" y="12682"/>
                  </a:lnTo>
                  <a:lnTo>
                    <a:pt x="27852" y="13627"/>
                  </a:lnTo>
                  <a:lnTo>
                    <a:pt x="27524" y="14554"/>
                  </a:lnTo>
                  <a:lnTo>
                    <a:pt x="27215" y="15384"/>
                  </a:lnTo>
                  <a:lnTo>
                    <a:pt x="26906" y="16156"/>
                  </a:lnTo>
                  <a:lnTo>
                    <a:pt x="26578" y="16851"/>
                  </a:lnTo>
                  <a:lnTo>
                    <a:pt x="26269" y="17430"/>
                  </a:lnTo>
                  <a:lnTo>
                    <a:pt x="26269" y="17430"/>
                  </a:lnTo>
                  <a:lnTo>
                    <a:pt x="26096" y="17738"/>
                  </a:lnTo>
                  <a:lnTo>
                    <a:pt x="25922" y="18009"/>
                  </a:lnTo>
                  <a:lnTo>
                    <a:pt x="25729" y="18279"/>
                  </a:lnTo>
                  <a:lnTo>
                    <a:pt x="25536" y="18510"/>
                  </a:lnTo>
                  <a:lnTo>
                    <a:pt x="25343" y="18742"/>
                  </a:lnTo>
                  <a:lnTo>
                    <a:pt x="25150" y="18954"/>
                  </a:lnTo>
                  <a:lnTo>
                    <a:pt x="24938" y="19147"/>
                  </a:lnTo>
                  <a:lnTo>
                    <a:pt x="24725" y="19340"/>
                  </a:lnTo>
                  <a:lnTo>
                    <a:pt x="24725" y="19340"/>
                  </a:lnTo>
                  <a:lnTo>
                    <a:pt x="24416" y="19572"/>
                  </a:lnTo>
                  <a:lnTo>
                    <a:pt x="24416" y="19572"/>
                  </a:lnTo>
                  <a:lnTo>
                    <a:pt x="24146" y="19765"/>
                  </a:lnTo>
                  <a:lnTo>
                    <a:pt x="23895" y="19919"/>
                  </a:lnTo>
                  <a:lnTo>
                    <a:pt x="23606" y="20074"/>
                  </a:lnTo>
                  <a:lnTo>
                    <a:pt x="23336" y="20209"/>
                  </a:lnTo>
                  <a:lnTo>
                    <a:pt x="23065" y="20325"/>
                  </a:lnTo>
                  <a:lnTo>
                    <a:pt x="22776" y="20421"/>
                  </a:lnTo>
                  <a:lnTo>
                    <a:pt x="22486" y="20518"/>
                  </a:lnTo>
                  <a:lnTo>
                    <a:pt x="22197" y="20595"/>
                  </a:lnTo>
                  <a:lnTo>
                    <a:pt x="21618" y="20730"/>
                  </a:lnTo>
                  <a:lnTo>
                    <a:pt x="21039" y="20807"/>
                  </a:lnTo>
                  <a:lnTo>
                    <a:pt x="20440" y="20884"/>
                  </a:lnTo>
                  <a:lnTo>
                    <a:pt x="19861" y="20923"/>
                  </a:lnTo>
                  <a:lnTo>
                    <a:pt x="19861" y="20923"/>
                  </a:lnTo>
                  <a:lnTo>
                    <a:pt x="19610" y="20923"/>
                  </a:lnTo>
                  <a:lnTo>
                    <a:pt x="19610" y="20923"/>
                  </a:lnTo>
                  <a:lnTo>
                    <a:pt x="18356" y="20962"/>
                  </a:lnTo>
                  <a:lnTo>
                    <a:pt x="17758" y="20981"/>
                  </a:lnTo>
                  <a:lnTo>
                    <a:pt x="17179" y="21000"/>
                  </a:lnTo>
                  <a:lnTo>
                    <a:pt x="17179" y="21000"/>
                  </a:lnTo>
                  <a:lnTo>
                    <a:pt x="16735" y="21039"/>
                  </a:lnTo>
                  <a:lnTo>
                    <a:pt x="16252" y="21058"/>
                  </a:lnTo>
                  <a:lnTo>
                    <a:pt x="15152" y="21058"/>
                  </a:lnTo>
                  <a:lnTo>
                    <a:pt x="15152" y="21058"/>
                  </a:lnTo>
                  <a:lnTo>
                    <a:pt x="14920" y="21039"/>
                  </a:lnTo>
                  <a:lnTo>
                    <a:pt x="14920" y="21039"/>
                  </a:lnTo>
                  <a:lnTo>
                    <a:pt x="13608" y="21000"/>
                  </a:lnTo>
                  <a:lnTo>
                    <a:pt x="12257" y="20923"/>
                  </a:lnTo>
                  <a:lnTo>
                    <a:pt x="10906" y="20807"/>
                  </a:lnTo>
                  <a:lnTo>
                    <a:pt x="9613" y="20691"/>
                  </a:lnTo>
                  <a:lnTo>
                    <a:pt x="9613" y="20691"/>
                  </a:lnTo>
                  <a:lnTo>
                    <a:pt x="9362" y="20653"/>
                  </a:lnTo>
                  <a:lnTo>
                    <a:pt x="9362" y="20653"/>
                  </a:lnTo>
                  <a:lnTo>
                    <a:pt x="8184" y="20498"/>
                  </a:lnTo>
                  <a:lnTo>
                    <a:pt x="7663" y="20421"/>
                  </a:lnTo>
                  <a:lnTo>
                    <a:pt x="7219" y="20325"/>
                  </a:lnTo>
                  <a:lnTo>
                    <a:pt x="7219" y="20325"/>
                  </a:lnTo>
                  <a:lnTo>
                    <a:pt x="7219" y="20325"/>
                  </a:lnTo>
                  <a:lnTo>
                    <a:pt x="6910" y="20267"/>
                  </a:lnTo>
                  <a:lnTo>
                    <a:pt x="6910" y="20267"/>
                  </a:lnTo>
                  <a:lnTo>
                    <a:pt x="6910" y="20267"/>
                  </a:lnTo>
                  <a:lnTo>
                    <a:pt x="6621" y="20170"/>
                  </a:lnTo>
                  <a:lnTo>
                    <a:pt x="6621" y="20170"/>
                  </a:lnTo>
                  <a:lnTo>
                    <a:pt x="6351" y="20074"/>
                  </a:lnTo>
                  <a:lnTo>
                    <a:pt x="6061" y="19958"/>
                  </a:lnTo>
                  <a:lnTo>
                    <a:pt x="5810" y="19804"/>
                  </a:lnTo>
                  <a:lnTo>
                    <a:pt x="5559" y="19630"/>
                  </a:lnTo>
                  <a:lnTo>
                    <a:pt x="5328" y="19437"/>
                  </a:lnTo>
                  <a:lnTo>
                    <a:pt x="5096" y="19205"/>
                  </a:lnTo>
                  <a:lnTo>
                    <a:pt x="4865" y="18954"/>
                  </a:lnTo>
                  <a:lnTo>
                    <a:pt x="4652" y="18665"/>
                  </a:lnTo>
                  <a:lnTo>
                    <a:pt x="4440" y="18337"/>
                  </a:lnTo>
                  <a:lnTo>
                    <a:pt x="4228" y="17970"/>
                  </a:lnTo>
                  <a:lnTo>
                    <a:pt x="4015" y="17565"/>
                  </a:lnTo>
                  <a:lnTo>
                    <a:pt x="3822" y="17121"/>
                  </a:lnTo>
                  <a:lnTo>
                    <a:pt x="3610" y="16638"/>
                  </a:lnTo>
                  <a:lnTo>
                    <a:pt x="3378" y="16117"/>
                  </a:lnTo>
                  <a:lnTo>
                    <a:pt x="2935" y="14901"/>
                  </a:lnTo>
                  <a:lnTo>
                    <a:pt x="2935" y="14901"/>
                  </a:lnTo>
                  <a:lnTo>
                    <a:pt x="2780" y="14438"/>
                  </a:lnTo>
                  <a:lnTo>
                    <a:pt x="2626" y="13898"/>
                  </a:lnTo>
                  <a:lnTo>
                    <a:pt x="2452" y="13299"/>
                  </a:lnTo>
                  <a:lnTo>
                    <a:pt x="2298" y="12643"/>
                  </a:lnTo>
                  <a:lnTo>
                    <a:pt x="1969" y="11176"/>
                  </a:lnTo>
                  <a:lnTo>
                    <a:pt x="1641" y="9593"/>
                  </a:lnTo>
                  <a:lnTo>
                    <a:pt x="1333" y="7953"/>
                  </a:lnTo>
                  <a:lnTo>
                    <a:pt x="1024" y="6312"/>
                  </a:lnTo>
                  <a:lnTo>
                    <a:pt x="503" y="3263"/>
                  </a:lnTo>
                  <a:lnTo>
                    <a:pt x="503" y="3263"/>
                  </a:lnTo>
                  <a:lnTo>
                    <a:pt x="464" y="2973"/>
                  </a:lnTo>
                  <a:lnTo>
                    <a:pt x="464" y="2973"/>
                  </a:lnTo>
                  <a:lnTo>
                    <a:pt x="117" y="831"/>
                  </a:lnTo>
                  <a:lnTo>
                    <a:pt x="1" y="1"/>
                  </a:lnTo>
                  <a:lnTo>
                    <a:pt x="31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10"/>
            <p:cNvSpPr/>
            <p:nvPr/>
          </p:nvSpPr>
          <p:spPr>
            <a:xfrm rot="429530">
              <a:off x="7965037" y="4226118"/>
              <a:ext cx="926975" cy="81599"/>
            </a:xfrm>
            <a:custGeom>
              <a:avLst/>
              <a:gdLst/>
              <a:ahLst/>
              <a:cxnLst/>
              <a:rect l="l" t="t" r="r" b="b"/>
              <a:pathLst>
                <a:path w="30420" h="2684" extrusionOk="0">
                  <a:moveTo>
                    <a:pt x="30419" y="0"/>
                  </a:moveTo>
                  <a:lnTo>
                    <a:pt x="29917" y="155"/>
                  </a:lnTo>
                  <a:lnTo>
                    <a:pt x="29416" y="309"/>
                  </a:lnTo>
                  <a:lnTo>
                    <a:pt x="28470" y="579"/>
                  </a:lnTo>
                  <a:lnTo>
                    <a:pt x="27659" y="792"/>
                  </a:lnTo>
                  <a:lnTo>
                    <a:pt x="26849" y="985"/>
                  </a:lnTo>
                  <a:lnTo>
                    <a:pt x="26038" y="1178"/>
                  </a:lnTo>
                  <a:lnTo>
                    <a:pt x="25227" y="1332"/>
                  </a:lnTo>
                  <a:lnTo>
                    <a:pt x="24417" y="1506"/>
                  </a:lnTo>
                  <a:lnTo>
                    <a:pt x="23606" y="1641"/>
                  </a:lnTo>
                  <a:lnTo>
                    <a:pt x="22795" y="1776"/>
                  </a:lnTo>
                  <a:lnTo>
                    <a:pt x="21965" y="1892"/>
                  </a:lnTo>
                  <a:lnTo>
                    <a:pt x="21155" y="2008"/>
                  </a:lnTo>
                  <a:lnTo>
                    <a:pt x="20325" y="2104"/>
                  </a:lnTo>
                  <a:lnTo>
                    <a:pt x="19514" y="2181"/>
                  </a:lnTo>
                  <a:lnTo>
                    <a:pt x="18684" y="2258"/>
                  </a:lnTo>
                  <a:lnTo>
                    <a:pt x="17854" y="2316"/>
                  </a:lnTo>
                  <a:lnTo>
                    <a:pt x="17024" y="2374"/>
                  </a:lnTo>
                  <a:lnTo>
                    <a:pt x="16194" y="2394"/>
                  </a:lnTo>
                  <a:lnTo>
                    <a:pt x="15384" y="2432"/>
                  </a:lnTo>
                  <a:lnTo>
                    <a:pt x="13724" y="2432"/>
                  </a:lnTo>
                  <a:lnTo>
                    <a:pt x="12894" y="2413"/>
                  </a:lnTo>
                  <a:lnTo>
                    <a:pt x="12064" y="2394"/>
                  </a:lnTo>
                  <a:lnTo>
                    <a:pt x="11234" y="2355"/>
                  </a:lnTo>
                  <a:lnTo>
                    <a:pt x="10404" y="2297"/>
                  </a:lnTo>
                  <a:lnTo>
                    <a:pt x="9594" y="2239"/>
                  </a:lnTo>
                  <a:lnTo>
                    <a:pt x="8764" y="2162"/>
                  </a:lnTo>
                  <a:lnTo>
                    <a:pt x="7934" y="2065"/>
                  </a:lnTo>
                  <a:lnTo>
                    <a:pt x="7123" y="1969"/>
                  </a:lnTo>
                  <a:lnTo>
                    <a:pt x="6293" y="1853"/>
                  </a:lnTo>
                  <a:lnTo>
                    <a:pt x="5482" y="1718"/>
                  </a:lnTo>
                  <a:lnTo>
                    <a:pt x="4672" y="1583"/>
                  </a:lnTo>
                  <a:lnTo>
                    <a:pt x="3842" y="1428"/>
                  </a:lnTo>
                  <a:lnTo>
                    <a:pt x="3031" y="1274"/>
                  </a:lnTo>
                  <a:lnTo>
                    <a:pt x="2221" y="1100"/>
                  </a:lnTo>
                  <a:lnTo>
                    <a:pt x="1661" y="965"/>
                  </a:lnTo>
                  <a:lnTo>
                    <a:pt x="1082" y="811"/>
                  </a:lnTo>
                  <a:lnTo>
                    <a:pt x="541" y="618"/>
                  </a:lnTo>
                  <a:lnTo>
                    <a:pt x="271" y="502"/>
                  </a:lnTo>
                  <a:lnTo>
                    <a:pt x="1" y="386"/>
                  </a:lnTo>
                  <a:lnTo>
                    <a:pt x="40" y="676"/>
                  </a:lnTo>
                  <a:lnTo>
                    <a:pt x="541" y="888"/>
                  </a:lnTo>
                  <a:lnTo>
                    <a:pt x="1063" y="1042"/>
                  </a:lnTo>
                  <a:lnTo>
                    <a:pt x="1564" y="1197"/>
                  </a:lnTo>
                  <a:lnTo>
                    <a:pt x="2085" y="1313"/>
                  </a:lnTo>
                  <a:lnTo>
                    <a:pt x="2182" y="1332"/>
                  </a:lnTo>
                  <a:lnTo>
                    <a:pt x="2336" y="1371"/>
                  </a:lnTo>
                  <a:lnTo>
                    <a:pt x="3610" y="1641"/>
                  </a:lnTo>
                  <a:lnTo>
                    <a:pt x="4884" y="1872"/>
                  </a:lnTo>
                  <a:lnTo>
                    <a:pt x="6177" y="2085"/>
                  </a:lnTo>
                  <a:lnTo>
                    <a:pt x="7470" y="2258"/>
                  </a:lnTo>
                  <a:lnTo>
                    <a:pt x="7702" y="2278"/>
                  </a:lnTo>
                  <a:lnTo>
                    <a:pt x="9246" y="2451"/>
                  </a:lnTo>
                  <a:lnTo>
                    <a:pt x="10790" y="2567"/>
                  </a:lnTo>
                  <a:lnTo>
                    <a:pt x="12334" y="2644"/>
                  </a:lnTo>
                  <a:lnTo>
                    <a:pt x="13878" y="2683"/>
                  </a:lnTo>
                  <a:lnTo>
                    <a:pt x="14303" y="2683"/>
                  </a:lnTo>
                  <a:lnTo>
                    <a:pt x="15866" y="2664"/>
                  </a:lnTo>
                  <a:lnTo>
                    <a:pt x="17430" y="2587"/>
                  </a:lnTo>
                  <a:lnTo>
                    <a:pt x="19012" y="2471"/>
                  </a:lnTo>
                  <a:lnTo>
                    <a:pt x="20576" y="2316"/>
                  </a:lnTo>
                  <a:lnTo>
                    <a:pt x="20827" y="2297"/>
                  </a:lnTo>
                  <a:lnTo>
                    <a:pt x="22332" y="2085"/>
                  </a:lnTo>
                  <a:lnTo>
                    <a:pt x="23857" y="1853"/>
                  </a:lnTo>
                  <a:lnTo>
                    <a:pt x="25362" y="1564"/>
                  </a:lnTo>
                  <a:lnTo>
                    <a:pt x="26868" y="1235"/>
                  </a:lnTo>
                  <a:lnTo>
                    <a:pt x="27119" y="1178"/>
                  </a:lnTo>
                  <a:lnTo>
                    <a:pt x="27814" y="1004"/>
                  </a:lnTo>
                  <a:lnTo>
                    <a:pt x="28528" y="830"/>
                  </a:lnTo>
                  <a:lnTo>
                    <a:pt x="29416" y="579"/>
                  </a:lnTo>
                  <a:lnTo>
                    <a:pt x="30361" y="270"/>
                  </a:lnTo>
                  <a:lnTo>
                    <a:pt x="30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10"/>
            <p:cNvSpPr/>
            <p:nvPr/>
          </p:nvSpPr>
          <p:spPr>
            <a:xfrm rot="429530">
              <a:off x="8000323" y="4220189"/>
              <a:ext cx="142368" cy="502299"/>
            </a:xfrm>
            <a:custGeom>
              <a:avLst/>
              <a:gdLst/>
              <a:ahLst/>
              <a:cxnLst/>
              <a:rect l="l" t="t" r="r" b="b"/>
              <a:pathLst>
                <a:path w="4672" h="16522" extrusionOk="0">
                  <a:moveTo>
                    <a:pt x="232" y="0"/>
                  </a:moveTo>
                  <a:lnTo>
                    <a:pt x="0" y="19"/>
                  </a:lnTo>
                  <a:lnTo>
                    <a:pt x="0" y="97"/>
                  </a:lnTo>
                  <a:lnTo>
                    <a:pt x="58" y="656"/>
                  </a:lnTo>
                  <a:lnTo>
                    <a:pt x="116" y="1216"/>
                  </a:lnTo>
                  <a:lnTo>
                    <a:pt x="290" y="2336"/>
                  </a:lnTo>
                  <a:lnTo>
                    <a:pt x="483" y="3455"/>
                  </a:lnTo>
                  <a:lnTo>
                    <a:pt x="715" y="4555"/>
                  </a:lnTo>
                  <a:lnTo>
                    <a:pt x="966" y="5655"/>
                  </a:lnTo>
                  <a:lnTo>
                    <a:pt x="1216" y="6736"/>
                  </a:lnTo>
                  <a:lnTo>
                    <a:pt x="1776" y="8898"/>
                  </a:lnTo>
                  <a:lnTo>
                    <a:pt x="2297" y="10809"/>
                  </a:lnTo>
                  <a:lnTo>
                    <a:pt x="2568" y="11774"/>
                  </a:lnTo>
                  <a:lnTo>
                    <a:pt x="2876" y="12739"/>
                  </a:lnTo>
                  <a:lnTo>
                    <a:pt x="3185" y="13685"/>
                  </a:lnTo>
                  <a:lnTo>
                    <a:pt x="3533" y="14630"/>
                  </a:lnTo>
                  <a:lnTo>
                    <a:pt x="3919" y="15557"/>
                  </a:lnTo>
                  <a:lnTo>
                    <a:pt x="4131" y="16001"/>
                  </a:lnTo>
                  <a:lnTo>
                    <a:pt x="4362" y="16464"/>
                  </a:lnTo>
                  <a:lnTo>
                    <a:pt x="4671" y="16522"/>
                  </a:lnTo>
                  <a:lnTo>
                    <a:pt x="4440" y="16059"/>
                  </a:lnTo>
                  <a:lnTo>
                    <a:pt x="4227" y="15615"/>
                  </a:lnTo>
                  <a:lnTo>
                    <a:pt x="4015" y="15132"/>
                  </a:lnTo>
                  <a:lnTo>
                    <a:pt x="3822" y="14669"/>
                  </a:lnTo>
                  <a:lnTo>
                    <a:pt x="3455" y="13704"/>
                  </a:lnTo>
                  <a:lnTo>
                    <a:pt x="3127" y="12739"/>
                  </a:lnTo>
                  <a:lnTo>
                    <a:pt x="2838" y="11774"/>
                  </a:lnTo>
                  <a:lnTo>
                    <a:pt x="2548" y="10789"/>
                  </a:lnTo>
                  <a:lnTo>
                    <a:pt x="2027" y="8840"/>
                  </a:lnTo>
                  <a:lnTo>
                    <a:pt x="1467" y="6698"/>
                  </a:lnTo>
                  <a:lnTo>
                    <a:pt x="1197" y="5617"/>
                  </a:lnTo>
                  <a:lnTo>
                    <a:pt x="946" y="4536"/>
                  </a:lnTo>
                  <a:lnTo>
                    <a:pt x="734" y="3455"/>
                  </a:lnTo>
                  <a:lnTo>
                    <a:pt x="541" y="2355"/>
                  </a:lnTo>
                  <a:lnTo>
                    <a:pt x="367" y="1255"/>
                  </a:lnTo>
                  <a:lnTo>
                    <a:pt x="309" y="714"/>
                  </a:lnTo>
                  <a:lnTo>
                    <a:pt x="251" y="155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10"/>
            <p:cNvSpPr/>
            <p:nvPr/>
          </p:nvSpPr>
          <p:spPr>
            <a:xfrm rot="429530">
              <a:off x="8160541" y="4261769"/>
              <a:ext cx="51773" cy="486460"/>
            </a:xfrm>
            <a:custGeom>
              <a:avLst/>
              <a:gdLst/>
              <a:ahLst/>
              <a:cxnLst/>
              <a:rect l="l" t="t" r="r" b="b"/>
              <a:pathLst>
                <a:path w="1699" h="16001" extrusionOk="0">
                  <a:moveTo>
                    <a:pt x="0" y="0"/>
                  </a:moveTo>
                  <a:lnTo>
                    <a:pt x="19" y="154"/>
                  </a:lnTo>
                  <a:lnTo>
                    <a:pt x="77" y="2142"/>
                  </a:lnTo>
                  <a:lnTo>
                    <a:pt x="193" y="4111"/>
                  </a:lnTo>
                  <a:lnTo>
                    <a:pt x="328" y="6099"/>
                  </a:lnTo>
                  <a:lnTo>
                    <a:pt x="483" y="8087"/>
                  </a:lnTo>
                  <a:lnTo>
                    <a:pt x="676" y="10056"/>
                  </a:lnTo>
                  <a:lnTo>
                    <a:pt x="907" y="12024"/>
                  </a:lnTo>
                  <a:lnTo>
                    <a:pt x="1177" y="13993"/>
                  </a:lnTo>
                  <a:lnTo>
                    <a:pt x="1448" y="15962"/>
                  </a:lnTo>
                  <a:lnTo>
                    <a:pt x="1699" y="16000"/>
                  </a:lnTo>
                  <a:lnTo>
                    <a:pt x="1699" y="16000"/>
                  </a:lnTo>
                  <a:lnTo>
                    <a:pt x="1409" y="14032"/>
                  </a:lnTo>
                  <a:lnTo>
                    <a:pt x="1158" y="12063"/>
                  </a:lnTo>
                  <a:lnTo>
                    <a:pt x="927" y="10094"/>
                  </a:lnTo>
                  <a:lnTo>
                    <a:pt x="734" y="8106"/>
                  </a:lnTo>
                  <a:lnTo>
                    <a:pt x="560" y="6118"/>
                  </a:lnTo>
                  <a:lnTo>
                    <a:pt x="425" y="4150"/>
                  </a:lnTo>
                  <a:lnTo>
                    <a:pt x="328" y="2162"/>
                  </a:lnTo>
                  <a:lnTo>
                    <a:pt x="251" y="17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10"/>
            <p:cNvSpPr/>
            <p:nvPr/>
          </p:nvSpPr>
          <p:spPr>
            <a:xfrm rot="429530">
              <a:off x="8352928" y="4296675"/>
              <a:ext cx="25292" cy="485305"/>
            </a:xfrm>
            <a:custGeom>
              <a:avLst/>
              <a:gdLst/>
              <a:ahLst/>
              <a:cxnLst/>
              <a:rect l="l" t="t" r="r" b="b"/>
              <a:pathLst>
                <a:path w="830" h="15963" extrusionOk="0">
                  <a:moveTo>
                    <a:pt x="0" y="0"/>
                  </a:moveTo>
                  <a:lnTo>
                    <a:pt x="19" y="174"/>
                  </a:lnTo>
                  <a:lnTo>
                    <a:pt x="193" y="4111"/>
                  </a:lnTo>
                  <a:lnTo>
                    <a:pt x="347" y="8049"/>
                  </a:lnTo>
                  <a:lnTo>
                    <a:pt x="483" y="12006"/>
                  </a:lnTo>
                  <a:lnTo>
                    <a:pt x="598" y="15943"/>
                  </a:lnTo>
                  <a:lnTo>
                    <a:pt x="830" y="15962"/>
                  </a:lnTo>
                  <a:lnTo>
                    <a:pt x="714" y="12006"/>
                  </a:lnTo>
                  <a:lnTo>
                    <a:pt x="579" y="8049"/>
                  </a:lnTo>
                  <a:lnTo>
                    <a:pt x="425" y="4111"/>
                  </a:lnTo>
                  <a:lnTo>
                    <a:pt x="251" y="17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 rot="429530">
              <a:off x="8513515" y="4309604"/>
              <a:ext cx="51194" cy="490017"/>
            </a:xfrm>
            <a:custGeom>
              <a:avLst/>
              <a:gdLst/>
              <a:ahLst/>
              <a:cxnLst/>
              <a:rect l="l" t="t" r="r" b="b"/>
              <a:pathLst>
                <a:path w="1680" h="16118" extrusionOk="0">
                  <a:moveTo>
                    <a:pt x="1429" y="1"/>
                  </a:moveTo>
                  <a:lnTo>
                    <a:pt x="1429" y="97"/>
                  </a:lnTo>
                  <a:lnTo>
                    <a:pt x="1352" y="2105"/>
                  </a:lnTo>
                  <a:lnTo>
                    <a:pt x="1236" y="4112"/>
                  </a:lnTo>
                  <a:lnTo>
                    <a:pt x="1101" y="6119"/>
                  </a:lnTo>
                  <a:lnTo>
                    <a:pt x="946" y="8127"/>
                  </a:lnTo>
                  <a:lnTo>
                    <a:pt x="753" y="10134"/>
                  </a:lnTo>
                  <a:lnTo>
                    <a:pt x="522" y="12141"/>
                  </a:lnTo>
                  <a:lnTo>
                    <a:pt x="271" y="14129"/>
                  </a:lnTo>
                  <a:lnTo>
                    <a:pt x="0" y="16117"/>
                  </a:lnTo>
                  <a:lnTo>
                    <a:pt x="251" y="16117"/>
                  </a:lnTo>
                  <a:lnTo>
                    <a:pt x="522" y="14110"/>
                  </a:lnTo>
                  <a:lnTo>
                    <a:pt x="773" y="12122"/>
                  </a:lnTo>
                  <a:lnTo>
                    <a:pt x="1004" y="10115"/>
                  </a:lnTo>
                  <a:lnTo>
                    <a:pt x="1197" y="8107"/>
                  </a:lnTo>
                  <a:lnTo>
                    <a:pt x="1352" y="6100"/>
                  </a:lnTo>
                  <a:lnTo>
                    <a:pt x="1487" y="4093"/>
                  </a:lnTo>
                  <a:lnTo>
                    <a:pt x="1602" y="2085"/>
                  </a:lnTo>
                  <a:lnTo>
                    <a:pt x="1680" y="78"/>
                  </a:lnTo>
                  <a:lnTo>
                    <a:pt x="1680" y="20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 rot="429530">
              <a:off x="8663325" y="4296949"/>
              <a:ext cx="96476" cy="482964"/>
            </a:xfrm>
            <a:custGeom>
              <a:avLst/>
              <a:gdLst/>
              <a:ahLst/>
              <a:cxnLst/>
              <a:rect l="l" t="t" r="r" b="b"/>
              <a:pathLst>
                <a:path w="3166" h="15886" extrusionOk="0">
                  <a:moveTo>
                    <a:pt x="2934" y="0"/>
                  </a:moveTo>
                  <a:lnTo>
                    <a:pt x="2915" y="135"/>
                  </a:lnTo>
                  <a:lnTo>
                    <a:pt x="2645" y="2123"/>
                  </a:lnTo>
                  <a:lnTo>
                    <a:pt x="2336" y="4092"/>
                  </a:lnTo>
                  <a:lnTo>
                    <a:pt x="2027" y="6080"/>
                  </a:lnTo>
                  <a:lnTo>
                    <a:pt x="1660" y="8049"/>
                  </a:lnTo>
                  <a:lnTo>
                    <a:pt x="1294" y="10018"/>
                  </a:lnTo>
                  <a:lnTo>
                    <a:pt x="888" y="11986"/>
                  </a:lnTo>
                  <a:lnTo>
                    <a:pt x="464" y="13936"/>
                  </a:lnTo>
                  <a:lnTo>
                    <a:pt x="0" y="15885"/>
                  </a:lnTo>
                  <a:lnTo>
                    <a:pt x="309" y="15653"/>
                  </a:lnTo>
                  <a:lnTo>
                    <a:pt x="753" y="13723"/>
                  </a:lnTo>
                  <a:lnTo>
                    <a:pt x="1178" y="11793"/>
                  </a:lnTo>
                  <a:lnTo>
                    <a:pt x="1564" y="9844"/>
                  </a:lnTo>
                  <a:lnTo>
                    <a:pt x="1950" y="7894"/>
                  </a:lnTo>
                  <a:lnTo>
                    <a:pt x="2278" y="5945"/>
                  </a:lnTo>
                  <a:lnTo>
                    <a:pt x="2606" y="3996"/>
                  </a:lnTo>
                  <a:lnTo>
                    <a:pt x="2896" y="2027"/>
                  </a:lnTo>
                  <a:lnTo>
                    <a:pt x="3166" y="78"/>
                  </a:lnTo>
                  <a:lnTo>
                    <a:pt x="3166" y="20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 rot="429530">
              <a:off x="7965789" y="4055960"/>
              <a:ext cx="959306" cy="185451"/>
            </a:xfrm>
            <a:custGeom>
              <a:avLst/>
              <a:gdLst/>
              <a:ahLst/>
              <a:cxnLst/>
              <a:rect l="l" t="t" r="r" b="b"/>
              <a:pathLst>
                <a:path w="31481" h="6100" extrusionOk="0">
                  <a:moveTo>
                    <a:pt x="15731" y="0"/>
                  </a:moveTo>
                  <a:lnTo>
                    <a:pt x="14129" y="20"/>
                  </a:lnTo>
                  <a:lnTo>
                    <a:pt x="12566" y="58"/>
                  </a:lnTo>
                  <a:lnTo>
                    <a:pt x="11060" y="135"/>
                  </a:lnTo>
                  <a:lnTo>
                    <a:pt x="9613" y="251"/>
                  </a:lnTo>
                  <a:lnTo>
                    <a:pt x="8242" y="367"/>
                  </a:lnTo>
                  <a:lnTo>
                    <a:pt x="6949" y="521"/>
                  </a:lnTo>
                  <a:lnTo>
                    <a:pt x="5733" y="695"/>
                  </a:lnTo>
                  <a:lnTo>
                    <a:pt x="4614" y="888"/>
                  </a:lnTo>
                  <a:lnTo>
                    <a:pt x="3591" y="1120"/>
                  </a:lnTo>
                  <a:lnTo>
                    <a:pt x="2684" y="1351"/>
                  </a:lnTo>
                  <a:lnTo>
                    <a:pt x="2278" y="1467"/>
                  </a:lnTo>
                  <a:lnTo>
                    <a:pt x="1892" y="1602"/>
                  </a:lnTo>
                  <a:lnTo>
                    <a:pt x="1545" y="1737"/>
                  </a:lnTo>
                  <a:lnTo>
                    <a:pt x="1236" y="1873"/>
                  </a:lnTo>
                  <a:lnTo>
                    <a:pt x="947" y="2008"/>
                  </a:lnTo>
                  <a:lnTo>
                    <a:pt x="715" y="2143"/>
                  </a:lnTo>
                  <a:lnTo>
                    <a:pt x="503" y="2297"/>
                  </a:lnTo>
                  <a:lnTo>
                    <a:pt x="310" y="2432"/>
                  </a:lnTo>
                  <a:lnTo>
                    <a:pt x="174" y="2587"/>
                  </a:lnTo>
                  <a:lnTo>
                    <a:pt x="78" y="2741"/>
                  </a:lnTo>
                  <a:lnTo>
                    <a:pt x="20" y="2895"/>
                  </a:lnTo>
                  <a:lnTo>
                    <a:pt x="1" y="3050"/>
                  </a:lnTo>
                  <a:lnTo>
                    <a:pt x="1" y="3146"/>
                  </a:lnTo>
                  <a:lnTo>
                    <a:pt x="20" y="3243"/>
                  </a:lnTo>
                  <a:lnTo>
                    <a:pt x="59" y="3320"/>
                  </a:lnTo>
                  <a:lnTo>
                    <a:pt x="117" y="3417"/>
                  </a:lnTo>
                  <a:lnTo>
                    <a:pt x="252" y="3590"/>
                  </a:lnTo>
                  <a:lnTo>
                    <a:pt x="425" y="3764"/>
                  </a:lnTo>
                  <a:lnTo>
                    <a:pt x="676" y="3938"/>
                  </a:lnTo>
                  <a:lnTo>
                    <a:pt x="966" y="4111"/>
                  </a:lnTo>
                  <a:lnTo>
                    <a:pt x="1294" y="4266"/>
                  </a:lnTo>
                  <a:lnTo>
                    <a:pt x="1680" y="4420"/>
                  </a:lnTo>
                  <a:lnTo>
                    <a:pt x="2182" y="4613"/>
                  </a:lnTo>
                  <a:lnTo>
                    <a:pt x="2761" y="4787"/>
                  </a:lnTo>
                  <a:lnTo>
                    <a:pt x="3398" y="4941"/>
                  </a:lnTo>
                  <a:lnTo>
                    <a:pt x="4093" y="5115"/>
                  </a:lnTo>
                  <a:lnTo>
                    <a:pt x="4845" y="5250"/>
                  </a:lnTo>
                  <a:lnTo>
                    <a:pt x="5637" y="5385"/>
                  </a:lnTo>
                  <a:lnTo>
                    <a:pt x="6486" y="5520"/>
                  </a:lnTo>
                  <a:lnTo>
                    <a:pt x="7374" y="5636"/>
                  </a:lnTo>
                  <a:lnTo>
                    <a:pt x="8300" y="5752"/>
                  </a:lnTo>
                  <a:lnTo>
                    <a:pt x="9265" y="5829"/>
                  </a:lnTo>
                  <a:lnTo>
                    <a:pt x="10269" y="5906"/>
                  </a:lnTo>
                  <a:lnTo>
                    <a:pt x="11311" y="5984"/>
                  </a:lnTo>
                  <a:lnTo>
                    <a:pt x="12373" y="6042"/>
                  </a:lnTo>
                  <a:lnTo>
                    <a:pt x="13473" y="6080"/>
                  </a:lnTo>
                  <a:lnTo>
                    <a:pt x="14592" y="6099"/>
                  </a:lnTo>
                  <a:lnTo>
                    <a:pt x="16850" y="6099"/>
                  </a:lnTo>
                  <a:lnTo>
                    <a:pt x="17951" y="6080"/>
                  </a:lnTo>
                  <a:lnTo>
                    <a:pt x="19031" y="6042"/>
                  </a:lnTo>
                  <a:lnTo>
                    <a:pt x="20074" y="5984"/>
                  </a:lnTo>
                  <a:lnTo>
                    <a:pt x="21077" y="5926"/>
                  </a:lnTo>
                  <a:lnTo>
                    <a:pt x="22062" y="5849"/>
                  </a:lnTo>
                  <a:lnTo>
                    <a:pt x="23027" y="5752"/>
                  </a:lnTo>
                  <a:lnTo>
                    <a:pt x="23934" y="5656"/>
                  </a:lnTo>
                  <a:lnTo>
                    <a:pt x="24802" y="5540"/>
                  </a:lnTo>
                  <a:lnTo>
                    <a:pt x="25652" y="5424"/>
                  </a:lnTo>
                  <a:lnTo>
                    <a:pt x="26424" y="5289"/>
                  </a:lnTo>
                  <a:lnTo>
                    <a:pt x="27176" y="5154"/>
                  </a:lnTo>
                  <a:lnTo>
                    <a:pt x="27871" y="4999"/>
                  </a:lnTo>
                  <a:lnTo>
                    <a:pt x="28508" y="4845"/>
                  </a:lnTo>
                  <a:lnTo>
                    <a:pt x="29087" y="4671"/>
                  </a:lnTo>
                  <a:lnTo>
                    <a:pt x="29628" y="4497"/>
                  </a:lnTo>
                  <a:lnTo>
                    <a:pt x="30033" y="4324"/>
                  </a:lnTo>
                  <a:lnTo>
                    <a:pt x="30419" y="4169"/>
                  </a:lnTo>
                  <a:lnTo>
                    <a:pt x="30728" y="3996"/>
                  </a:lnTo>
                  <a:lnTo>
                    <a:pt x="30998" y="3803"/>
                  </a:lnTo>
                  <a:lnTo>
                    <a:pt x="31210" y="3629"/>
                  </a:lnTo>
                  <a:lnTo>
                    <a:pt x="31288" y="3532"/>
                  </a:lnTo>
                  <a:lnTo>
                    <a:pt x="31365" y="3436"/>
                  </a:lnTo>
                  <a:lnTo>
                    <a:pt x="31403" y="3339"/>
                  </a:lnTo>
                  <a:lnTo>
                    <a:pt x="31442" y="3243"/>
                  </a:lnTo>
                  <a:lnTo>
                    <a:pt x="31481" y="3146"/>
                  </a:lnTo>
                  <a:lnTo>
                    <a:pt x="31481" y="3050"/>
                  </a:lnTo>
                  <a:lnTo>
                    <a:pt x="31461" y="2895"/>
                  </a:lnTo>
                  <a:lnTo>
                    <a:pt x="31403" y="2741"/>
                  </a:lnTo>
                  <a:lnTo>
                    <a:pt x="31307" y="2587"/>
                  </a:lnTo>
                  <a:lnTo>
                    <a:pt x="31152" y="2432"/>
                  </a:lnTo>
                  <a:lnTo>
                    <a:pt x="30979" y="2297"/>
                  </a:lnTo>
                  <a:lnTo>
                    <a:pt x="30766" y="2143"/>
                  </a:lnTo>
                  <a:lnTo>
                    <a:pt x="30535" y="2008"/>
                  </a:lnTo>
                  <a:lnTo>
                    <a:pt x="30245" y="1873"/>
                  </a:lnTo>
                  <a:lnTo>
                    <a:pt x="29936" y="1737"/>
                  </a:lnTo>
                  <a:lnTo>
                    <a:pt x="29589" y="1602"/>
                  </a:lnTo>
                  <a:lnTo>
                    <a:pt x="29203" y="1467"/>
                  </a:lnTo>
                  <a:lnTo>
                    <a:pt x="28798" y="1351"/>
                  </a:lnTo>
                  <a:lnTo>
                    <a:pt x="27891" y="1120"/>
                  </a:lnTo>
                  <a:lnTo>
                    <a:pt x="26868" y="888"/>
                  </a:lnTo>
                  <a:lnTo>
                    <a:pt x="25748" y="695"/>
                  </a:lnTo>
                  <a:lnTo>
                    <a:pt x="24532" y="521"/>
                  </a:lnTo>
                  <a:lnTo>
                    <a:pt x="23239" y="367"/>
                  </a:lnTo>
                  <a:lnTo>
                    <a:pt x="21869" y="251"/>
                  </a:lnTo>
                  <a:lnTo>
                    <a:pt x="20421" y="135"/>
                  </a:lnTo>
                  <a:lnTo>
                    <a:pt x="18916" y="58"/>
                  </a:lnTo>
                  <a:lnTo>
                    <a:pt x="17352" y="20"/>
                  </a:lnTo>
                  <a:lnTo>
                    <a:pt x="15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 rot="429530">
              <a:off x="7965789" y="4055960"/>
              <a:ext cx="959306" cy="185451"/>
            </a:xfrm>
            <a:custGeom>
              <a:avLst/>
              <a:gdLst/>
              <a:ahLst/>
              <a:cxnLst/>
              <a:rect l="l" t="t" r="r" b="b"/>
              <a:pathLst>
                <a:path w="31481" h="6100" fill="none" extrusionOk="0">
                  <a:moveTo>
                    <a:pt x="31481" y="3050"/>
                  </a:moveTo>
                  <a:lnTo>
                    <a:pt x="31481" y="3050"/>
                  </a:lnTo>
                  <a:lnTo>
                    <a:pt x="31481" y="3146"/>
                  </a:lnTo>
                  <a:lnTo>
                    <a:pt x="31442" y="3243"/>
                  </a:lnTo>
                  <a:lnTo>
                    <a:pt x="31403" y="3339"/>
                  </a:lnTo>
                  <a:lnTo>
                    <a:pt x="31365" y="3436"/>
                  </a:lnTo>
                  <a:lnTo>
                    <a:pt x="31288" y="3532"/>
                  </a:lnTo>
                  <a:lnTo>
                    <a:pt x="31210" y="3629"/>
                  </a:lnTo>
                  <a:lnTo>
                    <a:pt x="30998" y="3803"/>
                  </a:lnTo>
                  <a:lnTo>
                    <a:pt x="30728" y="3996"/>
                  </a:lnTo>
                  <a:lnTo>
                    <a:pt x="30419" y="4169"/>
                  </a:lnTo>
                  <a:lnTo>
                    <a:pt x="30033" y="4324"/>
                  </a:lnTo>
                  <a:lnTo>
                    <a:pt x="29628" y="4497"/>
                  </a:lnTo>
                  <a:lnTo>
                    <a:pt x="29628" y="4497"/>
                  </a:lnTo>
                  <a:lnTo>
                    <a:pt x="29087" y="4671"/>
                  </a:lnTo>
                  <a:lnTo>
                    <a:pt x="28508" y="4845"/>
                  </a:lnTo>
                  <a:lnTo>
                    <a:pt x="27871" y="4999"/>
                  </a:lnTo>
                  <a:lnTo>
                    <a:pt x="27176" y="5154"/>
                  </a:lnTo>
                  <a:lnTo>
                    <a:pt x="26424" y="5289"/>
                  </a:lnTo>
                  <a:lnTo>
                    <a:pt x="25652" y="5424"/>
                  </a:lnTo>
                  <a:lnTo>
                    <a:pt x="24802" y="5540"/>
                  </a:lnTo>
                  <a:lnTo>
                    <a:pt x="23934" y="5656"/>
                  </a:lnTo>
                  <a:lnTo>
                    <a:pt x="23027" y="5752"/>
                  </a:lnTo>
                  <a:lnTo>
                    <a:pt x="22062" y="5849"/>
                  </a:lnTo>
                  <a:lnTo>
                    <a:pt x="21077" y="5926"/>
                  </a:lnTo>
                  <a:lnTo>
                    <a:pt x="20074" y="5984"/>
                  </a:lnTo>
                  <a:lnTo>
                    <a:pt x="19031" y="6042"/>
                  </a:lnTo>
                  <a:lnTo>
                    <a:pt x="17951" y="6080"/>
                  </a:lnTo>
                  <a:lnTo>
                    <a:pt x="16850" y="6099"/>
                  </a:lnTo>
                  <a:lnTo>
                    <a:pt x="15731" y="6099"/>
                  </a:lnTo>
                  <a:lnTo>
                    <a:pt x="15731" y="6099"/>
                  </a:lnTo>
                  <a:lnTo>
                    <a:pt x="14592" y="6099"/>
                  </a:lnTo>
                  <a:lnTo>
                    <a:pt x="13473" y="6080"/>
                  </a:lnTo>
                  <a:lnTo>
                    <a:pt x="12373" y="6042"/>
                  </a:lnTo>
                  <a:lnTo>
                    <a:pt x="11311" y="5984"/>
                  </a:lnTo>
                  <a:lnTo>
                    <a:pt x="10269" y="5906"/>
                  </a:lnTo>
                  <a:lnTo>
                    <a:pt x="9265" y="5829"/>
                  </a:lnTo>
                  <a:lnTo>
                    <a:pt x="8300" y="5752"/>
                  </a:lnTo>
                  <a:lnTo>
                    <a:pt x="7374" y="5636"/>
                  </a:lnTo>
                  <a:lnTo>
                    <a:pt x="6486" y="5520"/>
                  </a:lnTo>
                  <a:lnTo>
                    <a:pt x="5637" y="5385"/>
                  </a:lnTo>
                  <a:lnTo>
                    <a:pt x="4845" y="5250"/>
                  </a:lnTo>
                  <a:lnTo>
                    <a:pt x="4093" y="5115"/>
                  </a:lnTo>
                  <a:lnTo>
                    <a:pt x="3398" y="4941"/>
                  </a:lnTo>
                  <a:lnTo>
                    <a:pt x="2761" y="4787"/>
                  </a:lnTo>
                  <a:lnTo>
                    <a:pt x="2182" y="4613"/>
                  </a:lnTo>
                  <a:lnTo>
                    <a:pt x="1680" y="4420"/>
                  </a:lnTo>
                  <a:lnTo>
                    <a:pt x="1680" y="4420"/>
                  </a:lnTo>
                  <a:lnTo>
                    <a:pt x="1294" y="4266"/>
                  </a:lnTo>
                  <a:lnTo>
                    <a:pt x="966" y="4111"/>
                  </a:lnTo>
                  <a:lnTo>
                    <a:pt x="676" y="3938"/>
                  </a:lnTo>
                  <a:lnTo>
                    <a:pt x="425" y="3764"/>
                  </a:lnTo>
                  <a:lnTo>
                    <a:pt x="252" y="3590"/>
                  </a:lnTo>
                  <a:lnTo>
                    <a:pt x="117" y="3417"/>
                  </a:lnTo>
                  <a:lnTo>
                    <a:pt x="59" y="3320"/>
                  </a:lnTo>
                  <a:lnTo>
                    <a:pt x="20" y="3243"/>
                  </a:lnTo>
                  <a:lnTo>
                    <a:pt x="1" y="3146"/>
                  </a:lnTo>
                  <a:lnTo>
                    <a:pt x="1" y="3050"/>
                  </a:lnTo>
                  <a:lnTo>
                    <a:pt x="1" y="3050"/>
                  </a:lnTo>
                  <a:lnTo>
                    <a:pt x="20" y="2895"/>
                  </a:lnTo>
                  <a:lnTo>
                    <a:pt x="78" y="2741"/>
                  </a:lnTo>
                  <a:lnTo>
                    <a:pt x="174" y="2587"/>
                  </a:lnTo>
                  <a:lnTo>
                    <a:pt x="310" y="2432"/>
                  </a:lnTo>
                  <a:lnTo>
                    <a:pt x="503" y="2297"/>
                  </a:lnTo>
                  <a:lnTo>
                    <a:pt x="715" y="2143"/>
                  </a:lnTo>
                  <a:lnTo>
                    <a:pt x="947" y="2008"/>
                  </a:lnTo>
                  <a:lnTo>
                    <a:pt x="1236" y="1873"/>
                  </a:lnTo>
                  <a:lnTo>
                    <a:pt x="1545" y="1737"/>
                  </a:lnTo>
                  <a:lnTo>
                    <a:pt x="1892" y="1602"/>
                  </a:lnTo>
                  <a:lnTo>
                    <a:pt x="2278" y="1467"/>
                  </a:lnTo>
                  <a:lnTo>
                    <a:pt x="2684" y="1351"/>
                  </a:lnTo>
                  <a:lnTo>
                    <a:pt x="3591" y="1120"/>
                  </a:lnTo>
                  <a:lnTo>
                    <a:pt x="4614" y="888"/>
                  </a:lnTo>
                  <a:lnTo>
                    <a:pt x="5733" y="695"/>
                  </a:lnTo>
                  <a:lnTo>
                    <a:pt x="6949" y="521"/>
                  </a:lnTo>
                  <a:lnTo>
                    <a:pt x="8242" y="367"/>
                  </a:lnTo>
                  <a:lnTo>
                    <a:pt x="9613" y="251"/>
                  </a:lnTo>
                  <a:lnTo>
                    <a:pt x="11060" y="135"/>
                  </a:lnTo>
                  <a:lnTo>
                    <a:pt x="12566" y="58"/>
                  </a:lnTo>
                  <a:lnTo>
                    <a:pt x="14129" y="20"/>
                  </a:lnTo>
                  <a:lnTo>
                    <a:pt x="15731" y="0"/>
                  </a:lnTo>
                  <a:lnTo>
                    <a:pt x="15731" y="0"/>
                  </a:lnTo>
                  <a:lnTo>
                    <a:pt x="17352" y="20"/>
                  </a:lnTo>
                  <a:lnTo>
                    <a:pt x="18916" y="58"/>
                  </a:lnTo>
                  <a:lnTo>
                    <a:pt x="20421" y="135"/>
                  </a:lnTo>
                  <a:lnTo>
                    <a:pt x="21869" y="251"/>
                  </a:lnTo>
                  <a:lnTo>
                    <a:pt x="23239" y="367"/>
                  </a:lnTo>
                  <a:lnTo>
                    <a:pt x="24532" y="521"/>
                  </a:lnTo>
                  <a:lnTo>
                    <a:pt x="25748" y="695"/>
                  </a:lnTo>
                  <a:lnTo>
                    <a:pt x="26868" y="888"/>
                  </a:lnTo>
                  <a:lnTo>
                    <a:pt x="27891" y="1120"/>
                  </a:lnTo>
                  <a:lnTo>
                    <a:pt x="28798" y="1351"/>
                  </a:lnTo>
                  <a:lnTo>
                    <a:pt x="29203" y="1467"/>
                  </a:lnTo>
                  <a:lnTo>
                    <a:pt x="29589" y="1602"/>
                  </a:lnTo>
                  <a:lnTo>
                    <a:pt x="29936" y="1737"/>
                  </a:lnTo>
                  <a:lnTo>
                    <a:pt x="30245" y="1873"/>
                  </a:lnTo>
                  <a:lnTo>
                    <a:pt x="30535" y="2008"/>
                  </a:lnTo>
                  <a:lnTo>
                    <a:pt x="30766" y="2143"/>
                  </a:lnTo>
                  <a:lnTo>
                    <a:pt x="30979" y="2297"/>
                  </a:lnTo>
                  <a:lnTo>
                    <a:pt x="31152" y="2432"/>
                  </a:lnTo>
                  <a:lnTo>
                    <a:pt x="31307" y="2587"/>
                  </a:lnTo>
                  <a:lnTo>
                    <a:pt x="31403" y="2741"/>
                  </a:lnTo>
                  <a:lnTo>
                    <a:pt x="31461" y="2895"/>
                  </a:lnTo>
                  <a:lnTo>
                    <a:pt x="31481" y="30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 rot="429530">
              <a:off x="8013396" y="4103568"/>
              <a:ext cx="852835" cy="137325"/>
            </a:xfrm>
            <a:custGeom>
              <a:avLst/>
              <a:gdLst/>
              <a:ahLst/>
              <a:cxnLst/>
              <a:rect l="l" t="t" r="r" b="b"/>
              <a:pathLst>
                <a:path w="27987" h="4517" extrusionOk="0">
                  <a:moveTo>
                    <a:pt x="13994" y="0"/>
                  </a:moveTo>
                  <a:lnTo>
                    <a:pt x="12566" y="19"/>
                  </a:lnTo>
                  <a:lnTo>
                    <a:pt x="11176" y="58"/>
                  </a:lnTo>
                  <a:lnTo>
                    <a:pt x="9825" y="135"/>
                  </a:lnTo>
                  <a:lnTo>
                    <a:pt x="8551" y="212"/>
                  </a:lnTo>
                  <a:lnTo>
                    <a:pt x="7316" y="328"/>
                  </a:lnTo>
                  <a:lnTo>
                    <a:pt x="6177" y="463"/>
                  </a:lnTo>
                  <a:lnTo>
                    <a:pt x="5096" y="618"/>
                  </a:lnTo>
                  <a:lnTo>
                    <a:pt x="4092" y="791"/>
                  </a:lnTo>
                  <a:lnTo>
                    <a:pt x="3205" y="984"/>
                  </a:lnTo>
                  <a:lnTo>
                    <a:pt x="2394" y="1197"/>
                  </a:lnTo>
                  <a:lnTo>
                    <a:pt x="2027" y="1312"/>
                  </a:lnTo>
                  <a:lnTo>
                    <a:pt x="1680" y="1428"/>
                  </a:lnTo>
                  <a:lnTo>
                    <a:pt x="1371" y="1544"/>
                  </a:lnTo>
                  <a:lnTo>
                    <a:pt x="1101" y="1660"/>
                  </a:lnTo>
                  <a:lnTo>
                    <a:pt x="850" y="1776"/>
                  </a:lnTo>
                  <a:lnTo>
                    <a:pt x="638" y="1911"/>
                  </a:lnTo>
                  <a:lnTo>
                    <a:pt x="445" y="2046"/>
                  </a:lnTo>
                  <a:lnTo>
                    <a:pt x="290" y="2162"/>
                  </a:lnTo>
                  <a:lnTo>
                    <a:pt x="155" y="2297"/>
                  </a:lnTo>
                  <a:lnTo>
                    <a:pt x="78" y="2432"/>
                  </a:lnTo>
                  <a:lnTo>
                    <a:pt x="20" y="2586"/>
                  </a:lnTo>
                  <a:lnTo>
                    <a:pt x="1" y="2721"/>
                  </a:lnTo>
                  <a:lnTo>
                    <a:pt x="20" y="2837"/>
                  </a:lnTo>
                  <a:lnTo>
                    <a:pt x="522" y="3030"/>
                  </a:lnTo>
                  <a:lnTo>
                    <a:pt x="1101" y="3204"/>
                  </a:lnTo>
                  <a:lnTo>
                    <a:pt x="1738" y="3358"/>
                  </a:lnTo>
                  <a:lnTo>
                    <a:pt x="2433" y="3532"/>
                  </a:lnTo>
                  <a:lnTo>
                    <a:pt x="3185" y="3667"/>
                  </a:lnTo>
                  <a:lnTo>
                    <a:pt x="3977" y="3802"/>
                  </a:lnTo>
                  <a:lnTo>
                    <a:pt x="4826" y="3937"/>
                  </a:lnTo>
                  <a:lnTo>
                    <a:pt x="5714" y="4053"/>
                  </a:lnTo>
                  <a:lnTo>
                    <a:pt x="6640" y="4169"/>
                  </a:lnTo>
                  <a:lnTo>
                    <a:pt x="7605" y="4246"/>
                  </a:lnTo>
                  <a:lnTo>
                    <a:pt x="8609" y="4323"/>
                  </a:lnTo>
                  <a:lnTo>
                    <a:pt x="9651" y="4401"/>
                  </a:lnTo>
                  <a:lnTo>
                    <a:pt x="10713" y="4459"/>
                  </a:lnTo>
                  <a:lnTo>
                    <a:pt x="11813" y="4497"/>
                  </a:lnTo>
                  <a:lnTo>
                    <a:pt x="12932" y="4516"/>
                  </a:lnTo>
                  <a:lnTo>
                    <a:pt x="15190" y="4516"/>
                  </a:lnTo>
                  <a:lnTo>
                    <a:pt x="16291" y="4497"/>
                  </a:lnTo>
                  <a:lnTo>
                    <a:pt x="17371" y="4459"/>
                  </a:lnTo>
                  <a:lnTo>
                    <a:pt x="18414" y="4401"/>
                  </a:lnTo>
                  <a:lnTo>
                    <a:pt x="19417" y="4343"/>
                  </a:lnTo>
                  <a:lnTo>
                    <a:pt x="20402" y="4266"/>
                  </a:lnTo>
                  <a:lnTo>
                    <a:pt x="21367" y="4169"/>
                  </a:lnTo>
                  <a:lnTo>
                    <a:pt x="22274" y="4073"/>
                  </a:lnTo>
                  <a:lnTo>
                    <a:pt x="23142" y="3957"/>
                  </a:lnTo>
                  <a:lnTo>
                    <a:pt x="23992" y="3841"/>
                  </a:lnTo>
                  <a:lnTo>
                    <a:pt x="24764" y="3706"/>
                  </a:lnTo>
                  <a:lnTo>
                    <a:pt x="25516" y="3571"/>
                  </a:lnTo>
                  <a:lnTo>
                    <a:pt x="26211" y="3416"/>
                  </a:lnTo>
                  <a:lnTo>
                    <a:pt x="26848" y="3262"/>
                  </a:lnTo>
                  <a:lnTo>
                    <a:pt x="27427" y="3088"/>
                  </a:lnTo>
                  <a:lnTo>
                    <a:pt x="27968" y="2914"/>
                  </a:lnTo>
                  <a:lnTo>
                    <a:pt x="27987" y="2818"/>
                  </a:lnTo>
                  <a:lnTo>
                    <a:pt x="27987" y="2721"/>
                  </a:lnTo>
                  <a:lnTo>
                    <a:pt x="27987" y="2586"/>
                  </a:lnTo>
                  <a:lnTo>
                    <a:pt x="27929" y="2432"/>
                  </a:lnTo>
                  <a:lnTo>
                    <a:pt x="27833" y="2297"/>
                  </a:lnTo>
                  <a:lnTo>
                    <a:pt x="27717" y="2162"/>
                  </a:lnTo>
                  <a:lnTo>
                    <a:pt x="27562" y="2046"/>
                  </a:lnTo>
                  <a:lnTo>
                    <a:pt x="27369" y="1911"/>
                  </a:lnTo>
                  <a:lnTo>
                    <a:pt x="27138" y="1776"/>
                  </a:lnTo>
                  <a:lnTo>
                    <a:pt x="26887" y="1660"/>
                  </a:lnTo>
                  <a:lnTo>
                    <a:pt x="26617" y="1544"/>
                  </a:lnTo>
                  <a:lnTo>
                    <a:pt x="26308" y="1428"/>
                  </a:lnTo>
                  <a:lnTo>
                    <a:pt x="25960" y="1312"/>
                  </a:lnTo>
                  <a:lnTo>
                    <a:pt x="25613" y="1197"/>
                  </a:lnTo>
                  <a:lnTo>
                    <a:pt x="24802" y="984"/>
                  </a:lnTo>
                  <a:lnTo>
                    <a:pt x="23895" y="791"/>
                  </a:lnTo>
                  <a:lnTo>
                    <a:pt x="22911" y="618"/>
                  </a:lnTo>
                  <a:lnTo>
                    <a:pt x="21830" y="463"/>
                  </a:lnTo>
                  <a:lnTo>
                    <a:pt x="20672" y="328"/>
                  </a:lnTo>
                  <a:lnTo>
                    <a:pt x="19437" y="212"/>
                  </a:lnTo>
                  <a:lnTo>
                    <a:pt x="18163" y="135"/>
                  </a:lnTo>
                  <a:lnTo>
                    <a:pt x="16812" y="58"/>
                  </a:lnTo>
                  <a:lnTo>
                    <a:pt x="15422" y="19"/>
                  </a:lnTo>
                  <a:lnTo>
                    <a:pt x="139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10"/>
            <p:cNvSpPr/>
            <p:nvPr/>
          </p:nvSpPr>
          <p:spPr>
            <a:xfrm rot="429530">
              <a:off x="8013396" y="4103568"/>
              <a:ext cx="852835" cy="137325"/>
            </a:xfrm>
            <a:custGeom>
              <a:avLst/>
              <a:gdLst/>
              <a:ahLst/>
              <a:cxnLst/>
              <a:rect l="l" t="t" r="r" b="b"/>
              <a:pathLst>
                <a:path w="27987" h="4517" fill="none" extrusionOk="0">
                  <a:moveTo>
                    <a:pt x="27987" y="2721"/>
                  </a:moveTo>
                  <a:lnTo>
                    <a:pt x="27987" y="2721"/>
                  </a:lnTo>
                  <a:lnTo>
                    <a:pt x="27987" y="2818"/>
                  </a:lnTo>
                  <a:lnTo>
                    <a:pt x="27968" y="2914"/>
                  </a:lnTo>
                  <a:lnTo>
                    <a:pt x="27968" y="2914"/>
                  </a:lnTo>
                  <a:lnTo>
                    <a:pt x="27427" y="3088"/>
                  </a:lnTo>
                  <a:lnTo>
                    <a:pt x="26848" y="3262"/>
                  </a:lnTo>
                  <a:lnTo>
                    <a:pt x="26211" y="3416"/>
                  </a:lnTo>
                  <a:lnTo>
                    <a:pt x="25516" y="3571"/>
                  </a:lnTo>
                  <a:lnTo>
                    <a:pt x="24764" y="3706"/>
                  </a:lnTo>
                  <a:lnTo>
                    <a:pt x="23992" y="3841"/>
                  </a:lnTo>
                  <a:lnTo>
                    <a:pt x="23142" y="3957"/>
                  </a:lnTo>
                  <a:lnTo>
                    <a:pt x="22274" y="4073"/>
                  </a:lnTo>
                  <a:lnTo>
                    <a:pt x="21367" y="4169"/>
                  </a:lnTo>
                  <a:lnTo>
                    <a:pt x="20402" y="4266"/>
                  </a:lnTo>
                  <a:lnTo>
                    <a:pt x="19417" y="4343"/>
                  </a:lnTo>
                  <a:lnTo>
                    <a:pt x="18414" y="4401"/>
                  </a:lnTo>
                  <a:lnTo>
                    <a:pt x="17371" y="4459"/>
                  </a:lnTo>
                  <a:lnTo>
                    <a:pt x="16291" y="4497"/>
                  </a:lnTo>
                  <a:lnTo>
                    <a:pt x="15190" y="4516"/>
                  </a:lnTo>
                  <a:lnTo>
                    <a:pt x="14071" y="4516"/>
                  </a:lnTo>
                  <a:lnTo>
                    <a:pt x="14071" y="4516"/>
                  </a:lnTo>
                  <a:lnTo>
                    <a:pt x="12932" y="4516"/>
                  </a:lnTo>
                  <a:lnTo>
                    <a:pt x="11813" y="4497"/>
                  </a:lnTo>
                  <a:lnTo>
                    <a:pt x="10713" y="4459"/>
                  </a:lnTo>
                  <a:lnTo>
                    <a:pt x="9651" y="4401"/>
                  </a:lnTo>
                  <a:lnTo>
                    <a:pt x="8609" y="4323"/>
                  </a:lnTo>
                  <a:lnTo>
                    <a:pt x="7605" y="4246"/>
                  </a:lnTo>
                  <a:lnTo>
                    <a:pt x="6640" y="4169"/>
                  </a:lnTo>
                  <a:lnTo>
                    <a:pt x="5714" y="4053"/>
                  </a:lnTo>
                  <a:lnTo>
                    <a:pt x="4826" y="3937"/>
                  </a:lnTo>
                  <a:lnTo>
                    <a:pt x="3977" y="3802"/>
                  </a:lnTo>
                  <a:lnTo>
                    <a:pt x="3185" y="3667"/>
                  </a:lnTo>
                  <a:lnTo>
                    <a:pt x="2433" y="3532"/>
                  </a:lnTo>
                  <a:lnTo>
                    <a:pt x="1738" y="3358"/>
                  </a:lnTo>
                  <a:lnTo>
                    <a:pt x="1101" y="3204"/>
                  </a:lnTo>
                  <a:lnTo>
                    <a:pt x="522" y="3030"/>
                  </a:lnTo>
                  <a:lnTo>
                    <a:pt x="20" y="2837"/>
                  </a:lnTo>
                  <a:lnTo>
                    <a:pt x="20" y="2837"/>
                  </a:lnTo>
                  <a:lnTo>
                    <a:pt x="1" y="2721"/>
                  </a:lnTo>
                  <a:lnTo>
                    <a:pt x="1" y="2721"/>
                  </a:lnTo>
                  <a:lnTo>
                    <a:pt x="20" y="2586"/>
                  </a:lnTo>
                  <a:lnTo>
                    <a:pt x="78" y="2432"/>
                  </a:lnTo>
                  <a:lnTo>
                    <a:pt x="155" y="2297"/>
                  </a:lnTo>
                  <a:lnTo>
                    <a:pt x="290" y="2162"/>
                  </a:lnTo>
                  <a:lnTo>
                    <a:pt x="445" y="2046"/>
                  </a:lnTo>
                  <a:lnTo>
                    <a:pt x="638" y="1911"/>
                  </a:lnTo>
                  <a:lnTo>
                    <a:pt x="850" y="1776"/>
                  </a:lnTo>
                  <a:lnTo>
                    <a:pt x="1101" y="1660"/>
                  </a:lnTo>
                  <a:lnTo>
                    <a:pt x="1371" y="1544"/>
                  </a:lnTo>
                  <a:lnTo>
                    <a:pt x="1680" y="1428"/>
                  </a:lnTo>
                  <a:lnTo>
                    <a:pt x="2027" y="1312"/>
                  </a:lnTo>
                  <a:lnTo>
                    <a:pt x="2394" y="1197"/>
                  </a:lnTo>
                  <a:lnTo>
                    <a:pt x="3205" y="984"/>
                  </a:lnTo>
                  <a:lnTo>
                    <a:pt x="4092" y="791"/>
                  </a:lnTo>
                  <a:lnTo>
                    <a:pt x="5096" y="618"/>
                  </a:lnTo>
                  <a:lnTo>
                    <a:pt x="6177" y="463"/>
                  </a:lnTo>
                  <a:lnTo>
                    <a:pt x="7316" y="328"/>
                  </a:lnTo>
                  <a:lnTo>
                    <a:pt x="8551" y="212"/>
                  </a:lnTo>
                  <a:lnTo>
                    <a:pt x="9825" y="135"/>
                  </a:lnTo>
                  <a:lnTo>
                    <a:pt x="11176" y="58"/>
                  </a:lnTo>
                  <a:lnTo>
                    <a:pt x="12566" y="19"/>
                  </a:lnTo>
                  <a:lnTo>
                    <a:pt x="13994" y="0"/>
                  </a:lnTo>
                  <a:lnTo>
                    <a:pt x="13994" y="0"/>
                  </a:lnTo>
                  <a:lnTo>
                    <a:pt x="15422" y="19"/>
                  </a:lnTo>
                  <a:lnTo>
                    <a:pt x="16812" y="58"/>
                  </a:lnTo>
                  <a:lnTo>
                    <a:pt x="18163" y="135"/>
                  </a:lnTo>
                  <a:lnTo>
                    <a:pt x="19437" y="212"/>
                  </a:lnTo>
                  <a:lnTo>
                    <a:pt x="20672" y="328"/>
                  </a:lnTo>
                  <a:lnTo>
                    <a:pt x="21830" y="463"/>
                  </a:lnTo>
                  <a:lnTo>
                    <a:pt x="22911" y="618"/>
                  </a:lnTo>
                  <a:lnTo>
                    <a:pt x="23895" y="791"/>
                  </a:lnTo>
                  <a:lnTo>
                    <a:pt x="24802" y="984"/>
                  </a:lnTo>
                  <a:lnTo>
                    <a:pt x="25613" y="1197"/>
                  </a:lnTo>
                  <a:lnTo>
                    <a:pt x="25960" y="1312"/>
                  </a:lnTo>
                  <a:lnTo>
                    <a:pt x="26308" y="1428"/>
                  </a:lnTo>
                  <a:lnTo>
                    <a:pt x="26617" y="1544"/>
                  </a:lnTo>
                  <a:lnTo>
                    <a:pt x="26887" y="1660"/>
                  </a:lnTo>
                  <a:lnTo>
                    <a:pt x="27138" y="1776"/>
                  </a:lnTo>
                  <a:lnTo>
                    <a:pt x="27369" y="1911"/>
                  </a:lnTo>
                  <a:lnTo>
                    <a:pt x="27562" y="2046"/>
                  </a:lnTo>
                  <a:lnTo>
                    <a:pt x="27717" y="2162"/>
                  </a:lnTo>
                  <a:lnTo>
                    <a:pt x="27833" y="2297"/>
                  </a:lnTo>
                  <a:lnTo>
                    <a:pt x="27929" y="2432"/>
                  </a:lnTo>
                  <a:lnTo>
                    <a:pt x="27987" y="2586"/>
                  </a:lnTo>
                  <a:lnTo>
                    <a:pt x="27987" y="2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10"/>
            <p:cNvSpPr/>
            <p:nvPr/>
          </p:nvSpPr>
          <p:spPr>
            <a:xfrm rot="429530">
              <a:off x="8619686" y="4164966"/>
              <a:ext cx="189417" cy="69286"/>
            </a:xfrm>
            <a:custGeom>
              <a:avLst/>
              <a:gdLst/>
              <a:ahLst/>
              <a:cxnLst/>
              <a:rect l="l" t="t" r="r" b="b"/>
              <a:pathLst>
                <a:path w="6216" h="2279" extrusionOk="0">
                  <a:moveTo>
                    <a:pt x="1409" y="1"/>
                  </a:moveTo>
                  <a:lnTo>
                    <a:pt x="1159" y="20"/>
                  </a:lnTo>
                  <a:lnTo>
                    <a:pt x="869" y="59"/>
                  </a:lnTo>
                  <a:lnTo>
                    <a:pt x="618" y="117"/>
                  </a:lnTo>
                  <a:lnTo>
                    <a:pt x="406" y="194"/>
                  </a:lnTo>
                  <a:lnTo>
                    <a:pt x="232" y="290"/>
                  </a:lnTo>
                  <a:lnTo>
                    <a:pt x="155" y="348"/>
                  </a:lnTo>
                  <a:lnTo>
                    <a:pt x="97" y="425"/>
                  </a:lnTo>
                  <a:lnTo>
                    <a:pt x="58" y="503"/>
                  </a:lnTo>
                  <a:lnTo>
                    <a:pt x="20" y="580"/>
                  </a:lnTo>
                  <a:lnTo>
                    <a:pt x="0" y="676"/>
                  </a:lnTo>
                  <a:lnTo>
                    <a:pt x="0" y="773"/>
                  </a:lnTo>
                  <a:lnTo>
                    <a:pt x="20" y="869"/>
                  </a:lnTo>
                  <a:lnTo>
                    <a:pt x="39" y="985"/>
                  </a:lnTo>
                  <a:lnTo>
                    <a:pt x="97" y="1082"/>
                  </a:lnTo>
                  <a:lnTo>
                    <a:pt x="155" y="1159"/>
                  </a:lnTo>
                  <a:lnTo>
                    <a:pt x="213" y="1236"/>
                  </a:lnTo>
                  <a:lnTo>
                    <a:pt x="309" y="1313"/>
                  </a:lnTo>
                  <a:lnTo>
                    <a:pt x="483" y="1410"/>
                  </a:lnTo>
                  <a:lnTo>
                    <a:pt x="695" y="1487"/>
                  </a:lnTo>
                  <a:lnTo>
                    <a:pt x="1390" y="1738"/>
                  </a:lnTo>
                  <a:lnTo>
                    <a:pt x="2104" y="1970"/>
                  </a:lnTo>
                  <a:lnTo>
                    <a:pt x="2471" y="2047"/>
                  </a:lnTo>
                  <a:lnTo>
                    <a:pt x="2818" y="2143"/>
                  </a:lnTo>
                  <a:lnTo>
                    <a:pt x="3185" y="2201"/>
                  </a:lnTo>
                  <a:lnTo>
                    <a:pt x="3552" y="2259"/>
                  </a:lnTo>
                  <a:lnTo>
                    <a:pt x="3822" y="2278"/>
                  </a:lnTo>
                  <a:lnTo>
                    <a:pt x="4092" y="2278"/>
                  </a:lnTo>
                  <a:lnTo>
                    <a:pt x="4440" y="2259"/>
                  </a:lnTo>
                  <a:lnTo>
                    <a:pt x="4787" y="2220"/>
                  </a:lnTo>
                  <a:lnTo>
                    <a:pt x="5135" y="2143"/>
                  </a:lnTo>
                  <a:lnTo>
                    <a:pt x="5463" y="2047"/>
                  </a:lnTo>
                  <a:lnTo>
                    <a:pt x="5714" y="1931"/>
                  </a:lnTo>
                  <a:lnTo>
                    <a:pt x="5829" y="1854"/>
                  </a:lnTo>
                  <a:lnTo>
                    <a:pt x="5945" y="1757"/>
                  </a:lnTo>
                  <a:lnTo>
                    <a:pt x="6042" y="1661"/>
                  </a:lnTo>
                  <a:lnTo>
                    <a:pt x="6119" y="1545"/>
                  </a:lnTo>
                  <a:lnTo>
                    <a:pt x="6177" y="1429"/>
                  </a:lnTo>
                  <a:lnTo>
                    <a:pt x="6215" y="1294"/>
                  </a:lnTo>
                  <a:lnTo>
                    <a:pt x="6196" y="1159"/>
                  </a:lnTo>
                  <a:lnTo>
                    <a:pt x="6157" y="1043"/>
                  </a:lnTo>
                  <a:lnTo>
                    <a:pt x="6080" y="947"/>
                  </a:lnTo>
                  <a:lnTo>
                    <a:pt x="6003" y="850"/>
                  </a:lnTo>
                  <a:lnTo>
                    <a:pt x="5887" y="773"/>
                  </a:lnTo>
                  <a:lnTo>
                    <a:pt x="5771" y="715"/>
                  </a:lnTo>
                  <a:lnTo>
                    <a:pt x="5521" y="599"/>
                  </a:lnTo>
                  <a:lnTo>
                    <a:pt x="5308" y="541"/>
                  </a:lnTo>
                  <a:lnTo>
                    <a:pt x="4961" y="445"/>
                  </a:lnTo>
                  <a:lnTo>
                    <a:pt x="4517" y="348"/>
                  </a:lnTo>
                  <a:lnTo>
                    <a:pt x="3996" y="252"/>
                  </a:lnTo>
                  <a:lnTo>
                    <a:pt x="3436" y="155"/>
                  </a:lnTo>
                  <a:lnTo>
                    <a:pt x="2838" y="78"/>
                  </a:lnTo>
                  <a:lnTo>
                    <a:pt x="2239" y="20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 rot="429530">
              <a:off x="8619686" y="4164966"/>
              <a:ext cx="189417" cy="69286"/>
            </a:xfrm>
            <a:custGeom>
              <a:avLst/>
              <a:gdLst/>
              <a:ahLst/>
              <a:cxnLst/>
              <a:rect l="l" t="t" r="r" b="b"/>
              <a:pathLst>
                <a:path w="6216" h="2279" fill="none" extrusionOk="0">
                  <a:moveTo>
                    <a:pt x="1660" y="1"/>
                  </a:moveTo>
                  <a:lnTo>
                    <a:pt x="1660" y="1"/>
                  </a:lnTo>
                  <a:lnTo>
                    <a:pt x="1409" y="1"/>
                  </a:lnTo>
                  <a:lnTo>
                    <a:pt x="1159" y="20"/>
                  </a:lnTo>
                  <a:lnTo>
                    <a:pt x="1159" y="20"/>
                  </a:lnTo>
                  <a:lnTo>
                    <a:pt x="869" y="59"/>
                  </a:lnTo>
                  <a:lnTo>
                    <a:pt x="618" y="117"/>
                  </a:lnTo>
                  <a:lnTo>
                    <a:pt x="406" y="194"/>
                  </a:lnTo>
                  <a:lnTo>
                    <a:pt x="232" y="290"/>
                  </a:lnTo>
                  <a:lnTo>
                    <a:pt x="155" y="348"/>
                  </a:lnTo>
                  <a:lnTo>
                    <a:pt x="97" y="425"/>
                  </a:lnTo>
                  <a:lnTo>
                    <a:pt x="58" y="503"/>
                  </a:lnTo>
                  <a:lnTo>
                    <a:pt x="20" y="580"/>
                  </a:lnTo>
                  <a:lnTo>
                    <a:pt x="0" y="676"/>
                  </a:lnTo>
                  <a:lnTo>
                    <a:pt x="0" y="773"/>
                  </a:lnTo>
                  <a:lnTo>
                    <a:pt x="20" y="869"/>
                  </a:lnTo>
                  <a:lnTo>
                    <a:pt x="39" y="985"/>
                  </a:lnTo>
                  <a:lnTo>
                    <a:pt x="39" y="985"/>
                  </a:lnTo>
                  <a:lnTo>
                    <a:pt x="97" y="1082"/>
                  </a:lnTo>
                  <a:lnTo>
                    <a:pt x="155" y="1159"/>
                  </a:lnTo>
                  <a:lnTo>
                    <a:pt x="213" y="1236"/>
                  </a:lnTo>
                  <a:lnTo>
                    <a:pt x="309" y="1313"/>
                  </a:lnTo>
                  <a:lnTo>
                    <a:pt x="483" y="1410"/>
                  </a:lnTo>
                  <a:lnTo>
                    <a:pt x="695" y="1487"/>
                  </a:lnTo>
                  <a:lnTo>
                    <a:pt x="695" y="1487"/>
                  </a:lnTo>
                  <a:lnTo>
                    <a:pt x="1390" y="1738"/>
                  </a:lnTo>
                  <a:lnTo>
                    <a:pt x="2104" y="1970"/>
                  </a:lnTo>
                  <a:lnTo>
                    <a:pt x="2471" y="2047"/>
                  </a:lnTo>
                  <a:lnTo>
                    <a:pt x="2818" y="2143"/>
                  </a:lnTo>
                  <a:lnTo>
                    <a:pt x="3185" y="2201"/>
                  </a:lnTo>
                  <a:lnTo>
                    <a:pt x="3552" y="2259"/>
                  </a:lnTo>
                  <a:lnTo>
                    <a:pt x="3552" y="2259"/>
                  </a:lnTo>
                  <a:lnTo>
                    <a:pt x="3822" y="2278"/>
                  </a:lnTo>
                  <a:lnTo>
                    <a:pt x="4092" y="2278"/>
                  </a:lnTo>
                  <a:lnTo>
                    <a:pt x="4092" y="2278"/>
                  </a:lnTo>
                  <a:lnTo>
                    <a:pt x="4440" y="2259"/>
                  </a:lnTo>
                  <a:lnTo>
                    <a:pt x="4787" y="2220"/>
                  </a:lnTo>
                  <a:lnTo>
                    <a:pt x="5135" y="2143"/>
                  </a:lnTo>
                  <a:lnTo>
                    <a:pt x="5463" y="2047"/>
                  </a:lnTo>
                  <a:lnTo>
                    <a:pt x="5463" y="2047"/>
                  </a:lnTo>
                  <a:lnTo>
                    <a:pt x="5714" y="1931"/>
                  </a:lnTo>
                  <a:lnTo>
                    <a:pt x="5829" y="1854"/>
                  </a:lnTo>
                  <a:lnTo>
                    <a:pt x="5945" y="1757"/>
                  </a:lnTo>
                  <a:lnTo>
                    <a:pt x="6042" y="1661"/>
                  </a:lnTo>
                  <a:lnTo>
                    <a:pt x="6119" y="1545"/>
                  </a:lnTo>
                  <a:lnTo>
                    <a:pt x="6177" y="1429"/>
                  </a:lnTo>
                  <a:lnTo>
                    <a:pt x="6215" y="1294"/>
                  </a:lnTo>
                  <a:lnTo>
                    <a:pt x="6215" y="1294"/>
                  </a:lnTo>
                  <a:lnTo>
                    <a:pt x="6196" y="1159"/>
                  </a:lnTo>
                  <a:lnTo>
                    <a:pt x="6157" y="1043"/>
                  </a:lnTo>
                  <a:lnTo>
                    <a:pt x="6080" y="947"/>
                  </a:lnTo>
                  <a:lnTo>
                    <a:pt x="6003" y="850"/>
                  </a:lnTo>
                  <a:lnTo>
                    <a:pt x="5887" y="773"/>
                  </a:lnTo>
                  <a:lnTo>
                    <a:pt x="5771" y="715"/>
                  </a:lnTo>
                  <a:lnTo>
                    <a:pt x="5521" y="599"/>
                  </a:lnTo>
                  <a:lnTo>
                    <a:pt x="5521" y="599"/>
                  </a:lnTo>
                  <a:lnTo>
                    <a:pt x="5308" y="541"/>
                  </a:lnTo>
                  <a:lnTo>
                    <a:pt x="4961" y="445"/>
                  </a:lnTo>
                  <a:lnTo>
                    <a:pt x="4517" y="348"/>
                  </a:lnTo>
                  <a:lnTo>
                    <a:pt x="3996" y="252"/>
                  </a:lnTo>
                  <a:lnTo>
                    <a:pt x="3436" y="155"/>
                  </a:lnTo>
                  <a:lnTo>
                    <a:pt x="2838" y="78"/>
                  </a:lnTo>
                  <a:lnTo>
                    <a:pt x="2239" y="20"/>
                  </a:lnTo>
                  <a:lnTo>
                    <a:pt x="1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 rot="429530">
              <a:off x="8245082" y="3905055"/>
              <a:ext cx="383497" cy="289334"/>
            </a:xfrm>
            <a:custGeom>
              <a:avLst/>
              <a:gdLst/>
              <a:ahLst/>
              <a:cxnLst/>
              <a:rect l="l" t="t" r="r" b="b"/>
              <a:pathLst>
                <a:path w="12585" h="9517" extrusionOk="0">
                  <a:moveTo>
                    <a:pt x="6370" y="1"/>
                  </a:moveTo>
                  <a:lnTo>
                    <a:pt x="6292" y="20"/>
                  </a:lnTo>
                  <a:lnTo>
                    <a:pt x="6138" y="78"/>
                  </a:lnTo>
                  <a:lnTo>
                    <a:pt x="5868" y="213"/>
                  </a:lnTo>
                  <a:lnTo>
                    <a:pt x="5733" y="271"/>
                  </a:lnTo>
                  <a:lnTo>
                    <a:pt x="5578" y="310"/>
                  </a:lnTo>
                  <a:lnTo>
                    <a:pt x="5482" y="310"/>
                  </a:lnTo>
                  <a:lnTo>
                    <a:pt x="5366" y="290"/>
                  </a:lnTo>
                  <a:lnTo>
                    <a:pt x="5115" y="233"/>
                  </a:lnTo>
                  <a:lnTo>
                    <a:pt x="4884" y="194"/>
                  </a:lnTo>
                  <a:lnTo>
                    <a:pt x="4768" y="194"/>
                  </a:lnTo>
                  <a:lnTo>
                    <a:pt x="4671" y="213"/>
                  </a:lnTo>
                  <a:lnTo>
                    <a:pt x="4555" y="252"/>
                  </a:lnTo>
                  <a:lnTo>
                    <a:pt x="4459" y="310"/>
                  </a:lnTo>
                  <a:lnTo>
                    <a:pt x="4285" y="464"/>
                  </a:lnTo>
                  <a:lnTo>
                    <a:pt x="4111" y="619"/>
                  </a:lnTo>
                  <a:lnTo>
                    <a:pt x="4015" y="696"/>
                  </a:lnTo>
                  <a:lnTo>
                    <a:pt x="3918" y="754"/>
                  </a:lnTo>
                  <a:lnTo>
                    <a:pt x="3803" y="773"/>
                  </a:lnTo>
                  <a:lnTo>
                    <a:pt x="3706" y="792"/>
                  </a:lnTo>
                  <a:lnTo>
                    <a:pt x="3455" y="812"/>
                  </a:lnTo>
                  <a:lnTo>
                    <a:pt x="3224" y="831"/>
                  </a:lnTo>
                  <a:lnTo>
                    <a:pt x="3108" y="869"/>
                  </a:lnTo>
                  <a:lnTo>
                    <a:pt x="3011" y="908"/>
                  </a:lnTo>
                  <a:lnTo>
                    <a:pt x="2953" y="947"/>
                  </a:lnTo>
                  <a:lnTo>
                    <a:pt x="2876" y="1043"/>
                  </a:lnTo>
                  <a:lnTo>
                    <a:pt x="2799" y="1140"/>
                  </a:lnTo>
                  <a:lnTo>
                    <a:pt x="2645" y="1371"/>
                  </a:lnTo>
                  <a:lnTo>
                    <a:pt x="2548" y="1526"/>
                  </a:lnTo>
                  <a:lnTo>
                    <a:pt x="2452" y="1642"/>
                  </a:lnTo>
                  <a:lnTo>
                    <a:pt x="2297" y="1719"/>
                  </a:lnTo>
                  <a:lnTo>
                    <a:pt x="2143" y="1796"/>
                  </a:lnTo>
                  <a:lnTo>
                    <a:pt x="1853" y="1892"/>
                  </a:lnTo>
                  <a:lnTo>
                    <a:pt x="1718" y="1970"/>
                  </a:lnTo>
                  <a:lnTo>
                    <a:pt x="1622" y="2047"/>
                  </a:lnTo>
                  <a:lnTo>
                    <a:pt x="1544" y="2143"/>
                  </a:lnTo>
                  <a:lnTo>
                    <a:pt x="1506" y="2240"/>
                  </a:lnTo>
                  <a:lnTo>
                    <a:pt x="1429" y="2471"/>
                  </a:lnTo>
                  <a:lnTo>
                    <a:pt x="1371" y="2703"/>
                  </a:lnTo>
                  <a:lnTo>
                    <a:pt x="1332" y="2819"/>
                  </a:lnTo>
                  <a:lnTo>
                    <a:pt x="1274" y="2915"/>
                  </a:lnTo>
                  <a:lnTo>
                    <a:pt x="1197" y="2993"/>
                  </a:lnTo>
                  <a:lnTo>
                    <a:pt x="1120" y="3070"/>
                  </a:lnTo>
                  <a:lnTo>
                    <a:pt x="927" y="3224"/>
                  </a:lnTo>
                  <a:lnTo>
                    <a:pt x="734" y="3359"/>
                  </a:lnTo>
                  <a:lnTo>
                    <a:pt x="657" y="3456"/>
                  </a:lnTo>
                  <a:lnTo>
                    <a:pt x="599" y="3552"/>
                  </a:lnTo>
                  <a:lnTo>
                    <a:pt x="560" y="3649"/>
                  </a:lnTo>
                  <a:lnTo>
                    <a:pt x="541" y="3765"/>
                  </a:lnTo>
                  <a:lnTo>
                    <a:pt x="541" y="3996"/>
                  </a:lnTo>
                  <a:lnTo>
                    <a:pt x="541" y="4228"/>
                  </a:lnTo>
                  <a:lnTo>
                    <a:pt x="541" y="4344"/>
                  </a:lnTo>
                  <a:lnTo>
                    <a:pt x="522" y="4459"/>
                  </a:lnTo>
                  <a:lnTo>
                    <a:pt x="464" y="4556"/>
                  </a:lnTo>
                  <a:lnTo>
                    <a:pt x="406" y="4672"/>
                  </a:lnTo>
                  <a:lnTo>
                    <a:pt x="271" y="4845"/>
                  </a:lnTo>
                  <a:lnTo>
                    <a:pt x="135" y="5058"/>
                  </a:lnTo>
                  <a:lnTo>
                    <a:pt x="78" y="5154"/>
                  </a:lnTo>
                  <a:lnTo>
                    <a:pt x="39" y="5251"/>
                  </a:lnTo>
                  <a:lnTo>
                    <a:pt x="39" y="5367"/>
                  </a:lnTo>
                  <a:lnTo>
                    <a:pt x="58" y="5463"/>
                  </a:lnTo>
                  <a:lnTo>
                    <a:pt x="116" y="5675"/>
                  </a:lnTo>
                  <a:lnTo>
                    <a:pt x="193" y="5926"/>
                  </a:lnTo>
                  <a:lnTo>
                    <a:pt x="213" y="6042"/>
                  </a:lnTo>
                  <a:lnTo>
                    <a:pt x="232" y="6158"/>
                  </a:lnTo>
                  <a:lnTo>
                    <a:pt x="213" y="6274"/>
                  </a:lnTo>
                  <a:lnTo>
                    <a:pt x="174" y="6390"/>
                  </a:lnTo>
                  <a:lnTo>
                    <a:pt x="97" y="6621"/>
                  </a:lnTo>
                  <a:lnTo>
                    <a:pt x="20" y="6833"/>
                  </a:lnTo>
                  <a:lnTo>
                    <a:pt x="0" y="6949"/>
                  </a:lnTo>
                  <a:lnTo>
                    <a:pt x="0" y="7065"/>
                  </a:lnTo>
                  <a:lnTo>
                    <a:pt x="20" y="7162"/>
                  </a:lnTo>
                  <a:lnTo>
                    <a:pt x="58" y="7277"/>
                  </a:lnTo>
                  <a:lnTo>
                    <a:pt x="193" y="7470"/>
                  </a:lnTo>
                  <a:lnTo>
                    <a:pt x="328" y="7663"/>
                  </a:lnTo>
                  <a:lnTo>
                    <a:pt x="386" y="7779"/>
                  </a:lnTo>
                  <a:lnTo>
                    <a:pt x="425" y="7876"/>
                  </a:lnTo>
                  <a:lnTo>
                    <a:pt x="444" y="7992"/>
                  </a:lnTo>
                  <a:lnTo>
                    <a:pt x="444" y="8107"/>
                  </a:lnTo>
                  <a:lnTo>
                    <a:pt x="425" y="8339"/>
                  </a:lnTo>
                  <a:lnTo>
                    <a:pt x="406" y="8590"/>
                  </a:lnTo>
                  <a:lnTo>
                    <a:pt x="425" y="8706"/>
                  </a:lnTo>
                  <a:lnTo>
                    <a:pt x="464" y="8802"/>
                  </a:lnTo>
                  <a:lnTo>
                    <a:pt x="522" y="8899"/>
                  </a:lnTo>
                  <a:lnTo>
                    <a:pt x="579" y="8976"/>
                  </a:lnTo>
                  <a:lnTo>
                    <a:pt x="772" y="9150"/>
                  </a:lnTo>
                  <a:lnTo>
                    <a:pt x="946" y="9304"/>
                  </a:lnTo>
                  <a:lnTo>
                    <a:pt x="1043" y="9381"/>
                  </a:lnTo>
                  <a:lnTo>
                    <a:pt x="1101" y="9458"/>
                  </a:lnTo>
                  <a:lnTo>
                    <a:pt x="1120" y="9497"/>
                  </a:lnTo>
                  <a:lnTo>
                    <a:pt x="2123" y="9478"/>
                  </a:lnTo>
                  <a:lnTo>
                    <a:pt x="3224" y="9439"/>
                  </a:lnTo>
                  <a:lnTo>
                    <a:pt x="3204" y="9516"/>
                  </a:lnTo>
                  <a:lnTo>
                    <a:pt x="3243" y="9420"/>
                  </a:lnTo>
                  <a:lnTo>
                    <a:pt x="4073" y="9381"/>
                  </a:lnTo>
                  <a:lnTo>
                    <a:pt x="5154" y="9323"/>
                  </a:lnTo>
                  <a:lnTo>
                    <a:pt x="6196" y="9246"/>
                  </a:lnTo>
                  <a:lnTo>
                    <a:pt x="7161" y="9169"/>
                  </a:lnTo>
                  <a:lnTo>
                    <a:pt x="8087" y="9092"/>
                  </a:lnTo>
                  <a:lnTo>
                    <a:pt x="8956" y="8995"/>
                  </a:lnTo>
                  <a:lnTo>
                    <a:pt x="9767" y="8879"/>
                  </a:lnTo>
                  <a:lnTo>
                    <a:pt x="10519" y="8764"/>
                  </a:lnTo>
                  <a:lnTo>
                    <a:pt x="11195" y="8648"/>
                  </a:lnTo>
                  <a:lnTo>
                    <a:pt x="12025" y="8474"/>
                  </a:lnTo>
                  <a:lnTo>
                    <a:pt x="12025" y="8339"/>
                  </a:lnTo>
                  <a:lnTo>
                    <a:pt x="12063" y="8204"/>
                  </a:lnTo>
                  <a:lnTo>
                    <a:pt x="12102" y="8088"/>
                  </a:lnTo>
                  <a:lnTo>
                    <a:pt x="12160" y="7992"/>
                  </a:lnTo>
                  <a:lnTo>
                    <a:pt x="12314" y="7798"/>
                  </a:lnTo>
                  <a:lnTo>
                    <a:pt x="12449" y="7605"/>
                  </a:lnTo>
                  <a:lnTo>
                    <a:pt x="12488" y="7509"/>
                  </a:lnTo>
                  <a:lnTo>
                    <a:pt x="12527" y="7393"/>
                  </a:lnTo>
                  <a:lnTo>
                    <a:pt x="12527" y="7258"/>
                  </a:lnTo>
                  <a:lnTo>
                    <a:pt x="12507" y="7123"/>
                  </a:lnTo>
                  <a:lnTo>
                    <a:pt x="12411" y="6833"/>
                  </a:lnTo>
                  <a:lnTo>
                    <a:pt x="12372" y="6660"/>
                  </a:lnTo>
                  <a:lnTo>
                    <a:pt x="12353" y="6486"/>
                  </a:lnTo>
                  <a:lnTo>
                    <a:pt x="12353" y="6390"/>
                  </a:lnTo>
                  <a:lnTo>
                    <a:pt x="12392" y="6274"/>
                  </a:lnTo>
                  <a:lnTo>
                    <a:pt x="12469" y="6042"/>
                  </a:lnTo>
                  <a:lnTo>
                    <a:pt x="12565" y="5811"/>
                  </a:lnTo>
                  <a:lnTo>
                    <a:pt x="12585" y="5714"/>
                  </a:lnTo>
                  <a:lnTo>
                    <a:pt x="12585" y="5598"/>
                  </a:lnTo>
                  <a:lnTo>
                    <a:pt x="12546" y="5482"/>
                  </a:lnTo>
                  <a:lnTo>
                    <a:pt x="12507" y="5386"/>
                  </a:lnTo>
                  <a:lnTo>
                    <a:pt x="12372" y="5193"/>
                  </a:lnTo>
                  <a:lnTo>
                    <a:pt x="12237" y="4981"/>
                  </a:lnTo>
                  <a:lnTo>
                    <a:pt x="12179" y="4884"/>
                  </a:lnTo>
                  <a:lnTo>
                    <a:pt x="12141" y="4788"/>
                  </a:lnTo>
                  <a:lnTo>
                    <a:pt x="12121" y="4672"/>
                  </a:lnTo>
                  <a:lnTo>
                    <a:pt x="12121" y="4556"/>
                  </a:lnTo>
                  <a:lnTo>
                    <a:pt x="12141" y="4305"/>
                  </a:lnTo>
                  <a:lnTo>
                    <a:pt x="12160" y="4073"/>
                  </a:lnTo>
                  <a:lnTo>
                    <a:pt x="12141" y="3958"/>
                  </a:lnTo>
                  <a:lnTo>
                    <a:pt x="12121" y="3861"/>
                  </a:lnTo>
                  <a:lnTo>
                    <a:pt x="12063" y="3765"/>
                  </a:lnTo>
                  <a:lnTo>
                    <a:pt x="11986" y="3668"/>
                  </a:lnTo>
                  <a:lnTo>
                    <a:pt x="11813" y="3514"/>
                  </a:lnTo>
                  <a:lnTo>
                    <a:pt x="11620" y="3359"/>
                  </a:lnTo>
                  <a:lnTo>
                    <a:pt x="11542" y="3282"/>
                  </a:lnTo>
                  <a:lnTo>
                    <a:pt x="11465" y="3186"/>
                  </a:lnTo>
                  <a:lnTo>
                    <a:pt x="11427" y="3089"/>
                  </a:lnTo>
                  <a:lnTo>
                    <a:pt x="11388" y="2973"/>
                  </a:lnTo>
                  <a:lnTo>
                    <a:pt x="11349" y="2742"/>
                  </a:lnTo>
                  <a:lnTo>
                    <a:pt x="11291" y="2510"/>
                  </a:lnTo>
                  <a:lnTo>
                    <a:pt x="11234" y="2414"/>
                  </a:lnTo>
                  <a:lnTo>
                    <a:pt x="11176" y="2317"/>
                  </a:lnTo>
                  <a:lnTo>
                    <a:pt x="11098" y="2240"/>
                  </a:lnTo>
                  <a:lnTo>
                    <a:pt x="11002" y="2182"/>
                  </a:lnTo>
                  <a:lnTo>
                    <a:pt x="10790" y="2066"/>
                  </a:lnTo>
                  <a:lnTo>
                    <a:pt x="10577" y="1989"/>
                  </a:lnTo>
                  <a:lnTo>
                    <a:pt x="10461" y="1931"/>
                  </a:lnTo>
                  <a:lnTo>
                    <a:pt x="10384" y="1854"/>
                  </a:lnTo>
                  <a:lnTo>
                    <a:pt x="10307" y="1777"/>
                  </a:lnTo>
                  <a:lnTo>
                    <a:pt x="10249" y="1680"/>
                  </a:lnTo>
                  <a:lnTo>
                    <a:pt x="10133" y="1468"/>
                  </a:lnTo>
                  <a:lnTo>
                    <a:pt x="10018" y="1255"/>
                  </a:lnTo>
                  <a:lnTo>
                    <a:pt x="9940" y="1178"/>
                  </a:lnTo>
                  <a:lnTo>
                    <a:pt x="9844" y="1101"/>
                  </a:lnTo>
                  <a:lnTo>
                    <a:pt x="9747" y="1043"/>
                  </a:lnTo>
                  <a:lnTo>
                    <a:pt x="9651" y="1005"/>
                  </a:lnTo>
                  <a:lnTo>
                    <a:pt x="9419" y="985"/>
                  </a:lnTo>
                  <a:lnTo>
                    <a:pt x="9168" y="947"/>
                  </a:lnTo>
                  <a:lnTo>
                    <a:pt x="9053" y="927"/>
                  </a:lnTo>
                  <a:lnTo>
                    <a:pt x="8956" y="889"/>
                  </a:lnTo>
                  <a:lnTo>
                    <a:pt x="8859" y="831"/>
                  </a:lnTo>
                  <a:lnTo>
                    <a:pt x="8763" y="754"/>
                  </a:lnTo>
                  <a:lnTo>
                    <a:pt x="8609" y="580"/>
                  </a:lnTo>
                  <a:lnTo>
                    <a:pt x="8435" y="426"/>
                  </a:lnTo>
                  <a:lnTo>
                    <a:pt x="8338" y="348"/>
                  </a:lnTo>
                  <a:lnTo>
                    <a:pt x="8242" y="310"/>
                  </a:lnTo>
                  <a:lnTo>
                    <a:pt x="8107" y="290"/>
                  </a:lnTo>
                  <a:lnTo>
                    <a:pt x="7952" y="290"/>
                  </a:lnTo>
                  <a:lnTo>
                    <a:pt x="7663" y="329"/>
                  </a:lnTo>
                  <a:lnTo>
                    <a:pt x="7489" y="368"/>
                  </a:lnTo>
                  <a:lnTo>
                    <a:pt x="7315" y="348"/>
                  </a:lnTo>
                  <a:lnTo>
                    <a:pt x="7200" y="329"/>
                  </a:lnTo>
                  <a:lnTo>
                    <a:pt x="7103" y="290"/>
                  </a:lnTo>
                  <a:lnTo>
                    <a:pt x="6910" y="175"/>
                  </a:lnTo>
                  <a:lnTo>
                    <a:pt x="6678" y="59"/>
                  </a:lnTo>
                  <a:lnTo>
                    <a:pt x="6582" y="20"/>
                  </a:lnTo>
                  <a:lnTo>
                    <a:pt x="6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 rot="429530">
              <a:off x="8219704" y="3897167"/>
              <a:ext cx="383497" cy="294016"/>
            </a:xfrm>
            <a:custGeom>
              <a:avLst/>
              <a:gdLst/>
              <a:ahLst/>
              <a:cxnLst/>
              <a:rect l="l" t="t" r="r" b="b"/>
              <a:pathLst>
                <a:path w="12585" h="9671" extrusionOk="0">
                  <a:moveTo>
                    <a:pt x="6466" y="1"/>
                  </a:moveTo>
                  <a:lnTo>
                    <a:pt x="6350" y="20"/>
                  </a:lnTo>
                  <a:lnTo>
                    <a:pt x="6234" y="39"/>
                  </a:lnTo>
                  <a:lnTo>
                    <a:pt x="6022" y="155"/>
                  </a:lnTo>
                  <a:lnTo>
                    <a:pt x="5810" y="251"/>
                  </a:lnTo>
                  <a:lnTo>
                    <a:pt x="5694" y="290"/>
                  </a:lnTo>
                  <a:lnTo>
                    <a:pt x="5597" y="309"/>
                  </a:lnTo>
                  <a:lnTo>
                    <a:pt x="5366" y="309"/>
                  </a:lnTo>
                  <a:lnTo>
                    <a:pt x="5134" y="251"/>
                  </a:lnTo>
                  <a:lnTo>
                    <a:pt x="4903" y="213"/>
                  </a:lnTo>
                  <a:lnTo>
                    <a:pt x="4787" y="194"/>
                  </a:lnTo>
                  <a:lnTo>
                    <a:pt x="4671" y="213"/>
                  </a:lnTo>
                  <a:lnTo>
                    <a:pt x="4574" y="251"/>
                  </a:lnTo>
                  <a:lnTo>
                    <a:pt x="4478" y="309"/>
                  </a:lnTo>
                  <a:lnTo>
                    <a:pt x="4285" y="464"/>
                  </a:lnTo>
                  <a:lnTo>
                    <a:pt x="4111" y="637"/>
                  </a:lnTo>
                  <a:lnTo>
                    <a:pt x="4015" y="695"/>
                  </a:lnTo>
                  <a:lnTo>
                    <a:pt x="3918" y="753"/>
                  </a:lnTo>
                  <a:lnTo>
                    <a:pt x="3764" y="792"/>
                  </a:lnTo>
                  <a:lnTo>
                    <a:pt x="3590" y="811"/>
                  </a:lnTo>
                  <a:lnTo>
                    <a:pt x="3281" y="830"/>
                  </a:lnTo>
                  <a:lnTo>
                    <a:pt x="3146" y="869"/>
                  </a:lnTo>
                  <a:lnTo>
                    <a:pt x="3011" y="927"/>
                  </a:lnTo>
                  <a:lnTo>
                    <a:pt x="2934" y="985"/>
                  </a:lnTo>
                  <a:lnTo>
                    <a:pt x="2857" y="1062"/>
                  </a:lnTo>
                  <a:lnTo>
                    <a:pt x="2722" y="1255"/>
                  </a:lnTo>
                  <a:lnTo>
                    <a:pt x="2644" y="1390"/>
                  </a:lnTo>
                  <a:lnTo>
                    <a:pt x="2567" y="1506"/>
                  </a:lnTo>
                  <a:lnTo>
                    <a:pt x="2509" y="1583"/>
                  </a:lnTo>
                  <a:lnTo>
                    <a:pt x="2451" y="1660"/>
                  </a:lnTo>
                  <a:lnTo>
                    <a:pt x="2355" y="1718"/>
                  </a:lnTo>
                  <a:lnTo>
                    <a:pt x="2258" y="1757"/>
                  </a:lnTo>
                  <a:lnTo>
                    <a:pt x="2027" y="1853"/>
                  </a:lnTo>
                  <a:lnTo>
                    <a:pt x="1795" y="1931"/>
                  </a:lnTo>
                  <a:lnTo>
                    <a:pt x="1699" y="1989"/>
                  </a:lnTo>
                  <a:lnTo>
                    <a:pt x="1621" y="2066"/>
                  </a:lnTo>
                  <a:lnTo>
                    <a:pt x="1564" y="2143"/>
                  </a:lnTo>
                  <a:lnTo>
                    <a:pt x="1525" y="2220"/>
                  </a:lnTo>
                  <a:lnTo>
                    <a:pt x="1467" y="2413"/>
                  </a:lnTo>
                  <a:lnTo>
                    <a:pt x="1409" y="2606"/>
                  </a:lnTo>
                  <a:lnTo>
                    <a:pt x="1351" y="2799"/>
                  </a:lnTo>
                  <a:lnTo>
                    <a:pt x="1274" y="2915"/>
                  </a:lnTo>
                  <a:lnTo>
                    <a:pt x="1216" y="3011"/>
                  </a:lnTo>
                  <a:lnTo>
                    <a:pt x="1120" y="3089"/>
                  </a:lnTo>
                  <a:lnTo>
                    <a:pt x="927" y="3224"/>
                  </a:lnTo>
                  <a:lnTo>
                    <a:pt x="734" y="3378"/>
                  </a:lnTo>
                  <a:lnTo>
                    <a:pt x="656" y="3455"/>
                  </a:lnTo>
                  <a:lnTo>
                    <a:pt x="598" y="3552"/>
                  </a:lnTo>
                  <a:lnTo>
                    <a:pt x="560" y="3648"/>
                  </a:lnTo>
                  <a:lnTo>
                    <a:pt x="560" y="3745"/>
                  </a:lnTo>
                  <a:lnTo>
                    <a:pt x="541" y="3861"/>
                  </a:lnTo>
                  <a:lnTo>
                    <a:pt x="560" y="4073"/>
                  </a:lnTo>
                  <a:lnTo>
                    <a:pt x="560" y="4266"/>
                  </a:lnTo>
                  <a:lnTo>
                    <a:pt x="541" y="4382"/>
                  </a:lnTo>
                  <a:lnTo>
                    <a:pt x="521" y="4478"/>
                  </a:lnTo>
                  <a:lnTo>
                    <a:pt x="483" y="4575"/>
                  </a:lnTo>
                  <a:lnTo>
                    <a:pt x="425" y="4671"/>
                  </a:lnTo>
                  <a:lnTo>
                    <a:pt x="270" y="4864"/>
                  </a:lnTo>
                  <a:lnTo>
                    <a:pt x="135" y="5057"/>
                  </a:lnTo>
                  <a:lnTo>
                    <a:pt x="77" y="5154"/>
                  </a:lnTo>
                  <a:lnTo>
                    <a:pt x="58" y="5270"/>
                  </a:lnTo>
                  <a:lnTo>
                    <a:pt x="39" y="5405"/>
                  </a:lnTo>
                  <a:lnTo>
                    <a:pt x="77" y="5540"/>
                  </a:lnTo>
                  <a:lnTo>
                    <a:pt x="155" y="5829"/>
                  </a:lnTo>
                  <a:lnTo>
                    <a:pt x="212" y="6003"/>
                  </a:lnTo>
                  <a:lnTo>
                    <a:pt x="232" y="6177"/>
                  </a:lnTo>
                  <a:lnTo>
                    <a:pt x="212" y="6293"/>
                  </a:lnTo>
                  <a:lnTo>
                    <a:pt x="193" y="6389"/>
                  </a:lnTo>
                  <a:lnTo>
                    <a:pt x="97" y="6621"/>
                  </a:lnTo>
                  <a:lnTo>
                    <a:pt x="19" y="6852"/>
                  </a:lnTo>
                  <a:lnTo>
                    <a:pt x="0" y="6968"/>
                  </a:lnTo>
                  <a:lnTo>
                    <a:pt x="0" y="7065"/>
                  </a:lnTo>
                  <a:lnTo>
                    <a:pt x="19" y="7180"/>
                  </a:lnTo>
                  <a:lnTo>
                    <a:pt x="77" y="7277"/>
                  </a:lnTo>
                  <a:lnTo>
                    <a:pt x="193" y="7489"/>
                  </a:lnTo>
                  <a:lnTo>
                    <a:pt x="328" y="7682"/>
                  </a:lnTo>
                  <a:lnTo>
                    <a:pt x="386" y="7779"/>
                  </a:lnTo>
                  <a:lnTo>
                    <a:pt x="425" y="7895"/>
                  </a:lnTo>
                  <a:lnTo>
                    <a:pt x="444" y="7991"/>
                  </a:lnTo>
                  <a:lnTo>
                    <a:pt x="444" y="8107"/>
                  </a:lnTo>
                  <a:lnTo>
                    <a:pt x="425" y="8358"/>
                  </a:lnTo>
                  <a:lnTo>
                    <a:pt x="425" y="8589"/>
                  </a:lnTo>
                  <a:lnTo>
                    <a:pt x="425" y="8705"/>
                  </a:lnTo>
                  <a:lnTo>
                    <a:pt x="463" y="8802"/>
                  </a:lnTo>
                  <a:lnTo>
                    <a:pt x="521" y="8898"/>
                  </a:lnTo>
                  <a:lnTo>
                    <a:pt x="598" y="8995"/>
                  </a:lnTo>
                  <a:lnTo>
                    <a:pt x="772" y="9149"/>
                  </a:lnTo>
                  <a:lnTo>
                    <a:pt x="946" y="9304"/>
                  </a:lnTo>
                  <a:lnTo>
                    <a:pt x="1042" y="9381"/>
                  </a:lnTo>
                  <a:lnTo>
                    <a:pt x="1100" y="9477"/>
                  </a:lnTo>
                  <a:lnTo>
                    <a:pt x="1158" y="9574"/>
                  </a:lnTo>
                  <a:lnTo>
                    <a:pt x="1177" y="9670"/>
                  </a:lnTo>
                  <a:lnTo>
                    <a:pt x="1969" y="9651"/>
                  </a:lnTo>
                  <a:lnTo>
                    <a:pt x="2972" y="9632"/>
                  </a:lnTo>
                  <a:lnTo>
                    <a:pt x="4073" y="9593"/>
                  </a:lnTo>
                  <a:lnTo>
                    <a:pt x="4053" y="9670"/>
                  </a:lnTo>
                  <a:lnTo>
                    <a:pt x="4092" y="9574"/>
                  </a:lnTo>
                  <a:lnTo>
                    <a:pt x="4922" y="9535"/>
                  </a:lnTo>
                  <a:lnTo>
                    <a:pt x="6003" y="9477"/>
                  </a:lnTo>
                  <a:lnTo>
                    <a:pt x="7045" y="9400"/>
                  </a:lnTo>
                  <a:lnTo>
                    <a:pt x="8010" y="9323"/>
                  </a:lnTo>
                  <a:lnTo>
                    <a:pt x="8936" y="9246"/>
                  </a:lnTo>
                  <a:lnTo>
                    <a:pt x="9805" y="9149"/>
                  </a:lnTo>
                  <a:lnTo>
                    <a:pt x="10616" y="9033"/>
                  </a:lnTo>
                  <a:lnTo>
                    <a:pt x="11368" y="8918"/>
                  </a:lnTo>
                  <a:lnTo>
                    <a:pt x="12044" y="8802"/>
                  </a:lnTo>
                  <a:lnTo>
                    <a:pt x="12025" y="8493"/>
                  </a:lnTo>
                  <a:lnTo>
                    <a:pt x="12025" y="8339"/>
                  </a:lnTo>
                  <a:lnTo>
                    <a:pt x="12063" y="8203"/>
                  </a:lnTo>
                  <a:lnTo>
                    <a:pt x="12102" y="8107"/>
                  </a:lnTo>
                  <a:lnTo>
                    <a:pt x="12160" y="8010"/>
                  </a:lnTo>
                  <a:lnTo>
                    <a:pt x="12314" y="7817"/>
                  </a:lnTo>
                  <a:lnTo>
                    <a:pt x="12449" y="7624"/>
                  </a:lnTo>
                  <a:lnTo>
                    <a:pt x="12507" y="7509"/>
                  </a:lnTo>
                  <a:lnTo>
                    <a:pt x="12526" y="7412"/>
                  </a:lnTo>
                  <a:lnTo>
                    <a:pt x="12526" y="7258"/>
                  </a:lnTo>
                  <a:lnTo>
                    <a:pt x="12507" y="7103"/>
                  </a:lnTo>
                  <a:lnTo>
                    <a:pt x="12411" y="6775"/>
                  </a:lnTo>
                  <a:lnTo>
                    <a:pt x="12372" y="6640"/>
                  </a:lnTo>
                  <a:lnTo>
                    <a:pt x="12353" y="6505"/>
                  </a:lnTo>
                  <a:lnTo>
                    <a:pt x="12372" y="6389"/>
                  </a:lnTo>
                  <a:lnTo>
                    <a:pt x="12391" y="6273"/>
                  </a:lnTo>
                  <a:lnTo>
                    <a:pt x="12488" y="6061"/>
                  </a:lnTo>
                  <a:lnTo>
                    <a:pt x="12565" y="5829"/>
                  </a:lnTo>
                  <a:lnTo>
                    <a:pt x="12584" y="5714"/>
                  </a:lnTo>
                  <a:lnTo>
                    <a:pt x="12584" y="5617"/>
                  </a:lnTo>
                  <a:lnTo>
                    <a:pt x="12565" y="5501"/>
                  </a:lnTo>
                  <a:lnTo>
                    <a:pt x="12507" y="5405"/>
                  </a:lnTo>
                  <a:lnTo>
                    <a:pt x="12391" y="5192"/>
                  </a:lnTo>
                  <a:lnTo>
                    <a:pt x="12256" y="4999"/>
                  </a:lnTo>
                  <a:lnTo>
                    <a:pt x="12198" y="4903"/>
                  </a:lnTo>
                  <a:lnTo>
                    <a:pt x="12160" y="4787"/>
                  </a:lnTo>
                  <a:lnTo>
                    <a:pt x="12140" y="4671"/>
                  </a:lnTo>
                  <a:lnTo>
                    <a:pt x="12140" y="4556"/>
                  </a:lnTo>
                  <a:lnTo>
                    <a:pt x="12160" y="4324"/>
                  </a:lnTo>
                  <a:lnTo>
                    <a:pt x="12160" y="4092"/>
                  </a:lnTo>
                  <a:lnTo>
                    <a:pt x="12160" y="3977"/>
                  </a:lnTo>
                  <a:lnTo>
                    <a:pt x="12121" y="3861"/>
                  </a:lnTo>
                  <a:lnTo>
                    <a:pt x="12063" y="3764"/>
                  </a:lnTo>
                  <a:lnTo>
                    <a:pt x="11986" y="3687"/>
                  </a:lnTo>
                  <a:lnTo>
                    <a:pt x="11812" y="3533"/>
                  </a:lnTo>
                  <a:lnTo>
                    <a:pt x="11619" y="3378"/>
                  </a:lnTo>
                  <a:lnTo>
                    <a:pt x="11542" y="3282"/>
                  </a:lnTo>
                  <a:lnTo>
                    <a:pt x="11484" y="3204"/>
                  </a:lnTo>
                  <a:lnTo>
                    <a:pt x="11426" y="3108"/>
                  </a:lnTo>
                  <a:lnTo>
                    <a:pt x="11388" y="2992"/>
                  </a:lnTo>
                  <a:lnTo>
                    <a:pt x="11349" y="2761"/>
                  </a:lnTo>
                  <a:lnTo>
                    <a:pt x="11291" y="2529"/>
                  </a:lnTo>
                  <a:lnTo>
                    <a:pt x="11253" y="2413"/>
                  </a:lnTo>
                  <a:lnTo>
                    <a:pt x="11195" y="2317"/>
                  </a:lnTo>
                  <a:lnTo>
                    <a:pt x="11098" y="2239"/>
                  </a:lnTo>
                  <a:lnTo>
                    <a:pt x="11021" y="2182"/>
                  </a:lnTo>
                  <a:lnTo>
                    <a:pt x="10789" y="2085"/>
                  </a:lnTo>
                  <a:lnTo>
                    <a:pt x="10577" y="1989"/>
                  </a:lnTo>
                  <a:lnTo>
                    <a:pt x="10481" y="1931"/>
                  </a:lnTo>
                  <a:lnTo>
                    <a:pt x="10384" y="1873"/>
                  </a:lnTo>
                  <a:lnTo>
                    <a:pt x="10307" y="1776"/>
                  </a:lnTo>
                  <a:lnTo>
                    <a:pt x="10249" y="1680"/>
                  </a:lnTo>
                  <a:lnTo>
                    <a:pt x="10133" y="1467"/>
                  </a:lnTo>
                  <a:lnTo>
                    <a:pt x="10017" y="1274"/>
                  </a:lnTo>
                  <a:lnTo>
                    <a:pt x="9940" y="1178"/>
                  </a:lnTo>
                  <a:lnTo>
                    <a:pt x="9863" y="1101"/>
                  </a:lnTo>
                  <a:lnTo>
                    <a:pt x="9766" y="1062"/>
                  </a:lnTo>
                  <a:lnTo>
                    <a:pt x="9651" y="1023"/>
                  </a:lnTo>
                  <a:lnTo>
                    <a:pt x="9419" y="985"/>
                  </a:lnTo>
                  <a:lnTo>
                    <a:pt x="9187" y="966"/>
                  </a:lnTo>
                  <a:lnTo>
                    <a:pt x="9072" y="927"/>
                  </a:lnTo>
                  <a:lnTo>
                    <a:pt x="8956" y="888"/>
                  </a:lnTo>
                  <a:lnTo>
                    <a:pt x="8840" y="811"/>
                  </a:lnTo>
                  <a:lnTo>
                    <a:pt x="8724" y="715"/>
                  </a:lnTo>
                  <a:lnTo>
                    <a:pt x="8512" y="483"/>
                  </a:lnTo>
                  <a:lnTo>
                    <a:pt x="8377" y="387"/>
                  </a:lnTo>
                  <a:lnTo>
                    <a:pt x="8242" y="309"/>
                  </a:lnTo>
                  <a:lnTo>
                    <a:pt x="8126" y="290"/>
                  </a:lnTo>
                  <a:lnTo>
                    <a:pt x="8010" y="290"/>
                  </a:lnTo>
                  <a:lnTo>
                    <a:pt x="7759" y="329"/>
                  </a:lnTo>
                  <a:lnTo>
                    <a:pt x="7527" y="367"/>
                  </a:lnTo>
                  <a:lnTo>
                    <a:pt x="7315" y="367"/>
                  </a:lnTo>
                  <a:lnTo>
                    <a:pt x="7161" y="309"/>
                  </a:lnTo>
                  <a:lnTo>
                    <a:pt x="6987" y="232"/>
                  </a:lnTo>
                  <a:lnTo>
                    <a:pt x="6736" y="78"/>
                  </a:lnTo>
                  <a:lnTo>
                    <a:pt x="6601" y="39"/>
                  </a:lnTo>
                  <a:lnTo>
                    <a:pt x="6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 rot="429530">
              <a:off x="8352604" y="3951581"/>
              <a:ext cx="39431" cy="38762"/>
            </a:xfrm>
            <a:custGeom>
              <a:avLst/>
              <a:gdLst/>
              <a:ahLst/>
              <a:cxnLst/>
              <a:rect l="l" t="t" r="r" b="b"/>
              <a:pathLst>
                <a:path w="1294" h="1275" extrusionOk="0">
                  <a:moveTo>
                    <a:pt x="618" y="0"/>
                  </a:moveTo>
                  <a:lnTo>
                    <a:pt x="502" y="20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93"/>
                  </a:lnTo>
                  <a:lnTo>
                    <a:pt x="116" y="290"/>
                  </a:lnTo>
                  <a:lnTo>
                    <a:pt x="59" y="406"/>
                  </a:lnTo>
                  <a:lnTo>
                    <a:pt x="20" y="521"/>
                  </a:lnTo>
                  <a:lnTo>
                    <a:pt x="1" y="656"/>
                  </a:lnTo>
                  <a:lnTo>
                    <a:pt x="20" y="792"/>
                  </a:lnTo>
                  <a:lnTo>
                    <a:pt x="59" y="907"/>
                  </a:lnTo>
                  <a:lnTo>
                    <a:pt x="136" y="1004"/>
                  </a:lnTo>
                  <a:lnTo>
                    <a:pt x="213" y="1100"/>
                  </a:lnTo>
                  <a:lnTo>
                    <a:pt x="309" y="1178"/>
                  </a:lnTo>
                  <a:lnTo>
                    <a:pt x="406" y="1235"/>
                  </a:lnTo>
                  <a:lnTo>
                    <a:pt x="541" y="1274"/>
                  </a:lnTo>
                  <a:lnTo>
                    <a:pt x="676" y="1274"/>
                  </a:lnTo>
                  <a:lnTo>
                    <a:pt x="792" y="1255"/>
                  </a:lnTo>
                  <a:lnTo>
                    <a:pt x="908" y="1216"/>
                  </a:lnTo>
                  <a:lnTo>
                    <a:pt x="1024" y="1158"/>
                  </a:lnTo>
                  <a:lnTo>
                    <a:pt x="1101" y="1081"/>
                  </a:lnTo>
                  <a:lnTo>
                    <a:pt x="1178" y="985"/>
                  </a:lnTo>
                  <a:lnTo>
                    <a:pt x="1236" y="869"/>
                  </a:lnTo>
                  <a:lnTo>
                    <a:pt x="1274" y="753"/>
                  </a:lnTo>
                  <a:lnTo>
                    <a:pt x="1294" y="618"/>
                  </a:lnTo>
                  <a:lnTo>
                    <a:pt x="1274" y="483"/>
                  </a:lnTo>
                  <a:lnTo>
                    <a:pt x="1236" y="367"/>
                  </a:lnTo>
                  <a:lnTo>
                    <a:pt x="1178" y="270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88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 rot="429530">
              <a:off x="8396510" y="4064667"/>
              <a:ext cx="38822" cy="38762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0" y="117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0" y="541"/>
                  </a:lnTo>
                  <a:lnTo>
                    <a:pt x="0" y="657"/>
                  </a:lnTo>
                  <a:lnTo>
                    <a:pt x="0" y="792"/>
                  </a:lnTo>
                  <a:lnTo>
                    <a:pt x="39" y="908"/>
                  </a:lnTo>
                  <a:lnTo>
                    <a:pt x="116" y="1005"/>
                  </a:lnTo>
                  <a:lnTo>
                    <a:pt x="193" y="1101"/>
                  </a:lnTo>
                  <a:lnTo>
                    <a:pt x="290" y="1178"/>
                  </a:lnTo>
                  <a:lnTo>
                    <a:pt x="405" y="1236"/>
                  </a:lnTo>
                  <a:lnTo>
                    <a:pt x="521" y="1275"/>
                  </a:lnTo>
                  <a:lnTo>
                    <a:pt x="772" y="1275"/>
                  </a:lnTo>
                  <a:lnTo>
                    <a:pt x="888" y="1217"/>
                  </a:lnTo>
                  <a:lnTo>
                    <a:pt x="1004" y="1159"/>
                  </a:lnTo>
                  <a:lnTo>
                    <a:pt x="1100" y="1082"/>
                  </a:lnTo>
                  <a:lnTo>
                    <a:pt x="1177" y="985"/>
                  </a:lnTo>
                  <a:lnTo>
                    <a:pt x="1235" y="870"/>
                  </a:lnTo>
                  <a:lnTo>
                    <a:pt x="1255" y="754"/>
                  </a:lnTo>
                  <a:lnTo>
                    <a:pt x="1274" y="619"/>
                  </a:lnTo>
                  <a:lnTo>
                    <a:pt x="1255" y="503"/>
                  </a:lnTo>
                  <a:lnTo>
                    <a:pt x="1216" y="387"/>
                  </a:lnTo>
                  <a:lnTo>
                    <a:pt x="1158" y="271"/>
                  </a:lnTo>
                  <a:lnTo>
                    <a:pt x="1081" y="175"/>
                  </a:lnTo>
                  <a:lnTo>
                    <a:pt x="984" y="97"/>
                  </a:lnTo>
                  <a:lnTo>
                    <a:pt x="869" y="40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10"/>
            <p:cNvSpPr/>
            <p:nvPr/>
          </p:nvSpPr>
          <p:spPr>
            <a:xfrm rot="429530">
              <a:off x="8477486" y="3990884"/>
              <a:ext cx="38852" cy="38762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18" y="0"/>
                  </a:moveTo>
                  <a:lnTo>
                    <a:pt x="502" y="20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20" y="521"/>
                  </a:lnTo>
                  <a:lnTo>
                    <a:pt x="1" y="656"/>
                  </a:lnTo>
                  <a:lnTo>
                    <a:pt x="20" y="792"/>
                  </a:lnTo>
                  <a:lnTo>
                    <a:pt x="58" y="907"/>
                  </a:lnTo>
                  <a:lnTo>
                    <a:pt x="116" y="1004"/>
                  </a:lnTo>
                  <a:lnTo>
                    <a:pt x="194" y="1100"/>
                  </a:lnTo>
                  <a:lnTo>
                    <a:pt x="290" y="1178"/>
                  </a:lnTo>
                  <a:lnTo>
                    <a:pt x="406" y="1236"/>
                  </a:lnTo>
                  <a:lnTo>
                    <a:pt x="541" y="1274"/>
                  </a:lnTo>
                  <a:lnTo>
                    <a:pt x="657" y="1274"/>
                  </a:lnTo>
                  <a:lnTo>
                    <a:pt x="792" y="1255"/>
                  </a:lnTo>
                  <a:lnTo>
                    <a:pt x="908" y="1216"/>
                  </a:lnTo>
                  <a:lnTo>
                    <a:pt x="1004" y="1158"/>
                  </a:lnTo>
                  <a:lnTo>
                    <a:pt x="1101" y="1081"/>
                  </a:lnTo>
                  <a:lnTo>
                    <a:pt x="1178" y="985"/>
                  </a:lnTo>
                  <a:lnTo>
                    <a:pt x="1236" y="869"/>
                  </a:lnTo>
                  <a:lnTo>
                    <a:pt x="1274" y="753"/>
                  </a:lnTo>
                  <a:lnTo>
                    <a:pt x="1274" y="618"/>
                  </a:lnTo>
                  <a:lnTo>
                    <a:pt x="1274" y="483"/>
                  </a:lnTo>
                  <a:lnTo>
                    <a:pt x="1216" y="367"/>
                  </a:lnTo>
                  <a:lnTo>
                    <a:pt x="1159" y="270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10"/>
            <p:cNvSpPr/>
            <p:nvPr/>
          </p:nvSpPr>
          <p:spPr>
            <a:xfrm rot="429530">
              <a:off x="8508463" y="4117185"/>
              <a:ext cx="38852" cy="38762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483" y="1"/>
                  </a:moveTo>
                  <a:lnTo>
                    <a:pt x="367" y="39"/>
                  </a:lnTo>
                  <a:lnTo>
                    <a:pt x="271" y="116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0" y="522"/>
                  </a:lnTo>
                  <a:lnTo>
                    <a:pt x="0" y="657"/>
                  </a:lnTo>
                  <a:lnTo>
                    <a:pt x="20" y="773"/>
                  </a:lnTo>
                  <a:lnTo>
                    <a:pt x="58" y="888"/>
                  </a:lnTo>
                  <a:lnTo>
                    <a:pt x="116" y="1004"/>
                  </a:lnTo>
                  <a:lnTo>
                    <a:pt x="193" y="1101"/>
                  </a:lnTo>
                  <a:lnTo>
                    <a:pt x="290" y="1178"/>
                  </a:lnTo>
                  <a:lnTo>
                    <a:pt x="406" y="1216"/>
                  </a:lnTo>
                  <a:lnTo>
                    <a:pt x="521" y="1255"/>
                  </a:lnTo>
                  <a:lnTo>
                    <a:pt x="657" y="1274"/>
                  </a:lnTo>
                  <a:lnTo>
                    <a:pt x="772" y="1255"/>
                  </a:lnTo>
                  <a:lnTo>
                    <a:pt x="888" y="1216"/>
                  </a:lnTo>
                  <a:lnTo>
                    <a:pt x="1004" y="1159"/>
                  </a:lnTo>
                  <a:lnTo>
                    <a:pt x="1100" y="1081"/>
                  </a:lnTo>
                  <a:lnTo>
                    <a:pt x="1178" y="966"/>
                  </a:lnTo>
                  <a:lnTo>
                    <a:pt x="1236" y="869"/>
                  </a:lnTo>
                  <a:lnTo>
                    <a:pt x="1255" y="734"/>
                  </a:lnTo>
                  <a:lnTo>
                    <a:pt x="1274" y="618"/>
                  </a:lnTo>
                  <a:lnTo>
                    <a:pt x="1255" y="483"/>
                  </a:lnTo>
                  <a:lnTo>
                    <a:pt x="1216" y="367"/>
                  </a:lnTo>
                  <a:lnTo>
                    <a:pt x="1158" y="251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10"/>
            <p:cNvSpPr/>
            <p:nvPr/>
          </p:nvSpPr>
          <p:spPr>
            <a:xfrm rot="429530">
              <a:off x="8258476" y="4030786"/>
              <a:ext cx="38852" cy="38762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19" y="1"/>
                  </a:moveTo>
                  <a:lnTo>
                    <a:pt x="483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94"/>
                  </a:lnTo>
                  <a:lnTo>
                    <a:pt x="97" y="290"/>
                  </a:lnTo>
                  <a:lnTo>
                    <a:pt x="40" y="406"/>
                  </a:lnTo>
                  <a:lnTo>
                    <a:pt x="1" y="541"/>
                  </a:lnTo>
                  <a:lnTo>
                    <a:pt x="1" y="657"/>
                  </a:lnTo>
                  <a:lnTo>
                    <a:pt x="1" y="792"/>
                  </a:lnTo>
                  <a:lnTo>
                    <a:pt x="59" y="908"/>
                  </a:lnTo>
                  <a:lnTo>
                    <a:pt x="117" y="1004"/>
                  </a:lnTo>
                  <a:lnTo>
                    <a:pt x="194" y="1101"/>
                  </a:lnTo>
                  <a:lnTo>
                    <a:pt x="290" y="1178"/>
                  </a:lnTo>
                  <a:lnTo>
                    <a:pt x="406" y="1236"/>
                  </a:lnTo>
                  <a:lnTo>
                    <a:pt x="522" y="1274"/>
                  </a:lnTo>
                  <a:lnTo>
                    <a:pt x="773" y="1274"/>
                  </a:lnTo>
                  <a:lnTo>
                    <a:pt x="889" y="1217"/>
                  </a:lnTo>
                  <a:lnTo>
                    <a:pt x="1005" y="1159"/>
                  </a:lnTo>
                  <a:lnTo>
                    <a:pt x="1101" y="1081"/>
                  </a:lnTo>
                  <a:lnTo>
                    <a:pt x="1178" y="985"/>
                  </a:lnTo>
                  <a:lnTo>
                    <a:pt x="1236" y="869"/>
                  </a:lnTo>
                  <a:lnTo>
                    <a:pt x="1255" y="753"/>
                  </a:lnTo>
                  <a:lnTo>
                    <a:pt x="1275" y="618"/>
                  </a:lnTo>
                  <a:lnTo>
                    <a:pt x="1255" y="502"/>
                  </a:lnTo>
                  <a:lnTo>
                    <a:pt x="1217" y="387"/>
                  </a:lnTo>
                  <a:lnTo>
                    <a:pt x="1159" y="271"/>
                  </a:lnTo>
                  <a:lnTo>
                    <a:pt x="1082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34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10"/>
            <p:cNvSpPr/>
            <p:nvPr/>
          </p:nvSpPr>
          <p:spPr>
            <a:xfrm rot="429530">
              <a:off x="8292166" y="4149122"/>
              <a:ext cx="38852" cy="30554"/>
            </a:xfrm>
            <a:custGeom>
              <a:avLst/>
              <a:gdLst/>
              <a:ahLst/>
              <a:cxnLst/>
              <a:rect l="l" t="t" r="r" b="b"/>
              <a:pathLst>
                <a:path w="1275" h="1005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0" y="116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406"/>
                  </a:lnTo>
                  <a:lnTo>
                    <a:pt x="0" y="522"/>
                  </a:lnTo>
                  <a:lnTo>
                    <a:pt x="0" y="638"/>
                  </a:lnTo>
                  <a:lnTo>
                    <a:pt x="0" y="753"/>
                  </a:lnTo>
                  <a:lnTo>
                    <a:pt x="39" y="869"/>
                  </a:lnTo>
                  <a:lnTo>
                    <a:pt x="77" y="966"/>
                  </a:lnTo>
                  <a:lnTo>
                    <a:pt x="1178" y="927"/>
                  </a:lnTo>
                  <a:lnTo>
                    <a:pt x="1158" y="1004"/>
                  </a:lnTo>
                  <a:lnTo>
                    <a:pt x="1197" y="908"/>
                  </a:lnTo>
                  <a:lnTo>
                    <a:pt x="1236" y="831"/>
                  </a:lnTo>
                  <a:lnTo>
                    <a:pt x="1255" y="753"/>
                  </a:lnTo>
                  <a:lnTo>
                    <a:pt x="1274" y="657"/>
                  </a:lnTo>
                  <a:lnTo>
                    <a:pt x="1274" y="580"/>
                  </a:lnTo>
                  <a:lnTo>
                    <a:pt x="1216" y="406"/>
                  </a:lnTo>
                  <a:lnTo>
                    <a:pt x="1158" y="271"/>
                  </a:lnTo>
                  <a:lnTo>
                    <a:pt x="1043" y="155"/>
                  </a:lnTo>
                  <a:lnTo>
                    <a:pt x="907" y="59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10"/>
            <p:cNvSpPr/>
            <p:nvPr/>
          </p:nvSpPr>
          <p:spPr>
            <a:xfrm rot="429530">
              <a:off x="7899170" y="4464364"/>
              <a:ext cx="379962" cy="374976"/>
            </a:xfrm>
            <a:custGeom>
              <a:avLst/>
              <a:gdLst/>
              <a:ahLst/>
              <a:cxnLst/>
              <a:rect l="l" t="t" r="r" b="b"/>
              <a:pathLst>
                <a:path w="12469" h="12334" extrusionOk="0">
                  <a:moveTo>
                    <a:pt x="5347" y="1"/>
                  </a:moveTo>
                  <a:lnTo>
                    <a:pt x="5250" y="20"/>
                  </a:lnTo>
                  <a:lnTo>
                    <a:pt x="5134" y="78"/>
                  </a:lnTo>
                  <a:lnTo>
                    <a:pt x="4941" y="213"/>
                  </a:lnTo>
                  <a:lnTo>
                    <a:pt x="4748" y="348"/>
                  </a:lnTo>
                  <a:lnTo>
                    <a:pt x="4652" y="406"/>
                  </a:lnTo>
                  <a:lnTo>
                    <a:pt x="4555" y="444"/>
                  </a:lnTo>
                  <a:lnTo>
                    <a:pt x="4439" y="464"/>
                  </a:lnTo>
                  <a:lnTo>
                    <a:pt x="4092" y="464"/>
                  </a:lnTo>
                  <a:lnTo>
                    <a:pt x="3860" y="444"/>
                  </a:lnTo>
                  <a:lnTo>
                    <a:pt x="3745" y="464"/>
                  </a:lnTo>
                  <a:lnTo>
                    <a:pt x="3648" y="502"/>
                  </a:lnTo>
                  <a:lnTo>
                    <a:pt x="3552" y="560"/>
                  </a:lnTo>
                  <a:lnTo>
                    <a:pt x="3474" y="637"/>
                  </a:lnTo>
                  <a:lnTo>
                    <a:pt x="3320" y="811"/>
                  </a:lnTo>
                  <a:lnTo>
                    <a:pt x="3166" y="1004"/>
                  </a:lnTo>
                  <a:lnTo>
                    <a:pt x="3088" y="1081"/>
                  </a:lnTo>
                  <a:lnTo>
                    <a:pt x="3011" y="1139"/>
                  </a:lnTo>
                  <a:lnTo>
                    <a:pt x="2915" y="1197"/>
                  </a:lnTo>
                  <a:lnTo>
                    <a:pt x="2799" y="1236"/>
                  </a:lnTo>
                  <a:lnTo>
                    <a:pt x="2567" y="1294"/>
                  </a:lnTo>
                  <a:lnTo>
                    <a:pt x="2355" y="1352"/>
                  </a:lnTo>
                  <a:lnTo>
                    <a:pt x="2239" y="1390"/>
                  </a:lnTo>
                  <a:lnTo>
                    <a:pt x="2162" y="1467"/>
                  </a:lnTo>
                  <a:lnTo>
                    <a:pt x="2085" y="1545"/>
                  </a:lnTo>
                  <a:lnTo>
                    <a:pt x="2027" y="1641"/>
                  </a:lnTo>
                  <a:lnTo>
                    <a:pt x="1930" y="1853"/>
                  </a:lnTo>
                  <a:lnTo>
                    <a:pt x="1834" y="2066"/>
                  </a:lnTo>
                  <a:lnTo>
                    <a:pt x="1795" y="2162"/>
                  </a:lnTo>
                  <a:lnTo>
                    <a:pt x="1718" y="2259"/>
                  </a:lnTo>
                  <a:lnTo>
                    <a:pt x="1641" y="2336"/>
                  </a:lnTo>
                  <a:lnTo>
                    <a:pt x="1544" y="2394"/>
                  </a:lnTo>
                  <a:lnTo>
                    <a:pt x="1351" y="2529"/>
                  </a:lnTo>
                  <a:lnTo>
                    <a:pt x="1139" y="2645"/>
                  </a:lnTo>
                  <a:lnTo>
                    <a:pt x="1062" y="2722"/>
                  </a:lnTo>
                  <a:lnTo>
                    <a:pt x="985" y="2799"/>
                  </a:lnTo>
                  <a:lnTo>
                    <a:pt x="946" y="2896"/>
                  </a:lnTo>
                  <a:lnTo>
                    <a:pt x="907" y="3012"/>
                  </a:lnTo>
                  <a:lnTo>
                    <a:pt x="888" y="3243"/>
                  </a:lnTo>
                  <a:lnTo>
                    <a:pt x="869" y="3475"/>
                  </a:lnTo>
                  <a:lnTo>
                    <a:pt x="849" y="3591"/>
                  </a:lnTo>
                  <a:lnTo>
                    <a:pt x="811" y="3687"/>
                  </a:lnTo>
                  <a:lnTo>
                    <a:pt x="753" y="3784"/>
                  </a:lnTo>
                  <a:lnTo>
                    <a:pt x="676" y="3880"/>
                  </a:lnTo>
                  <a:lnTo>
                    <a:pt x="521" y="4034"/>
                  </a:lnTo>
                  <a:lnTo>
                    <a:pt x="367" y="4208"/>
                  </a:lnTo>
                  <a:lnTo>
                    <a:pt x="290" y="4305"/>
                  </a:lnTo>
                  <a:lnTo>
                    <a:pt x="251" y="4420"/>
                  </a:lnTo>
                  <a:lnTo>
                    <a:pt x="232" y="4517"/>
                  </a:lnTo>
                  <a:lnTo>
                    <a:pt x="232" y="4633"/>
                  </a:lnTo>
                  <a:lnTo>
                    <a:pt x="270" y="4864"/>
                  </a:lnTo>
                  <a:lnTo>
                    <a:pt x="328" y="5096"/>
                  </a:lnTo>
                  <a:lnTo>
                    <a:pt x="328" y="5212"/>
                  </a:lnTo>
                  <a:lnTo>
                    <a:pt x="328" y="5328"/>
                  </a:lnTo>
                  <a:lnTo>
                    <a:pt x="309" y="5424"/>
                  </a:lnTo>
                  <a:lnTo>
                    <a:pt x="251" y="5521"/>
                  </a:lnTo>
                  <a:lnTo>
                    <a:pt x="155" y="5733"/>
                  </a:lnTo>
                  <a:lnTo>
                    <a:pt x="58" y="5945"/>
                  </a:lnTo>
                  <a:lnTo>
                    <a:pt x="19" y="6061"/>
                  </a:lnTo>
                  <a:lnTo>
                    <a:pt x="0" y="6177"/>
                  </a:lnTo>
                  <a:lnTo>
                    <a:pt x="19" y="6273"/>
                  </a:lnTo>
                  <a:lnTo>
                    <a:pt x="58" y="6389"/>
                  </a:lnTo>
                  <a:lnTo>
                    <a:pt x="155" y="6601"/>
                  </a:lnTo>
                  <a:lnTo>
                    <a:pt x="251" y="6814"/>
                  </a:lnTo>
                  <a:lnTo>
                    <a:pt x="309" y="6910"/>
                  </a:lnTo>
                  <a:lnTo>
                    <a:pt x="328" y="7026"/>
                  </a:lnTo>
                  <a:lnTo>
                    <a:pt x="328" y="7123"/>
                  </a:lnTo>
                  <a:lnTo>
                    <a:pt x="328" y="7238"/>
                  </a:lnTo>
                  <a:lnTo>
                    <a:pt x="270" y="7470"/>
                  </a:lnTo>
                  <a:lnTo>
                    <a:pt x="232" y="7702"/>
                  </a:lnTo>
                  <a:lnTo>
                    <a:pt x="232" y="7817"/>
                  </a:lnTo>
                  <a:lnTo>
                    <a:pt x="251" y="7933"/>
                  </a:lnTo>
                  <a:lnTo>
                    <a:pt x="290" y="8030"/>
                  </a:lnTo>
                  <a:lnTo>
                    <a:pt x="367" y="8126"/>
                  </a:lnTo>
                  <a:lnTo>
                    <a:pt x="521" y="8300"/>
                  </a:lnTo>
                  <a:lnTo>
                    <a:pt x="676" y="8454"/>
                  </a:lnTo>
                  <a:lnTo>
                    <a:pt x="753" y="8551"/>
                  </a:lnTo>
                  <a:lnTo>
                    <a:pt x="811" y="8647"/>
                  </a:lnTo>
                  <a:lnTo>
                    <a:pt x="849" y="8744"/>
                  </a:lnTo>
                  <a:lnTo>
                    <a:pt x="869" y="8860"/>
                  </a:lnTo>
                  <a:lnTo>
                    <a:pt x="888" y="9091"/>
                  </a:lnTo>
                  <a:lnTo>
                    <a:pt x="907" y="9342"/>
                  </a:lnTo>
                  <a:lnTo>
                    <a:pt x="946" y="9439"/>
                  </a:lnTo>
                  <a:lnTo>
                    <a:pt x="985" y="9535"/>
                  </a:lnTo>
                  <a:lnTo>
                    <a:pt x="1062" y="9612"/>
                  </a:lnTo>
                  <a:lnTo>
                    <a:pt x="1139" y="9690"/>
                  </a:lnTo>
                  <a:lnTo>
                    <a:pt x="1351" y="9825"/>
                  </a:lnTo>
                  <a:lnTo>
                    <a:pt x="1544" y="9941"/>
                  </a:lnTo>
                  <a:lnTo>
                    <a:pt x="1641" y="9998"/>
                  </a:lnTo>
                  <a:lnTo>
                    <a:pt x="1718" y="10076"/>
                  </a:lnTo>
                  <a:lnTo>
                    <a:pt x="1795" y="10172"/>
                  </a:lnTo>
                  <a:lnTo>
                    <a:pt x="1834" y="10269"/>
                  </a:lnTo>
                  <a:lnTo>
                    <a:pt x="1930" y="10481"/>
                  </a:lnTo>
                  <a:lnTo>
                    <a:pt x="2027" y="10693"/>
                  </a:lnTo>
                  <a:lnTo>
                    <a:pt x="2085" y="10790"/>
                  </a:lnTo>
                  <a:lnTo>
                    <a:pt x="2162" y="10886"/>
                  </a:lnTo>
                  <a:lnTo>
                    <a:pt x="2239" y="10944"/>
                  </a:lnTo>
                  <a:lnTo>
                    <a:pt x="2355" y="10983"/>
                  </a:lnTo>
                  <a:lnTo>
                    <a:pt x="2567" y="11041"/>
                  </a:lnTo>
                  <a:lnTo>
                    <a:pt x="2799" y="11099"/>
                  </a:lnTo>
                  <a:lnTo>
                    <a:pt x="2915" y="11137"/>
                  </a:lnTo>
                  <a:lnTo>
                    <a:pt x="3011" y="11195"/>
                  </a:lnTo>
                  <a:lnTo>
                    <a:pt x="3088" y="11253"/>
                  </a:lnTo>
                  <a:lnTo>
                    <a:pt x="3166" y="11330"/>
                  </a:lnTo>
                  <a:lnTo>
                    <a:pt x="3320" y="11523"/>
                  </a:lnTo>
                  <a:lnTo>
                    <a:pt x="3474" y="11697"/>
                  </a:lnTo>
                  <a:lnTo>
                    <a:pt x="3552" y="11774"/>
                  </a:lnTo>
                  <a:lnTo>
                    <a:pt x="3648" y="11832"/>
                  </a:lnTo>
                  <a:lnTo>
                    <a:pt x="3745" y="11871"/>
                  </a:lnTo>
                  <a:lnTo>
                    <a:pt x="3860" y="11890"/>
                  </a:lnTo>
                  <a:lnTo>
                    <a:pt x="4092" y="11871"/>
                  </a:lnTo>
                  <a:lnTo>
                    <a:pt x="4439" y="11871"/>
                  </a:lnTo>
                  <a:lnTo>
                    <a:pt x="4555" y="11890"/>
                  </a:lnTo>
                  <a:lnTo>
                    <a:pt x="4652" y="11929"/>
                  </a:lnTo>
                  <a:lnTo>
                    <a:pt x="4748" y="11986"/>
                  </a:lnTo>
                  <a:lnTo>
                    <a:pt x="4941" y="12122"/>
                  </a:lnTo>
                  <a:lnTo>
                    <a:pt x="5134" y="12257"/>
                  </a:lnTo>
                  <a:lnTo>
                    <a:pt x="5250" y="12315"/>
                  </a:lnTo>
                  <a:lnTo>
                    <a:pt x="5347" y="12334"/>
                  </a:lnTo>
                  <a:lnTo>
                    <a:pt x="5462" y="12334"/>
                  </a:lnTo>
                  <a:lnTo>
                    <a:pt x="5559" y="12315"/>
                  </a:lnTo>
                  <a:lnTo>
                    <a:pt x="5790" y="12257"/>
                  </a:lnTo>
                  <a:lnTo>
                    <a:pt x="6003" y="12179"/>
                  </a:lnTo>
                  <a:lnTo>
                    <a:pt x="6119" y="12141"/>
                  </a:lnTo>
                  <a:lnTo>
                    <a:pt x="6350" y="12141"/>
                  </a:lnTo>
                  <a:lnTo>
                    <a:pt x="6466" y="12179"/>
                  </a:lnTo>
                  <a:lnTo>
                    <a:pt x="6678" y="12257"/>
                  </a:lnTo>
                  <a:lnTo>
                    <a:pt x="6910" y="12315"/>
                  </a:lnTo>
                  <a:lnTo>
                    <a:pt x="7006" y="12334"/>
                  </a:lnTo>
                  <a:lnTo>
                    <a:pt x="7122" y="12334"/>
                  </a:lnTo>
                  <a:lnTo>
                    <a:pt x="7219" y="12315"/>
                  </a:lnTo>
                  <a:lnTo>
                    <a:pt x="7335" y="12257"/>
                  </a:lnTo>
                  <a:lnTo>
                    <a:pt x="7528" y="12122"/>
                  </a:lnTo>
                  <a:lnTo>
                    <a:pt x="7721" y="11986"/>
                  </a:lnTo>
                  <a:lnTo>
                    <a:pt x="7817" y="11929"/>
                  </a:lnTo>
                  <a:lnTo>
                    <a:pt x="7914" y="11890"/>
                  </a:lnTo>
                  <a:lnTo>
                    <a:pt x="8029" y="11871"/>
                  </a:lnTo>
                  <a:lnTo>
                    <a:pt x="8377" y="11871"/>
                  </a:lnTo>
                  <a:lnTo>
                    <a:pt x="8608" y="11890"/>
                  </a:lnTo>
                  <a:lnTo>
                    <a:pt x="8724" y="11871"/>
                  </a:lnTo>
                  <a:lnTo>
                    <a:pt x="8821" y="11832"/>
                  </a:lnTo>
                  <a:lnTo>
                    <a:pt x="8917" y="11774"/>
                  </a:lnTo>
                  <a:lnTo>
                    <a:pt x="8994" y="11697"/>
                  </a:lnTo>
                  <a:lnTo>
                    <a:pt x="9149" y="11523"/>
                  </a:lnTo>
                  <a:lnTo>
                    <a:pt x="9303" y="11330"/>
                  </a:lnTo>
                  <a:lnTo>
                    <a:pt x="9380" y="11253"/>
                  </a:lnTo>
                  <a:lnTo>
                    <a:pt x="9458" y="11195"/>
                  </a:lnTo>
                  <a:lnTo>
                    <a:pt x="9554" y="11137"/>
                  </a:lnTo>
                  <a:lnTo>
                    <a:pt x="9670" y="11099"/>
                  </a:lnTo>
                  <a:lnTo>
                    <a:pt x="9902" y="11041"/>
                  </a:lnTo>
                  <a:lnTo>
                    <a:pt x="10114" y="10983"/>
                  </a:lnTo>
                  <a:lnTo>
                    <a:pt x="10230" y="10944"/>
                  </a:lnTo>
                  <a:lnTo>
                    <a:pt x="10307" y="10886"/>
                  </a:lnTo>
                  <a:lnTo>
                    <a:pt x="10384" y="10790"/>
                  </a:lnTo>
                  <a:lnTo>
                    <a:pt x="10442" y="10693"/>
                  </a:lnTo>
                  <a:lnTo>
                    <a:pt x="10538" y="10481"/>
                  </a:lnTo>
                  <a:lnTo>
                    <a:pt x="10635" y="10269"/>
                  </a:lnTo>
                  <a:lnTo>
                    <a:pt x="10674" y="10172"/>
                  </a:lnTo>
                  <a:lnTo>
                    <a:pt x="10751" y="10076"/>
                  </a:lnTo>
                  <a:lnTo>
                    <a:pt x="10828" y="9998"/>
                  </a:lnTo>
                  <a:lnTo>
                    <a:pt x="10924" y="9941"/>
                  </a:lnTo>
                  <a:lnTo>
                    <a:pt x="11117" y="9825"/>
                  </a:lnTo>
                  <a:lnTo>
                    <a:pt x="11330" y="9690"/>
                  </a:lnTo>
                  <a:lnTo>
                    <a:pt x="11407" y="9612"/>
                  </a:lnTo>
                  <a:lnTo>
                    <a:pt x="11484" y="9535"/>
                  </a:lnTo>
                  <a:lnTo>
                    <a:pt x="11523" y="9439"/>
                  </a:lnTo>
                  <a:lnTo>
                    <a:pt x="11561" y="9342"/>
                  </a:lnTo>
                  <a:lnTo>
                    <a:pt x="11581" y="9091"/>
                  </a:lnTo>
                  <a:lnTo>
                    <a:pt x="11600" y="8860"/>
                  </a:lnTo>
                  <a:lnTo>
                    <a:pt x="11619" y="8744"/>
                  </a:lnTo>
                  <a:lnTo>
                    <a:pt x="11658" y="8647"/>
                  </a:lnTo>
                  <a:lnTo>
                    <a:pt x="11716" y="8551"/>
                  </a:lnTo>
                  <a:lnTo>
                    <a:pt x="11793" y="8454"/>
                  </a:lnTo>
                  <a:lnTo>
                    <a:pt x="11947" y="8300"/>
                  </a:lnTo>
                  <a:lnTo>
                    <a:pt x="12102" y="8126"/>
                  </a:lnTo>
                  <a:lnTo>
                    <a:pt x="12179" y="8030"/>
                  </a:lnTo>
                  <a:lnTo>
                    <a:pt x="12218" y="7933"/>
                  </a:lnTo>
                  <a:lnTo>
                    <a:pt x="12237" y="7817"/>
                  </a:lnTo>
                  <a:lnTo>
                    <a:pt x="12237" y="7702"/>
                  </a:lnTo>
                  <a:lnTo>
                    <a:pt x="12198" y="7470"/>
                  </a:lnTo>
                  <a:lnTo>
                    <a:pt x="12140" y="7238"/>
                  </a:lnTo>
                  <a:lnTo>
                    <a:pt x="12140" y="7123"/>
                  </a:lnTo>
                  <a:lnTo>
                    <a:pt x="12140" y="7026"/>
                  </a:lnTo>
                  <a:lnTo>
                    <a:pt x="12160" y="6910"/>
                  </a:lnTo>
                  <a:lnTo>
                    <a:pt x="12218" y="6814"/>
                  </a:lnTo>
                  <a:lnTo>
                    <a:pt x="12314" y="6601"/>
                  </a:lnTo>
                  <a:lnTo>
                    <a:pt x="12411" y="6389"/>
                  </a:lnTo>
                  <a:lnTo>
                    <a:pt x="12449" y="6273"/>
                  </a:lnTo>
                  <a:lnTo>
                    <a:pt x="12469" y="6177"/>
                  </a:lnTo>
                  <a:lnTo>
                    <a:pt x="12449" y="6061"/>
                  </a:lnTo>
                  <a:lnTo>
                    <a:pt x="12411" y="5945"/>
                  </a:lnTo>
                  <a:lnTo>
                    <a:pt x="12314" y="5733"/>
                  </a:lnTo>
                  <a:lnTo>
                    <a:pt x="12218" y="5521"/>
                  </a:lnTo>
                  <a:lnTo>
                    <a:pt x="12160" y="5424"/>
                  </a:lnTo>
                  <a:lnTo>
                    <a:pt x="12140" y="5328"/>
                  </a:lnTo>
                  <a:lnTo>
                    <a:pt x="12140" y="5212"/>
                  </a:lnTo>
                  <a:lnTo>
                    <a:pt x="12140" y="5096"/>
                  </a:lnTo>
                  <a:lnTo>
                    <a:pt x="12198" y="4864"/>
                  </a:lnTo>
                  <a:lnTo>
                    <a:pt x="12237" y="4633"/>
                  </a:lnTo>
                  <a:lnTo>
                    <a:pt x="12237" y="4517"/>
                  </a:lnTo>
                  <a:lnTo>
                    <a:pt x="12218" y="4420"/>
                  </a:lnTo>
                  <a:lnTo>
                    <a:pt x="12179" y="4305"/>
                  </a:lnTo>
                  <a:lnTo>
                    <a:pt x="12102" y="4208"/>
                  </a:lnTo>
                  <a:lnTo>
                    <a:pt x="11947" y="4034"/>
                  </a:lnTo>
                  <a:lnTo>
                    <a:pt x="11793" y="3880"/>
                  </a:lnTo>
                  <a:lnTo>
                    <a:pt x="11716" y="3784"/>
                  </a:lnTo>
                  <a:lnTo>
                    <a:pt x="11658" y="3687"/>
                  </a:lnTo>
                  <a:lnTo>
                    <a:pt x="11619" y="3591"/>
                  </a:lnTo>
                  <a:lnTo>
                    <a:pt x="11600" y="3475"/>
                  </a:lnTo>
                  <a:lnTo>
                    <a:pt x="11581" y="3243"/>
                  </a:lnTo>
                  <a:lnTo>
                    <a:pt x="11561" y="3012"/>
                  </a:lnTo>
                  <a:lnTo>
                    <a:pt x="11523" y="2896"/>
                  </a:lnTo>
                  <a:lnTo>
                    <a:pt x="11484" y="2799"/>
                  </a:lnTo>
                  <a:lnTo>
                    <a:pt x="11407" y="2722"/>
                  </a:lnTo>
                  <a:lnTo>
                    <a:pt x="11330" y="2645"/>
                  </a:lnTo>
                  <a:lnTo>
                    <a:pt x="11117" y="2529"/>
                  </a:lnTo>
                  <a:lnTo>
                    <a:pt x="10924" y="2394"/>
                  </a:lnTo>
                  <a:lnTo>
                    <a:pt x="10828" y="2336"/>
                  </a:lnTo>
                  <a:lnTo>
                    <a:pt x="10751" y="2259"/>
                  </a:lnTo>
                  <a:lnTo>
                    <a:pt x="10674" y="2162"/>
                  </a:lnTo>
                  <a:lnTo>
                    <a:pt x="10635" y="2066"/>
                  </a:lnTo>
                  <a:lnTo>
                    <a:pt x="10538" y="1853"/>
                  </a:lnTo>
                  <a:lnTo>
                    <a:pt x="10442" y="1641"/>
                  </a:lnTo>
                  <a:lnTo>
                    <a:pt x="10384" y="1545"/>
                  </a:lnTo>
                  <a:lnTo>
                    <a:pt x="10307" y="1467"/>
                  </a:lnTo>
                  <a:lnTo>
                    <a:pt x="10230" y="1390"/>
                  </a:lnTo>
                  <a:lnTo>
                    <a:pt x="10114" y="1352"/>
                  </a:lnTo>
                  <a:lnTo>
                    <a:pt x="9902" y="1294"/>
                  </a:lnTo>
                  <a:lnTo>
                    <a:pt x="9670" y="1236"/>
                  </a:lnTo>
                  <a:lnTo>
                    <a:pt x="9554" y="1197"/>
                  </a:lnTo>
                  <a:lnTo>
                    <a:pt x="9458" y="1139"/>
                  </a:lnTo>
                  <a:lnTo>
                    <a:pt x="9380" y="1081"/>
                  </a:lnTo>
                  <a:lnTo>
                    <a:pt x="9303" y="1004"/>
                  </a:lnTo>
                  <a:lnTo>
                    <a:pt x="9149" y="811"/>
                  </a:lnTo>
                  <a:lnTo>
                    <a:pt x="8994" y="637"/>
                  </a:lnTo>
                  <a:lnTo>
                    <a:pt x="8917" y="560"/>
                  </a:lnTo>
                  <a:lnTo>
                    <a:pt x="8821" y="502"/>
                  </a:lnTo>
                  <a:lnTo>
                    <a:pt x="8724" y="464"/>
                  </a:lnTo>
                  <a:lnTo>
                    <a:pt x="8608" y="444"/>
                  </a:lnTo>
                  <a:lnTo>
                    <a:pt x="8377" y="464"/>
                  </a:lnTo>
                  <a:lnTo>
                    <a:pt x="8029" y="464"/>
                  </a:lnTo>
                  <a:lnTo>
                    <a:pt x="7914" y="444"/>
                  </a:lnTo>
                  <a:lnTo>
                    <a:pt x="7817" y="406"/>
                  </a:lnTo>
                  <a:lnTo>
                    <a:pt x="7721" y="348"/>
                  </a:lnTo>
                  <a:lnTo>
                    <a:pt x="7528" y="213"/>
                  </a:lnTo>
                  <a:lnTo>
                    <a:pt x="7335" y="78"/>
                  </a:lnTo>
                  <a:lnTo>
                    <a:pt x="7219" y="20"/>
                  </a:lnTo>
                  <a:lnTo>
                    <a:pt x="7122" y="1"/>
                  </a:lnTo>
                  <a:lnTo>
                    <a:pt x="7006" y="1"/>
                  </a:lnTo>
                  <a:lnTo>
                    <a:pt x="6910" y="20"/>
                  </a:lnTo>
                  <a:lnTo>
                    <a:pt x="6678" y="78"/>
                  </a:lnTo>
                  <a:lnTo>
                    <a:pt x="6466" y="155"/>
                  </a:lnTo>
                  <a:lnTo>
                    <a:pt x="6350" y="194"/>
                  </a:lnTo>
                  <a:lnTo>
                    <a:pt x="6119" y="194"/>
                  </a:lnTo>
                  <a:lnTo>
                    <a:pt x="6003" y="155"/>
                  </a:lnTo>
                  <a:lnTo>
                    <a:pt x="5790" y="78"/>
                  </a:lnTo>
                  <a:lnTo>
                    <a:pt x="5559" y="20"/>
                  </a:lnTo>
                  <a:lnTo>
                    <a:pt x="54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10"/>
            <p:cNvSpPr/>
            <p:nvPr/>
          </p:nvSpPr>
          <p:spPr>
            <a:xfrm rot="429530">
              <a:off x="7874077" y="4461176"/>
              <a:ext cx="379383" cy="374976"/>
            </a:xfrm>
            <a:custGeom>
              <a:avLst/>
              <a:gdLst/>
              <a:ahLst/>
              <a:cxnLst/>
              <a:rect l="l" t="t" r="r" b="b"/>
              <a:pathLst>
                <a:path w="12450" h="12334" extrusionOk="0">
                  <a:moveTo>
                    <a:pt x="5327" y="1"/>
                  </a:moveTo>
                  <a:lnTo>
                    <a:pt x="5231" y="20"/>
                  </a:lnTo>
                  <a:lnTo>
                    <a:pt x="5134" y="78"/>
                  </a:lnTo>
                  <a:lnTo>
                    <a:pt x="4941" y="213"/>
                  </a:lnTo>
                  <a:lnTo>
                    <a:pt x="4748" y="348"/>
                  </a:lnTo>
                  <a:lnTo>
                    <a:pt x="4632" y="406"/>
                  </a:lnTo>
                  <a:lnTo>
                    <a:pt x="4536" y="444"/>
                  </a:lnTo>
                  <a:lnTo>
                    <a:pt x="4439" y="464"/>
                  </a:lnTo>
                  <a:lnTo>
                    <a:pt x="4073" y="464"/>
                  </a:lnTo>
                  <a:lnTo>
                    <a:pt x="3841" y="444"/>
                  </a:lnTo>
                  <a:lnTo>
                    <a:pt x="3745" y="464"/>
                  </a:lnTo>
                  <a:lnTo>
                    <a:pt x="3629" y="502"/>
                  </a:lnTo>
                  <a:lnTo>
                    <a:pt x="3532" y="560"/>
                  </a:lnTo>
                  <a:lnTo>
                    <a:pt x="3455" y="637"/>
                  </a:lnTo>
                  <a:lnTo>
                    <a:pt x="3301" y="811"/>
                  </a:lnTo>
                  <a:lnTo>
                    <a:pt x="3166" y="1004"/>
                  </a:lnTo>
                  <a:lnTo>
                    <a:pt x="3088" y="1081"/>
                  </a:lnTo>
                  <a:lnTo>
                    <a:pt x="2992" y="1139"/>
                  </a:lnTo>
                  <a:lnTo>
                    <a:pt x="2895" y="1197"/>
                  </a:lnTo>
                  <a:lnTo>
                    <a:pt x="2799" y="1236"/>
                  </a:lnTo>
                  <a:lnTo>
                    <a:pt x="2567" y="1294"/>
                  </a:lnTo>
                  <a:lnTo>
                    <a:pt x="2336" y="1352"/>
                  </a:lnTo>
                  <a:lnTo>
                    <a:pt x="2239" y="1390"/>
                  </a:lnTo>
                  <a:lnTo>
                    <a:pt x="2143" y="1467"/>
                  </a:lnTo>
                  <a:lnTo>
                    <a:pt x="2065" y="1545"/>
                  </a:lnTo>
                  <a:lnTo>
                    <a:pt x="2008" y="1641"/>
                  </a:lnTo>
                  <a:lnTo>
                    <a:pt x="1911" y="1853"/>
                  </a:lnTo>
                  <a:lnTo>
                    <a:pt x="1834" y="2066"/>
                  </a:lnTo>
                  <a:lnTo>
                    <a:pt x="1776" y="2162"/>
                  </a:lnTo>
                  <a:lnTo>
                    <a:pt x="1718" y="2259"/>
                  </a:lnTo>
                  <a:lnTo>
                    <a:pt x="1641" y="2336"/>
                  </a:lnTo>
                  <a:lnTo>
                    <a:pt x="1544" y="2394"/>
                  </a:lnTo>
                  <a:lnTo>
                    <a:pt x="1332" y="2529"/>
                  </a:lnTo>
                  <a:lnTo>
                    <a:pt x="1139" y="2645"/>
                  </a:lnTo>
                  <a:lnTo>
                    <a:pt x="1042" y="2722"/>
                  </a:lnTo>
                  <a:lnTo>
                    <a:pt x="985" y="2799"/>
                  </a:lnTo>
                  <a:lnTo>
                    <a:pt x="927" y="2896"/>
                  </a:lnTo>
                  <a:lnTo>
                    <a:pt x="907" y="3012"/>
                  </a:lnTo>
                  <a:lnTo>
                    <a:pt x="869" y="3243"/>
                  </a:lnTo>
                  <a:lnTo>
                    <a:pt x="849" y="3475"/>
                  </a:lnTo>
                  <a:lnTo>
                    <a:pt x="830" y="3591"/>
                  </a:lnTo>
                  <a:lnTo>
                    <a:pt x="792" y="3687"/>
                  </a:lnTo>
                  <a:lnTo>
                    <a:pt x="734" y="3784"/>
                  </a:lnTo>
                  <a:lnTo>
                    <a:pt x="676" y="3880"/>
                  </a:lnTo>
                  <a:lnTo>
                    <a:pt x="502" y="4034"/>
                  </a:lnTo>
                  <a:lnTo>
                    <a:pt x="348" y="4208"/>
                  </a:lnTo>
                  <a:lnTo>
                    <a:pt x="290" y="4305"/>
                  </a:lnTo>
                  <a:lnTo>
                    <a:pt x="251" y="4420"/>
                  </a:lnTo>
                  <a:lnTo>
                    <a:pt x="232" y="4517"/>
                  </a:lnTo>
                  <a:lnTo>
                    <a:pt x="232" y="4633"/>
                  </a:lnTo>
                  <a:lnTo>
                    <a:pt x="270" y="4864"/>
                  </a:lnTo>
                  <a:lnTo>
                    <a:pt x="309" y="5096"/>
                  </a:lnTo>
                  <a:lnTo>
                    <a:pt x="328" y="5212"/>
                  </a:lnTo>
                  <a:lnTo>
                    <a:pt x="309" y="5328"/>
                  </a:lnTo>
                  <a:lnTo>
                    <a:pt x="290" y="5424"/>
                  </a:lnTo>
                  <a:lnTo>
                    <a:pt x="251" y="5521"/>
                  </a:lnTo>
                  <a:lnTo>
                    <a:pt x="135" y="5733"/>
                  </a:lnTo>
                  <a:lnTo>
                    <a:pt x="39" y="5945"/>
                  </a:lnTo>
                  <a:lnTo>
                    <a:pt x="0" y="6061"/>
                  </a:lnTo>
                  <a:lnTo>
                    <a:pt x="0" y="6177"/>
                  </a:lnTo>
                  <a:lnTo>
                    <a:pt x="0" y="6273"/>
                  </a:lnTo>
                  <a:lnTo>
                    <a:pt x="39" y="6389"/>
                  </a:lnTo>
                  <a:lnTo>
                    <a:pt x="135" y="6601"/>
                  </a:lnTo>
                  <a:lnTo>
                    <a:pt x="251" y="6814"/>
                  </a:lnTo>
                  <a:lnTo>
                    <a:pt x="290" y="6910"/>
                  </a:lnTo>
                  <a:lnTo>
                    <a:pt x="309" y="7026"/>
                  </a:lnTo>
                  <a:lnTo>
                    <a:pt x="328" y="7123"/>
                  </a:lnTo>
                  <a:lnTo>
                    <a:pt x="309" y="7238"/>
                  </a:lnTo>
                  <a:lnTo>
                    <a:pt x="270" y="7470"/>
                  </a:lnTo>
                  <a:lnTo>
                    <a:pt x="232" y="7702"/>
                  </a:lnTo>
                  <a:lnTo>
                    <a:pt x="232" y="7817"/>
                  </a:lnTo>
                  <a:lnTo>
                    <a:pt x="251" y="7933"/>
                  </a:lnTo>
                  <a:lnTo>
                    <a:pt x="290" y="8030"/>
                  </a:lnTo>
                  <a:lnTo>
                    <a:pt x="348" y="8126"/>
                  </a:lnTo>
                  <a:lnTo>
                    <a:pt x="502" y="8300"/>
                  </a:lnTo>
                  <a:lnTo>
                    <a:pt x="676" y="8454"/>
                  </a:lnTo>
                  <a:lnTo>
                    <a:pt x="734" y="8551"/>
                  </a:lnTo>
                  <a:lnTo>
                    <a:pt x="792" y="8647"/>
                  </a:lnTo>
                  <a:lnTo>
                    <a:pt x="830" y="8744"/>
                  </a:lnTo>
                  <a:lnTo>
                    <a:pt x="849" y="8860"/>
                  </a:lnTo>
                  <a:lnTo>
                    <a:pt x="869" y="9091"/>
                  </a:lnTo>
                  <a:lnTo>
                    <a:pt x="907" y="9342"/>
                  </a:lnTo>
                  <a:lnTo>
                    <a:pt x="927" y="9439"/>
                  </a:lnTo>
                  <a:lnTo>
                    <a:pt x="985" y="9535"/>
                  </a:lnTo>
                  <a:lnTo>
                    <a:pt x="1042" y="9612"/>
                  </a:lnTo>
                  <a:lnTo>
                    <a:pt x="1139" y="9690"/>
                  </a:lnTo>
                  <a:lnTo>
                    <a:pt x="1332" y="9825"/>
                  </a:lnTo>
                  <a:lnTo>
                    <a:pt x="1544" y="9941"/>
                  </a:lnTo>
                  <a:lnTo>
                    <a:pt x="1641" y="9998"/>
                  </a:lnTo>
                  <a:lnTo>
                    <a:pt x="1718" y="10076"/>
                  </a:lnTo>
                  <a:lnTo>
                    <a:pt x="1776" y="10172"/>
                  </a:lnTo>
                  <a:lnTo>
                    <a:pt x="1834" y="10269"/>
                  </a:lnTo>
                  <a:lnTo>
                    <a:pt x="1911" y="10481"/>
                  </a:lnTo>
                  <a:lnTo>
                    <a:pt x="2008" y="10693"/>
                  </a:lnTo>
                  <a:lnTo>
                    <a:pt x="2065" y="10790"/>
                  </a:lnTo>
                  <a:lnTo>
                    <a:pt x="2143" y="10886"/>
                  </a:lnTo>
                  <a:lnTo>
                    <a:pt x="2239" y="10944"/>
                  </a:lnTo>
                  <a:lnTo>
                    <a:pt x="2336" y="10983"/>
                  </a:lnTo>
                  <a:lnTo>
                    <a:pt x="2567" y="11041"/>
                  </a:lnTo>
                  <a:lnTo>
                    <a:pt x="2799" y="11099"/>
                  </a:lnTo>
                  <a:lnTo>
                    <a:pt x="2895" y="11137"/>
                  </a:lnTo>
                  <a:lnTo>
                    <a:pt x="2992" y="11195"/>
                  </a:lnTo>
                  <a:lnTo>
                    <a:pt x="3088" y="11253"/>
                  </a:lnTo>
                  <a:lnTo>
                    <a:pt x="3166" y="11330"/>
                  </a:lnTo>
                  <a:lnTo>
                    <a:pt x="3301" y="11523"/>
                  </a:lnTo>
                  <a:lnTo>
                    <a:pt x="3455" y="11697"/>
                  </a:lnTo>
                  <a:lnTo>
                    <a:pt x="3532" y="11774"/>
                  </a:lnTo>
                  <a:lnTo>
                    <a:pt x="3629" y="11832"/>
                  </a:lnTo>
                  <a:lnTo>
                    <a:pt x="3745" y="11871"/>
                  </a:lnTo>
                  <a:lnTo>
                    <a:pt x="3841" y="11890"/>
                  </a:lnTo>
                  <a:lnTo>
                    <a:pt x="4073" y="11871"/>
                  </a:lnTo>
                  <a:lnTo>
                    <a:pt x="4439" y="11871"/>
                  </a:lnTo>
                  <a:lnTo>
                    <a:pt x="4536" y="11890"/>
                  </a:lnTo>
                  <a:lnTo>
                    <a:pt x="4632" y="11929"/>
                  </a:lnTo>
                  <a:lnTo>
                    <a:pt x="4748" y="11986"/>
                  </a:lnTo>
                  <a:lnTo>
                    <a:pt x="4941" y="12122"/>
                  </a:lnTo>
                  <a:lnTo>
                    <a:pt x="5134" y="12257"/>
                  </a:lnTo>
                  <a:lnTo>
                    <a:pt x="5231" y="12315"/>
                  </a:lnTo>
                  <a:lnTo>
                    <a:pt x="5327" y="12334"/>
                  </a:lnTo>
                  <a:lnTo>
                    <a:pt x="5443" y="12334"/>
                  </a:lnTo>
                  <a:lnTo>
                    <a:pt x="5559" y="12315"/>
                  </a:lnTo>
                  <a:lnTo>
                    <a:pt x="5771" y="12257"/>
                  </a:lnTo>
                  <a:lnTo>
                    <a:pt x="6003" y="12179"/>
                  </a:lnTo>
                  <a:lnTo>
                    <a:pt x="6119" y="12141"/>
                  </a:lnTo>
                  <a:lnTo>
                    <a:pt x="6331" y="12141"/>
                  </a:lnTo>
                  <a:lnTo>
                    <a:pt x="6447" y="12179"/>
                  </a:lnTo>
                  <a:lnTo>
                    <a:pt x="6678" y="12257"/>
                  </a:lnTo>
                  <a:lnTo>
                    <a:pt x="6891" y="12315"/>
                  </a:lnTo>
                  <a:lnTo>
                    <a:pt x="7006" y="12334"/>
                  </a:lnTo>
                  <a:lnTo>
                    <a:pt x="7103" y="12334"/>
                  </a:lnTo>
                  <a:lnTo>
                    <a:pt x="7219" y="12315"/>
                  </a:lnTo>
                  <a:lnTo>
                    <a:pt x="7315" y="12257"/>
                  </a:lnTo>
                  <a:lnTo>
                    <a:pt x="7508" y="12122"/>
                  </a:lnTo>
                  <a:lnTo>
                    <a:pt x="7701" y="11986"/>
                  </a:lnTo>
                  <a:lnTo>
                    <a:pt x="7798" y="11929"/>
                  </a:lnTo>
                  <a:lnTo>
                    <a:pt x="7894" y="11890"/>
                  </a:lnTo>
                  <a:lnTo>
                    <a:pt x="8010" y="11871"/>
                  </a:lnTo>
                  <a:lnTo>
                    <a:pt x="8358" y="11871"/>
                  </a:lnTo>
                  <a:lnTo>
                    <a:pt x="8589" y="11890"/>
                  </a:lnTo>
                  <a:lnTo>
                    <a:pt x="8705" y="11871"/>
                  </a:lnTo>
                  <a:lnTo>
                    <a:pt x="8801" y="11832"/>
                  </a:lnTo>
                  <a:lnTo>
                    <a:pt x="8898" y="11774"/>
                  </a:lnTo>
                  <a:lnTo>
                    <a:pt x="8994" y="11697"/>
                  </a:lnTo>
                  <a:lnTo>
                    <a:pt x="9130" y="11523"/>
                  </a:lnTo>
                  <a:lnTo>
                    <a:pt x="9284" y="11330"/>
                  </a:lnTo>
                  <a:lnTo>
                    <a:pt x="9361" y="11253"/>
                  </a:lnTo>
                  <a:lnTo>
                    <a:pt x="9438" y="11195"/>
                  </a:lnTo>
                  <a:lnTo>
                    <a:pt x="9554" y="11137"/>
                  </a:lnTo>
                  <a:lnTo>
                    <a:pt x="9651" y="11099"/>
                  </a:lnTo>
                  <a:lnTo>
                    <a:pt x="9882" y="11041"/>
                  </a:lnTo>
                  <a:lnTo>
                    <a:pt x="10114" y="10983"/>
                  </a:lnTo>
                  <a:lnTo>
                    <a:pt x="10210" y="10944"/>
                  </a:lnTo>
                  <a:lnTo>
                    <a:pt x="10307" y="10886"/>
                  </a:lnTo>
                  <a:lnTo>
                    <a:pt x="10384" y="10790"/>
                  </a:lnTo>
                  <a:lnTo>
                    <a:pt x="10442" y="10693"/>
                  </a:lnTo>
                  <a:lnTo>
                    <a:pt x="10519" y="10481"/>
                  </a:lnTo>
                  <a:lnTo>
                    <a:pt x="10616" y="10269"/>
                  </a:lnTo>
                  <a:lnTo>
                    <a:pt x="10674" y="10172"/>
                  </a:lnTo>
                  <a:lnTo>
                    <a:pt x="10732" y="10076"/>
                  </a:lnTo>
                  <a:lnTo>
                    <a:pt x="10809" y="9998"/>
                  </a:lnTo>
                  <a:lnTo>
                    <a:pt x="10905" y="9941"/>
                  </a:lnTo>
                  <a:lnTo>
                    <a:pt x="11118" y="9825"/>
                  </a:lnTo>
                  <a:lnTo>
                    <a:pt x="11311" y="9690"/>
                  </a:lnTo>
                  <a:lnTo>
                    <a:pt x="11388" y="9612"/>
                  </a:lnTo>
                  <a:lnTo>
                    <a:pt x="11465" y="9535"/>
                  </a:lnTo>
                  <a:lnTo>
                    <a:pt x="11504" y="9439"/>
                  </a:lnTo>
                  <a:lnTo>
                    <a:pt x="11542" y="9342"/>
                  </a:lnTo>
                  <a:lnTo>
                    <a:pt x="11561" y="9091"/>
                  </a:lnTo>
                  <a:lnTo>
                    <a:pt x="11600" y="8860"/>
                  </a:lnTo>
                  <a:lnTo>
                    <a:pt x="11619" y="8744"/>
                  </a:lnTo>
                  <a:lnTo>
                    <a:pt x="11658" y="8647"/>
                  </a:lnTo>
                  <a:lnTo>
                    <a:pt x="11697" y="8551"/>
                  </a:lnTo>
                  <a:lnTo>
                    <a:pt x="11774" y="8454"/>
                  </a:lnTo>
                  <a:lnTo>
                    <a:pt x="11947" y="8300"/>
                  </a:lnTo>
                  <a:lnTo>
                    <a:pt x="12102" y="8126"/>
                  </a:lnTo>
                  <a:lnTo>
                    <a:pt x="12160" y="8030"/>
                  </a:lnTo>
                  <a:lnTo>
                    <a:pt x="12198" y="7933"/>
                  </a:lnTo>
                  <a:lnTo>
                    <a:pt x="12218" y="7817"/>
                  </a:lnTo>
                  <a:lnTo>
                    <a:pt x="12218" y="7702"/>
                  </a:lnTo>
                  <a:lnTo>
                    <a:pt x="12179" y="7470"/>
                  </a:lnTo>
                  <a:lnTo>
                    <a:pt x="12140" y="7238"/>
                  </a:lnTo>
                  <a:lnTo>
                    <a:pt x="12121" y="7123"/>
                  </a:lnTo>
                  <a:lnTo>
                    <a:pt x="12121" y="7026"/>
                  </a:lnTo>
                  <a:lnTo>
                    <a:pt x="12160" y="6910"/>
                  </a:lnTo>
                  <a:lnTo>
                    <a:pt x="12198" y="6814"/>
                  </a:lnTo>
                  <a:lnTo>
                    <a:pt x="12314" y="6601"/>
                  </a:lnTo>
                  <a:lnTo>
                    <a:pt x="12411" y="6389"/>
                  </a:lnTo>
                  <a:lnTo>
                    <a:pt x="12449" y="6273"/>
                  </a:lnTo>
                  <a:lnTo>
                    <a:pt x="12449" y="6177"/>
                  </a:lnTo>
                  <a:lnTo>
                    <a:pt x="12449" y="6061"/>
                  </a:lnTo>
                  <a:lnTo>
                    <a:pt x="12411" y="5945"/>
                  </a:lnTo>
                  <a:lnTo>
                    <a:pt x="12314" y="5733"/>
                  </a:lnTo>
                  <a:lnTo>
                    <a:pt x="12198" y="5521"/>
                  </a:lnTo>
                  <a:lnTo>
                    <a:pt x="12160" y="5424"/>
                  </a:lnTo>
                  <a:lnTo>
                    <a:pt x="12121" y="5328"/>
                  </a:lnTo>
                  <a:lnTo>
                    <a:pt x="12121" y="5212"/>
                  </a:lnTo>
                  <a:lnTo>
                    <a:pt x="12140" y="5096"/>
                  </a:lnTo>
                  <a:lnTo>
                    <a:pt x="12179" y="4864"/>
                  </a:lnTo>
                  <a:lnTo>
                    <a:pt x="12218" y="4633"/>
                  </a:lnTo>
                  <a:lnTo>
                    <a:pt x="12218" y="4517"/>
                  </a:lnTo>
                  <a:lnTo>
                    <a:pt x="12198" y="4420"/>
                  </a:lnTo>
                  <a:lnTo>
                    <a:pt x="12160" y="4305"/>
                  </a:lnTo>
                  <a:lnTo>
                    <a:pt x="12102" y="4208"/>
                  </a:lnTo>
                  <a:lnTo>
                    <a:pt x="11947" y="4034"/>
                  </a:lnTo>
                  <a:lnTo>
                    <a:pt x="11774" y="3880"/>
                  </a:lnTo>
                  <a:lnTo>
                    <a:pt x="11697" y="3784"/>
                  </a:lnTo>
                  <a:lnTo>
                    <a:pt x="11658" y="3687"/>
                  </a:lnTo>
                  <a:lnTo>
                    <a:pt x="11619" y="3591"/>
                  </a:lnTo>
                  <a:lnTo>
                    <a:pt x="11600" y="3475"/>
                  </a:lnTo>
                  <a:lnTo>
                    <a:pt x="11561" y="3243"/>
                  </a:lnTo>
                  <a:lnTo>
                    <a:pt x="11542" y="3012"/>
                  </a:lnTo>
                  <a:lnTo>
                    <a:pt x="11504" y="2896"/>
                  </a:lnTo>
                  <a:lnTo>
                    <a:pt x="11465" y="2799"/>
                  </a:lnTo>
                  <a:lnTo>
                    <a:pt x="11388" y="2722"/>
                  </a:lnTo>
                  <a:lnTo>
                    <a:pt x="11311" y="2645"/>
                  </a:lnTo>
                  <a:lnTo>
                    <a:pt x="11118" y="2529"/>
                  </a:lnTo>
                  <a:lnTo>
                    <a:pt x="10905" y="2394"/>
                  </a:lnTo>
                  <a:lnTo>
                    <a:pt x="10809" y="2336"/>
                  </a:lnTo>
                  <a:lnTo>
                    <a:pt x="10732" y="2259"/>
                  </a:lnTo>
                  <a:lnTo>
                    <a:pt x="10674" y="2162"/>
                  </a:lnTo>
                  <a:lnTo>
                    <a:pt x="10616" y="2066"/>
                  </a:lnTo>
                  <a:lnTo>
                    <a:pt x="10519" y="1853"/>
                  </a:lnTo>
                  <a:lnTo>
                    <a:pt x="10442" y="1641"/>
                  </a:lnTo>
                  <a:lnTo>
                    <a:pt x="10384" y="1545"/>
                  </a:lnTo>
                  <a:lnTo>
                    <a:pt x="10307" y="1467"/>
                  </a:lnTo>
                  <a:lnTo>
                    <a:pt x="10210" y="1390"/>
                  </a:lnTo>
                  <a:lnTo>
                    <a:pt x="10114" y="1352"/>
                  </a:lnTo>
                  <a:lnTo>
                    <a:pt x="9882" y="1294"/>
                  </a:lnTo>
                  <a:lnTo>
                    <a:pt x="9651" y="1236"/>
                  </a:lnTo>
                  <a:lnTo>
                    <a:pt x="9554" y="1197"/>
                  </a:lnTo>
                  <a:lnTo>
                    <a:pt x="9438" y="1139"/>
                  </a:lnTo>
                  <a:lnTo>
                    <a:pt x="9361" y="1081"/>
                  </a:lnTo>
                  <a:lnTo>
                    <a:pt x="9284" y="1004"/>
                  </a:lnTo>
                  <a:lnTo>
                    <a:pt x="9130" y="811"/>
                  </a:lnTo>
                  <a:lnTo>
                    <a:pt x="8994" y="637"/>
                  </a:lnTo>
                  <a:lnTo>
                    <a:pt x="8898" y="560"/>
                  </a:lnTo>
                  <a:lnTo>
                    <a:pt x="8801" y="502"/>
                  </a:lnTo>
                  <a:lnTo>
                    <a:pt x="8705" y="464"/>
                  </a:lnTo>
                  <a:lnTo>
                    <a:pt x="8589" y="444"/>
                  </a:lnTo>
                  <a:lnTo>
                    <a:pt x="8358" y="464"/>
                  </a:lnTo>
                  <a:lnTo>
                    <a:pt x="8010" y="464"/>
                  </a:lnTo>
                  <a:lnTo>
                    <a:pt x="7894" y="444"/>
                  </a:lnTo>
                  <a:lnTo>
                    <a:pt x="7798" y="406"/>
                  </a:lnTo>
                  <a:lnTo>
                    <a:pt x="7701" y="348"/>
                  </a:lnTo>
                  <a:lnTo>
                    <a:pt x="7508" y="213"/>
                  </a:lnTo>
                  <a:lnTo>
                    <a:pt x="7315" y="78"/>
                  </a:lnTo>
                  <a:lnTo>
                    <a:pt x="7219" y="20"/>
                  </a:lnTo>
                  <a:lnTo>
                    <a:pt x="7103" y="1"/>
                  </a:lnTo>
                  <a:lnTo>
                    <a:pt x="7006" y="1"/>
                  </a:lnTo>
                  <a:lnTo>
                    <a:pt x="6891" y="20"/>
                  </a:lnTo>
                  <a:lnTo>
                    <a:pt x="6678" y="78"/>
                  </a:lnTo>
                  <a:lnTo>
                    <a:pt x="6447" y="155"/>
                  </a:lnTo>
                  <a:lnTo>
                    <a:pt x="6331" y="194"/>
                  </a:lnTo>
                  <a:lnTo>
                    <a:pt x="6119" y="194"/>
                  </a:lnTo>
                  <a:lnTo>
                    <a:pt x="6003" y="155"/>
                  </a:lnTo>
                  <a:lnTo>
                    <a:pt x="5771" y="78"/>
                  </a:lnTo>
                  <a:lnTo>
                    <a:pt x="5559" y="20"/>
                  </a:lnTo>
                  <a:lnTo>
                    <a:pt x="54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10"/>
            <p:cNvSpPr/>
            <p:nvPr/>
          </p:nvSpPr>
          <p:spPr>
            <a:xfrm rot="429530">
              <a:off x="7992587" y="4520142"/>
              <a:ext cx="38243" cy="38185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2"/>
                  </a:lnTo>
                  <a:lnTo>
                    <a:pt x="0" y="637"/>
                  </a:lnTo>
                  <a:lnTo>
                    <a:pt x="0" y="753"/>
                  </a:lnTo>
                  <a:lnTo>
                    <a:pt x="39" y="869"/>
                  </a:lnTo>
                  <a:lnTo>
                    <a:pt x="97" y="985"/>
                  </a:lnTo>
                  <a:lnTo>
                    <a:pt x="174" y="1081"/>
                  </a:lnTo>
                  <a:lnTo>
                    <a:pt x="270" y="1159"/>
                  </a:lnTo>
                  <a:lnTo>
                    <a:pt x="386" y="1217"/>
                  </a:lnTo>
                  <a:lnTo>
                    <a:pt x="502" y="1236"/>
                  </a:lnTo>
                  <a:lnTo>
                    <a:pt x="618" y="1255"/>
                  </a:lnTo>
                  <a:lnTo>
                    <a:pt x="753" y="1236"/>
                  </a:lnTo>
                  <a:lnTo>
                    <a:pt x="869" y="1217"/>
                  </a:lnTo>
                  <a:lnTo>
                    <a:pt x="965" y="1159"/>
                  </a:lnTo>
                  <a:lnTo>
                    <a:pt x="1062" y="1081"/>
                  </a:lnTo>
                  <a:lnTo>
                    <a:pt x="1139" y="985"/>
                  </a:lnTo>
                  <a:lnTo>
                    <a:pt x="1197" y="869"/>
                  </a:lnTo>
                  <a:lnTo>
                    <a:pt x="1235" y="753"/>
                  </a:lnTo>
                  <a:lnTo>
                    <a:pt x="1255" y="637"/>
                  </a:lnTo>
                  <a:lnTo>
                    <a:pt x="1235" y="502"/>
                  </a:lnTo>
                  <a:lnTo>
                    <a:pt x="1197" y="387"/>
                  </a:lnTo>
                  <a:lnTo>
                    <a:pt x="1139" y="271"/>
                  </a:lnTo>
                  <a:lnTo>
                    <a:pt x="1062" y="194"/>
                  </a:lnTo>
                  <a:lnTo>
                    <a:pt x="965" y="116"/>
                  </a:lnTo>
                  <a:lnTo>
                    <a:pt x="869" y="58"/>
                  </a:lnTo>
                  <a:lnTo>
                    <a:pt x="753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10"/>
            <p:cNvSpPr/>
            <p:nvPr/>
          </p:nvSpPr>
          <p:spPr>
            <a:xfrm rot="429530">
              <a:off x="8053170" y="4622982"/>
              <a:ext cx="38243" cy="38154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502" y="0"/>
                  </a:moveTo>
                  <a:lnTo>
                    <a:pt x="386" y="39"/>
                  </a:lnTo>
                  <a:lnTo>
                    <a:pt x="290" y="97"/>
                  </a:lnTo>
                  <a:lnTo>
                    <a:pt x="193" y="174"/>
                  </a:lnTo>
                  <a:lnTo>
                    <a:pt x="116" y="270"/>
                  </a:lnTo>
                  <a:lnTo>
                    <a:pt x="58" y="367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62"/>
                  </a:lnTo>
                  <a:lnTo>
                    <a:pt x="290" y="1139"/>
                  </a:lnTo>
                  <a:lnTo>
                    <a:pt x="386" y="1197"/>
                  </a:lnTo>
                  <a:lnTo>
                    <a:pt x="502" y="1235"/>
                  </a:lnTo>
                  <a:lnTo>
                    <a:pt x="637" y="1255"/>
                  </a:lnTo>
                  <a:lnTo>
                    <a:pt x="753" y="1235"/>
                  </a:lnTo>
                  <a:lnTo>
                    <a:pt x="869" y="1197"/>
                  </a:lnTo>
                  <a:lnTo>
                    <a:pt x="985" y="1139"/>
                  </a:lnTo>
                  <a:lnTo>
                    <a:pt x="1081" y="1062"/>
                  </a:lnTo>
                  <a:lnTo>
                    <a:pt x="1158" y="965"/>
                  </a:lnTo>
                  <a:lnTo>
                    <a:pt x="1216" y="869"/>
                  </a:lnTo>
                  <a:lnTo>
                    <a:pt x="1255" y="753"/>
                  </a:lnTo>
                  <a:lnTo>
                    <a:pt x="1255" y="618"/>
                  </a:lnTo>
                  <a:lnTo>
                    <a:pt x="1255" y="502"/>
                  </a:lnTo>
                  <a:lnTo>
                    <a:pt x="1216" y="367"/>
                  </a:lnTo>
                  <a:lnTo>
                    <a:pt x="1158" y="270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69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10"/>
            <p:cNvSpPr/>
            <p:nvPr/>
          </p:nvSpPr>
          <p:spPr>
            <a:xfrm rot="429530">
              <a:off x="8119638" y="4537333"/>
              <a:ext cx="38852" cy="38154"/>
            </a:xfrm>
            <a:custGeom>
              <a:avLst/>
              <a:gdLst/>
              <a:ahLst/>
              <a:cxnLst/>
              <a:rect l="l" t="t" r="r" b="b"/>
              <a:pathLst>
                <a:path w="1275" h="1255" extrusionOk="0">
                  <a:moveTo>
                    <a:pt x="638" y="0"/>
                  </a:moveTo>
                  <a:lnTo>
                    <a:pt x="503" y="19"/>
                  </a:lnTo>
                  <a:lnTo>
                    <a:pt x="387" y="58"/>
                  </a:lnTo>
                  <a:lnTo>
                    <a:pt x="290" y="116"/>
                  </a:lnTo>
                  <a:lnTo>
                    <a:pt x="194" y="193"/>
                  </a:lnTo>
                  <a:lnTo>
                    <a:pt x="116" y="290"/>
                  </a:lnTo>
                  <a:lnTo>
                    <a:pt x="59" y="386"/>
                  </a:lnTo>
                  <a:lnTo>
                    <a:pt x="20" y="502"/>
                  </a:lnTo>
                  <a:lnTo>
                    <a:pt x="1" y="637"/>
                  </a:lnTo>
                  <a:lnTo>
                    <a:pt x="20" y="753"/>
                  </a:lnTo>
                  <a:lnTo>
                    <a:pt x="59" y="888"/>
                  </a:lnTo>
                  <a:lnTo>
                    <a:pt x="116" y="985"/>
                  </a:lnTo>
                  <a:lnTo>
                    <a:pt x="194" y="1081"/>
                  </a:lnTo>
                  <a:lnTo>
                    <a:pt x="290" y="1158"/>
                  </a:lnTo>
                  <a:lnTo>
                    <a:pt x="387" y="1216"/>
                  </a:lnTo>
                  <a:lnTo>
                    <a:pt x="503" y="1255"/>
                  </a:lnTo>
                  <a:lnTo>
                    <a:pt x="773" y="1255"/>
                  </a:lnTo>
                  <a:lnTo>
                    <a:pt x="889" y="1216"/>
                  </a:lnTo>
                  <a:lnTo>
                    <a:pt x="985" y="1158"/>
                  </a:lnTo>
                  <a:lnTo>
                    <a:pt x="1082" y="1081"/>
                  </a:lnTo>
                  <a:lnTo>
                    <a:pt x="1159" y="985"/>
                  </a:lnTo>
                  <a:lnTo>
                    <a:pt x="1217" y="888"/>
                  </a:lnTo>
                  <a:lnTo>
                    <a:pt x="1255" y="753"/>
                  </a:lnTo>
                  <a:lnTo>
                    <a:pt x="1275" y="637"/>
                  </a:lnTo>
                  <a:lnTo>
                    <a:pt x="1255" y="502"/>
                  </a:lnTo>
                  <a:lnTo>
                    <a:pt x="1217" y="386"/>
                  </a:lnTo>
                  <a:lnTo>
                    <a:pt x="1159" y="290"/>
                  </a:lnTo>
                  <a:lnTo>
                    <a:pt x="1082" y="193"/>
                  </a:lnTo>
                  <a:lnTo>
                    <a:pt x="985" y="116"/>
                  </a:lnTo>
                  <a:lnTo>
                    <a:pt x="889" y="58"/>
                  </a:lnTo>
                  <a:lnTo>
                    <a:pt x="773" y="1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10"/>
            <p:cNvSpPr/>
            <p:nvPr/>
          </p:nvSpPr>
          <p:spPr>
            <a:xfrm rot="429530">
              <a:off x="8085670" y="4741821"/>
              <a:ext cx="38852" cy="38154"/>
            </a:xfrm>
            <a:custGeom>
              <a:avLst/>
              <a:gdLst/>
              <a:ahLst/>
              <a:cxnLst/>
              <a:rect l="l" t="t" r="r" b="b"/>
              <a:pathLst>
                <a:path w="1275" h="1255" extrusionOk="0">
                  <a:moveTo>
                    <a:pt x="637" y="0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9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85"/>
                  </a:lnTo>
                  <a:lnTo>
                    <a:pt x="193" y="1081"/>
                  </a:lnTo>
                  <a:lnTo>
                    <a:pt x="290" y="1158"/>
                  </a:lnTo>
                  <a:lnTo>
                    <a:pt x="386" y="1216"/>
                  </a:lnTo>
                  <a:lnTo>
                    <a:pt x="502" y="1236"/>
                  </a:lnTo>
                  <a:lnTo>
                    <a:pt x="637" y="1255"/>
                  </a:lnTo>
                  <a:lnTo>
                    <a:pt x="773" y="1236"/>
                  </a:lnTo>
                  <a:lnTo>
                    <a:pt x="888" y="1216"/>
                  </a:lnTo>
                  <a:lnTo>
                    <a:pt x="985" y="1158"/>
                  </a:lnTo>
                  <a:lnTo>
                    <a:pt x="1081" y="1081"/>
                  </a:lnTo>
                  <a:lnTo>
                    <a:pt x="1159" y="985"/>
                  </a:lnTo>
                  <a:lnTo>
                    <a:pt x="1216" y="869"/>
                  </a:lnTo>
                  <a:lnTo>
                    <a:pt x="1255" y="753"/>
                  </a:lnTo>
                  <a:lnTo>
                    <a:pt x="1274" y="637"/>
                  </a:lnTo>
                  <a:lnTo>
                    <a:pt x="1255" y="502"/>
                  </a:lnTo>
                  <a:lnTo>
                    <a:pt x="1216" y="386"/>
                  </a:lnTo>
                  <a:lnTo>
                    <a:pt x="1159" y="271"/>
                  </a:lnTo>
                  <a:lnTo>
                    <a:pt x="1081" y="174"/>
                  </a:lnTo>
                  <a:lnTo>
                    <a:pt x="985" y="97"/>
                  </a:lnTo>
                  <a:lnTo>
                    <a:pt x="888" y="39"/>
                  </a:lnTo>
                  <a:lnTo>
                    <a:pt x="773" y="20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10"/>
            <p:cNvSpPr/>
            <p:nvPr/>
          </p:nvSpPr>
          <p:spPr>
            <a:xfrm rot="429530">
              <a:off x="8170691" y="4654871"/>
              <a:ext cx="38243" cy="38185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502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19" y="503"/>
                  </a:lnTo>
                  <a:lnTo>
                    <a:pt x="0" y="618"/>
                  </a:lnTo>
                  <a:lnTo>
                    <a:pt x="19" y="753"/>
                  </a:lnTo>
                  <a:lnTo>
                    <a:pt x="58" y="869"/>
                  </a:lnTo>
                  <a:lnTo>
                    <a:pt x="116" y="966"/>
                  </a:lnTo>
                  <a:lnTo>
                    <a:pt x="193" y="1062"/>
                  </a:lnTo>
                  <a:lnTo>
                    <a:pt x="270" y="1139"/>
                  </a:lnTo>
                  <a:lnTo>
                    <a:pt x="386" y="1197"/>
                  </a:lnTo>
                  <a:lnTo>
                    <a:pt x="502" y="1236"/>
                  </a:lnTo>
                  <a:lnTo>
                    <a:pt x="637" y="1255"/>
                  </a:lnTo>
                  <a:lnTo>
                    <a:pt x="753" y="1236"/>
                  </a:lnTo>
                  <a:lnTo>
                    <a:pt x="869" y="1197"/>
                  </a:lnTo>
                  <a:lnTo>
                    <a:pt x="984" y="1139"/>
                  </a:lnTo>
                  <a:lnTo>
                    <a:pt x="1081" y="1062"/>
                  </a:lnTo>
                  <a:lnTo>
                    <a:pt x="1158" y="966"/>
                  </a:lnTo>
                  <a:lnTo>
                    <a:pt x="1216" y="869"/>
                  </a:lnTo>
                  <a:lnTo>
                    <a:pt x="1235" y="753"/>
                  </a:lnTo>
                  <a:lnTo>
                    <a:pt x="1255" y="618"/>
                  </a:lnTo>
                  <a:lnTo>
                    <a:pt x="1235" y="503"/>
                  </a:lnTo>
                  <a:lnTo>
                    <a:pt x="1216" y="387"/>
                  </a:lnTo>
                  <a:lnTo>
                    <a:pt x="1158" y="271"/>
                  </a:lnTo>
                  <a:lnTo>
                    <a:pt x="1081" y="174"/>
                  </a:lnTo>
                  <a:lnTo>
                    <a:pt x="984" y="97"/>
                  </a:lnTo>
                  <a:lnTo>
                    <a:pt x="869" y="39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10"/>
            <p:cNvSpPr/>
            <p:nvPr/>
          </p:nvSpPr>
          <p:spPr>
            <a:xfrm rot="429530">
              <a:off x="7913962" y="4612578"/>
              <a:ext cx="38243" cy="38762"/>
            </a:xfrm>
            <a:custGeom>
              <a:avLst/>
              <a:gdLst/>
              <a:ahLst/>
              <a:cxnLst/>
              <a:rect l="l" t="t" r="r" b="b"/>
              <a:pathLst>
                <a:path w="1255" h="1275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59"/>
                  </a:lnTo>
                  <a:lnTo>
                    <a:pt x="270" y="116"/>
                  </a:lnTo>
                  <a:lnTo>
                    <a:pt x="174" y="194"/>
                  </a:lnTo>
                  <a:lnTo>
                    <a:pt x="97" y="290"/>
                  </a:lnTo>
                  <a:lnTo>
                    <a:pt x="39" y="387"/>
                  </a:lnTo>
                  <a:lnTo>
                    <a:pt x="0" y="502"/>
                  </a:lnTo>
                  <a:lnTo>
                    <a:pt x="0" y="638"/>
                  </a:lnTo>
                  <a:lnTo>
                    <a:pt x="0" y="773"/>
                  </a:lnTo>
                  <a:lnTo>
                    <a:pt x="39" y="888"/>
                  </a:lnTo>
                  <a:lnTo>
                    <a:pt x="97" y="985"/>
                  </a:lnTo>
                  <a:lnTo>
                    <a:pt x="174" y="1081"/>
                  </a:lnTo>
                  <a:lnTo>
                    <a:pt x="270" y="1159"/>
                  </a:lnTo>
                  <a:lnTo>
                    <a:pt x="386" y="1217"/>
                  </a:lnTo>
                  <a:lnTo>
                    <a:pt x="502" y="1255"/>
                  </a:lnTo>
                  <a:lnTo>
                    <a:pt x="618" y="1274"/>
                  </a:lnTo>
                  <a:lnTo>
                    <a:pt x="753" y="1255"/>
                  </a:lnTo>
                  <a:lnTo>
                    <a:pt x="869" y="1217"/>
                  </a:lnTo>
                  <a:lnTo>
                    <a:pt x="984" y="1159"/>
                  </a:lnTo>
                  <a:lnTo>
                    <a:pt x="1062" y="1081"/>
                  </a:lnTo>
                  <a:lnTo>
                    <a:pt x="1139" y="985"/>
                  </a:lnTo>
                  <a:lnTo>
                    <a:pt x="1197" y="888"/>
                  </a:lnTo>
                  <a:lnTo>
                    <a:pt x="1235" y="773"/>
                  </a:lnTo>
                  <a:lnTo>
                    <a:pt x="1255" y="638"/>
                  </a:lnTo>
                  <a:lnTo>
                    <a:pt x="1235" y="502"/>
                  </a:lnTo>
                  <a:lnTo>
                    <a:pt x="1197" y="387"/>
                  </a:lnTo>
                  <a:lnTo>
                    <a:pt x="1139" y="290"/>
                  </a:lnTo>
                  <a:lnTo>
                    <a:pt x="1062" y="194"/>
                  </a:lnTo>
                  <a:lnTo>
                    <a:pt x="984" y="116"/>
                  </a:lnTo>
                  <a:lnTo>
                    <a:pt x="869" y="59"/>
                  </a:lnTo>
                  <a:lnTo>
                    <a:pt x="753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10"/>
            <p:cNvSpPr/>
            <p:nvPr/>
          </p:nvSpPr>
          <p:spPr>
            <a:xfrm rot="429530">
              <a:off x="7965469" y="4721937"/>
              <a:ext cx="38243" cy="38185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502" y="1"/>
                  </a:moveTo>
                  <a:lnTo>
                    <a:pt x="386" y="40"/>
                  </a:lnTo>
                  <a:lnTo>
                    <a:pt x="290" y="97"/>
                  </a:lnTo>
                  <a:lnTo>
                    <a:pt x="193" y="175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19" y="503"/>
                  </a:lnTo>
                  <a:lnTo>
                    <a:pt x="0" y="619"/>
                  </a:lnTo>
                  <a:lnTo>
                    <a:pt x="19" y="754"/>
                  </a:lnTo>
                  <a:lnTo>
                    <a:pt x="58" y="870"/>
                  </a:lnTo>
                  <a:lnTo>
                    <a:pt x="116" y="985"/>
                  </a:lnTo>
                  <a:lnTo>
                    <a:pt x="193" y="1063"/>
                  </a:lnTo>
                  <a:lnTo>
                    <a:pt x="290" y="1140"/>
                  </a:lnTo>
                  <a:lnTo>
                    <a:pt x="386" y="1198"/>
                  </a:lnTo>
                  <a:lnTo>
                    <a:pt x="502" y="1236"/>
                  </a:lnTo>
                  <a:lnTo>
                    <a:pt x="637" y="1256"/>
                  </a:lnTo>
                  <a:lnTo>
                    <a:pt x="753" y="1236"/>
                  </a:lnTo>
                  <a:lnTo>
                    <a:pt x="888" y="1198"/>
                  </a:lnTo>
                  <a:lnTo>
                    <a:pt x="985" y="1140"/>
                  </a:lnTo>
                  <a:lnTo>
                    <a:pt x="1081" y="1063"/>
                  </a:lnTo>
                  <a:lnTo>
                    <a:pt x="1158" y="985"/>
                  </a:lnTo>
                  <a:lnTo>
                    <a:pt x="1216" y="870"/>
                  </a:lnTo>
                  <a:lnTo>
                    <a:pt x="1255" y="754"/>
                  </a:lnTo>
                  <a:lnTo>
                    <a:pt x="1255" y="619"/>
                  </a:lnTo>
                  <a:lnTo>
                    <a:pt x="1255" y="503"/>
                  </a:lnTo>
                  <a:lnTo>
                    <a:pt x="1216" y="387"/>
                  </a:lnTo>
                  <a:lnTo>
                    <a:pt x="1158" y="271"/>
                  </a:lnTo>
                  <a:lnTo>
                    <a:pt x="1081" y="175"/>
                  </a:lnTo>
                  <a:lnTo>
                    <a:pt x="985" y="97"/>
                  </a:lnTo>
                  <a:lnTo>
                    <a:pt x="888" y="40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10"/>
            <p:cNvSpPr/>
            <p:nvPr/>
          </p:nvSpPr>
          <p:spPr>
            <a:xfrm rot="429530">
              <a:off x="8673637" y="3876627"/>
              <a:ext cx="172962" cy="172530"/>
            </a:xfrm>
            <a:custGeom>
              <a:avLst/>
              <a:gdLst/>
              <a:ahLst/>
              <a:cxnLst/>
              <a:rect l="l" t="t" r="r" b="b"/>
              <a:pathLst>
                <a:path w="5676" h="5675" extrusionOk="0">
                  <a:moveTo>
                    <a:pt x="2838" y="0"/>
                  </a:moveTo>
                  <a:lnTo>
                    <a:pt x="2799" y="19"/>
                  </a:lnTo>
                  <a:lnTo>
                    <a:pt x="2761" y="19"/>
                  </a:lnTo>
                  <a:lnTo>
                    <a:pt x="2684" y="97"/>
                  </a:lnTo>
                  <a:lnTo>
                    <a:pt x="2645" y="193"/>
                  </a:lnTo>
                  <a:lnTo>
                    <a:pt x="2606" y="328"/>
                  </a:lnTo>
                  <a:lnTo>
                    <a:pt x="2568" y="483"/>
                  </a:lnTo>
                  <a:lnTo>
                    <a:pt x="2549" y="656"/>
                  </a:lnTo>
                  <a:lnTo>
                    <a:pt x="2529" y="1062"/>
                  </a:lnTo>
                  <a:lnTo>
                    <a:pt x="2510" y="1467"/>
                  </a:lnTo>
                  <a:lnTo>
                    <a:pt x="2491" y="1853"/>
                  </a:lnTo>
                  <a:lnTo>
                    <a:pt x="2471" y="2007"/>
                  </a:lnTo>
                  <a:lnTo>
                    <a:pt x="2433" y="2162"/>
                  </a:lnTo>
                  <a:lnTo>
                    <a:pt x="2394" y="2278"/>
                  </a:lnTo>
                  <a:lnTo>
                    <a:pt x="2356" y="2355"/>
                  </a:lnTo>
                  <a:lnTo>
                    <a:pt x="2278" y="2393"/>
                  </a:lnTo>
                  <a:lnTo>
                    <a:pt x="2163" y="2432"/>
                  </a:lnTo>
                  <a:lnTo>
                    <a:pt x="2008" y="2471"/>
                  </a:lnTo>
                  <a:lnTo>
                    <a:pt x="1854" y="2490"/>
                  </a:lnTo>
                  <a:lnTo>
                    <a:pt x="1468" y="2509"/>
                  </a:lnTo>
                  <a:lnTo>
                    <a:pt x="1062" y="2528"/>
                  </a:lnTo>
                  <a:lnTo>
                    <a:pt x="657" y="2548"/>
                  </a:lnTo>
                  <a:lnTo>
                    <a:pt x="483" y="2567"/>
                  </a:lnTo>
                  <a:lnTo>
                    <a:pt x="329" y="2606"/>
                  </a:lnTo>
                  <a:lnTo>
                    <a:pt x="194" y="2644"/>
                  </a:lnTo>
                  <a:lnTo>
                    <a:pt x="97" y="2683"/>
                  </a:lnTo>
                  <a:lnTo>
                    <a:pt x="20" y="2760"/>
                  </a:lnTo>
                  <a:lnTo>
                    <a:pt x="20" y="2799"/>
                  </a:lnTo>
                  <a:lnTo>
                    <a:pt x="1" y="2837"/>
                  </a:lnTo>
                  <a:lnTo>
                    <a:pt x="20" y="2876"/>
                  </a:lnTo>
                  <a:lnTo>
                    <a:pt x="20" y="2914"/>
                  </a:lnTo>
                  <a:lnTo>
                    <a:pt x="97" y="2992"/>
                  </a:lnTo>
                  <a:lnTo>
                    <a:pt x="194" y="3030"/>
                  </a:lnTo>
                  <a:lnTo>
                    <a:pt x="329" y="3069"/>
                  </a:lnTo>
                  <a:lnTo>
                    <a:pt x="483" y="3107"/>
                  </a:lnTo>
                  <a:lnTo>
                    <a:pt x="657" y="3127"/>
                  </a:lnTo>
                  <a:lnTo>
                    <a:pt x="1062" y="3146"/>
                  </a:lnTo>
                  <a:lnTo>
                    <a:pt x="1468" y="3165"/>
                  </a:lnTo>
                  <a:lnTo>
                    <a:pt x="1854" y="3185"/>
                  </a:lnTo>
                  <a:lnTo>
                    <a:pt x="2008" y="3204"/>
                  </a:lnTo>
                  <a:lnTo>
                    <a:pt x="2163" y="3243"/>
                  </a:lnTo>
                  <a:lnTo>
                    <a:pt x="2278" y="3281"/>
                  </a:lnTo>
                  <a:lnTo>
                    <a:pt x="2356" y="3339"/>
                  </a:lnTo>
                  <a:lnTo>
                    <a:pt x="2394" y="3416"/>
                  </a:lnTo>
                  <a:lnTo>
                    <a:pt x="2433" y="3532"/>
                  </a:lnTo>
                  <a:lnTo>
                    <a:pt x="2471" y="3667"/>
                  </a:lnTo>
                  <a:lnTo>
                    <a:pt x="2491" y="3841"/>
                  </a:lnTo>
                  <a:lnTo>
                    <a:pt x="2510" y="4208"/>
                  </a:lnTo>
                  <a:lnTo>
                    <a:pt x="2529" y="4632"/>
                  </a:lnTo>
                  <a:lnTo>
                    <a:pt x="2549" y="5018"/>
                  </a:lnTo>
                  <a:lnTo>
                    <a:pt x="2568" y="5192"/>
                  </a:lnTo>
                  <a:lnTo>
                    <a:pt x="2606" y="5346"/>
                  </a:lnTo>
                  <a:lnTo>
                    <a:pt x="2645" y="5481"/>
                  </a:lnTo>
                  <a:lnTo>
                    <a:pt x="2684" y="5578"/>
                  </a:lnTo>
                  <a:lnTo>
                    <a:pt x="2761" y="5655"/>
                  </a:lnTo>
                  <a:lnTo>
                    <a:pt x="2799" y="5674"/>
                  </a:lnTo>
                  <a:lnTo>
                    <a:pt x="2877" y="5674"/>
                  </a:lnTo>
                  <a:lnTo>
                    <a:pt x="2915" y="5655"/>
                  </a:lnTo>
                  <a:lnTo>
                    <a:pt x="2992" y="5578"/>
                  </a:lnTo>
                  <a:lnTo>
                    <a:pt x="3031" y="5481"/>
                  </a:lnTo>
                  <a:lnTo>
                    <a:pt x="3070" y="5346"/>
                  </a:lnTo>
                  <a:lnTo>
                    <a:pt x="3108" y="5192"/>
                  </a:lnTo>
                  <a:lnTo>
                    <a:pt x="3128" y="5018"/>
                  </a:lnTo>
                  <a:lnTo>
                    <a:pt x="3147" y="4632"/>
                  </a:lnTo>
                  <a:lnTo>
                    <a:pt x="3166" y="4208"/>
                  </a:lnTo>
                  <a:lnTo>
                    <a:pt x="3185" y="3841"/>
                  </a:lnTo>
                  <a:lnTo>
                    <a:pt x="3205" y="3667"/>
                  </a:lnTo>
                  <a:lnTo>
                    <a:pt x="3243" y="3532"/>
                  </a:lnTo>
                  <a:lnTo>
                    <a:pt x="3282" y="3416"/>
                  </a:lnTo>
                  <a:lnTo>
                    <a:pt x="3340" y="3339"/>
                  </a:lnTo>
                  <a:lnTo>
                    <a:pt x="3417" y="3281"/>
                  </a:lnTo>
                  <a:lnTo>
                    <a:pt x="3533" y="3243"/>
                  </a:lnTo>
                  <a:lnTo>
                    <a:pt x="3668" y="3204"/>
                  </a:lnTo>
                  <a:lnTo>
                    <a:pt x="3842" y="3185"/>
                  </a:lnTo>
                  <a:lnTo>
                    <a:pt x="4208" y="3165"/>
                  </a:lnTo>
                  <a:lnTo>
                    <a:pt x="4633" y="3146"/>
                  </a:lnTo>
                  <a:lnTo>
                    <a:pt x="5019" y="3127"/>
                  </a:lnTo>
                  <a:lnTo>
                    <a:pt x="5193" y="3107"/>
                  </a:lnTo>
                  <a:lnTo>
                    <a:pt x="5347" y="3069"/>
                  </a:lnTo>
                  <a:lnTo>
                    <a:pt x="5482" y="3030"/>
                  </a:lnTo>
                  <a:lnTo>
                    <a:pt x="5598" y="2992"/>
                  </a:lnTo>
                  <a:lnTo>
                    <a:pt x="5656" y="2914"/>
                  </a:lnTo>
                  <a:lnTo>
                    <a:pt x="5675" y="2876"/>
                  </a:lnTo>
                  <a:lnTo>
                    <a:pt x="5675" y="2837"/>
                  </a:lnTo>
                  <a:lnTo>
                    <a:pt x="5675" y="2799"/>
                  </a:lnTo>
                  <a:lnTo>
                    <a:pt x="5656" y="2760"/>
                  </a:lnTo>
                  <a:lnTo>
                    <a:pt x="5598" y="2683"/>
                  </a:lnTo>
                  <a:lnTo>
                    <a:pt x="5482" y="2644"/>
                  </a:lnTo>
                  <a:lnTo>
                    <a:pt x="5347" y="2606"/>
                  </a:lnTo>
                  <a:lnTo>
                    <a:pt x="5193" y="2567"/>
                  </a:lnTo>
                  <a:lnTo>
                    <a:pt x="5019" y="2548"/>
                  </a:lnTo>
                  <a:lnTo>
                    <a:pt x="4633" y="2528"/>
                  </a:lnTo>
                  <a:lnTo>
                    <a:pt x="4208" y="2509"/>
                  </a:lnTo>
                  <a:lnTo>
                    <a:pt x="3842" y="2490"/>
                  </a:lnTo>
                  <a:lnTo>
                    <a:pt x="3668" y="2471"/>
                  </a:lnTo>
                  <a:lnTo>
                    <a:pt x="3533" y="2432"/>
                  </a:lnTo>
                  <a:lnTo>
                    <a:pt x="3417" y="2393"/>
                  </a:lnTo>
                  <a:lnTo>
                    <a:pt x="3340" y="2355"/>
                  </a:lnTo>
                  <a:lnTo>
                    <a:pt x="3282" y="2278"/>
                  </a:lnTo>
                  <a:lnTo>
                    <a:pt x="3243" y="2162"/>
                  </a:lnTo>
                  <a:lnTo>
                    <a:pt x="3205" y="2007"/>
                  </a:lnTo>
                  <a:lnTo>
                    <a:pt x="3185" y="1853"/>
                  </a:lnTo>
                  <a:lnTo>
                    <a:pt x="3166" y="1467"/>
                  </a:lnTo>
                  <a:lnTo>
                    <a:pt x="3147" y="1062"/>
                  </a:lnTo>
                  <a:lnTo>
                    <a:pt x="3128" y="656"/>
                  </a:lnTo>
                  <a:lnTo>
                    <a:pt x="3108" y="483"/>
                  </a:lnTo>
                  <a:lnTo>
                    <a:pt x="3070" y="328"/>
                  </a:lnTo>
                  <a:lnTo>
                    <a:pt x="3031" y="193"/>
                  </a:lnTo>
                  <a:lnTo>
                    <a:pt x="2992" y="97"/>
                  </a:lnTo>
                  <a:lnTo>
                    <a:pt x="2915" y="19"/>
                  </a:lnTo>
                  <a:lnTo>
                    <a:pt x="2877" y="19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10"/>
            <p:cNvSpPr/>
            <p:nvPr/>
          </p:nvSpPr>
          <p:spPr>
            <a:xfrm rot="429530">
              <a:off x="8767270" y="4613406"/>
              <a:ext cx="172932" cy="172561"/>
            </a:xfrm>
            <a:custGeom>
              <a:avLst/>
              <a:gdLst/>
              <a:ahLst/>
              <a:cxnLst/>
              <a:rect l="l" t="t" r="r" b="b"/>
              <a:pathLst>
                <a:path w="5675" h="5676" extrusionOk="0">
                  <a:moveTo>
                    <a:pt x="2799" y="1"/>
                  </a:moveTo>
                  <a:lnTo>
                    <a:pt x="2760" y="20"/>
                  </a:lnTo>
                  <a:lnTo>
                    <a:pt x="2702" y="97"/>
                  </a:lnTo>
                  <a:lnTo>
                    <a:pt x="2645" y="194"/>
                  </a:lnTo>
                  <a:lnTo>
                    <a:pt x="2606" y="329"/>
                  </a:lnTo>
                  <a:lnTo>
                    <a:pt x="2567" y="483"/>
                  </a:lnTo>
                  <a:lnTo>
                    <a:pt x="2548" y="657"/>
                  </a:lnTo>
                  <a:lnTo>
                    <a:pt x="2529" y="1062"/>
                  </a:lnTo>
                  <a:lnTo>
                    <a:pt x="2509" y="1468"/>
                  </a:lnTo>
                  <a:lnTo>
                    <a:pt x="2490" y="1854"/>
                  </a:lnTo>
                  <a:lnTo>
                    <a:pt x="2471" y="2008"/>
                  </a:lnTo>
                  <a:lnTo>
                    <a:pt x="2452" y="2163"/>
                  </a:lnTo>
                  <a:lnTo>
                    <a:pt x="2394" y="2259"/>
                  </a:lnTo>
                  <a:lnTo>
                    <a:pt x="2355" y="2356"/>
                  </a:lnTo>
                  <a:lnTo>
                    <a:pt x="2278" y="2394"/>
                  </a:lnTo>
                  <a:lnTo>
                    <a:pt x="2162" y="2433"/>
                  </a:lnTo>
                  <a:lnTo>
                    <a:pt x="2008" y="2471"/>
                  </a:lnTo>
                  <a:lnTo>
                    <a:pt x="1853" y="2491"/>
                  </a:lnTo>
                  <a:lnTo>
                    <a:pt x="1467" y="2510"/>
                  </a:lnTo>
                  <a:lnTo>
                    <a:pt x="1062" y="2529"/>
                  </a:lnTo>
                  <a:lnTo>
                    <a:pt x="657" y="2549"/>
                  </a:lnTo>
                  <a:lnTo>
                    <a:pt x="483" y="2568"/>
                  </a:lnTo>
                  <a:lnTo>
                    <a:pt x="328" y="2607"/>
                  </a:lnTo>
                  <a:lnTo>
                    <a:pt x="193" y="2645"/>
                  </a:lnTo>
                  <a:lnTo>
                    <a:pt x="97" y="2684"/>
                  </a:lnTo>
                  <a:lnTo>
                    <a:pt x="20" y="2761"/>
                  </a:lnTo>
                  <a:lnTo>
                    <a:pt x="20" y="2800"/>
                  </a:lnTo>
                  <a:lnTo>
                    <a:pt x="0" y="2838"/>
                  </a:lnTo>
                  <a:lnTo>
                    <a:pt x="20" y="2877"/>
                  </a:lnTo>
                  <a:lnTo>
                    <a:pt x="20" y="2915"/>
                  </a:lnTo>
                  <a:lnTo>
                    <a:pt x="97" y="2993"/>
                  </a:lnTo>
                  <a:lnTo>
                    <a:pt x="193" y="3031"/>
                  </a:lnTo>
                  <a:lnTo>
                    <a:pt x="328" y="3070"/>
                  </a:lnTo>
                  <a:lnTo>
                    <a:pt x="483" y="3108"/>
                  </a:lnTo>
                  <a:lnTo>
                    <a:pt x="657" y="3128"/>
                  </a:lnTo>
                  <a:lnTo>
                    <a:pt x="1062" y="3147"/>
                  </a:lnTo>
                  <a:lnTo>
                    <a:pt x="1467" y="3166"/>
                  </a:lnTo>
                  <a:lnTo>
                    <a:pt x="1853" y="3186"/>
                  </a:lnTo>
                  <a:lnTo>
                    <a:pt x="2008" y="3205"/>
                  </a:lnTo>
                  <a:lnTo>
                    <a:pt x="2162" y="3243"/>
                  </a:lnTo>
                  <a:lnTo>
                    <a:pt x="2278" y="3282"/>
                  </a:lnTo>
                  <a:lnTo>
                    <a:pt x="2355" y="3321"/>
                  </a:lnTo>
                  <a:lnTo>
                    <a:pt x="2394" y="3417"/>
                  </a:lnTo>
                  <a:lnTo>
                    <a:pt x="2452" y="3514"/>
                  </a:lnTo>
                  <a:lnTo>
                    <a:pt x="2471" y="3668"/>
                  </a:lnTo>
                  <a:lnTo>
                    <a:pt x="2490" y="3823"/>
                  </a:lnTo>
                  <a:lnTo>
                    <a:pt x="2509" y="4209"/>
                  </a:lnTo>
                  <a:lnTo>
                    <a:pt x="2529" y="4614"/>
                  </a:lnTo>
                  <a:lnTo>
                    <a:pt x="2548" y="5019"/>
                  </a:lnTo>
                  <a:lnTo>
                    <a:pt x="2567" y="5193"/>
                  </a:lnTo>
                  <a:lnTo>
                    <a:pt x="2606" y="5347"/>
                  </a:lnTo>
                  <a:lnTo>
                    <a:pt x="2645" y="5482"/>
                  </a:lnTo>
                  <a:lnTo>
                    <a:pt x="2702" y="5579"/>
                  </a:lnTo>
                  <a:lnTo>
                    <a:pt x="2760" y="5656"/>
                  </a:lnTo>
                  <a:lnTo>
                    <a:pt x="2799" y="5675"/>
                  </a:lnTo>
                  <a:lnTo>
                    <a:pt x="2876" y="5675"/>
                  </a:lnTo>
                  <a:lnTo>
                    <a:pt x="2915" y="5656"/>
                  </a:lnTo>
                  <a:lnTo>
                    <a:pt x="2992" y="5579"/>
                  </a:lnTo>
                  <a:lnTo>
                    <a:pt x="3031" y="5482"/>
                  </a:lnTo>
                  <a:lnTo>
                    <a:pt x="3069" y="5347"/>
                  </a:lnTo>
                  <a:lnTo>
                    <a:pt x="3108" y="5193"/>
                  </a:lnTo>
                  <a:lnTo>
                    <a:pt x="3127" y="5019"/>
                  </a:lnTo>
                  <a:lnTo>
                    <a:pt x="3146" y="4614"/>
                  </a:lnTo>
                  <a:lnTo>
                    <a:pt x="3166" y="4209"/>
                  </a:lnTo>
                  <a:lnTo>
                    <a:pt x="3185" y="3823"/>
                  </a:lnTo>
                  <a:lnTo>
                    <a:pt x="3204" y="3668"/>
                  </a:lnTo>
                  <a:lnTo>
                    <a:pt x="3243" y="3514"/>
                  </a:lnTo>
                  <a:lnTo>
                    <a:pt x="3281" y="3417"/>
                  </a:lnTo>
                  <a:lnTo>
                    <a:pt x="3339" y="3321"/>
                  </a:lnTo>
                  <a:lnTo>
                    <a:pt x="3417" y="3282"/>
                  </a:lnTo>
                  <a:lnTo>
                    <a:pt x="3532" y="3243"/>
                  </a:lnTo>
                  <a:lnTo>
                    <a:pt x="3667" y="3205"/>
                  </a:lnTo>
                  <a:lnTo>
                    <a:pt x="3841" y="3186"/>
                  </a:lnTo>
                  <a:lnTo>
                    <a:pt x="4208" y="3166"/>
                  </a:lnTo>
                  <a:lnTo>
                    <a:pt x="4633" y="3147"/>
                  </a:lnTo>
                  <a:lnTo>
                    <a:pt x="5019" y="3128"/>
                  </a:lnTo>
                  <a:lnTo>
                    <a:pt x="5192" y="3108"/>
                  </a:lnTo>
                  <a:lnTo>
                    <a:pt x="5347" y="3070"/>
                  </a:lnTo>
                  <a:lnTo>
                    <a:pt x="5482" y="3031"/>
                  </a:lnTo>
                  <a:lnTo>
                    <a:pt x="5598" y="2993"/>
                  </a:lnTo>
                  <a:lnTo>
                    <a:pt x="5655" y="2915"/>
                  </a:lnTo>
                  <a:lnTo>
                    <a:pt x="5675" y="2877"/>
                  </a:lnTo>
                  <a:lnTo>
                    <a:pt x="5675" y="2838"/>
                  </a:lnTo>
                  <a:lnTo>
                    <a:pt x="5675" y="2800"/>
                  </a:lnTo>
                  <a:lnTo>
                    <a:pt x="5655" y="2761"/>
                  </a:lnTo>
                  <a:lnTo>
                    <a:pt x="5598" y="2684"/>
                  </a:lnTo>
                  <a:lnTo>
                    <a:pt x="5482" y="2645"/>
                  </a:lnTo>
                  <a:lnTo>
                    <a:pt x="5347" y="2607"/>
                  </a:lnTo>
                  <a:lnTo>
                    <a:pt x="5192" y="2568"/>
                  </a:lnTo>
                  <a:lnTo>
                    <a:pt x="5019" y="2549"/>
                  </a:lnTo>
                  <a:lnTo>
                    <a:pt x="4633" y="2529"/>
                  </a:lnTo>
                  <a:lnTo>
                    <a:pt x="4208" y="2510"/>
                  </a:lnTo>
                  <a:lnTo>
                    <a:pt x="3841" y="2491"/>
                  </a:lnTo>
                  <a:lnTo>
                    <a:pt x="3667" y="2471"/>
                  </a:lnTo>
                  <a:lnTo>
                    <a:pt x="3532" y="2433"/>
                  </a:lnTo>
                  <a:lnTo>
                    <a:pt x="3417" y="2394"/>
                  </a:lnTo>
                  <a:lnTo>
                    <a:pt x="3339" y="2356"/>
                  </a:lnTo>
                  <a:lnTo>
                    <a:pt x="3281" y="2259"/>
                  </a:lnTo>
                  <a:lnTo>
                    <a:pt x="3243" y="2163"/>
                  </a:lnTo>
                  <a:lnTo>
                    <a:pt x="3204" y="2008"/>
                  </a:lnTo>
                  <a:lnTo>
                    <a:pt x="3185" y="1854"/>
                  </a:lnTo>
                  <a:lnTo>
                    <a:pt x="3166" y="1468"/>
                  </a:lnTo>
                  <a:lnTo>
                    <a:pt x="3146" y="1062"/>
                  </a:lnTo>
                  <a:lnTo>
                    <a:pt x="3127" y="657"/>
                  </a:lnTo>
                  <a:lnTo>
                    <a:pt x="3108" y="483"/>
                  </a:lnTo>
                  <a:lnTo>
                    <a:pt x="3069" y="329"/>
                  </a:lnTo>
                  <a:lnTo>
                    <a:pt x="3031" y="194"/>
                  </a:lnTo>
                  <a:lnTo>
                    <a:pt x="2992" y="97"/>
                  </a:lnTo>
                  <a:lnTo>
                    <a:pt x="2915" y="20"/>
                  </a:lnTo>
                  <a:lnTo>
                    <a:pt x="2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0"/>
            <p:cNvSpPr/>
            <p:nvPr/>
          </p:nvSpPr>
          <p:spPr>
            <a:xfrm rot="429530">
              <a:off x="7893077" y="4239272"/>
              <a:ext cx="172962" cy="172530"/>
            </a:xfrm>
            <a:custGeom>
              <a:avLst/>
              <a:gdLst/>
              <a:ahLst/>
              <a:cxnLst/>
              <a:rect l="l" t="t" r="r" b="b"/>
              <a:pathLst>
                <a:path w="5676" h="5675" extrusionOk="0">
                  <a:moveTo>
                    <a:pt x="2799" y="0"/>
                  </a:moveTo>
                  <a:lnTo>
                    <a:pt x="2761" y="20"/>
                  </a:lnTo>
                  <a:lnTo>
                    <a:pt x="2703" y="97"/>
                  </a:lnTo>
                  <a:lnTo>
                    <a:pt x="2645" y="193"/>
                  </a:lnTo>
                  <a:lnTo>
                    <a:pt x="2606" y="329"/>
                  </a:lnTo>
                  <a:lnTo>
                    <a:pt x="2568" y="483"/>
                  </a:lnTo>
                  <a:lnTo>
                    <a:pt x="2548" y="657"/>
                  </a:lnTo>
                  <a:lnTo>
                    <a:pt x="2529" y="1062"/>
                  </a:lnTo>
                  <a:lnTo>
                    <a:pt x="2510" y="1467"/>
                  </a:lnTo>
                  <a:lnTo>
                    <a:pt x="2491" y="1853"/>
                  </a:lnTo>
                  <a:lnTo>
                    <a:pt x="2471" y="2008"/>
                  </a:lnTo>
                  <a:lnTo>
                    <a:pt x="2452" y="2162"/>
                  </a:lnTo>
                  <a:lnTo>
                    <a:pt x="2413" y="2259"/>
                  </a:lnTo>
                  <a:lnTo>
                    <a:pt x="2355" y="2355"/>
                  </a:lnTo>
                  <a:lnTo>
                    <a:pt x="2278" y="2394"/>
                  </a:lnTo>
                  <a:lnTo>
                    <a:pt x="2162" y="2432"/>
                  </a:lnTo>
                  <a:lnTo>
                    <a:pt x="2008" y="2471"/>
                  </a:lnTo>
                  <a:lnTo>
                    <a:pt x="1854" y="2490"/>
                  </a:lnTo>
                  <a:lnTo>
                    <a:pt x="1468" y="2510"/>
                  </a:lnTo>
                  <a:lnTo>
                    <a:pt x="1062" y="2529"/>
                  </a:lnTo>
                  <a:lnTo>
                    <a:pt x="657" y="2548"/>
                  </a:lnTo>
                  <a:lnTo>
                    <a:pt x="483" y="2567"/>
                  </a:lnTo>
                  <a:lnTo>
                    <a:pt x="329" y="2606"/>
                  </a:lnTo>
                  <a:lnTo>
                    <a:pt x="194" y="2645"/>
                  </a:lnTo>
                  <a:lnTo>
                    <a:pt x="97" y="2683"/>
                  </a:lnTo>
                  <a:lnTo>
                    <a:pt x="39" y="2760"/>
                  </a:lnTo>
                  <a:lnTo>
                    <a:pt x="20" y="2799"/>
                  </a:lnTo>
                  <a:lnTo>
                    <a:pt x="1" y="2838"/>
                  </a:lnTo>
                  <a:lnTo>
                    <a:pt x="20" y="2876"/>
                  </a:lnTo>
                  <a:lnTo>
                    <a:pt x="39" y="2915"/>
                  </a:lnTo>
                  <a:lnTo>
                    <a:pt x="97" y="2992"/>
                  </a:lnTo>
                  <a:lnTo>
                    <a:pt x="194" y="3031"/>
                  </a:lnTo>
                  <a:lnTo>
                    <a:pt x="329" y="3069"/>
                  </a:lnTo>
                  <a:lnTo>
                    <a:pt x="483" y="3108"/>
                  </a:lnTo>
                  <a:lnTo>
                    <a:pt x="657" y="3127"/>
                  </a:lnTo>
                  <a:lnTo>
                    <a:pt x="1062" y="3146"/>
                  </a:lnTo>
                  <a:lnTo>
                    <a:pt x="1468" y="3166"/>
                  </a:lnTo>
                  <a:lnTo>
                    <a:pt x="1854" y="3185"/>
                  </a:lnTo>
                  <a:lnTo>
                    <a:pt x="2008" y="3204"/>
                  </a:lnTo>
                  <a:lnTo>
                    <a:pt x="2162" y="3243"/>
                  </a:lnTo>
                  <a:lnTo>
                    <a:pt x="2278" y="3282"/>
                  </a:lnTo>
                  <a:lnTo>
                    <a:pt x="2355" y="3320"/>
                  </a:lnTo>
                  <a:lnTo>
                    <a:pt x="2413" y="3417"/>
                  </a:lnTo>
                  <a:lnTo>
                    <a:pt x="2452" y="3513"/>
                  </a:lnTo>
                  <a:lnTo>
                    <a:pt x="2471" y="3668"/>
                  </a:lnTo>
                  <a:lnTo>
                    <a:pt x="2491" y="3822"/>
                  </a:lnTo>
                  <a:lnTo>
                    <a:pt x="2510" y="4208"/>
                  </a:lnTo>
                  <a:lnTo>
                    <a:pt x="2529" y="4613"/>
                  </a:lnTo>
                  <a:lnTo>
                    <a:pt x="2548" y="5019"/>
                  </a:lnTo>
                  <a:lnTo>
                    <a:pt x="2568" y="5192"/>
                  </a:lnTo>
                  <a:lnTo>
                    <a:pt x="2606" y="5347"/>
                  </a:lnTo>
                  <a:lnTo>
                    <a:pt x="2645" y="5482"/>
                  </a:lnTo>
                  <a:lnTo>
                    <a:pt x="2703" y="5578"/>
                  </a:lnTo>
                  <a:lnTo>
                    <a:pt x="2761" y="5656"/>
                  </a:lnTo>
                  <a:lnTo>
                    <a:pt x="2799" y="5675"/>
                  </a:lnTo>
                  <a:lnTo>
                    <a:pt x="2896" y="5675"/>
                  </a:lnTo>
                  <a:lnTo>
                    <a:pt x="2934" y="5656"/>
                  </a:lnTo>
                  <a:lnTo>
                    <a:pt x="2992" y="5578"/>
                  </a:lnTo>
                  <a:lnTo>
                    <a:pt x="3050" y="5482"/>
                  </a:lnTo>
                  <a:lnTo>
                    <a:pt x="3089" y="5347"/>
                  </a:lnTo>
                  <a:lnTo>
                    <a:pt x="3108" y="5192"/>
                  </a:lnTo>
                  <a:lnTo>
                    <a:pt x="3127" y="5019"/>
                  </a:lnTo>
                  <a:lnTo>
                    <a:pt x="3147" y="4613"/>
                  </a:lnTo>
                  <a:lnTo>
                    <a:pt x="3166" y="4208"/>
                  </a:lnTo>
                  <a:lnTo>
                    <a:pt x="3185" y="3822"/>
                  </a:lnTo>
                  <a:lnTo>
                    <a:pt x="3205" y="3668"/>
                  </a:lnTo>
                  <a:lnTo>
                    <a:pt x="3243" y="3513"/>
                  </a:lnTo>
                  <a:lnTo>
                    <a:pt x="3282" y="3417"/>
                  </a:lnTo>
                  <a:lnTo>
                    <a:pt x="3340" y="3320"/>
                  </a:lnTo>
                  <a:lnTo>
                    <a:pt x="3417" y="3282"/>
                  </a:lnTo>
                  <a:lnTo>
                    <a:pt x="3533" y="3243"/>
                  </a:lnTo>
                  <a:lnTo>
                    <a:pt x="3668" y="3204"/>
                  </a:lnTo>
                  <a:lnTo>
                    <a:pt x="3842" y="3185"/>
                  </a:lnTo>
                  <a:lnTo>
                    <a:pt x="4208" y="3166"/>
                  </a:lnTo>
                  <a:lnTo>
                    <a:pt x="4633" y="3146"/>
                  </a:lnTo>
                  <a:lnTo>
                    <a:pt x="5019" y="3127"/>
                  </a:lnTo>
                  <a:lnTo>
                    <a:pt x="5193" y="3108"/>
                  </a:lnTo>
                  <a:lnTo>
                    <a:pt x="5366" y="3069"/>
                  </a:lnTo>
                  <a:lnTo>
                    <a:pt x="5482" y="3031"/>
                  </a:lnTo>
                  <a:lnTo>
                    <a:pt x="5598" y="2992"/>
                  </a:lnTo>
                  <a:lnTo>
                    <a:pt x="5656" y="2915"/>
                  </a:lnTo>
                  <a:lnTo>
                    <a:pt x="5675" y="2876"/>
                  </a:lnTo>
                  <a:lnTo>
                    <a:pt x="5675" y="2838"/>
                  </a:lnTo>
                  <a:lnTo>
                    <a:pt x="5675" y="2799"/>
                  </a:lnTo>
                  <a:lnTo>
                    <a:pt x="5656" y="2760"/>
                  </a:lnTo>
                  <a:lnTo>
                    <a:pt x="5598" y="2683"/>
                  </a:lnTo>
                  <a:lnTo>
                    <a:pt x="5482" y="2645"/>
                  </a:lnTo>
                  <a:lnTo>
                    <a:pt x="5366" y="2606"/>
                  </a:lnTo>
                  <a:lnTo>
                    <a:pt x="5193" y="2567"/>
                  </a:lnTo>
                  <a:lnTo>
                    <a:pt x="5019" y="2548"/>
                  </a:lnTo>
                  <a:lnTo>
                    <a:pt x="4633" y="2529"/>
                  </a:lnTo>
                  <a:lnTo>
                    <a:pt x="4208" y="2510"/>
                  </a:lnTo>
                  <a:lnTo>
                    <a:pt x="3842" y="2490"/>
                  </a:lnTo>
                  <a:lnTo>
                    <a:pt x="3668" y="2471"/>
                  </a:lnTo>
                  <a:lnTo>
                    <a:pt x="3533" y="2432"/>
                  </a:lnTo>
                  <a:lnTo>
                    <a:pt x="3417" y="2394"/>
                  </a:lnTo>
                  <a:lnTo>
                    <a:pt x="3340" y="2355"/>
                  </a:lnTo>
                  <a:lnTo>
                    <a:pt x="3282" y="2259"/>
                  </a:lnTo>
                  <a:lnTo>
                    <a:pt x="3243" y="2162"/>
                  </a:lnTo>
                  <a:lnTo>
                    <a:pt x="3205" y="2008"/>
                  </a:lnTo>
                  <a:lnTo>
                    <a:pt x="3185" y="1853"/>
                  </a:lnTo>
                  <a:lnTo>
                    <a:pt x="3166" y="1467"/>
                  </a:lnTo>
                  <a:lnTo>
                    <a:pt x="3147" y="1062"/>
                  </a:lnTo>
                  <a:lnTo>
                    <a:pt x="3127" y="657"/>
                  </a:lnTo>
                  <a:lnTo>
                    <a:pt x="3108" y="483"/>
                  </a:lnTo>
                  <a:lnTo>
                    <a:pt x="3089" y="329"/>
                  </a:lnTo>
                  <a:lnTo>
                    <a:pt x="3050" y="193"/>
                  </a:lnTo>
                  <a:lnTo>
                    <a:pt x="2992" y="97"/>
                  </a:lnTo>
                  <a:lnTo>
                    <a:pt x="2934" y="20"/>
                  </a:lnTo>
                  <a:lnTo>
                    <a:pt x="28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10"/>
            <p:cNvSpPr/>
            <p:nvPr/>
          </p:nvSpPr>
          <p:spPr>
            <a:xfrm rot="429530">
              <a:off x="8553265" y="4799049"/>
              <a:ext cx="263527" cy="127931"/>
            </a:xfrm>
            <a:custGeom>
              <a:avLst/>
              <a:gdLst/>
              <a:ahLst/>
              <a:cxnLst/>
              <a:rect l="l" t="t" r="r" b="b"/>
              <a:pathLst>
                <a:path w="8648" h="4208" extrusionOk="0">
                  <a:moveTo>
                    <a:pt x="4807" y="0"/>
                  </a:moveTo>
                  <a:lnTo>
                    <a:pt x="4479" y="39"/>
                  </a:lnTo>
                  <a:lnTo>
                    <a:pt x="4170" y="77"/>
                  </a:lnTo>
                  <a:lnTo>
                    <a:pt x="3765" y="155"/>
                  </a:lnTo>
                  <a:lnTo>
                    <a:pt x="3379" y="270"/>
                  </a:lnTo>
                  <a:lnTo>
                    <a:pt x="2993" y="386"/>
                  </a:lnTo>
                  <a:lnTo>
                    <a:pt x="2626" y="541"/>
                  </a:lnTo>
                  <a:lnTo>
                    <a:pt x="2259" y="734"/>
                  </a:lnTo>
                  <a:lnTo>
                    <a:pt x="1931" y="946"/>
                  </a:lnTo>
                  <a:lnTo>
                    <a:pt x="1622" y="1197"/>
                  </a:lnTo>
                  <a:lnTo>
                    <a:pt x="1333" y="1467"/>
                  </a:lnTo>
                  <a:lnTo>
                    <a:pt x="1101" y="1737"/>
                  </a:lnTo>
                  <a:lnTo>
                    <a:pt x="889" y="2027"/>
                  </a:lnTo>
                  <a:lnTo>
                    <a:pt x="503" y="2606"/>
                  </a:lnTo>
                  <a:lnTo>
                    <a:pt x="1" y="3378"/>
                  </a:lnTo>
                  <a:lnTo>
                    <a:pt x="387" y="3590"/>
                  </a:lnTo>
                  <a:lnTo>
                    <a:pt x="812" y="3745"/>
                  </a:lnTo>
                  <a:lnTo>
                    <a:pt x="1101" y="3860"/>
                  </a:lnTo>
                  <a:lnTo>
                    <a:pt x="1410" y="3938"/>
                  </a:lnTo>
                  <a:lnTo>
                    <a:pt x="1699" y="4015"/>
                  </a:lnTo>
                  <a:lnTo>
                    <a:pt x="2008" y="4073"/>
                  </a:lnTo>
                  <a:lnTo>
                    <a:pt x="2317" y="4131"/>
                  </a:lnTo>
                  <a:lnTo>
                    <a:pt x="2626" y="4169"/>
                  </a:lnTo>
                  <a:lnTo>
                    <a:pt x="2935" y="4189"/>
                  </a:lnTo>
                  <a:lnTo>
                    <a:pt x="3263" y="4208"/>
                  </a:lnTo>
                  <a:lnTo>
                    <a:pt x="3572" y="4208"/>
                  </a:lnTo>
                  <a:lnTo>
                    <a:pt x="3880" y="4189"/>
                  </a:lnTo>
                  <a:lnTo>
                    <a:pt x="4189" y="4169"/>
                  </a:lnTo>
                  <a:lnTo>
                    <a:pt x="4498" y="4131"/>
                  </a:lnTo>
                  <a:lnTo>
                    <a:pt x="4807" y="4073"/>
                  </a:lnTo>
                  <a:lnTo>
                    <a:pt x="5116" y="3996"/>
                  </a:lnTo>
                  <a:lnTo>
                    <a:pt x="5424" y="3918"/>
                  </a:lnTo>
                  <a:lnTo>
                    <a:pt x="5714" y="3841"/>
                  </a:lnTo>
                  <a:lnTo>
                    <a:pt x="6003" y="3725"/>
                  </a:lnTo>
                  <a:lnTo>
                    <a:pt x="6293" y="3590"/>
                  </a:lnTo>
                  <a:lnTo>
                    <a:pt x="6583" y="3455"/>
                  </a:lnTo>
                  <a:lnTo>
                    <a:pt x="6853" y="3301"/>
                  </a:lnTo>
                  <a:lnTo>
                    <a:pt x="7123" y="3127"/>
                  </a:lnTo>
                  <a:lnTo>
                    <a:pt x="7355" y="2934"/>
                  </a:lnTo>
                  <a:lnTo>
                    <a:pt x="7586" y="2722"/>
                  </a:lnTo>
                  <a:lnTo>
                    <a:pt x="7798" y="2471"/>
                  </a:lnTo>
                  <a:lnTo>
                    <a:pt x="7972" y="2239"/>
                  </a:lnTo>
                  <a:lnTo>
                    <a:pt x="8107" y="2008"/>
                  </a:lnTo>
                  <a:lnTo>
                    <a:pt x="8223" y="1757"/>
                  </a:lnTo>
                  <a:lnTo>
                    <a:pt x="8339" y="1486"/>
                  </a:lnTo>
                  <a:lnTo>
                    <a:pt x="8416" y="1236"/>
                  </a:lnTo>
                  <a:lnTo>
                    <a:pt x="8513" y="965"/>
                  </a:lnTo>
                  <a:lnTo>
                    <a:pt x="8648" y="406"/>
                  </a:lnTo>
                  <a:lnTo>
                    <a:pt x="7702" y="232"/>
                  </a:lnTo>
                  <a:lnTo>
                    <a:pt x="7219" y="155"/>
                  </a:lnTo>
                  <a:lnTo>
                    <a:pt x="6737" y="77"/>
                  </a:lnTo>
                  <a:lnTo>
                    <a:pt x="6254" y="39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10"/>
            <p:cNvSpPr/>
            <p:nvPr/>
          </p:nvSpPr>
          <p:spPr>
            <a:xfrm rot="429530">
              <a:off x="8554668" y="4809833"/>
              <a:ext cx="265264" cy="93911"/>
            </a:xfrm>
            <a:custGeom>
              <a:avLst/>
              <a:gdLst/>
              <a:ahLst/>
              <a:cxnLst/>
              <a:rect l="l" t="t" r="r" b="b"/>
              <a:pathLst>
                <a:path w="8705" h="3089" extrusionOk="0">
                  <a:moveTo>
                    <a:pt x="8647" y="1"/>
                  </a:moveTo>
                  <a:lnTo>
                    <a:pt x="7528" y="213"/>
                  </a:lnTo>
                  <a:lnTo>
                    <a:pt x="6389" y="445"/>
                  </a:lnTo>
                  <a:lnTo>
                    <a:pt x="5269" y="696"/>
                  </a:lnTo>
                  <a:lnTo>
                    <a:pt x="4710" y="850"/>
                  </a:lnTo>
                  <a:lnTo>
                    <a:pt x="4150" y="1004"/>
                  </a:lnTo>
                  <a:lnTo>
                    <a:pt x="3552" y="1197"/>
                  </a:lnTo>
                  <a:lnTo>
                    <a:pt x="2973" y="1410"/>
                  </a:lnTo>
                  <a:lnTo>
                    <a:pt x="2413" y="1641"/>
                  </a:lnTo>
                  <a:lnTo>
                    <a:pt x="1892" y="1873"/>
                  </a:lnTo>
                  <a:lnTo>
                    <a:pt x="1390" y="2143"/>
                  </a:lnTo>
                  <a:lnTo>
                    <a:pt x="907" y="2413"/>
                  </a:lnTo>
                  <a:lnTo>
                    <a:pt x="444" y="2684"/>
                  </a:lnTo>
                  <a:lnTo>
                    <a:pt x="20" y="2992"/>
                  </a:lnTo>
                  <a:lnTo>
                    <a:pt x="0" y="3031"/>
                  </a:lnTo>
                  <a:lnTo>
                    <a:pt x="0" y="3070"/>
                  </a:lnTo>
                  <a:lnTo>
                    <a:pt x="58" y="3089"/>
                  </a:lnTo>
                  <a:lnTo>
                    <a:pt x="77" y="3070"/>
                  </a:lnTo>
                  <a:lnTo>
                    <a:pt x="502" y="2780"/>
                  </a:lnTo>
                  <a:lnTo>
                    <a:pt x="965" y="2490"/>
                  </a:lnTo>
                  <a:lnTo>
                    <a:pt x="1428" y="2220"/>
                  </a:lnTo>
                  <a:lnTo>
                    <a:pt x="1930" y="1969"/>
                  </a:lnTo>
                  <a:lnTo>
                    <a:pt x="2451" y="1738"/>
                  </a:lnTo>
                  <a:lnTo>
                    <a:pt x="3011" y="1506"/>
                  </a:lnTo>
                  <a:lnTo>
                    <a:pt x="3571" y="1294"/>
                  </a:lnTo>
                  <a:lnTo>
                    <a:pt x="4189" y="1101"/>
                  </a:lnTo>
                  <a:lnTo>
                    <a:pt x="4729" y="946"/>
                  </a:lnTo>
                  <a:lnTo>
                    <a:pt x="5289" y="792"/>
                  </a:lnTo>
                  <a:lnTo>
                    <a:pt x="6408" y="541"/>
                  </a:lnTo>
                  <a:lnTo>
                    <a:pt x="7547" y="309"/>
                  </a:lnTo>
                  <a:lnTo>
                    <a:pt x="8666" y="97"/>
                  </a:lnTo>
                  <a:lnTo>
                    <a:pt x="8686" y="78"/>
                  </a:lnTo>
                  <a:lnTo>
                    <a:pt x="8705" y="39"/>
                  </a:lnTo>
                  <a:lnTo>
                    <a:pt x="868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10"/>
            <p:cNvSpPr/>
            <p:nvPr/>
          </p:nvSpPr>
          <p:spPr>
            <a:xfrm rot="429530">
              <a:off x="8554525" y="4792971"/>
              <a:ext cx="127680" cy="111514"/>
            </a:xfrm>
            <a:custGeom>
              <a:avLst/>
              <a:gdLst/>
              <a:ahLst/>
              <a:cxnLst/>
              <a:rect l="l" t="t" r="r" b="b"/>
              <a:pathLst>
                <a:path w="4190" h="3668" extrusionOk="0">
                  <a:moveTo>
                    <a:pt x="4170" y="0"/>
                  </a:moveTo>
                  <a:lnTo>
                    <a:pt x="3765" y="78"/>
                  </a:lnTo>
                  <a:lnTo>
                    <a:pt x="3379" y="193"/>
                  </a:lnTo>
                  <a:lnTo>
                    <a:pt x="2993" y="309"/>
                  </a:lnTo>
                  <a:lnTo>
                    <a:pt x="2626" y="464"/>
                  </a:lnTo>
                  <a:lnTo>
                    <a:pt x="2259" y="657"/>
                  </a:lnTo>
                  <a:lnTo>
                    <a:pt x="1931" y="869"/>
                  </a:lnTo>
                  <a:lnTo>
                    <a:pt x="1622" y="1120"/>
                  </a:lnTo>
                  <a:lnTo>
                    <a:pt x="1333" y="1390"/>
                  </a:lnTo>
                  <a:lnTo>
                    <a:pt x="1101" y="1660"/>
                  </a:lnTo>
                  <a:lnTo>
                    <a:pt x="889" y="1950"/>
                  </a:lnTo>
                  <a:lnTo>
                    <a:pt x="503" y="2529"/>
                  </a:lnTo>
                  <a:lnTo>
                    <a:pt x="1" y="3301"/>
                  </a:lnTo>
                  <a:lnTo>
                    <a:pt x="387" y="3513"/>
                  </a:lnTo>
                  <a:lnTo>
                    <a:pt x="812" y="3668"/>
                  </a:lnTo>
                  <a:lnTo>
                    <a:pt x="1120" y="3513"/>
                  </a:lnTo>
                  <a:lnTo>
                    <a:pt x="1429" y="3320"/>
                  </a:lnTo>
                  <a:lnTo>
                    <a:pt x="1719" y="3127"/>
                  </a:lnTo>
                  <a:lnTo>
                    <a:pt x="2008" y="2934"/>
                  </a:lnTo>
                  <a:lnTo>
                    <a:pt x="2278" y="2722"/>
                  </a:lnTo>
                  <a:lnTo>
                    <a:pt x="2549" y="2490"/>
                  </a:lnTo>
                  <a:lnTo>
                    <a:pt x="2819" y="2259"/>
                  </a:lnTo>
                  <a:lnTo>
                    <a:pt x="3070" y="2027"/>
                  </a:lnTo>
                  <a:lnTo>
                    <a:pt x="3301" y="1795"/>
                  </a:lnTo>
                  <a:lnTo>
                    <a:pt x="3514" y="1545"/>
                  </a:lnTo>
                  <a:lnTo>
                    <a:pt x="3649" y="1371"/>
                  </a:lnTo>
                  <a:lnTo>
                    <a:pt x="3784" y="1197"/>
                  </a:lnTo>
                  <a:lnTo>
                    <a:pt x="3900" y="1004"/>
                  </a:lnTo>
                  <a:lnTo>
                    <a:pt x="4015" y="811"/>
                  </a:lnTo>
                  <a:lnTo>
                    <a:pt x="4073" y="676"/>
                  </a:lnTo>
                  <a:lnTo>
                    <a:pt x="4131" y="541"/>
                  </a:lnTo>
                  <a:lnTo>
                    <a:pt x="4170" y="406"/>
                  </a:lnTo>
                  <a:lnTo>
                    <a:pt x="4189" y="251"/>
                  </a:lnTo>
                  <a:lnTo>
                    <a:pt x="4189" y="136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10"/>
            <p:cNvSpPr/>
            <p:nvPr/>
          </p:nvSpPr>
          <p:spPr>
            <a:xfrm rot="429530">
              <a:off x="8543720" y="4583370"/>
              <a:ext cx="180001" cy="309856"/>
            </a:xfrm>
            <a:custGeom>
              <a:avLst/>
              <a:gdLst/>
              <a:ahLst/>
              <a:cxnLst/>
              <a:rect l="l" t="t" r="r" b="b"/>
              <a:pathLst>
                <a:path w="5907" h="10192" extrusionOk="0">
                  <a:moveTo>
                    <a:pt x="4555" y="0"/>
                  </a:moveTo>
                  <a:lnTo>
                    <a:pt x="3687" y="753"/>
                  </a:lnTo>
                  <a:lnTo>
                    <a:pt x="3243" y="1139"/>
                  </a:lnTo>
                  <a:lnTo>
                    <a:pt x="2838" y="1525"/>
                  </a:lnTo>
                  <a:lnTo>
                    <a:pt x="2432" y="1931"/>
                  </a:lnTo>
                  <a:lnTo>
                    <a:pt x="2027" y="2336"/>
                  </a:lnTo>
                  <a:lnTo>
                    <a:pt x="1660" y="2780"/>
                  </a:lnTo>
                  <a:lnTo>
                    <a:pt x="1313" y="3243"/>
                  </a:lnTo>
                  <a:lnTo>
                    <a:pt x="1004" y="3706"/>
                  </a:lnTo>
                  <a:lnTo>
                    <a:pt x="714" y="4208"/>
                  </a:lnTo>
                  <a:lnTo>
                    <a:pt x="579" y="4478"/>
                  </a:lnTo>
                  <a:lnTo>
                    <a:pt x="463" y="4748"/>
                  </a:lnTo>
                  <a:lnTo>
                    <a:pt x="367" y="5019"/>
                  </a:lnTo>
                  <a:lnTo>
                    <a:pt x="270" y="5289"/>
                  </a:lnTo>
                  <a:lnTo>
                    <a:pt x="193" y="5559"/>
                  </a:lnTo>
                  <a:lnTo>
                    <a:pt x="116" y="5829"/>
                  </a:lnTo>
                  <a:lnTo>
                    <a:pt x="77" y="6119"/>
                  </a:lnTo>
                  <a:lnTo>
                    <a:pt x="39" y="6389"/>
                  </a:lnTo>
                  <a:lnTo>
                    <a:pt x="20" y="6679"/>
                  </a:lnTo>
                  <a:lnTo>
                    <a:pt x="0" y="6968"/>
                  </a:lnTo>
                  <a:lnTo>
                    <a:pt x="20" y="7238"/>
                  </a:lnTo>
                  <a:lnTo>
                    <a:pt x="39" y="7528"/>
                  </a:lnTo>
                  <a:lnTo>
                    <a:pt x="116" y="7933"/>
                  </a:lnTo>
                  <a:lnTo>
                    <a:pt x="213" y="8338"/>
                  </a:lnTo>
                  <a:lnTo>
                    <a:pt x="328" y="8744"/>
                  </a:lnTo>
                  <a:lnTo>
                    <a:pt x="463" y="9130"/>
                  </a:lnTo>
                  <a:lnTo>
                    <a:pt x="792" y="10191"/>
                  </a:lnTo>
                  <a:lnTo>
                    <a:pt x="1197" y="9998"/>
                  </a:lnTo>
                  <a:lnTo>
                    <a:pt x="1583" y="9805"/>
                  </a:lnTo>
                  <a:lnTo>
                    <a:pt x="1950" y="9593"/>
                  </a:lnTo>
                  <a:lnTo>
                    <a:pt x="2316" y="9342"/>
                  </a:lnTo>
                  <a:lnTo>
                    <a:pt x="2664" y="9091"/>
                  </a:lnTo>
                  <a:lnTo>
                    <a:pt x="3011" y="8802"/>
                  </a:lnTo>
                  <a:lnTo>
                    <a:pt x="3339" y="8512"/>
                  </a:lnTo>
                  <a:lnTo>
                    <a:pt x="3648" y="8203"/>
                  </a:lnTo>
                  <a:lnTo>
                    <a:pt x="3938" y="7875"/>
                  </a:lnTo>
                  <a:lnTo>
                    <a:pt x="4208" y="7547"/>
                  </a:lnTo>
                  <a:lnTo>
                    <a:pt x="4478" y="7180"/>
                  </a:lnTo>
                  <a:lnTo>
                    <a:pt x="4710" y="6833"/>
                  </a:lnTo>
                  <a:lnTo>
                    <a:pt x="4941" y="6447"/>
                  </a:lnTo>
                  <a:lnTo>
                    <a:pt x="5154" y="6061"/>
                  </a:lnTo>
                  <a:lnTo>
                    <a:pt x="5327" y="5675"/>
                  </a:lnTo>
                  <a:lnTo>
                    <a:pt x="5501" y="5270"/>
                  </a:lnTo>
                  <a:lnTo>
                    <a:pt x="5617" y="4922"/>
                  </a:lnTo>
                  <a:lnTo>
                    <a:pt x="5713" y="4555"/>
                  </a:lnTo>
                  <a:lnTo>
                    <a:pt x="5810" y="4189"/>
                  </a:lnTo>
                  <a:lnTo>
                    <a:pt x="5868" y="3822"/>
                  </a:lnTo>
                  <a:lnTo>
                    <a:pt x="5906" y="3455"/>
                  </a:lnTo>
                  <a:lnTo>
                    <a:pt x="5906" y="3089"/>
                  </a:lnTo>
                  <a:lnTo>
                    <a:pt x="5868" y="2703"/>
                  </a:lnTo>
                  <a:lnTo>
                    <a:pt x="5810" y="2336"/>
                  </a:lnTo>
                  <a:lnTo>
                    <a:pt x="5713" y="2008"/>
                  </a:lnTo>
                  <a:lnTo>
                    <a:pt x="5598" y="1699"/>
                  </a:lnTo>
                  <a:lnTo>
                    <a:pt x="5462" y="1409"/>
                  </a:lnTo>
                  <a:lnTo>
                    <a:pt x="5308" y="1120"/>
                  </a:lnTo>
                  <a:lnTo>
                    <a:pt x="5134" y="830"/>
                  </a:lnTo>
                  <a:lnTo>
                    <a:pt x="4961" y="560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10"/>
            <p:cNvSpPr/>
            <p:nvPr/>
          </p:nvSpPr>
          <p:spPr>
            <a:xfrm rot="429530">
              <a:off x="8568065" y="4580087"/>
              <a:ext cx="116497" cy="311619"/>
            </a:xfrm>
            <a:custGeom>
              <a:avLst/>
              <a:gdLst/>
              <a:ahLst/>
              <a:cxnLst/>
              <a:rect l="l" t="t" r="r" b="b"/>
              <a:pathLst>
                <a:path w="3823" h="10250" extrusionOk="0">
                  <a:moveTo>
                    <a:pt x="3764" y="0"/>
                  </a:moveTo>
                  <a:lnTo>
                    <a:pt x="3726" y="39"/>
                  </a:lnTo>
                  <a:lnTo>
                    <a:pt x="3069" y="1216"/>
                  </a:lnTo>
                  <a:lnTo>
                    <a:pt x="2433" y="2432"/>
                  </a:lnTo>
                  <a:lnTo>
                    <a:pt x="2124" y="3030"/>
                  </a:lnTo>
                  <a:lnTo>
                    <a:pt x="1834" y="3648"/>
                  </a:lnTo>
                  <a:lnTo>
                    <a:pt x="1545" y="4266"/>
                  </a:lnTo>
                  <a:lnTo>
                    <a:pt x="1274" y="4903"/>
                  </a:lnTo>
                  <a:lnTo>
                    <a:pt x="1004" y="5617"/>
                  </a:lnTo>
                  <a:lnTo>
                    <a:pt x="773" y="6292"/>
                  </a:lnTo>
                  <a:lnTo>
                    <a:pt x="560" y="6987"/>
                  </a:lnTo>
                  <a:lnTo>
                    <a:pt x="387" y="7643"/>
                  </a:lnTo>
                  <a:lnTo>
                    <a:pt x="232" y="8300"/>
                  </a:lnTo>
                  <a:lnTo>
                    <a:pt x="136" y="8937"/>
                  </a:lnTo>
                  <a:lnTo>
                    <a:pt x="59" y="9573"/>
                  </a:lnTo>
                  <a:lnTo>
                    <a:pt x="1" y="10191"/>
                  </a:lnTo>
                  <a:lnTo>
                    <a:pt x="20" y="10230"/>
                  </a:lnTo>
                  <a:lnTo>
                    <a:pt x="59" y="10249"/>
                  </a:lnTo>
                  <a:lnTo>
                    <a:pt x="78" y="10249"/>
                  </a:lnTo>
                  <a:lnTo>
                    <a:pt x="116" y="10230"/>
                  </a:lnTo>
                  <a:lnTo>
                    <a:pt x="136" y="10191"/>
                  </a:lnTo>
                  <a:lnTo>
                    <a:pt x="174" y="9573"/>
                  </a:lnTo>
                  <a:lnTo>
                    <a:pt x="252" y="8956"/>
                  </a:lnTo>
                  <a:lnTo>
                    <a:pt x="367" y="8319"/>
                  </a:lnTo>
                  <a:lnTo>
                    <a:pt x="502" y="7663"/>
                  </a:lnTo>
                  <a:lnTo>
                    <a:pt x="676" y="7006"/>
                  </a:lnTo>
                  <a:lnTo>
                    <a:pt x="888" y="6331"/>
                  </a:lnTo>
                  <a:lnTo>
                    <a:pt x="1120" y="5655"/>
                  </a:lnTo>
                  <a:lnTo>
                    <a:pt x="1390" y="4941"/>
                  </a:lnTo>
                  <a:lnTo>
                    <a:pt x="1660" y="4324"/>
                  </a:lnTo>
                  <a:lnTo>
                    <a:pt x="1950" y="3706"/>
                  </a:lnTo>
                  <a:lnTo>
                    <a:pt x="2240" y="3088"/>
                  </a:lnTo>
                  <a:lnTo>
                    <a:pt x="2548" y="2471"/>
                  </a:lnTo>
                  <a:lnTo>
                    <a:pt x="3185" y="1274"/>
                  </a:lnTo>
                  <a:lnTo>
                    <a:pt x="3822" y="97"/>
                  </a:lnTo>
                  <a:lnTo>
                    <a:pt x="3822" y="39"/>
                  </a:lnTo>
                  <a:lnTo>
                    <a:pt x="3803" y="20"/>
                  </a:lnTo>
                  <a:lnTo>
                    <a:pt x="3764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0" name="Google Shape;970;p10"/>
          <p:cNvSpPr/>
          <p:nvPr/>
        </p:nvSpPr>
        <p:spPr>
          <a:xfrm>
            <a:off x="5139267" y="4645967"/>
            <a:ext cx="6101600" cy="1452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1" name="Google Shape;971;p10"/>
          <p:cNvSpPr txBox="1">
            <a:spLocks noGrp="1"/>
          </p:cNvSpPr>
          <p:nvPr>
            <p:ph type="body" idx="1"/>
          </p:nvPr>
        </p:nvSpPr>
        <p:spPr>
          <a:xfrm>
            <a:off x="5380267" y="4746567"/>
            <a:ext cx="5619600" cy="125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733" b="1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</a:lstStyle>
          <a:p>
            <a:endParaRPr/>
          </a:p>
        </p:txBody>
      </p:sp>
      <p:sp>
        <p:nvSpPr>
          <p:cNvPr id="972" name="Google Shape;972;p10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3" name="Google Shape;973;p10"/>
          <p:cNvSpPr/>
          <p:nvPr/>
        </p:nvSpPr>
        <p:spPr>
          <a:xfrm>
            <a:off x="7975268" y="0"/>
            <a:ext cx="4322344" cy="137718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4" name="Google Shape;974;p10"/>
          <p:cNvSpPr/>
          <p:nvPr/>
        </p:nvSpPr>
        <p:spPr>
          <a:xfrm rot="10357306" flipH="1">
            <a:off x="5029259" y="6069081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5" name="Google Shape;975;p10"/>
          <p:cNvSpPr/>
          <p:nvPr/>
        </p:nvSpPr>
        <p:spPr>
          <a:xfrm>
            <a:off x="4224651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76" name="Google Shape;976;p10"/>
          <p:cNvGrpSpPr/>
          <p:nvPr/>
        </p:nvGrpSpPr>
        <p:grpSpPr>
          <a:xfrm rot="-549056">
            <a:off x="360590" y="403217"/>
            <a:ext cx="1800421" cy="1785456"/>
            <a:chOff x="1691725" y="4387325"/>
            <a:chExt cx="1096775" cy="1089550"/>
          </a:xfrm>
        </p:grpSpPr>
        <p:sp>
          <p:nvSpPr>
            <p:cNvPr id="977" name="Google Shape;977;p10"/>
            <p:cNvSpPr/>
            <p:nvPr/>
          </p:nvSpPr>
          <p:spPr>
            <a:xfrm>
              <a:off x="1691725" y="4387325"/>
              <a:ext cx="1096775" cy="1089550"/>
            </a:xfrm>
            <a:custGeom>
              <a:avLst/>
              <a:gdLst/>
              <a:ahLst/>
              <a:cxnLst/>
              <a:rect l="l" t="t" r="r" b="b"/>
              <a:pathLst>
                <a:path w="43871" h="43582" extrusionOk="0">
                  <a:moveTo>
                    <a:pt x="21945" y="1"/>
                  </a:moveTo>
                  <a:lnTo>
                    <a:pt x="21057" y="20"/>
                  </a:lnTo>
                  <a:lnTo>
                    <a:pt x="20169" y="58"/>
                  </a:lnTo>
                  <a:lnTo>
                    <a:pt x="19282" y="136"/>
                  </a:lnTo>
                  <a:lnTo>
                    <a:pt x="18413" y="232"/>
                  </a:lnTo>
                  <a:lnTo>
                    <a:pt x="17545" y="367"/>
                  </a:lnTo>
                  <a:lnTo>
                    <a:pt x="16695" y="522"/>
                  </a:lnTo>
                  <a:lnTo>
                    <a:pt x="15846" y="695"/>
                  </a:lnTo>
                  <a:lnTo>
                    <a:pt x="15016" y="908"/>
                  </a:lnTo>
                  <a:lnTo>
                    <a:pt x="14186" y="1159"/>
                  </a:lnTo>
                  <a:lnTo>
                    <a:pt x="13376" y="1410"/>
                  </a:lnTo>
                  <a:lnTo>
                    <a:pt x="12584" y="1718"/>
                  </a:lnTo>
                  <a:lnTo>
                    <a:pt x="11793" y="2027"/>
                  </a:lnTo>
                  <a:lnTo>
                    <a:pt x="11021" y="2375"/>
                  </a:lnTo>
                  <a:lnTo>
                    <a:pt x="10268" y="2761"/>
                  </a:lnTo>
                  <a:lnTo>
                    <a:pt x="9535" y="3147"/>
                  </a:lnTo>
                  <a:lnTo>
                    <a:pt x="8821" y="3571"/>
                  </a:lnTo>
                  <a:lnTo>
                    <a:pt x="8299" y="3899"/>
                  </a:lnTo>
                  <a:lnTo>
                    <a:pt x="7798" y="4227"/>
                  </a:lnTo>
                  <a:lnTo>
                    <a:pt x="7315" y="4575"/>
                  </a:lnTo>
                  <a:lnTo>
                    <a:pt x="6852" y="4922"/>
                  </a:lnTo>
                  <a:lnTo>
                    <a:pt x="6389" y="5289"/>
                  </a:lnTo>
                  <a:lnTo>
                    <a:pt x="5945" y="5675"/>
                  </a:lnTo>
                  <a:lnTo>
                    <a:pt x="5520" y="6042"/>
                  </a:lnTo>
                  <a:lnTo>
                    <a:pt x="5115" y="6447"/>
                  </a:lnTo>
                  <a:lnTo>
                    <a:pt x="4709" y="6833"/>
                  </a:lnTo>
                  <a:lnTo>
                    <a:pt x="4323" y="7238"/>
                  </a:lnTo>
                  <a:lnTo>
                    <a:pt x="3957" y="7663"/>
                  </a:lnTo>
                  <a:lnTo>
                    <a:pt x="3609" y="8088"/>
                  </a:lnTo>
                  <a:lnTo>
                    <a:pt x="3281" y="8512"/>
                  </a:lnTo>
                  <a:lnTo>
                    <a:pt x="2953" y="8956"/>
                  </a:lnTo>
                  <a:lnTo>
                    <a:pt x="2644" y="9400"/>
                  </a:lnTo>
                  <a:lnTo>
                    <a:pt x="2355" y="9844"/>
                  </a:lnTo>
                  <a:lnTo>
                    <a:pt x="2085" y="10307"/>
                  </a:lnTo>
                  <a:lnTo>
                    <a:pt x="1834" y="10770"/>
                  </a:lnTo>
                  <a:lnTo>
                    <a:pt x="1583" y="11253"/>
                  </a:lnTo>
                  <a:lnTo>
                    <a:pt x="1370" y="11736"/>
                  </a:lnTo>
                  <a:lnTo>
                    <a:pt x="1158" y="12218"/>
                  </a:lnTo>
                  <a:lnTo>
                    <a:pt x="965" y="12701"/>
                  </a:lnTo>
                  <a:lnTo>
                    <a:pt x="791" y="13202"/>
                  </a:lnTo>
                  <a:lnTo>
                    <a:pt x="637" y="13704"/>
                  </a:lnTo>
                  <a:lnTo>
                    <a:pt x="483" y="14206"/>
                  </a:lnTo>
                  <a:lnTo>
                    <a:pt x="367" y="14708"/>
                  </a:lnTo>
                  <a:lnTo>
                    <a:pt x="270" y="15229"/>
                  </a:lnTo>
                  <a:lnTo>
                    <a:pt x="174" y="15750"/>
                  </a:lnTo>
                  <a:lnTo>
                    <a:pt x="97" y="16271"/>
                  </a:lnTo>
                  <a:lnTo>
                    <a:pt x="58" y="16792"/>
                  </a:lnTo>
                  <a:lnTo>
                    <a:pt x="19" y="17313"/>
                  </a:lnTo>
                  <a:lnTo>
                    <a:pt x="0" y="17854"/>
                  </a:lnTo>
                  <a:lnTo>
                    <a:pt x="0" y="42154"/>
                  </a:lnTo>
                  <a:lnTo>
                    <a:pt x="19" y="42308"/>
                  </a:lnTo>
                  <a:lnTo>
                    <a:pt x="39" y="42443"/>
                  </a:lnTo>
                  <a:lnTo>
                    <a:pt x="77" y="42578"/>
                  </a:lnTo>
                  <a:lnTo>
                    <a:pt x="116" y="42713"/>
                  </a:lnTo>
                  <a:lnTo>
                    <a:pt x="174" y="42849"/>
                  </a:lnTo>
                  <a:lnTo>
                    <a:pt x="251" y="42964"/>
                  </a:lnTo>
                  <a:lnTo>
                    <a:pt x="328" y="43061"/>
                  </a:lnTo>
                  <a:lnTo>
                    <a:pt x="425" y="43177"/>
                  </a:lnTo>
                  <a:lnTo>
                    <a:pt x="521" y="43254"/>
                  </a:lnTo>
                  <a:lnTo>
                    <a:pt x="637" y="43350"/>
                  </a:lnTo>
                  <a:lnTo>
                    <a:pt x="753" y="43408"/>
                  </a:lnTo>
                  <a:lnTo>
                    <a:pt x="888" y="43486"/>
                  </a:lnTo>
                  <a:lnTo>
                    <a:pt x="1004" y="43524"/>
                  </a:lnTo>
                  <a:lnTo>
                    <a:pt x="1139" y="43563"/>
                  </a:lnTo>
                  <a:lnTo>
                    <a:pt x="1293" y="43582"/>
                  </a:lnTo>
                  <a:lnTo>
                    <a:pt x="42597" y="43582"/>
                  </a:lnTo>
                  <a:lnTo>
                    <a:pt x="42732" y="43563"/>
                  </a:lnTo>
                  <a:lnTo>
                    <a:pt x="42867" y="43524"/>
                  </a:lnTo>
                  <a:lnTo>
                    <a:pt x="43002" y="43486"/>
                  </a:lnTo>
                  <a:lnTo>
                    <a:pt x="43138" y="43408"/>
                  </a:lnTo>
                  <a:lnTo>
                    <a:pt x="43253" y="43350"/>
                  </a:lnTo>
                  <a:lnTo>
                    <a:pt x="43350" y="43254"/>
                  </a:lnTo>
                  <a:lnTo>
                    <a:pt x="43466" y="43177"/>
                  </a:lnTo>
                  <a:lnTo>
                    <a:pt x="43543" y="43061"/>
                  </a:lnTo>
                  <a:lnTo>
                    <a:pt x="43639" y="42964"/>
                  </a:lnTo>
                  <a:lnTo>
                    <a:pt x="43697" y="42849"/>
                  </a:lnTo>
                  <a:lnTo>
                    <a:pt x="43774" y="42713"/>
                  </a:lnTo>
                  <a:lnTo>
                    <a:pt x="43813" y="42578"/>
                  </a:lnTo>
                  <a:lnTo>
                    <a:pt x="43852" y="42443"/>
                  </a:lnTo>
                  <a:lnTo>
                    <a:pt x="43871" y="42308"/>
                  </a:lnTo>
                  <a:lnTo>
                    <a:pt x="43871" y="42154"/>
                  </a:lnTo>
                  <a:lnTo>
                    <a:pt x="43871" y="18008"/>
                  </a:lnTo>
                  <a:lnTo>
                    <a:pt x="43871" y="17506"/>
                  </a:lnTo>
                  <a:lnTo>
                    <a:pt x="43852" y="17005"/>
                  </a:lnTo>
                  <a:lnTo>
                    <a:pt x="43794" y="16503"/>
                  </a:lnTo>
                  <a:lnTo>
                    <a:pt x="43736" y="16020"/>
                  </a:lnTo>
                  <a:lnTo>
                    <a:pt x="43620" y="15268"/>
                  </a:lnTo>
                  <a:lnTo>
                    <a:pt x="43466" y="14534"/>
                  </a:lnTo>
                  <a:lnTo>
                    <a:pt x="43331" y="14013"/>
                  </a:lnTo>
                  <a:lnTo>
                    <a:pt x="43157" y="13415"/>
                  </a:lnTo>
                  <a:lnTo>
                    <a:pt x="42887" y="12662"/>
                  </a:lnTo>
                  <a:lnTo>
                    <a:pt x="42597" y="11909"/>
                  </a:lnTo>
                  <a:lnTo>
                    <a:pt x="42250" y="11176"/>
                  </a:lnTo>
                  <a:lnTo>
                    <a:pt x="41864" y="10462"/>
                  </a:lnTo>
                  <a:lnTo>
                    <a:pt x="41458" y="9767"/>
                  </a:lnTo>
                  <a:lnTo>
                    <a:pt x="40995" y="9072"/>
                  </a:lnTo>
                  <a:lnTo>
                    <a:pt x="40513" y="8416"/>
                  </a:lnTo>
                  <a:lnTo>
                    <a:pt x="39991" y="7760"/>
                  </a:lnTo>
                  <a:lnTo>
                    <a:pt x="39374" y="7065"/>
                  </a:lnTo>
                  <a:lnTo>
                    <a:pt x="38737" y="6408"/>
                  </a:lnTo>
                  <a:lnTo>
                    <a:pt x="38042" y="5772"/>
                  </a:lnTo>
                  <a:lnTo>
                    <a:pt x="37347" y="5173"/>
                  </a:lnTo>
                  <a:lnTo>
                    <a:pt x="36749" y="4710"/>
                  </a:lnTo>
                  <a:lnTo>
                    <a:pt x="36266" y="4363"/>
                  </a:lnTo>
                  <a:lnTo>
                    <a:pt x="35765" y="4015"/>
                  </a:lnTo>
                  <a:lnTo>
                    <a:pt x="35243" y="3687"/>
                  </a:lnTo>
                  <a:lnTo>
                    <a:pt x="34722" y="3359"/>
                  </a:lnTo>
                  <a:lnTo>
                    <a:pt x="34105" y="3011"/>
                  </a:lnTo>
                  <a:lnTo>
                    <a:pt x="33506" y="2703"/>
                  </a:lnTo>
                  <a:lnTo>
                    <a:pt x="32850" y="2375"/>
                  </a:lnTo>
                  <a:lnTo>
                    <a:pt x="32194" y="2085"/>
                  </a:lnTo>
                  <a:lnTo>
                    <a:pt x="31518" y="1796"/>
                  </a:lnTo>
                  <a:lnTo>
                    <a:pt x="30824" y="1545"/>
                  </a:lnTo>
                  <a:lnTo>
                    <a:pt x="30129" y="1294"/>
                  </a:lnTo>
                  <a:lnTo>
                    <a:pt x="29434" y="1081"/>
                  </a:lnTo>
                  <a:lnTo>
                    <a:pt x="28720" y="869"/>
                  </a:lnTo>
                  <a:lnTo>
                    <a:pt x="27986" y="695"/>
                  </a:lnTo>
                  <a:lnTo>
                    <a:pt x="27272" y="541"/>
                  </a:lnTo>
                  <a:lnTo>
                    <a:pt x="26539" y="406"/>
                  </a:lnTo>
                  <a:lnTo>
                    <a:pt x="25786" y="271"/>
                  </a:lnTo>
                  <a:lnTo>
                    <a:pt x="25033" y="174"/>
                  </a:lnTo>
                  <a:lnTo>
                    <a:pt x="24281" y="97"/>
                  </a:lnTo>
                  <a:lnTo>
                    <a:pt x="23528" y="39"/>
                  </a:lnTo>
                  <a:lnTo>
                    <a:pt x="22775" y="20"/>
                  </a:lnTo>
                  <a:lnTo>
                    <a:pt x="2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1727425" y="4423025"/>
              <a:ext cx="1025375" cy="1018150"/>
            </a:xfrm>
            <a:custGeom>
              <a:avLst/>
              <a:gdLst/>
              <a:ahLst/>
              <a:cxnLst/>
              <a:rect l="l" t="t" r="r" b="b"/>
              <a:pathLst>
                <a:path w="41015" h="40726" extrusionOk="0">
                  <a:moveTo>
                    <a:pt x="20517" y="1"/>
                  </a:moveTo>
                  <a:lnTo>
                    <a:pt x="19649" y="20"/>
                  </a:lnTo>
                  <a:lnTo>
                    <a:pt x="18780" y="59"/>
                  </a:lnTo>
                  <a:lnTo>
                    <a:pt x="17931" y="136"/>
                  </a:lnTo>
                  <a:lnTo>
                    <a:pt x="17101" y="232"/>
                  </a:lnTo>
                  <a:lnTo>
                    <a:pt x="16271" y="368"/>
                  </a:lnTo>
                  <a:lnTo>
                    <a:pt x="15460" y="503"/>
                  </a:lnTo>
                  <a:lnTo>
                    <a:pt x="14650" y="696"/>
                  </a:lnTo>
                  <a:lnTo>
                    <a:pt x="13878" y="889"/>
                  </a:lnTo>
                  <a:lnTo>
                    <a:pt x="13086" y="1120"/>
                  </a:lnTo>
                  <a:lnTo>
                    <a:pt x="12334" y="1371"/>
                  </a:lnTo>
                  <a:lnTo>
                    <a:pt x="11600" y="1661"/>
                  </a:lnTo>
                  <a:lnTo>
                    <a:pt x="10867" y="1950"/>
                  </a:lnTo>
                  <a:lnTo>
                    <a:pt x="10153" y="2278"/>
                  </a:lnTo>
                  <a:lnTo>
                    <a:pt x="9458" y="2626"/>
                  </a:lnTo>
                  <a:lnTo>
                    <a:pt x="8782" y="2992"/>
                  </a:lnTo>
                  <a:lnTo>
                    <a:pt x="8126" y="3378"/>
                  </a:lnTo>
                  <a:lnTo>
                    <a:pt x="7682" y="3649"/>
                  </a:lnTo>
                  <a:lnTo>
                    <a:pt x="7238" y="3958"/>
                  </a:lnTo>
                  <a:lnTo>
                    <a:pt x="6813" y="4266"/>
                  </a:lnTo>
                  <a:lnTo>
                    <a:pt x="6389" y="4575"/>
                  </a:lnTo>
                  <a:lnTo>
                    <a:pt x="5964" y="4903"/>
                  </a:lnTo>
                  <a:lnTo>
                    <a:pt x="5578" y="5231"/>
                  </a:lnTo>
                  <a:lnTo>
                    <a:pt x="5192" y="5579"/>
                  </a:lnTo>
                  <a:lnTo>
                    <a:pt x="4806" y="5926"/>
                  </a:lnTo>
                  <a:lnTo>
                    <a:pt x="4439" y="6293"/>
                  </a:lnTo>
                  <a:lnTo>
                    <a:pt x="4092" y="6660"/>
                  </a:lnTo>
                  <a:lnTo>
                    <a:pt x="3764" y="7026"/>
                  </a:lnTo>
                  <a:lnTo>
                    <a:pt x="3436" y="7412"/>
                  </a:lnTo>
                  <a:lnTo>
                    <a:pt x="3127" y="7798"/>
                  </a:lnTo>
                  <a:lnTo>
                    <a:pt x="2818" y="8204"/>
                  </a:lnTo>
                  <a:lnTo>
                    <a:pt x="2529" y="8609"/>
                  </a:lnTo>
                  <a:lnTo>
                    <a:pt x="2258" y="9014"/>
                  </a:lnTo>
                  <a:lnTo>
                    <a:pt x="2008" y="9439"/>
                  </a:lnTo>
                  <a:lnTo>
                    <a:pt x="1757" y="9864"/>
                  </a:lnTo>
                  <a:lnTo>
                    <a:pt x="1525" y="10308"/>
                  </a:lnTo>
                  <a:lnTo>
                    <a:pt x="1313" y="10751"/>
                  </a:lnTo>
                  <a:lnTo>
                    <a:pt x="1120" y="11195"/>
                  </a:lnTo>
                  <a:lnTo>
                    <a:pt x="927" y="11639"/>
                  </a:lnTo>
                  <a:lnTo>
                    <a:pt x="772" y="12102"/>
                  </a:lnTo>
                  <a:lnTo>
                    <a:pt x="618" y="12566"/>
                  </a:lnTo>
                  <a:lnTo>
                    <a:pt x="483" y="13029"/>
                  </a:lnTo>
                  <a:lnTo>
                    <a:pt x="367" y="13492"/>
                  </a:lnTo>
                  <a:lnTo>
                    <a:pt x="251" y="13975"/>
                  </a:lnTo>
                  <a:lnTo>
                    <a:pt x="174" y="14457"/>
                  </a:lnTo>
                  <a:lnTo>
                    <a:pt x="97" y="14940"/>
                  </a:lnTo>
                  <a:lnTo>
                    <a:pt x="58" y="15442"/>
                  </a:lnTo>
                  <a:lnTo>
                    <a:pt x="20" y="15924"/>
                  </a:lnTo>
                  <a:lnTo>
                    <a:pt x="0" y="16426"/>
                  </a:lnTo>
                  <a:lnTo>
                    <a:pt x="0" y="40726"/>
                  </a:lnTo>
                  <a:lnTo>
                    <a:pt x="41015" y="40726"/>
                  </a:lnTo>
                  <a:lnTo>
                    <a:pt x="41015" y="16580"/>
                  </a:lnTo>
                  <a:lnTo>
                    <a:pt x="41015" y="16136"/>
                  </a:lnTo>
                  <a:lnTo>
                    <a:pt x="40995" y="15673"/>
                  </a:lnTo>
                  <a:lnTo>
                    <a:pt x="40957" y="15229"/>
                  </a:lnTo>
                  <a:lnTo>
                    <a:pt x="40899" y="14766"/>
                  </a:lnTo>
                  <a:lnTo>
                    <a:pt x="40783" y="14090"/>
                  </a:lnTo>
                  <a:lnTo>
                    <a:pt x="40648" y="13434"/>
                  </a:lnTo>
                  <a:lnTo>
                    <a:pt x="40513" y="12913"/>
                  </a:lnTo>
                  <a:lnTo>
                    <a:pt x="40378" y="12431"/>
                  </a:lnTo>
                  <a:lnTo>
                    <a:pt x="40127" y="11736"/>
                  </a:lnTo>
                  <a:lnTo>
                    <a:pt x="39837" y="11041"/>
                  </a:lnTo>
                  <a:lnTo>
                    <a:pt x="39529" y="10365"/>
                  </a:lnTo>
                  <a:lnTo>
                    <a:pt x="39181" y="9709"/>
                  </a:lnTo>
                  <a:lnTo>
                    <a:pt x="38795" y="9072"/>
                  </a:lnTo>
                  <a:lnTo>
                    <a:pt x="38390" y="8455"/>
                  </a:lnTo>
                  <a:lnTo>
                    <a:pt x="37946" y="7837"/>
                  </a:lnTo>
                  <a:lnTo>
                    <a:pt x="37463" y="7258"/>
                  </a:lnTo>
                  <a:lnTo>
                    <a:pt x="36904" y="6621"/>
                  </a:lnTo>
                  <a:lnTo>
                    <a:pt x="36305" y="6003"/>
                  </a:lnTo>
                  <a:lnTo>
                    <a:pt x="35668" y="5424"/>
                  </a:lnTo>
                  <a:lnTo>
                    <a:pt x="35012" y="4865"/>
                  </a:lnTo>
                  <a:lnTo>
                    <a:pt x="34472" y="4440"/>
                  </a:lnTo>
                  <a:lnTo>
                    <a:pt x="34008" y="4093"/>
                  </a:lnTo>
                  <a:lnTo>
                    <a:pt x="33545" y="3784"/>
                  </a:lnTo>
                  <a:lnTo>
                    <a:pt x="33063" y="3475"/>
                  </a:lnTo>
                  <a:lnTo>
                    <a:pt x="32561" y="3166"/>
                  </a:lnTo>
                  <a:lnTo>
                    <a:pt x="32001" y="2857"/>
                  </a:lnTo>
                  <a:lnTo>
                    <a:pt x="31422" y="2549"/>
                  </a:lnTo>
                  <a:lnTo>
                    <a:pt x="30824" y="2259"/>
                  </a:lnTo>
                  <a:lnTo>
                    <a:pt x="30225" y="1970"/>
                  </a:lnTo>
                  <a:lnTo>
                    <a:pt x="29608" y="1719"/>
                  </a:lnTo>
                  <a:lnTo>
                    <a:pt x="28971" y="1468"/>
                  </a:lnTo>
                  <a:lnTo>
                    <a:pt x="28315" y="1255"/>
                  </a:lnTo>
                  <a:lnTo>
                    <a:pt x="27658" y="1043"/>
                  </a:lnTo>
                  <a:lnTo>
                    <a:pt x="27002" y="850"/>
                  </a:lnTo>
                  <a:lnTo>
                    <a:pt x="26327" y="676"/>
                  </a:lnTo>
                  <a:lnTo>
                    <a:pt x="25632" y="522"/>
                  </a:lnTo>
                  <a:lnTo>
                    <a:pt x="24937" y="387"/>
                  </a:lnTo>
                  <a:lnTo>
                    <a:pt x="24223" y="271"/>
                  </a:lnTo>
                  <a:lnTo>
                    <a:pt x="23509" y="175"/>
                  </a:lnTo>
                  <a:lnTo>
                    <a:pt x="22795" y="97"/>
                  </a:lnTo>
                  <a:lnTo>
                    <a:pt x="22061" y="59"/>
                  </a:lnTo>
                  <a:lnTo>
                    <a:pt x="21328" y="20"/>
                  </a:lnTo>
                  <a:lnTo>
                    <a:pt x="205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1727425" y="4423025"/>
              <a:ext cx="1025375" cy="1018150"/>
            </a:xfrm>
            <a:custGeom>
              <a:avLst/>
              <a:gdLst/>
              <a:ahLst/>
              <a:cxnLst/>
              <a:rect l="l" t="t" r="r" b="b"/>
              <a:pathLst>
                <a:path w="41015" h="40726" fill="none" extrusionOk="0">
                  <a:moveTo>
                    <a:pt x="41015" y="16580"/>
                  </a:moveTo>
                  <a:lnTo>
                    <a:pt x="41015" y="40726"/>
                  </a:lnTo>
                  <a:lnTo>
                    <a:pt x="0" y="40726"/>
                  </a:lnTo>
                  <a:lnTo>
                    <a:pt x="0" y="16426"/>
                  </a:lnTo>
                  <a:lnTo>
                    <a:pt x="0" y="16426"/>
                  </a:lnTo>
                  <a:lnTo>
                    <a:pt x="20" y="15924"/>
                  </a:lnTo>
                  <a:lnTo>
                    <a:pt x="58" y="15442"/>
                  </a:lnTo>
                  <a:lnTo>
                    <a:pt x="97" y="14940"/>
                  </a:lnTo>
                  <a:lnTo>
                    <a:pt x="174" y="14457"/>
                  </a:lnTo>
                  <a:lnTo>
                    <a:pt x="251" y="13975"/>
                  </a:lnTo>
                  <a:lnTo>
                    <a:pt x="367" y="13492"/>
                  </a:lnTo>
                  <a:lnTo>
                    <a:pt x="483" y="13029"/>
                  </a:lnTo>
                  <a:lnTo>
                    <a:pt x="618" y="12566"/>
                  </a:lnTo>
                  <a:lnTo>
                    <a:pt x="772" y="12102"/>
                  </a:lnTo>
                  <a:lnTo>
                    <a:pt x="927" y="11639"/>
                  </a:lnTo>
                  <a:lnTo>
                    <a:pt x="1120" y="11195"/>
                  </a:lnTo>
                  <a:lnTo>
                    <a:pt x="1313" y="10751"/>
                  </a:lnTo>
                  <a:lnTo>
                    <a:pt x="1525" y="10308"/>
                  </a:lnTo>
                  <a:lnTo>
                    <a:pt x="1757" y="9864"/>
                  </a:lnTo>
                  <a:lnTo>
                    <a:pt x="2008" y="9439"/>
                  </a:lnTo>
                  <a:lnTo>
                    <a:pt x="2258" y="9014"/>
                  </a:lnTo>
                  <a:lnTo>
                    <a:pt x="2529" y="8609"/>
                  </a:lnTo>
                  <a:lnTo>
                    <a:pt x="2818" y="8204"/>
                  </a:lnTo>
                  <a:lnTo>
                    <a:pt x="3127" y="7798"/>
                  </a:lnTo>
                  <a:lnTo>
                    <a:pt x="3436" y="7412"/>
                  </a:lnTo>
                  <a:lnTo>
                    <a:pt x="3764" y="7026"/>
                  </a:lnTo>
                  <a:lnTo>
                    <a:pt x="4092" y="6660"/>
                  </a:lnTo>
                  <a:lnTo>
                    <a:pt x="4439" y="6293"/>
                  </a:lnTo>
                  <a:lnTo>
                    <a:pt x="4806" y="5926"/>
                  </a:lnTo>
                  <a:lnTo>
                    <a:pt x="5192" y="5579"/>
                  </a:lnTo>
                  <a:lnTo>
                    <a:pt x="5578" y="5231"/>
                  </a:lnTo>
                  <a:lnTo>
                    <a:pt x="5964" y="4903"/>
                  </a:lnTo>
                  <a:lnTo>
                    <a:pt x="6389" y="4575"/>
                  </a:lnTo>
                  <a:lnTo>
                    <a:pt x="6813" y="4266"/>
                  </a:lnTo>
                  <a:lnTo>
                    <a:pt x="7238" y="3958"/>
                  </a:lnTo>
                  <a:lnTo>
                    <a:pt x="7682" y="3649"/>
                  </a:lnTo>
                  <a:lnTo>
                    <a:pt x="8126" y="3378"/>
                  </a:lnTo>
                  <a:lnTo>
                    <a:pt x="8126" y="3378"/>
                  </a:lnTo>
                  <a:lnTo>
                    <a:pt x="8782" y="2992"/>
                  </a:lnTo>
                  <a:lnTo>
                    <a:pt x="9458" y="2626"/>
                  </a:lnTo>
                  <a:lnTo>
                    <a:pt x="10153" y="2278"/>
                  </a:lnTo>
                  <a:lnTo>
                    <a:pt x="10867" y="1950"/>
                  </a:lnTo>
                  <a:lnTo>
                    <a:pt x="11600" y="1661"/>
                  </a:lnTo>
                  <a:lnTo>
                    <a:pt x="12334" y="1371"/>
                  </a:lnTo>
                  <a:lnTo>
                    <a:pt x="13086" y="1120"/>
                  </a:lnTo>
                  <a:lnTo>
                    <a:pt x="13878" y="889"/>
                  </a:lnTo>
                  <a:lnTo>
                    <a:pt x="14650" y="696"/>
                  </a:lnTo>
                  <a:lnTo>
                    <a:pt x="15460" y="503"/>
                  </a:lnTo>
                  <a:lnTo>
                    <a:pt x="16271" y="368"/>
                  </a:lnTo>
                  <a:lnTo>
                    <a:pt x="17101" y="232"/>
                  </a:lnTo>
                  <a:lnTo>
                    <a:pt x="17931" y="136"/>
                  </a:lnTo>
                  <a:lnTo>
                    <a:pt x="18780" y="59"/>
                  </a:lnTo>
                  <a:lnTo>
                    <a:pt x="19649" y="20"/>
                  </a:lnTo>
                  <a:lnTo>
                    <a:pt x="20517" y="1"/>
                  </a:lnTo>
                  <a:lnTo>
                    <a:pt x="20575" y="1"/>
                  </a:lnTo>
                  <a:lnTo>
                    <a:pt x="20575" y="1"/>
                  </a:lnTo>
                  <a:lnTo>
                    <a:pt x="21328" y="20"/>
                  </a:lnTo>
                  <a:lnTo>
                    <a:pt x="22061" y="59"/>
                  </a:lnTo>
                  <a:lnTo>
                    <a:pt x="22795" y="97"/>
                  </a:lnTo>
                  <a:lnTo>
                    <a:pt x="23509" y="175"/>
                  </a:lnTo>
                  <a:lnTo>
                    <a:pt x="24223" y="271"/>
                  </a:lnTo>
                  <a:lnTo>
                    <a:pt x="24937" y="387"/>
                  </a:lnTo>
                  <a:lnTo>
                    <a:pt x="25632" y="522"/>
                  </a:lnTo>
                  <a:lnTo>
                    <a:pt x="26327" y="676"/>
                  </a:lnTo>
                  <a:lnTo>
                    <a:pt x="27002" y="850"/>
                  </a:lnTo>
                  <a:lnTo>
                    <a:pt x="27658" y="1043"/>
                  </a:lnTo>
                  <a:lnTo>
                    <a:pt x="28315" y="1255"/>
                  </a:lnTo>
                  <a:lnTo>
                    <a:pt x="28971" y="1468"/>
                  </a:lnTo>
                  <a:lnTo>
                    <a:pt x="29608" y="1719"/>
                  </a:lnTo>
                  <a:lnTo>
                    <a:pt x="30225" y="1970"/>
                  </a:lnTo>
                  <a:lnTo>
                    <a:pt x="30824" y="2259"/>
                  </a:lnTo>
                  <a:lnTo>
                    <a:pt x="31422" y="2549"/>
                  </a:lnTo>
                  <a:lnTo>
                    <a:pt x="31422" y="2549"/>
                  </a:lnTo>
                  <a:lnTo>
                    <a:pt x="32001" y="2857"/>
                  </a:lnTo>
                  <a:lnTo>
                    <a:pt x="32561" y="3166"/>
                  </a:lnTo>
                  <a:lnTo>
                    <a:pt x="32561" y="3166"/>
                  </a:lnTo>
                  <a:lnTo>
                    <a:pt x="33063" y="3475"/>
                  </a:lnTo>
                  <a:lnTo>
                    <a:pt x="33545" y="3784"/>
                  </a:lnTo>
                  <a:lnTo>
                    <a:pt x="34008" y="4093"/>
                  </a:lnTo>
                  <a:lnTo>
                    <a:pt x="34472" y="4440"/>
                  </a:lnTo>
                  <a:lnTo>
                    <a:pt x="34472" y="4440"/>
                  </a:lnTo>
                  <a:lnTo>
                    <a:pt x="35012" y="4865"/>
                  </a:lnTo>
                  <a:lnTo>
                    <a:pt x="35012" y="4865"/>
                  </a:lnTo>
                  <a:lnTo>
                    <a:pt x="35668" y="5424"/>
                  </a:lnTo>
                  <a:lnTo>
                    <a:pt x="36305" y="6003"/>
                  </a:lnTo>
                  <a:lnTo>
                    <a:pt x="36904" y="6621"/>
                  </a:lnTo>
                  <a:lnTo>
                    <a:pt x="37463" y="7258"/>
                  </a:lnTo>
                  <a:lnTo>
                    <a:pt x="37463" y="7258"/>
                  </a:lnTo>
                  <a:lnTo>
                    <a:pt x="37946" y="7837"/>
                  </a:lnTo>
                  <a:lnTo>
                    <a:pt x="38390" y="8455"/>
                  </a:lnTo>
                  <a:lnTo>
                    <a:pt x="38795" y="9072"/>
                  </a:lnTo>
                  <a:lnTo>
                    <a:pt x="39181" y="9709"/>
                  </a:lnTo>
                  <a:lnTo>
                    <a:pt x="39529" y="10365"/>
                  </a:lnTo>
                  <a:lnTo>
                    <a:pt x="39837" y="11041"/>
                  </a:lnTo>
                  <a:lnTo>
                    <a:pt x="40127" y="11736"/>
                  </a:lnTo>
                  <a:lnTo>
                    <a:pt x="40378" y="12431"/>
                  </a:lnTo>
                  <a:lnTo>
                    <a:pt x="40378" y="12431"/>
                  </a:lnTo>
                  <a:lnTo>
                    <a:pt x="40513" y="12913"/>
                  </a:lnTo>
                  <a:lnTo>
                    <a:pt x="40648" y="13434"/>
                  </a:lnTo>
                  <a:lnTo>
                    <a:pt x="40648" y="13434"/>
                  </a:lnTo>
                  <a:lnTo>
                    <a:pt x="40783" y="14090"/>
                  </a:lnTo>
                  <a:lnTo>
                    <a:pt x="40899" y="14766"/>
                  </a:lnTo>
                  <a:lnTo>
                    <a:pt x="40899" y="14766"/>
                  </a:lnTo>
                  <a:lnTo>
                    <a:pt x="40957" y="15229"/>
                  </a:lnTo>
                  <a:lnTo>
                    <a:pt x="40995" y="15673"/>
                  </a:lnTo>
                  <a:lnTo>
                    <a:pt x="41015" y="16136"/>
                  </a:lnTo>
                  <a:lnTo>
                    <a:pt x="41015" y="165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2522625" y="4788300"/>
              <a:ext cx="173725" cy="424650"/>
            </a:xfrm>
            <a:custGeom>
              <a:avLst/>
              <a:gdLst/>
              <a:ahLst/>
              <a:cxnLst/>
              <a:rect l="l" t="t" r="r" b="b"/>
              <a:pathLst>
                <a:path w="6949" h="16986" extrusionOk="0">
                  <a:moveTo>
                    <a:pt x="734" y="1"/>
                  </a:moveTo>
                  <a:lnTo>
                    <a:pt x="502" y="618"/>
                  </a:lnTo>
                  <a:lnTo>
                    <a:pt x="1467" y="1004"/>
                  </a:lnTo>
                  <a:lnTo>
                    <a:pt x="2432" y="1390"/>
                  </a:lnTo>
                  <a:lnTo>
                    <a:pt x="4266" y="2143"/>
                  </a:lnTo>
                  <a:lnTo>
                    <a:pt x="6061" y="2934"/>
                  </a:lnTo>
                  <a:lnTo>
                    <a:pt x="6157" y="2992"/>
                  </a:lnTo>
                  <a:lnTo>
                    <a:pt x="6196" y="3127"/>
                  </a:lnTo>
                  <a:lnTo>
                    <a:pt x="6234" y="3552"/>
                  </a:lnTo>
                  <a:lnTo>
                    <a:pt x="6273" y="3957"/>
                  </a:lnTo>
                  <a:lnTo>
                    <a:pt x="6273" y="4382"/>
                  </a:lnTo>
                  <a:lnTo>
                    <a:pt x="6254" y="4807"/>
                  </a:lnTo>
                  <a:lnTo>
                    <a:pt x="6234" y="5212"/>
                  </a:lnTo>
                  <a:lnTo>
                    <a:pt x="6196" y="5636"/>
                  </a:lnTo>
                  <a:lnTo>
                    <a:pt x="6119" y="6447"/>
                  </a:lnTo>
                  <a:lnTo>
                    <a:pt x="5926" y="7856"/>
                  </a:lnTo>
                  <a:lnTo>
                    <a:pt x="5713" y="9149"/>
                  </a:lnTo>
                  <a:lnTo>
                    <a:pt x="5482" y="10365"/>
                  </a:lnTo>
                  <a:lnTo>
                    <a:pt x="5231" y="11504"/>
                  </a:lnTo>
                  <a:lnTo>
                    <a:pt x="5096" y="11986"/>
                  </a:lnTo>
                  <a:lnTo>
                    <a:pt x="4941" y="12488"/>
                  </a:lnTo>
                  <a:lnTo>
                    <a:pt x="4864" y="12739"/>
                  </a:lnTo>
                  <a:lnTo>
                    <a:pt x="4767" y="12971"/>
                  </a:lnTo>
                  <a:lnTo>
                    <a:pt x="4652" y="13222"/>
                  </a:lnTo>
                  <a:lnTo>
                    <a:pt x="4517" y="13453"/>
                  </a:lnTo>
                  <a:lnTo>
                    <a:pt x="4401" y="13627"/>
                  </a:lnTo>
                  <a:lnTo>
                    <a:pt x="4266" y="13801"/>
                  </a:lnTo>
                  <a:lnTo>
                    <a:pt x="4111" y="13994"/>
                  </a:lnTo>
                  <a:lnTo>
                    <a:pt x="3957" y="14167"/>
                  </a:lnTo>
                  <a:lnTo>
                    <a:pt x="3590" y="14515"/>
                  </a:lnTo>
                  <a:lnTo>
                    <a:pt x="3127" y="14901"/>
                  </a:lnTo>
                  <a:lnTo>
                    <a:pt x="2857" y="15113"/>
                  </a:lnTo>
                  <a:lnTo>
                    <a:pt x="2567" y="15306"/>
                  </a:lnTo>
                  <a:lnTo>
                    <a:pt x="2239" y="15519"/>
                  </a:lnTo>
                  <a:lnTo>
                    <a:pt x="1911" y="15712"/>
                  </a:lnTo>
                  <a:lnTo>
                    <a:pt x="1583" y="15885"/>
                  </a:lnTo>
                  <a:lnTo>
                    <a:pt x="1255" y="16020"/>
                  </a:lnTo>
                  <a:lnTo>
                    <a:pt x="927" y="16136"/>
                  </a:lnTo>
                  <a:lnTo>
                    <a:pt x="618" y="16213"/>
                  </a:lnTo>
                  <a:lnTo>
                    <a:pt x="309" y="16291"/>
                  </a:lnTo>
                  <a:lnTo>
                    <a:pt x="0" y="16310"/>
                  </a:lnTo>
                  <a:lnTo>
                    <a:pt x="58" y="16985"/>
                  </a:lnTo>
                  <a:lnTo>
                    <a:pt x="367" y="16947"/>
                  </a:lnTo>
                  <a:lnTo>
                    <a:pt x="676" y="16889"/>
                  </a:lnTo>
                  <a:lnTo>
                    <a:pt x="985" y="16812"/>
                  </a:lnTo>
                  <a:lnTo>
                    <a:pt x="1293" y="16715"/>
                  </a:lnTo>
                  <a:lnTo>
                    <a:pt x="1602" y="16599"/>
                  </a:lnTo>
                  <a:lnTo>
                    <a:pt x="1930" y="16445"/>
                  </a:lnTo>
                  <a:lnTo>
                    <a:pt x="2258" y="16291"/>
                  </a:lnTo>
                  <a:lnTo>
                    <a:pt x="2567" y="16098"/>
                  </a:lnTo>
                  <a:lnTo>
                    <a:pt x="3050" y="15789"/>
                  </a:lnTo>
                  <a:lnTo>
                    <a:pt x="3552" y="15422"/>
                  </a:lnTo>
                  <a:lnTo>
                    <a:pt x="3938" y="15113"/>
                  </a:lnTo>
                  <a:lnTo>
                    <a:pt x="4324" y="14747"/>
                  </a:lnTo>
                  <a:lnTo>
                    <a:pt x="4536" y="14534"/>
                  </a:lnTo>
                  <a:lnTo>
                    <a:pt x="4729" y="14303"/>
                  </a:lnTo>
                  <a:lnTo>
                    <a:pt x="4922" y="14052"/>
                  </a:lnTo>
                  <a:lnTo>
                    <a:pt x="5076" y="13801"/>
                  </a:lnTo>
                  <a:lnTo>
                    <a:pt x="5231" y="13531"/>
                  </a:lnTo>
                  <a:lnTo>
                    <a:pt x="5366" y="13260"/>
                  </a:lnTo>
                  <a:lnTo>
                    <a:pt x="5482" y="12990"/>
                  </a:lnTo>
                  <a:lnTo>
                    <a:pt x="5578" y="12720"/>
                  </a:lnTo>
                  <a:lnTo>
                    <a:pt x="5752" y="12179"/>
                  </a:lnTo>
                  <a:lnTo>
                    <a:pt x="5887" y="11658"/>
                  </a:lnTo>
                  <a:lnTo>
                    <a:pt x="6138" y="10500"/>
                  </a:lnTo>
                  <a:lnTo>
                    <a:pt x="6369" y="9284"/>
                  </a:lnTo>
                  <a:lnTo>
                    <a:pt x="6582" y="7972"/>
                  </a:lnTo>
                  <a:lnTo>
                    <a:pt x="6775" y="6544"/>
                  </a:lnTo>
                  <a:lnTo>
                    <a:pt x="6871" y="5675"/>
                  </a:lnTo>
                  <a:lnTo>
                    <a:pt x="6910" y="5250"/>
                  </a:lnTo>
                  <a:lnTo>
                    <a:pt x="6929" y="4807"/>
                  </a:lnTo>
                  <a:lnTo>
                    <a:pt x="6949" y="4363"/>
                  </a:lnTo>
                  <a:lnTo>
                    <a:pt x="6929" y="3919"/>
                  </a:lnTo>
                  <a:lnTo>
                    <a:pt x="6910" y="3475"/>
                  </a:lnTo>
                  <a:lnTo>
                    <a:pt x="6852" y="3031"/>
                  </a:lnTo>
                  <a:lnTo>
                    <a:pt x="6833" y="2915"/>
                  </a:lnTo>
                  <a:lnTo>
                    <a:pt x="6794" y="2799"/>
                  </a:lnTo>
                  <a:lnTo>
                    <a:pt x="6755" y="2683"/>
                  </a:lnTo>
                  <a:lnTo>
                    <a:pt x="6678" y="2568"/>
                  </a:lnTo>
                  <a:lnTo>
                    <a:pt x="6601" y="2490"/>
                  </a:lnTo>
                  <a:lnTo>
                    <a:pt x="6505" y="2413"/>
                  </a:lnTo>
                  <a:lnTo>
                    <a:pt x="6350" y="2336"/>
                  </a:lnTo>
                  <a:lnTo>
                    <a:pt x="5385" y="1892"/>
                  </a:lnTo>
                  <a:lnTo>
                    <a:pt x="4401" y="1487"/>
                  </a:lnTo>
                  <a:lnTo>
                    <a:pt x="3436" y="1062"/>
                  </a:lnTo>
                  <a:lnTo>
                    <a:pt x="2451" y="67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2535150" y="4788300"/>
              <a:ext cx="48775" cy="34775"/>
            </a:xfrm>
            <a:custGeom>
              <a:avLst/>
              <a:gdLst/>
              <a:ahLst/>
              <a:cxnLst/>
              <a:rect l="l" t="t" r="r" b="b"/>
              <a:pathLst>
                <a:path w="1951" h="1391" extrusionOk="0">
                  <a:moveTo>
                    <a:pt x="233" y="1"/>
                  </a:moveTo>
                  <a:lnTo>
                    <a:pt x="1" y="618"/>
                  </a:lnTo>
                  <a:lnTo>
                    <a:pt x="966" y="1004"/>
                  </a:lnTo>
                  <a:lnTo>
                    <a:pt x="1931" y="1390"/>
                  </a:lnTo>
                  <a:lnTo>
                    <a:pt x="1950" y="1043"/>
                  </a:lnTo>
                  <a:lnTo>
                    <a:pt x="1950" y="676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10"/>
            <p:cNvSpPr/>
            <p:nvPr/>
          </p:nvSpPr>
          <p:spPr>
            <a:xfrm>
              <a:off x="2522625" y="5170950"/>
              <a:ext cx="64675" cy="42000"/>
            </a:xfrm>
            <a:custGeom>
              <a:avLst/>
              <a:gdLst/>
              <a:ahLst/>
              <a:cxnLst/>
              <a:rect l="l" t="t" r="r" b="b"/>
              <a:pathLst>
                <a:path w="2587" h="1680" extrusionOk="0">
                  <a:moveTo>
                    <a:pt x="2567" y="0"/>
                  </a:moveTo>
                  <a:lnTo>
                    <a:pt x="2239" y="213"/>
                  </a:lnTo>
                  <a:lnTo>
                    <a:pt x="1911" y="406"/>
                  </a:lnTo>
                  <a:lnTo>
                    <a:pt x="1583" y="579"/>
                  </a:lnTo>
                  <a:lnTo>
                    <a:pt x="1255" y="714"/>
                  </a:lnTo>
                  <a:lnTo>
                    <a:pt x="927" y="830"/>
                  </a:lnTo>
                  <a:lnTo>
                    <a:pt x="618" y="907"/>
                  </a:lnTo>
                  <a:lnTo>
                    <a:pt x="309" y="985"/>
                  </a:lnTo>
                  <a:lnTo>
                    <a:pt x="0" y="1004"/>
                  </a:lnTo>
                  <a:lnTo>
                    <a:pt x="58" y="1679"/>
                  </a:lnTo>
                  <a:lnTo>
                    <a:pt x="367" y="1641"/>
                  </a:lnTo>
                  <a:lnTo>
                    <a:pt x="676" y="1583"/>
                  </a:lnTo>
                  <a:lnTo>
                    <a:pt x="985" y="1506"/>
                  </a:lnTo>
                  <a:lnTo>
                    <a:pt x="1293" y="1409"/>
                  </a:lnTo>
                  <a:lnTo>
                    <a:pt x="1602" y="1293"/>
                  </a:lnTo>
                  <a:lnTo>
                    <a:pt x="1930" y="1139"/>
                  </a:lnTo>
                  <a:lnTo>
                    <a:pt x="2258" y="985"/>
                  </a:lnTo>
                  <a:lnTo>
                    <a:pt x="2567" y="792"/>
                  </a:lnTo>
                  <a:lnTo>
                    <a:pt x="2586" y="348"/>
                  </a:lnTo>
                  <a:lnTo>
                    <a:pt x="256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10"/>
            <p:cNvSpPr/>
            <p:nvPr/>
          </p:nvSpPr>
          <p:spPr>
            <a:xfrm>
              <a:off x="1902100" y="4680700"/>
              <a:ext cx="665425" cy="685700"/>
            </a:xfrm>
            <a:custGeom>
              <a:avLst/>
              <a:gdLst/>
              <a:ahLst/>
              <a:cxnLst/>
              <a:rect l="l" t="t" r="r" b="b"/>
              <a:pathLst>
                <a:path w="26617" h="27428" extrusionOk="0">
                  <a:moveTo>
                    <a:pt x="26616" y="1"/>
                  </a:moveTo>
                  <a:lnTo>
                    <a:pt x="0" y="348"/>
                  </a:lnTo>
                  <a:lnTo>
                    <a:pt x="0" y="25478"/>
                  </a:lnTo>
                  <a:lnTo>
                    <a:pt x="907" y="25690"/>
                  </a:lnTo>
                  <a:lnTo>
                    <a:pt x="1950" y="25922"/>
                  </a:lnTo>
                  <a:lnTo>
                    <a:pt x="3320" y="26211"/>
                  </a:lnTo>
                  <a:lnTo>
                    <a:pt x="3436" y="26230"/>
                  </a:lnTo>
                  <a:lnTo>
                    <a:pt x="3513" y="26230"/>
                  </a:lnTo>
                  <a:lnTo>
                    <a:pt x="3609" y="26250"/>
                  </a:lnTo>
                  <a:lnTo>
                    <a:pt x="4497" y="26423"/>
                  </a:lnTo>
                  <a:lnTo>
                    <a:pt x="5443" y="26578"/>
                  </a:lnTo>
                  <a:lnTo>
                    <a:pt x="6447" y="26732"/>
                  </a:lnTo>
                  <a:lnTo>
                    <a:pt x="7508" y="26887"/>
                  </a:lnTo>
                  <a:lnTo>
                    <a:pt x="7605" y="26906"/>
                  </a:lnTo>
                  <a:lnTo>
                    <a:pt x="7778" y="26925"/>
                  </a:lnTo>
                  <a:lnTo>
                    <a:pt x="7875" y="26945"/>
                  </a:lnTo>
                  <a:lnTo>
                    <a:pt x="9245" y="27099"/>
                  </a:lnTo>
                  <a:lnTo>
                    <a:pt x="10635" y="27234"/>
                  </a:lnTo>
                  <a:lnTo>
                    <a:pt x="12083" y="27331"/>
                  </a:lnTo>
                  <a:lnTo>
                    <a:pt x="13530" y="27408"/>
                  </a:lnTo>
                  <a:lnTo>
                    <a:pt x="13800" y="27408"/>
                  </a:lnTo>
                  <a:lnTo>
                    <a:pt x="14514" y="27427"/>
                  </a:lnTo>
                  <a:lnTo>
                    <a:pt x="15248" y="27427"/>
                  </a:lnTo>
                  <a:lnTo>
                    <a:pt x="15962" y="27408"/>
                  </a:lnTo>
                  <a:lnTo>
                    <a:pt x="16676" y="27388"/>
                  </a:lnTo>
                  <a:lnTo>
                    <a:pt x="17371" y="27350"/>
                  </a:lnTo>
                  <a:lnTo>
                    <a:pt x="18085" y="27292"/>
                  </a:lnTo>
                  <a:lnTo>
                    <a:pt x="18761" y="27215"/>
                  </a:lnTo>
                  <a:lnTo>
                    <a:pt x="19456" y="27118"/>
                  </a:lnTo>
                  <a:lnTo>
                    <a:pt x="19552" y="27118"/>
                  </a:lnTo>
                  <a:lnTo>
                    <a:pt x="19668" y="27099"/>
                  </a:lnTo>
                  <a:lnTo>
                    <a:pt x="19784" y="27080"/>
                  </a:lnTo>
                  <a:lnTo>
                    <a:pt x="20459" y="26964"/>
                  </a:lnTo>
                  <a:lnTo>
                    <a:pt x="21115" y="26829"/>
                  </a:lnTo>
                  <a:lnTo>
                    <a:pt x="21752" y="26655"/>
                  </a:lnTo>
                  <a:lnTo>
                    <a:pt x="22389" y="26481"/>
                  </a:lnTo>
                  <a:lnTo>
                    <a:pt x="23007" y="26288"/>
                  </a:lnTo>
                  <a:lnTo>
                    <a:pt x="23586" y="26057"/>
                  </a:lnTo>
                  <a:lnTo>
                    <a:pt x="24146" y="25806"/>
                  </a:lnTo>
                  <a:lnTo>
                    <a:pt x="24686" y="25536"/>
                  </a:lnTo>
                  <a:lnTo>
                    <a:pt x="24802" y="25478"/>
                  </a:lnTo>
                  <a:lnTo>
                    <a:pt x="25053" y="25343"/>
                  </a:lnTo>
                  <a:lnTo>
                    <a:pt x="25169" y="25265"/>
                  </a:lnTo>
                  <a:lnTo>
                    <a:pt x="25555" y="25014"/>
                  </a:lnTo>
                  <a:lnTo>
                    <a:pt x="25941" y="24744"/>
                  </a:lnTo>
                  <a:lnTo>
                    <a:pt x="26018" y="22023"/>
                  </a:lnTo>
                  <a:lnTo>
                    <a:pt x="26018" y="21791"/>
                  </a:lnTo>
                  <a:lnTo>
                    <a:pt x="266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10"/>
            <p:cNvSpPr/>
            <p:nvPr/>
          </p:nvSpPr>
          <p:spPr>
            <a:xfrm>
              <a:off x="1902100" y="4680700"/>
              <a:ext cx="665425" cy="685700"/>
            </a:xfrm>
            <a:custGeom>
              <a:avLst/>
              <a:gdLst/>
              <a:ahLst/>
              <a:cxnLst/>
              <a:rect l="l" t="t" r="r" b="b"/>
              <a:pathLst>
                <a:path w="26617" h="27428" fill="none" extrusionOk="0">
                  <a:moveTo>
                    <a:pt x="26616" y="1"/>
                  </a:moveTo>
                  <a:lnTo>
                    <a:pt x="26018" y="21791"/>
                  </a:lnTo>
                  <a:lnTo>
                    <a:pt x="26018" y="22023"/>
                  </a:lnTo>
                  <a:lnTo>
                    <a:pt x="25941" y="24744"/>
                  </a:lnTo>
                  <a:lnTo>
                    <a:pt x="25941" y="24744"/>
                  </a:lnTo>
                  <a:lnTo>
                    <a:pt x="25555" y="25014"/>
                  </a:lnTo>
                  <a:lnTo>
                    <a:pt x="25169" y="25265"/>
                  </a:lnTo>
                  <a:lnTo>
                    <a:pt x="25169" y="25265"/>
                  </a:lnTo>
                  <a:lnTo>
                    <a:pt x="25053" y="25343"/>
                  </a:lnTo>
                  <a:lnTo>
                    <a:pt x="25053" y="25343"/>
                  </a:lnTo>
                  <a:lnTo>
                    <a:pt x="24802" y="25478"/>
                  </a:lnTo>
                  <a:lnTo>
                    <a:pt x="24802" y="25478"/>
                  </a:lnTo>
                  <a:lnTo>
                    <a:pt x="24686" y="25536"/>
                  </a:lnTo>
                  <a:lnTo>
                    <a:pt x="24686" y="25536"/>
                  </a:lnTo>
                  <a:lnTo>
                    <a:pt x="24146" y="25806"/>
                  </a:lnTo>
                  <a:lnTo>
                    <a:pt x="23586" y="26057"/>
                  </a:lnTo>
                  <a:lnTo>
                    <a:pt x="23007" y="26288"/>
                  </a:lnTo>
                  <a:lnTo>
                    <a:pt x="22389" y="26481"/>
                  </a:lnTo>
                  <a:lnTo>
                    <a:pt x="21752" y="26655"/>
                  </a:lnTo>
                  <a:lnTo>
                    <a:pt x="21115" y="26829"/>
                  </a:lnTo>
                  <a:lnTo>
                    <a:pt x="20459" y="26964"/>
                  </a:lnTo>
                  <a:lnTo>
                    <a:pt x="19784" y="27080"/>
                  </a:lnTo>
                  <a:lnTo>
                    <a:pt x="19784" y="27080"/>
                  </a:lnTo>
                  <a:lnTo>
                    <a:pt x="19668" y="27099"/>
                  </a:lnTo>
                  <a:lnTo>
                    <a:pt x="19668" y="27099"/>
                  </a:lnTo>
                  <a:lnTo>
                    <a:pt x="19552" y="27118"/>
                  </a:lnTo>
                  <a:lnTo>
                    <a:pt x="19552" y="27118"/>
                  </a:lnTo>
                  <a:lnTo>
                    <a:pt x="19456" y="27118"/>
                  </a:lnTo>
                  <a:lnTo>
                    <a:pt x="19456" y="27118"/>
                  </a:lnTo>
                  <a:lnTo>
                    <a:pt x="18761" y="27215"/>
                  </a:lnTo>
                  <a:lnTo>
                    <a:pt x="18085" y="27292"/>
                  </a:lnTo>
                  <a:lnTo>
                    <a:pt x="17371" y="27350"/>
                  </a:lnTo>
                  <a:lnTo>
                    <a:pt x="16676" y="27388"/>
                  </a:lnTo>
                  <a:lnTo>
                    <a:pt x="15962" y="27408"/>
                  </a:lnTo>
                  <a:lnTo>
                    <a:pt x="15248" y="27427"/>
                  </a:lnTo>
                  <a:lnTo>
                    <a:pt x="14514" y="27427"/>
                  </a:lnTo>
                  <a:lnTo>
                    <a:pt x="13800" y="27408"/>
                  </a:lnTo>
                  <a:lnTo>
                    <a:pt x="13800" y="27408"/>
                  </a:lnTo>
                  <a:lnTo>
                    <a:pt x="13685" y="27408"/>
                  </a:lnTo>
                  <a:lnTo>
                    <a:pt x="13685" y="27408"/>
                  </a:lnTo>
                  <a:lnTo>
                    <a:pt x="13646" y="27408"/>
                  </a:lnTo>
                  <a:lnTo>
                    <a:pt x="13646" y="27408"/>
                  </a:lnTo>
                  <a:lnTo>
                    <a:pt x="13530" y="27408"/>
                  </a:lnTo>
                  <a:lnTo>
                    <a:pt x="13530" y="27408"/>
                  </a:lnTo>
                  <a:lnTo>
                    <a:pt x="12083" y="27331"/>
                  </a:lnTo>
                  <a:lnTo>
                    <a:pt x="10635" y="27234"/>
                  </a:lnTo>
                  <a:lnTo>
                    <a:pt x="9245" y="27099"/>
                  </a:lnTo>
                  <a:lnTo>
                    <a:pt x="7875" y="26945"/>
                  </a:lnTo>
                  <a:lnTo>
                    <a:pt x="7875" y="26945"/>
                  </a:lnTo>
                  <a:lnTo>
                    <a:pt x="7778" y="26925"/>
                  </a:lnTo>
                  <a:lnTo>
                    <a:pt x="7778" y="26925"/>
                  </a:lnTo>
                  <a:lnTo>
                    <a:pt x="7605" y="26906"/>
                  </a:lnTo>
                  <a:lnTo>
                    <a:pt x="7605" y="26906"/>
                  </a:lnTo>
                  <a:lnTo>
                    <a:pt x="7508" y="26887"/>
                  </a:lnTo>
                  <a:lnTo>
                    <a:pt x="7508" y="26887"/>
                  </a:lnTo>
                  <a:lnTo>
                    <a:pt x="6447" y="26732"/>
                  </a:lnTo>
                  <a:lnTo>
                    <a:pt x="5443" y="26578"/>
                  </a:lnTo>
                  <a:lnTo>
                    <a:pt x="4497" y="26423"/>
                  </a:lnTo>
                  <a:lnTo>
                    <a:pt x="3609" y="26250"/>
                  </a:lnTo>
                  <a:lnTo>
                    <a:pt x="3609" y="26250"/>
                  </a:lnTo>
                  <a:lnTo>
                    <a:pt x="3513" y="26230"/>
                  </a:lnTo>
                  <a:lnTo>
                    <a:pt x="3513" y="26230"/>
                  </a:lnTo>
                  <a:lnTo>
                    <a:pt x="3436" y="26230"/>
                  </a:lnTo>
                  <a:lnTo>
                    <a:pt x="3436" y="26230"/>
                  </a:lnTo>
                  <a:lnTo>
                    <a:pt x="3320" y="26211"/>
                  </a:lnTo>
                  <a:lnTo>
                    <a:pt x="3320" y="26211"/>
                  </a:lnTo>
                  <a:lnTo>
                    <a:pt x="1950" y="25922"/>
                  </a:lnTo>
                  <a:lnTo>
                    <a:pt x="907" y="25690"/>
                  </a:lnTo>
                  <a:lnTo>
                    <a:pt x="0" y="25478"/>
                  </a:lnTo>
                  <a:lnTo>
                    <a:pt x="0" y="348"/>
                  </a:lnTo>
                  <a:lnTo>
                    <a:pt x="266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10"/>
            <p:cNvSpPr/>
            <p:nvPr/>
          </p:nvSpPr>
          <p:spPr>
            <a:xfrm>
              <a:off x="1874600" y="4649325"/>
              <a:ext cx="706900" cy="79175"/>
            </a:xfrm>
            <a:custGeom>
              <a:avLst/>
              <a:gdLst/>
              <a:ahLst/>
              <a:cxnLst/>
              <a:rect l="l" t="t" r="r" b="b"/>
              <a:pathLst>
                <a:path w="28276" h="3167" extrusionOk="0">
                  <a:moveTo>
                    <a:pt x="28276" y="1"/>
                  </a:moveTo>
                  <a:lnTo>
                    <a:pt x="0" y="20"/>
                  </a:lnTo>
                  <a:lnTo>
                    <a:pt x="0" y="1275"/>
                  </a:lnTo>
                  <a:lnTo>
                    <a:pt x="0" y="1352"/>
                  </a:lnTo>
                  <a:lnTo>
                    <a:pt x="19" y="1410"/>
                  </a:lnTo>
                  <a:lnTo>
                    <a:pt x="58" y="1487"/>
                  </a:lnTo>
                  <a:lnTo>
                    <a:pt x="97" y="1545"/>
                  </a:lnTo>
                  <a:lnTo>
                    <a:pt x="135" y="1603"/>
                  </a:lnTo>
                  <a:lnTo>
                    <a:pt x="193" y="1642"/>
                  </a:lnTo>
                  <a:lnTo>
                    <a:pt x="251" y="1680"/>
                  </a:lnTo>
                  <a:lnTo>
                    <a:pt x="328" y="1699"/>
                  </a:lnTo>
                  <a:lnTo>
                    <a:pt x="1042" y="1892"/>
                  </a:lnTo>
                  <a:lnTo>
                    <a:pt x="2123" y="2124"/>
                  </a:lnTo>
                  <a:lnTo>
                    <a:pt x="2818" y="2259"/>
                  </a:lnTo>
                  <a:lnTo>
                    <a:pt x="3571" y="2394"/>
                  </a:lnTo>
                  <a:lnTo>
                    <a:pt x="4420" y="2529"/>
                  </a:lnTo>
                  <a:lnTo>
                    <a:pt x="5346" y="2664"/>
                  </a:lnTo>
                  <a:lnTo>
                    <a:pt x="6350" y="2800"/>
                  </a:lnTo>
                  <a:lnTo>
                    <a:pt x="7431" y="2915"/>
                  </a:lnTo>
                  <a:lnTo>
                    <a:pt x="8570" y="3012"/>
                  </a:lnTo>
                  <a:lnTo>
                    <a:pt x="9786" y="3089"/>
                  </a:lnTo>
                  <a:lnTo>
                    <a:pt x="11079" y="3147"/>
                  </a:lnTo>
                  <a:lnTo>
                    <a:pt x="12411" y="3166"/>
                  </a:lnTo>
                  <a:lnTo>
                    <a:pt x="13820" y="3166"/>
                  </a:lnTo>
                  <a:lnTo>
                    <a:pt x="15267" y="3128"/>
                  </a:lnTo>
                  <a:lnTo>
                    <a:pt x="16676" y="3070"/>
                  </a:lnTo>
                  <a:lnTo>
                    <a:pt x="17969" y="2993"/>
                  </a:lnTo>
                  <a:lnTo>
                    <a:pt x="19204" y="2915"/>
                  </a:lnTo>
                  <a:lnTo>
                    <a:pt x="20343" y="2800"/>
                  </a:lnTo>
                  <a:lnTo>
                    <a:pt x="21385" y="2703"/>
                  </a:lnTo>
                  <a:lnTo>
                    <a:pt x="22370" y="2587"/>
                  </a:lnTo>
                  <a:lnTo>
                    <a:pt x="23258" y="2471"/>
                  </a:lnTo>
                  <a:lnTo>
                    <a:pt x="24068" y="2336"/>
                  </a:lnTo>
                  <a:lnTo>
                    <a:pt x="24802" y="2221"/>
                  </a:lnTo>
                  <a:lnTo>
                    <a:pt x="25458" y="2105"/>
                  </a:lnTo>
                  <a:lnTo>
                    <a:pt x="26558" y="1873"/>
                  </a:lnTo>
                  <a:lnTo>
                    <a:pt x="27369" y="1680"/>
                  </a:lnTo>
                  <a:lnTo>
                    <a:pt x="27909" y="1545"/>
                  </a:lnTo>
                  <a:lnTo>
                    <a:pt x="28025" y="1487"/>
                  </a:lnTo>
                  <a:lnTo>
                    <a:pt x="28141" y="1391"/>
                  </a:lnTo>
                  <a:lnTo>
                    <a:pt x="28199" y="1256"/>
                  </a:lnTo>
                  <a:lnTo>
                    <a:pt x="28218" y="1120"/>
                  </a:lnTo>
                  <a:lnTo>
                    <a:pt x="28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10"/>
            <p:cNvSpPr/>
            <p:nvPr/>
          </p:nvSpPr>
          <p:spPr>
            <a:xfrm>
              <a:off x="1874600" y="4592875"/>
              <a:ext cx="706900" cy="113900"/>
            </a:xfrm>
            <a:custGeom>
              <a:avLst/>
              <a:gdLst/>
              <a:ahLst/>
              <a:cxnLst/>
              <a:rect l="l" t="t" r="r" b="b"/>
              <a:pathLst>
                <a:path w="28276" h="4556" extrusionOk="0">
                  <a:moveTo>
                    <a:pt x="12681" y="1"/>
                  </a:moveTo>
                  <a:lnTo>
                    <a:pt x="11291" y="39"/>
                  </a:lnTo>
                  <a:lnTo>
                    <a:pt x="9921" y="97"/>
                  </a:lnTo>
                  <a:lnTo>
                    <a:pt x="8628" y="174"/>
                  </a:lnTo>
                  <a:lnTo>
                    <a:pt x="7392" y="271"/>
                  </a:lnTo>
                  <a:lnTo>
                    <a:pt x="6234" y="387"/>
                  </a:lnTo>
                  <a:lnTo>
                    <a:pt x="5134" y="522"/>
                  </a:lnTo>
                  <a:lnTo>
                    <a:pt x="4130" y="657"/>
                  </a:lnTo>
                  <a:lnTo>
                    <a:pt x="3223" y="831"/>
                  </a:lnTo>
                  <a:lnTo>
                    <a:pt x="2413" y="1004"/>
                  </a:lnTo>
                  <a:lnTo>
                    <a:pt x="1699" y="1178"/>
                  </a:lnTo>
                  <a:lnTo>
                    <a:pt x="1390" y="1294"/>
                  </a:lnTo>
                  <a:lnTo>
                    <a:pt x="1100" y="1390"/>
                  </a:lnTo>
                  <a:lnTo>
                    <a:pt x="849" y="1487"/>
                  </a:lnTo>
                  <a:lnTo>
                    <a:pt x="637" y="1603"/>
                  </a:lnTo>
                  <a:lnTo>
                    <a:pt x="444" y="1699"/>
                  </a:lnTo>
                  <a:lnTo>
                    <a:pt x="290" y="1815"/>
                  </a:lnTo>
                  <a:lnTo>
                    <a:pt x="154" y="1931"/>
                  </a:lnTo>
                  <a:lnTo>
                    <a:pt x="77" y="2047"/>
                  </a:lnTo>
                  <a:lnTo>
                    <a:pt x="19" y="2162"/>
                  </a:lnTo>
                  <a:lnTo>
                    <a:pt x="0" y="2278"/>
                  </a:lnTo>
                  <a:lnTo>
                    <a:pt x="19" y="2394"/>
                  </a:lnTo>
                  <a:lnTo>
                    <a:pt x="77" y="2529"/>
                  </a:lnTo>
                  <a:lnTo>
                    <a:pt x="193" y="2645"/>
                  </a:lnTo>
                  <a:lnTo>
                    <a:pt x="328" y="2761"/>
                  </a:lnTo>
                  <a:lnTo>
                    <a:pt x="502" y="2877"/>
                  </a:lnTo>
                  <a:lnTo>
                    <a:pt x="733" y="2992"/>
                  </a:lnTo>
                  <a:lnTo>
                    <a:pt x="984" y="3108"/>
                  </a:lnTo>
                  <a:lnTo>
                    <a:pt x="1274" y="3224"/>
                  </a:lnTo>
                  <a:lnTo>
                    <a:pt x="1718" y="3359"/>
                  </a:lnTo>
                  <a:lnTo>
                    <a:pt x="2220" y="3494"/>
                  </a:lnTo>
                  <a:lnTo>
                    <a:pt x="2799" y="3629"/>
                  </a:lnTo>
                  <a:lnTo>
                    <a:pt x="3416" y="3764"/>
                  </a:lnTo>
                  <a:lnTo>
                    <a:pt x="4092" y="3880"/>
                  </a:lnTo>
                  <a:lnTo>
                    <a:pt x="4806" y="3996"/>
                  </a:lnTo>
                  <a:lnTo>
                    <a:pt x="5578" y="4093"/>
                  </a:lnTo>
                  <a:lnTo>
                    <a:pt x="6389" y="4189"/>
                  </a:lnTo>
                  <a:lnTo>
                    <a:pt x="7238" y="4266"/>
                  </a:lnTo>
                  <a:lnTo>
                    <a:pt x="8145" y="4343"/>
                  </a:lnTo>
                  <a:lnTo>
                    <a:pt x="9071" y="4401"/>
                  </a:lnTo>
                  <a:lnTo>
                    <a:pt x="10017" y="4459"/>
                  </a:lnTo>
                  <a:lnTo>
                    <a:pt x="11021" y="4498"/>
                  </a:lnTo>
                  <a:lnTo>
                    <a:pt x="12025" y="4536"/>
                  </a:lnTo>
                  <a:lnTo>
                    <a:pt x="13067" y="4556"/>
                  </a:lnTo>
                  <a:lnTo>
                    <a:pt x="15228" y="4556"/>
                  </a:lnTo>
                  <a:lnTo>
                    <a:pt x="16309" y="4536"/>
                  </a:lnTo>
                  <a:lnTo>
                    <a:pt x="17352" y="4498"/>
                  </a:lnTo>
                  <a:lnTo>
                    <a:pt x="18375" y="4459"/>
                  </a:lnTo>
                  <a:lnTo>
                    <a:pt x="19359" y="4401"/>
                  </a:lnTo>
                  <a:lnTo>
                    <a:pt x="20305" y="4324"/>
                  </a:lnTo>
                  <a:lnTo>
                    <a:pt x="21231" y="4247"/>
                  </a:lnTo>
                  <a:lnTo>
                    <a:pt x="22100" y="4150"/>
                  </a:lnTo>
                  <a:lnTo>
                    <a:pt x="22930" y="4054"/>
                  </a:lnTo>
                  <a:lnTo>
                    <a:pt x="23702" y="3957"/>
                  </a:lnTo>
                  <a:lnTo>
                    <a:pt x="24435" y="3842"/>
                  </a:lnTo>
                  <a:lnTo>
                    <a:pt x="25111" y="3707"/>
                  </a:lnTo>
                  <a:lnTo>
                    <a:pt x="25728" y="3571"/>
                  </a:lnTo>
                  <a:lnTo>
                    <a:pt x="26288" y="3436"/>
                  </a:lnTo>
                  <a:lnTo>
                    <a:pt x="26790" y="3282"/>
                  </a:lnTo>
                  <a:lnTo>
                    <a:pt x="27214" y="3147"/>
                  </a:lnTo>
                  <a:lnTo>
                    <a:pt x="27465" y="3031"/>
                  </a:lnTo>
                  <a:lnTo>
                    <a:pt x="27658" y="2934"/>
                  </a:lnTo>
                  <a:lnTo>
                    <a:pt x="27851" y="2819"/>
                  </a:lnTo>
                  <a:lnTo>
                    <a:pt x="28006" y="2722"/>
                  </a:lnTo>
                  <a:lnTo>
                    <a:pt x="28121" y="2606"/>
                  </a:lnTo>
                  <a:lnTo>
                    <a:pt x="28199" y="2491"/>
                  </a:lnTo>
                  <a:lnTo>
                    <a:pt x="28257" y="2394"/>
                  </a:lnTo>
                  <a:lnTo>
                    <a:pt x="28276" y="2278"/>
                  </a:lnTo>
                  <a:lnTo>
                    <a:pt x="28257" y="2162"/>
                  </a:lnTo>
                  <a:lnTo>
                    <a:pt x="28199" y="2047"/>
                  </a:lnTo>
                  <a:lnTo>
                    <a:pt x="28102" y="1931"/>
                  </a:lnTo>
                  <a:lnTo>
                    <a:pt x="27986" y="1815"/>
                  </a:lnTo>
                  <a:lnTo>
                    <a:pt x="27832" y="1699"/>
                  </a:lnTo>
                  <a:lnTo>
                    <a:pt x="27639" y="1603"/>
                  </a:lnTo>
                  <a:lnTo>
                    <a:pt x="27407" y="1487"/>
                  </a:lnTo>
                  <a:lnTo>
                    <a:pt x="27156" y="1390"/>
                  </a:lnTo>
                  <a:lnTo>
                    <a:pt x="26886" y="1294"/>
                  </a:lnTo>
                  <a:lnTo>
                    <a:pt x="26558" y="1178"/>
                  </a:lnTo>
                  <a:lnTo>
                    <a:pt x="25863" y="1004"/>
                  </a:lnTo>
                  <a:lnTo>
                    <a:pt x="25033" y="831"/>
                  </a:lnTo>
                  <a:lnTo>
                    <a:pt x="24126" y="657"/>
                  </a:lnTo>
                  <a:lnTo>
                    <a:pt x="23123" y="522"/>
                  </a:lnTo>
                  <a:lnTo>
                    <a:pt x="22042" y="387"/>
                  </a:lnTo>
                  <a:lnTo>
                    <a:pt x="20864" y="271"/>
                  </a:lnTo>
                  <a:lnTo>
                    <a:pt x="19629" y="174"/>
                  </a:lnTo>
                  <a:lnTo>
                    <a:pt x="18336" y="97"/>
                  </a:lnTo>
                  <a:lnTo>
                    <a:pt x="16985" y="39"/>
                  </a:lnTo>
                  <a:lnTo>
                    <a:pt x="1557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10"/>
            <p:cNvSpPr/>
            <p:nvPr/>
          </p:nvSpPr>
          <p:spPr>
            <a:xfrm>
              <a:off x="1874600" y="4592875"/>
              <a:ext cx="706900" cy="113900"/>
            </a:xfrm>
            <a:custGeom>
              <a:avLst/>
              <a:gdLst/>
              <a:ahLst/>
              <a:cxnLst/>
              <a:rect l="l" t="t" r="r" b="b"/>
              <a:pathLst>
                <a:path w="28276" h="4556" fill="none" extrusionOk="0">
                  <a:moveTo>
                    <a:pt x="28276" y="2278"/>
                  </a:moveTo>
                  <a:lnTo>
                    <a:pt x="28276" y="2278"/>
                  </a:lnTo>
                  <a:lnTo>
                    <a:pt x="28257" y="2394"/>
                  </a:lnTo>
                  <a:lnTo>
                    <a:pt x="28199" y="2491"/>
                  </a:lnTo>
                  <a:lnTo>
                    <a:pt x="28121" y="2606"/>
                  </a:lnTo>
                  <a:lnTo>
                    <a:pt x="28006" y="2722"/>
                  </a:lnTo>
                  <a:lnTo>
                    <a:pt x="27851" y="2819"/>
                  </a:lnTo>
                  <a:lnTo>
                    <a:pt x="27658" y="2934"/>
                  </a:lnTo>
                  <a:lnTo>
                    <a:pt x="27465" y="3031"/>
                  </a:lnTo>
                  <a:lnTo>
                    <a:pt x="27214" y="3147"/>
                  </a:lnTo>
                  <a:lnTo>
                    <a:pt x="27214" y="3147"/>
                  </a:lnTo>
                  <a:lnTo>
                    <a:pt x="27214" y="3147"/>
                  </a:lnTo>
                  <a:lnTo>
                    <a:pt x="26790" y="3282"/>
                  </a:lnTo>
                  <a:lnTo>
                    <a:pt x="26288" y="3436"/>
                  </a:lnTo>
                  <a:lnTo>
                    <a:pt x="25728" y="3571"/>
                  </a:lnTo>
                  <a:lnTo>
                    <a:pt x="25111" y="3707"/>
                  </a:lnTo>
                  <a:lnTo>
                    <a:pt x="24435" y="3842"/>
                  </a:lnTo>
                  <a:lnTo>
                    <a:pt x="23702" y="3957"/>
                  </a:lnTo>
                  <a:lnTo>
                    <a:pt x="22930" y="4054"/>
                  </a:lnTo>
                  <a:lnTo>
                    <a:pt x="22100" y="4150"/>
                  </a:lnTo>
                  <a:lnTo>
                    <a:pt x="21231" y="4247"/>
                  </a:lnTo>
                  <a:lnTo>
                    <a:pt x="20305" y="4324"/>
                  </a:lnTo>
                  <a:lnTo>
                    <a:pt x="19359" y="4401"/>
                  </a:lnTo>
                  <a:lnTo>
                    <a:pt x="18375" y="4459"/>
                  </a:lnTo>
                  <a:lnTo>
                    <a:pt x="17352" y="4498"/>
                  </a:lnTo>
                  <a:lnTo>
                    <a:pt x="16309" y="4536"/>
                  </a:lnTo>
                  <a:lnTo>
                    <a:pt x="15228" y="4556"/>
                  </a:lnTo>
                  <a:lnTo>
                    <a:pt x="14128" y="4556"/>
                  </a:lnTo>
                  <a:lnTo>
                    <a:pt x="14128" y="4556"/>
                  </a:lnTo>
                  <a:lnTo>
                    <a:pt x="13067" y="4556"/>
                  </a:lnTo>
                  <a:lnTo>
                    <a:pt x="12025" y="4536"/>
                  </a:lnTo>
                  <a:lnTo>
                    <a:pt x="11021" y="4498"/>
                  </a:lnTo>
                  <a:lnTo>
                    <a:pt x="10017" y="4459"/>
                  </a:lnTo>
                  <a:lnTo>
                    <a:pt x="9071" y="4401"/>
                  </a:lnTo>
                  <a:lnTo>
                    <a:pt x="8145" y="4343"/>
                  </a:lnTo>
                  <a:lnTo>
                    <a:pt x="7238" y="4266"/>
                  </a:lnTo>
                  <a:lnTo>
                    <a:pt x="6389" y="4189"/>
                  </a:lnTo>
                  <a:lnTo>
                    <a:pt x="5578" y="4093"/>
                  </a:lnTo>
                  <a:lnTo>
                    <a:pt x="4806" y="3996"/>
                  </a:lnTo>
                  <a:lnTo>
                    <a:pt x="4092" y="3880"/>
                  </a:lnTo>
                  <a:lnTo>
                    <a:pt x="3416" y="3764"/>
                  </a:lnTo>
                  <a:lnTo>
                    <a:pt x="2799" y="3629"/>
                  </a:lnTo>
                  <a:lnTo>
                    <a:pt x="2220" y="3494"/>
                  </a:lnTo>
                  <a:lnTo>
                    <a:pt x="1718" y="3359"/>
                  </a:lnTo>
                  <a:lnTo>
                    <a:pt x="1274" y="3224"/>
                  </a:lnTo>
                  <a:lnTo>
                    <a:pt x="1274" y="3224"/>
                  </a:lnTo>
                  <a:lnTo>
                    <a:pt x="984" y="3108"/>
                  </a:lnTo>
                  <a:lnTo>
                    <a:pt x="733" y="2992"/>
                  </a:lnTo>
                  <a:lnTo>
                    <a:pt x="502" y="2877"/>
                  </a:lnTo>
                  <a:lnTo>
                    <a:pt x="328" y="2761"/>
                  </a:lnTo>
                  <a:lnTo>
                    <a:pt x="193" y="2645"/>
                  </a:lnTo>
                  <a:lnTo>
                    <a:pt x="77" y="2529"/>
                  </a:lnTo>
                  <a:lnTo>
                    <a:pt x="19" y="2394"/>
                  </a:lnTo>
                  <a:lnTo>
                    <a:pt x="0" y="2278"/>
                  </a:lnTo>
                  <a:lnTo>
                    <a:pt x="0" y="2278"/>
                  </a:lnTo>
                  <a:lnTo>
                    <a:pt x="19" y="2162"/>
                  </a:lnTo>
                  <a:lnTo>
                    <a:pt x="77" y="2047"/>
                  </a:lnTo>
                  <a:lnTo>
                    <a:pt x="154" y="1931"/>
                  </a:lnTo>
                  <a:lnTo>
                    <a:pt x="290" y="1815"/>
                  </a:lnTo>
                  <a:lnTo>
                    <a:pt x="444" y="1699"/>
                  </a:lnTo>
                  <a:lnTo>
                    <a:pt x="637" y="1603"/>
                  </a:lnTo>
                  <a:lnTo>
                    <a:pt x="849" y="1487"/>
                  </a:lnTo>
                  <a:lnTo>
                    <a:pt x="1100" y="1390"/>
                  </a:lnTo>
                  <a:lnTo>
                    <a:pt x="1390" y="1294"/>
                  </a:lnTo>
                  <a:lnTo>
                    <a:pt x="1699" y="1178"/>
                  </a:lnTo>
                  <a:lnTo>
                    <a:pt x="2413" y="1004"/>
                  </a:lnTo>
                  <a:lnTo>
                    <a:pt x="3223" y="831"/>
                  </a:lnTo>
                  <a:lnTo>
                    <a:pt x="4130" y="657"/>
                  </a:lnTo>
                  <a:lnTo>
                    <a:pt x="5134" y="522"/>
                  </a:lnTo>
                  <a:lnTo>
                    <a:pt x="6234" y="387"/>
                  </a:lnTo>
                  <a:lnTo>
                    <a:pt x="7392" y="271"/>
                  </a:lnTo>
                  <a:lnTo>
                    <a:pt x="8628" y="174"/>
                  </a:lnTo>
                  <a:lnTo>
                    <a:pt x="9921" y="97"/>
                  </a:lnTo>
                  <a:lnTo>
                    <a:pt x="11291" y="39"/>
                  </a:lnTo>
                  <a:lnTo>
                    <a:pt x="12681" y="1"/>
                  </a:lnTo>
                  <a:lnTo>
                    <a:pt x="14128" y="1"/>
                  </a:lnTo>
                  <a:lnTo>
                    <a:pt x="14128" y="1"/>
                  </a:lnTo>
                  <a:lnTo>
                    <a:pt x="15576" y="1"/>
                  </a:lnTo>
                  <a:lnTo>
                    <a:pt x="16985" y="39"/>
                  </a:lnTo>
                  <a:lnTo>
                    <a:pt x="18336" y="97"/>
                  </a:lnTo>
                  <a:lnTo>
                    <a:pt x="19629" y="174"/>
                  </a:lnTo>
                  <a:lnTo>
                    <a:pt x="20864" y="271"/>
                  </a:lnTo>
                  <a:lnTo>
                    <a:pt x="22042" y="387"/>
                  </a:lnTo>
                  <a:lnTo>
                    <a:pt x="23123" y="522"/>
                  </a:lnTo>
                  <a:lnTo>
                    <a:pt x="24126" y="657"/>
                  </a:lnTo>
                  <a:lnTo>
                    <a:pt x="25033" y="831"/>
                  </a:lnTo>
                  <a:lnTo>
                    <a:pt x="25863" y="1004"/>
                  </a:lnTo>
                  <a:lnTo>
                    <a:pt x="26558" y="1178"/>
                  </a:lnTo>
                  <a:lnTo>
                    <a:pt x="26886" y="1294"/>
                  </a:lnTo>
                  <a:lnTo>
                    <a:pt x="27156" y="1390"/>
                  </a:lnTo>
                  <a:lnTo>
                    <a:pt x="27407" y="1487"/>
                  </a:lnTo>
                  <a:lnTo>
                    <a:pt x="27639" y="1603"/>
                  </a:lnTo>
                  <a:lnTo>
                    <a:pt x="27832" y="1699"/>
                  </a:lnTo>
                  <a:lnTo>
                    <a:pt x="27986" y="1815"/>
                  </a:lnTo>
                  <a:lnTo>
                    <a:pt x="28102" y="1931"/>
                  </a:lnTo>
                  <a:lnTo>
                    <a:pt x="28199" y="2047"/>
                  </a:lnTo>
                  <a:lnTo>
                    <a:pt x="28257" y="2162"/>
                  </a:lnTo>
                  <a:lnTo>
                    <a:pt x="28276" y="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10"/>
            <p:cNvSpPr/>
            <p:nvPr/>
          </p:nvSpPr>
          <p:spPr>
            <a:xfrm>
              <a:off x="1906425" y="4628600"/>
              <a:ext cx="648550" cy="78175"/>
            </a:xfrm>
            <a:custGeom>
              <a:avLst/>
              <a:gdLst/>
              <a:ahLst/>
              <a:cxnLst/>
              <a:rect l="l" t="t" r="r" b="b"/>
              <a:pathLst>
                <a:path w="25942" h="3127" extrusionOk="0">
                  <a:moveTo>
                    <a:pt x="13010" y="0"/>
                  </a:moveTo>
                  <a:lnTo>
                    <a:pt x="11794" y="19"/>
                  </a:lnTo>
                  <a:lnTo>
                    <a:pt x="10616" y="39"/>
                  </a:lnTo>
                  <a:lnTo>
                    <a:pt x="9458" y="97"/>
                  </a:lnTo>
                  <a:lnTo>
                    <a:pt x="8358" y="154"/>
                  </a:lnTo>
                  <a:lnTo>
                    <a:pt x="7297" y="212"/>
                  </a:lnTo>
                  <a:lnTo>
                    <a:pt x="6293" y="309"/>
                  </a:lnTo>
                  <a:lnTo>
                    <a:pt x="5328" y="405"/>
                  </a:lnTo>
                  <a:lnTo>
                    <a:pt x="4440" y="521"/>
                  </a:lnTo>
                  <a:lnTo>
                    <a:pt x="3591" y="637"/>
                  </a:lnTo>
                  <a:lnTo>
                    <a:pt x="2838" y="791"/>
                  </a:lnTo>
                  <a:lnTo>
                    <a:pt x="2143" y="926"/>
                  </a:lnTo>
                  <a:lnTo>
                    <a:pt x="1545" y="1081"/>
                  </a:lnTo>
                  <a:lnTo>
                    <a:pt x="1024" y="1255"/>
                  </a:lnTo>
                  <a:lnTo>
                    <a:pt x="580" y="1428"/>
                  </a:lnTo>
                  <a:lnTo>
                    <a:pt x="406" y="1505"/>
                  </a:lnTo>
                  <a:lnTo>
                    <a:pt x="233" y="1602"/>
                  </a:lnTo>
                  <a:lnTo>
                    <a:pt x="97" y="1698"/>
                  </a:lnTo>
                  <a:lnTo>
                    <a:pt x="1" y="1795"/>
                  </a:lnTo>
                  <a:lnTo>
                    <a:pt x="445" y="1930"/>
                  </a:lnTo>
                  <a:lnTo>
                    <a:pt x="947" y="2065"/>
                  </a:lnTo>
                  <a:lnTo>
                    <a:pt x="1526" y="2200"/>
                  </a:lnTo>
                  <a:lnTo>
                    <a:pt x="2143" y="2335"/>
                  </a:lnTo>
                  <a:lnTo>
                    <a:pt x="2819" y="2451"/>
                  </a:lnTo>
                  <a:lnTo>
                    <a:pt x="3533" y="2567"/>
                  </a:lnTo>
                  <a:lnTo>
                    <a:pt x="4305" y="2664"/>
                  </a:lnTo>
                  <a:lnTo>
                    <a:pt x="5116" y="2760"/>
                  </a:lnTo>
                  <a:lnTo>
                    <a:pt x="5965" y="2837"/>
                  </a:lnTo>
                  <a:lnTo>
                    <a:pt x="6872" y="2914"/>
                  </a:lnTo>
                  <a:lnTo>
                    <a:pt x="7798" y="2972"/>
                  </a:lnTo>
                  <a:lnTo>
                    <a:pt x="8744" y="3030"/>
                  </a:lnTo>
                  <a:lnTo>
                    <a:pt x="9748" y="3069"/>
                  </a:lnTo>
                  <a:lnTo>
                    <a:pt x="10752" y="3107"/>
                  </a:lnTo>
                  <a:lnTo>
                    <a:pt x="11794" y="3127"/>
                  </a:lnTo>
                  <a:lnTo>
                    <a:pt x="13955" y="3127"/>
                  </a:lnTo>
                  <a:lnTo>
                    <a:pt x="15036" y="3107"/>
                  </a:lnTo>
                  <a:lnTo>
                    <a:pt x="16079" y="3069"/>
                  </a:lnTo>
                  <a:lnTo>
                    <a:pt x="17102" y="3030"/>
                  </a:lnTo>
                  <a:lnTo>
                    <a:pt x="18086" y="2972"/>
                  </a:lnTo>
                  <a:lnTo>
                    <a:pt x="19032" y="2895"/>
                  </a:lnTo>
                  <a:lnTo>
                    <a:pt x="19958" y="2818"/>
                  </a:lnTo>
                  <a:lnTo>
                    <a:pt x="20827" y="2721"/>
                  </a:lnTo>
                  <a:lnTo>
                    <a:pt x="21657" y="2625"/>
                  </a:lnTo>
                  <a:lnTo>
                    <a:pt x="22429" y="2528"/>
                  </a:lnTo>
                  <a:lnTo>
                    <a:pt x="23162" y="2413"/>
                  </a:lnTo>
                  <a:lnTo>
                    <a:pt x="23838" y="2278"/>
                  </a:lnTo>
                  <a:lnTo>
                    <a:pt x="24455" y="2142"/>
                  </a:lnTo>
                  <a:lnTo>
                    <a:pt x="25015" y="2007"/>
                  </a:lnTo>
                  <a:lnTo>
                    <a:pt x="25517" y="1853"/>
                  </a:lnTo>
                  <a:lnTo>
                    <a:pt x="25941" y="1718"/>
                  </a:lnTo>
                  <a:lnTo>
                    <a:pt x="25806" y="1621"/>
                  </a:lnTo>
                  <a:lnTo>
                    <a:pt x="25671" y="1525"/>
                  </a:lnTo>
                  <a:lnTo>
                    <a:pt x="25285" y="1351"/>
                  </a:lnTo>
                  <a:lnTo>
                    <a:pt x="24841" y="1197"/>
                  </a:lnTo>
                  <a:lnTo>
                    <a:pt x="24301" y="1042"/>
                  </a:lnTo>
                  <a:lnTo>
                    <a:pt x="23683" y="888"/>
                  </a:lnTo>
                  <a:lnTo>
                    <a:pt x="22988" y="753"/>
                  </a:lnTo>
                  <a:lnTo>
                    <a:pt x="22236" y="618"/>
                  </a:lnTo>
                  <a:lnTo>
                    <a:pt x="21406" y="502"/>
                  </a:lnTo>
                  <a:lnTo>
                    <a:pt x="20518" y="386"/>
                  </a:lnTo>
                  <a:lnTo>
                    <a:pt x="19572" y="290"/>
                  </a:lnTo>
                  <a:lnTo>
                    <a:pt x="18588" y="212"/>
                  </a:lnTo>
                  <a:lnTo>
                    <a:pt x="17545" y="135"/>
                  </a:lnTo>
                  <a:lnTo>
                    <a:pt x="16465" y="77"/>
                  </a:lnTo>
                  <a:lnTo>
                    <a:pt x="15345" y="39"/>
                  </a:lnTo>
                  <a:lnTo>
                    <a:pt x="14187" y="19"/>
                  </a:lnTo>
                  <a:lnTo>
                    <a:pt x="13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10"/>
            <p:cNvSpPr/>
            <p:nvPr/>
          </p:nvSpPr>
          <p:spPr>
            <a:xfrm>
              <a:off x="1906425" y="4628600"/>
              <a:ext cx="648550" cy="78175"/>
            </a:xfrm>
            <a:custGeom>
              <a:avLst/>
              <a:gdLst/>
              <a:ahLst/>
              <a:cxnLst/>
              <a:rect l="l" t="t" r="r" b="b"/>
              <a:pathLst>
                <a:path w="25942" h="3127" fill="none" extrusionOk="0">
                  <a:moveTo>
                    <a:pt x="25941" y="1718"/>
                  </a:moveTo>
                  <a:lnTo>
                    <a:pt x="25941" y="1718"/>
                  </a:lnTo>
                  <a:lnTo>
                    <a:pt x="25517" y="1853"/>
                  </a:lnTo>
                  <a:lnTo>
                    <a:pt x="25015" y="2007"/>
                  </a:lnTo>
                  <a:lnTo>
                    <a:pt x="24455" y="2142"/>
                  </a:lnTo>
                  <a:lnTo>
                    <a:pt x="23838" y="2278"/>
                  </a:lnTo>
                  <a:lnTo>
                    <a:pt x="23162" y="2413"/>
                  </a:lnTo>
                  <a:lnTo>
                    <a:pt x="22429" y="2528"/>
                  </a:lnTo>
                  <a:lnTo>
                    <a:pt x="21657" y="2625"/>
                  </a:lnTo>
                  <a:lnTo>
                    <a:pt x="20827" y="2721"/>
                  </a:lnTo>
                  <a:lnTo>
                    <a:pt x="19958" y="2818"/>
                  </a:lnTo>
                  <a:lnTo>
                    <a:pt x="19032" y="2895"/>
                  </a:lnTo>
                  <a:lnTo>
                    <a:pt x="18086" y="2972"/>
                  </a:lnTo>
                  <a:lnTo>
                    <a:pt x="17102" y="3030"/>
                  </a:lnTo>
                  <a:lnTo>
                    <a:pt x="16079" y="3069"/>
                  </a:lnTo>
                  <a:lnTo>
                    <a:pt x="15036" y="3107"/>
                  </a:lnTo>
                  <a:lnTo>
                    <a:pt x="13955" y="3127"/>
                  </a:lnTo>
                  <a:lnTo>
                    <a:pt x="12855" y="3127"/>
                  </a:lnTo>
                  <a:lnTo>
                    <a:pt x="12855" y="3127"/>
                  </a:lnTo>
                  <a:lnTo>
                    <a:pt x="11794" y="3127"/>
                  </a:lnTo>
                  <a:lnTo>
                    <a:pt x="10752" y="3107"/>
                  </a:lnTo>
                  <a:lnTo>
                    <a:pt x="9748" y="3069"/>
                  </a:lnTo>
                  <a:lnTo>
                    <a:pt x="8744" y="3030"/>
                  </a:lnTo>
                  <a:lnTo>
                    <a:pt x="7798" y="2972"/>
                  </a:lnTo>
                  <a:lnTo>
                    <a:pt x="6872" y="2914"/>
                  </a:lnTo>
                  <a:lnTo>
                    <a:pt x="5965" y="2837"/>
                  </a:lnTo>
                  <a:lnTo>
                    <a:pt x="5116" y="2760"/>
                  </a:lnTo>
                  <a:lnTo>
                    <a:pt x="4305" y="2664"/>
                  </a:lnTo>
                  <a:lnTo>
                    <a:pt x="3533" y="2567"/>
                  </a:lnTo>
                  <a:lnTo>
                    <a:pt x="2819" y="2451"/>
                  </a:lnTo>
                  <a:lnTo>
                    <a:pt x="2143" y="2335"/>
                  </a:lnTo>
                  <a:lnTo>
                    <a:pt x="1526" y="2200"/>
                  </a:lnTo>
                  <a:lnTo>
                    <a:pt x="947" y="2065"/>
                  </a:lnTo>
                  <a:lnTo>
                    <a:pt x="445" y="1930"/>
                  </a:lnTo>
                  <a:lnTo>
                    <a:pt x="1" y="1795"/>
                  </a:lnTo>
                  <a:lnTo>
                    <a:pt x="1" y="1795"/>
                  </a:lnTo>
                  <a:lnTo>
                    <a:pt x="97" y="1698"/>
                  </a:lnTo>
                  <a:lnTo>
                    <a:pt x="233" y="1602"/>
                  </a:lnTo>
                  <a:lnTo>
                    <a:pt x="406" y="1505"/>
                  </a:lnTo>
                  <a:lnTo>
                    <a:pt x="580" y="1428"/>
                  </a:lnTo>
                  <a:lnTo>
                    <a:pt x="1024" y="1255"/>
                  </a:lnTo>
                  <a:lnTo>
                    <a:pt x="1545" y="1081"/>
                  </a:lnTo>
                  <a:lnTo>
                    <a:pt x="2143" y="926"/>
                  </a:lnTo>
                  <a:lnTo>
                    <a:pt x="2838" y="791"/>
                  </a:lnTo>
                  <a:lnTo>
                    <a:pt x="3591" y="637"/>
                  </a:lnTo>
                  <a:lnTo>
                    <a:pt x="4440" y="521"/>
                  </a:lnTo>
                  <a:lnTo>
                    <a:pt x="5328" y="405"/>
                  </a:lnTo>
                  <a:lnTo>
                    <a:pt x="6293" y="309"/>
                  </a:lnTo>
                  <a:lnTo>
                    <a:pt x="7297" y="212"/>
                  </a:lnTo>
                  <a:lnTo>
                    <a:pt x="8358" y="154"/>
                  </a:lnTo>
                  <a:lnTo>
                    <a:pt x="9458" y="97"/>
                  </a:lnTo>
                  <a:lnTo>
                    <a:pt x="10616" y="39"/>
                  </a:lnTo>
                  <a:lnTo>
                    <a:pt x="11794" y="19"/>
                  </a:lnTo>
                  <a:lnTo>
                    <a:pt x="13010" y="0"/>
                  </a:lnTo>
                  <a:lnTo>
                    <a:pt x="13010" y="0"/>
                  </a:lnTo>
                  <a:lnTo>
                    <a:pt x="14187" y="19"/>
                  </a:lnTo>
                  <a:lnTo>
                    <a:pt x="15345" y="39"/>
                  </a:lnTo>
                  <a:lnTo>
                    <a:pt x="16465" y="77"/>
                  </a:lnTo>
                  <a:lnTo>
                    <a:pt x="17545" y="135"/>
                  </a:lnTo>
                  <a:lnTo>
                    <a:pt x="18588" y="212"/>
                  </a:lnTo>
                  <a:lnTo>
                    <a:pt x="19572" y="290"/>
                  </a:lnTo>
                  <a:lnTo>
                    <a:pt x="20518" y="386"/>
                  </a:lnTo>
                  <a:lnTo>
                    <a:pt x="21406" y="502"/>
                  </a:lnTo>
                  <a:lnTo>
                    <a:pt x="22236" y="618"/>
                  </a:lnTo>
                  <a:lnTo>
                    <a:pt x="22988" y="753"/>
                  </a:lnTo>
                  <a:lnTo>
                    <a:pt x="23683" y="888"/>
                  </a:lnTo>
                  <a:lnTo>
                    <a:pt x="24301" y="1042"/>
                  </a:lnTo>
                  <a:lnTo>
                    <a:pt x="24841" y="1197"/>
                  </a:lnTo>
                  <a:lnTo>
                    <a:pt x="25285" y="1351"/>
                  </a:lnTo>
                  <a:lnTo>
                    <a:pt x="25671" y="1525"/>
                  </a:lnTo>
                  <a:lnTo>
                    <a:pt x="25806" y="1621"/>
                  </a:lnTo>
                  <a:lnTo>
                    <a:pt x="25941" y="17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10"/>
            <p:cNvSpPr/>
            <p:nvPr/>
          </p:nvSpPr>
          <p:spPr>
            <a:xfrm>
              <a:off x="1902100" y="5221125"/>
              <a:ext cx="85900" cy="115350"/>
            </a:xfrm>
            <a:custGeom>
              <a:avLst/>
              <a:gdLst/>
              <a:ahLst/>
              <a:cxnLst/>
              <a:rect l="l" t="t" r="r" b="b"/>
              <a:pathLst>
                <a:path w="3436" h="4614" extrusionOk="0">
                  <a:moveTo>
                    <a:pt x="1197" y="1"/>
                  </a:moveTo>
                  <a:lnTo>
                    <a:pt x="1081" y="20"/>
                  </a:lnTo>
                  <a:lnTo>
                    <a:pt x="965" y="39"/>
                  </a:lnTo>
                  <a:lnTo>
                    <a:pt x="849" y="78"/>
                  </a:lnTo>
                  <a:lnTo>
                    <a:pt x="753" y="136"/>
                  </a:lnTo>
                  <a:lnTo>
                    <a:pt x="656" y="194"/>
                  </a:lnTo>
                  <a:lnTo>
                    <a:pt x="560" y="271"/>
                  </a:lnTo>
                  <a:lnTo>
                    <a:pt x="406" y="425"/>
                  </a:lnTo>
                  <a:lnTo>
                    <a:pt x="270" y="618"/>
                  </a:lnTo>
                  <a:lnTo>
                    <a:pt x="155" y="792"/>
                  </a:lnTo>
                  <a:lnTo>
                    <a:pt x="58" y="966"/>
                  </a:lnTo>
                  <a:lnTo>
                    <a:pt x="0" y="1101"/>
                  </a:lnTo>
                  <a:lnTo>
                    <a:pt x="0" y="1120"/>
                  </a:lnTo>
                  <a:lnTo>
                    <a:pt x="0" y="1429"/>
                  </a:lnTo>
                  <a:lnTo>
                    <a:pt x="116" y="1139"/>
                  </a:lnTo>
                  <a:lnTo>
                    <a:pt x="251" y="850"/>
                  </a:lnTo>
                  <a:lnTo>
                    <a:pt x="348" y="676"/>
                  </a:lnTo>
                  <a:lnTo>
                    <a:pt x="463" y="522"/>
                  </a:lnTo>
                  <a:lnTo>
                    <a:pt x="618" y="367"/>
                  </a:lnTo>
                  <a:lnTo>
                    <a:pt x="792" y="232"/>
                  </a:lnTo>
                  <a:lnTo>
                    <a:pt x="888" y="194"/>
                  </a:lnTo>
                  <a:lnTo>
                    <a:pt x="985" y="155"/>
                  </a:lnTo>
                  <a:lnTo>
                    <a:pt x="1081" y="136"/>
                  </a:lnTo>
                  <a:lnTo>
                    <a:pt x="1197" y="116"/>
                  </a:lnTo>
                  <a:lnTo>
                    <a:pt x="1216" y="116"/>
                  </a:lnTo>
                  <a:lnTo>
                    <a:pt x="1371" y="136"/>
                  </a:lnTo>
                  <a:lnTo>
                    <a:pt x="1506" y="174"/>
                  </a:lnTo>
                  <a:lnTo>
                    <a:pt x="1621" y="232"/>
                  </a:lnTo>
                  <a:lnTo>
                    <a:pt x="1737" y="309"/>
                  </a:lnTo>
                  <a:lnTo>
                    <a:pt x="1834" y="406"/>
                  </a:lnTo>
                  <a:lnTo>
                    <a:pt x="1950" y="502"/>
                  </a:lnTo>
                  <a:lnTo>
                    <a:pt x="2104" y="695"/>
                  </a:lnTo>
                  <a:lnTo>
                    <a:pt x="2278" y="966"/>
                  </a:lnTo>
                  <a:lnTo>
                    <a:pt x="2451" y="1236"/>
                  </a:lnTo>
                  <a:lnTo>
                    <a:pt x="2587" y="1545"/>
                  </a:lnTo>
                  <a:lnTo>
                    <a:pt x="2702" y="1834"/>
                  </a:lnTo>
                  <a:lnTo>
                    <a:pt x="2799" y="2143"/>
                  </a:lnTo>
                  <a:lnTo>
                    <a:pt x="2895" y="2471"/>
                  </a:lnTo>
                  <a:lnTo>
                    <a:pt x="3050" y="3089"/>
                  </a:lnTo>
                  <a:lnTo>
                    <a:pt x="3204" y="3841"/>
                  </a:lnTo>
                  <a:lnTo>
                    <a:pt x="3320" y="4594"/>
                  </a:lnTo>
                  <a:lnTo>
                    <a:pt x="3436" y="4613"/>
                  </a:lnTo>
                  <a:lnTo>
                    <a:pt x="3301" y="3841"/>
                  </a:lnTo>
                  <a:lnTo>
                    <a:pt x="3146" y="3069"/>
                  </a:lnTo>
                  <a:lnTo>
                    <a:pt x="2992" y="2432"/>
                  </a:lnTo>
                  <a:lnTo>
                    <a:pt x="2915" y="2104"/>
                  </a:lnTo>
                  <a:lnTo>
                    <a:pt x="2799" y="1796"/>
                  </a:lnTo>
                  <a:lnTo>
                    <a:pt x="2683" y="1487"/>
                  </a:lnTo>
                  <a:lnTo>
                    <a:pt x="2548" y="1197"/>
                  </a:lnTo>
                  <a:lnTo>
                    <a:pt x="2374" y="908"/>
                  </a:lnTo>
                  <a:lnTo>
                    <a:pt x="2201" y="637"/>
                  </a:lnTo>
                  <a:lnTo>
                    <a:pt x="2085" y="483"/>
                  </a:lnTo>
                  <a:lnTo>
                    <a:pt x="1969" y="367"/>
                  </a:lnTo>
                  <a:lnTo>
                    <a:pt x="1853" y="271"/>
                  </a:lnTo>
                  <a:lnTo>
                    <a:pt x="1718" y="174"/>
                  </a:lnTo>
                  <a:lnTo>
                    <a:pt x="1602" y="97"/>
                  </a:lnTo>
                  <a:lnTo>
                    <a:pt x="1486" y="58"/>
                  </a:lnTo>
                  <a:lnTo>
                    <a:pt x="1351" y="20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10"/>
            <p:cNvSpPr/>
            <p:nvPr/>
          </p:nvSpPr>
          <p:spPr>
            <a:xfrm>
              <a:off x="1902100" y="5221125"/>
              <a:ext cx="85900" cy="115350"/>
            </a:xfrm>
            <a:custGeom>
              <a:avLst/>
              <a:gdLst/>
              <a:ahLst/>
              <a:cxnLst/>
              <a:rect l="l" t="t" r="r" b="b"/>
              <a:pathLst>
                <a:path w="3436" h="4614" fill="none" extrusionOk="0">
                  <a:moveTo>
                    <a:pt x="3146" y="3069"/>
                  </a:moveTo>
                  <a:lnTo>
                    <a:pt x="3146" y="3069"/>
                  </a:lnTo>
                  <a:lnTo>
                    <a:pt x="3301" y="3841"/>
                  </a:lnTo>
                  <a:lnTo>
                    <a:pt x="3436" y="4613"/>
                  </a:lnTo>
                  <a:lnTo>
                    <a:pt x="3436" y="4613"/>
                  </a:lnTo>
                  <a:lnTo>
                    <a:pt x="3320" y="4594"/>
                  </a:lnTo>
                  <a:lnTo>
                    <a:pt x="3320" y="4594"/>
                  </a:lnTo>
                  <a:lnTo>
                    <a:pt x="3204" y="3841"/>
                  </a:lnTo>
                  <a:lnTo>
                    <a:pt x="3050" y="3089"/>
                  </a:lnTo>
                  <a:lnTo>
                    <a:pt x="3050" y="3089"/>
                  </a:lnTo>
                  <a:lnTo>
                    <a:pt x="2895" y="2471"/>
                  </a:lnTo>
                  <a:lnTo>
                    <a:pt x="2799" y="2143"/>
                  </a:lnTo>
                  <a:lnTo>
                    <a:pt x="2702" y="1834"/>
                  </a:lnTo>
                  <a:lnTo>
                    <a:pt x="2587" y="1545"/>
                  </a:lnTo>
                  <a:lnTo>
                    <a:pt x="2451" y="1236"/>
                  </a:lnTo>
                  <a:lnTo>
                    <a:pt x="2278" y="966"/>
                  </a:lnTo>
                  <a:lnTo>
                    <a:pt x="2104" y="695"/>
                  </a:lnTo>
                  <a:lnTo>
                    <a:pt x="2104" y="695"/>
                  </a:lnTo>
                  <a:lnTo>
                    <a:pt x="1950" y="502"/>
                  </a:lnTo>
                  <a:lnTo>
                    <a:pt x="1834" y="406"/>
                  </a:lnTo>
                  <a:lnTo>
                    <a:pt x="1737" y="309"/>
                  </a:lnTo>
                  <a:lnTo>
                    <a:pt x="1621" y="232"/>
                  </a:lnTo>
                  <a:lnTo>
                    <a:pt x="1506" y="174"/>
                  </a:lnTo>
                  <a:lnTo>
                    <a:pt x="1371" y="136"/>
                  </a:lnTo>
                  <a:lnTo>
                    <a:pt x="1216" y="116"/>
                  </a:lnTo>
                  <a:lnTo>
                    <a:pt x="1197" y="116"/>
                  </a:lnTo>
                  <a:lnTo>
                    <a:pt x="1197" y="116"/>
                  </a:lnTo>
                  <a:lnTo>
                    <a:pt x="1081" y="136"/>
                  </a:lnTo>
                  <a:lnTo>
                    <a:pt x="985" y="155"/>
                  </a:lnTo>
                  <a:lnTo>
                    <a:pt x="888" y="194"/>
                  </a:lnTo>
                  <a:lnTo>
                    <a:pt x="792" y="232"/>
                  </a:lnTo>
                  <a:lnTo>
                    <a:pt x="618" y="367"/>
                  </a:lnTo>
                  <a:lnTo>
                    <a:pt x="463" y="522"/>
                  </a:lnTo>
                  <a:lnTo>
                    <a:pt x="348" y="676"/>
                  </a:lnTo>
                  <a:lnTo>
                    <a:pt x="251" y="850"/>
                  </a:lnTo>
                  <a:lnTo>
                    <a:pt x="116" y="1139"/>
                  </a:lnTo>
                  <a:lnTo>
                    <a:pt x="116" y="1139"/>
                  </a:lnTo>
                  <a:lnTo>
                    <a:pt x="0" y="1429"/>
                  </a:lnTo>
                  <a:lnTo>
                    <a:pt x="0" y="1120"/>
                  </a:lnTo>
                  <a:lnTo>
                    <a:pt x="0" y="1101"/>
                  </a:lnTo>
                  <a:lnTo>
                    <a:pt x="0" y="1101"/>
                  </a:lnTo>
                  <a:lnTo>
                    <a:pt x="58" y="966"/>
                  </a:lnTo>
                  <a:lnTo>
                    <a:pt x="155" y="792"/>
                  </a:lnTo>
                  <a:lnTo>
                    <a:pt x="270" y="618"/>
                  </a:lnTo>
                  <a:lnTo>
                    <a:pt x="406" y="425"/>
                  </a:lnTo>
                  <a:lnTo>
                    <a:pt x="560" y="271"/>
                  </a:lnTo>
                  <a:lnTo>
                    <a:pt x="656" y="194"/>
                  </a:lnTo>
                  <a:lnTo>
                    <a:pt x="753" y="136"/>
                  </a:lnTo>
                  <a:lnTo>
                    <a:pt x="849" y="78"/>
                  </a:lnTo>
                  <a:lnTo>
                    <a:pt x="965" y="39"/>
                  </a:lnTo>
                  <a:lnTo>
                    <a:pt x="1081" y="20"/>
                  </a:lnTo>
                  <a:lnTo>
                    <a:pt x="1197" y="1"/>
                  </a:lnTo>
                  <a:lnTo>
                    <a:pt x="1235" y="1"/>
                  </a:lnTo>
                  <a:lnTo>
                    <a:pt x="1235" y="1"/>
                  </a:lnTo>
                  <a:lnTo>
                    <a:pt x="1351" y="20"/>
                  </a:lnTo>
                  <a:lnTo>
                    <a:pt x="1486" y="58"/>
                  </a:lnTo>
                  <a:lnTo>
                    <a:pt x="1602" y="97"/>
                  </a:lnTo>
                  <a:lnTo>
                    <a:pt x="1718" y="174"/>
                  </a:lnTo>
                  <a:lnTo>
                    <a:pt x="1853" y="271"/>
                  </a:lnTo>
                  <a:lnTo>
                    <a:pt x="1969" y="367"/>
                  </a:lnTo>
                  <a:lnTo>
                    <a:pt x="2085" y="483"/>
                  </a:lnTo>
                  <a:lnTo>
                    <a:pt x="2201" y="637"/>
                  </a:lnTo>
                  <a:lnTo>
                    <a:pt x="2201" y="637"/>
                  </a:lnTo>
                  <a:lnTo>
                    <a:pt x="2374" y="908"/>
                  </a:lnTo>
                  <a:lnTo>
                    <a:pt x="2548" y="1197"/>
                  </a:lnTo>
                  <a:lnTo>
                    <a:pt x="2683" y="1487"/>
                  </a:lnTo>
                  <a:lnTo>
                    <a:pt x="2799" y="1796"/>
                  </a:lnTo>
                  <a:lnTo>
                    <a:pt x="2915" y="2104"/>
                  </a:lnTo>
                  <a:lnTo>
                    <a:pt x="2992" y="2432"/>
                  </a:lnTo>
                  <a:lnTo>
                    <a:pt x="3146" y="30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10"/>
            <p:cNvSpPr/>
            <p:nvPr/>
          </p:nvSpPr>
          <p:spPr>
            <a:xfrm>
              <a:off x="1989900" y="5229325"/>
              <a:ext cx="102325" cy="124025"/>
            </a:xfrm>
            <a:custGeom>
              <a:avLst/>
              <a:gdLst/>
              <a:ahLst/>
              <a:cxnLst/>
              <a:rect l="l" t="t" r="r" b="b"/>
              <a:pathLst>
                <a:path w="4093" h="4961" extrusionOk="0">
                  <a:moveTo>
                    <a:pt x="2047" y="1"/>
                  </a:moveTo>
                  <a:lnTo>
                    <a:pt x="1835" y="39"/>
                  </a:lnTo>
                  <a:lnTo>
                    <a:pt x="1661" y="116"/>
                  </a:lnTo>
                  <a:lnTo>
                    <a:pt x="1468" y="232"/>
                  </a:lnTo>
                  <a:lnTo>
                    <a:pt x="1313" y="387"/>
                  </a:lnTo>
                  <a:lnTo>
                    <a:pt x="1140" y="560"/>
                  </a:lnTo>
                  <a:lnTo>
                    <a:pt x="1005" y="792"/>
                  </a:lnTo>
                  <a:lnTo>
                    <a:pt x="850" y="1062"/>
                  </a:lnTo>
                  <a:lnTo>
                    <a:pt x="734" y="1352"/>
                  </a:lnTo>
                  <a:lnTo>
                    <a:pt x="599" y="1699"/>
                  </a:lnTo>
                  <a:lnTo>
                    <a:pt x="464" y="2066"/>
                  </a:lnTo>
                  <a:lnTo>
                    <a:pt x="348" y="2433"/>
                  </a:lnTo>
                  <a:lnTo>
                    <a:pt x="252" y="2799"/>
                  </a:lnTo>
                  <a:lnTo>
                    <a:pt x="175" y="3166"/>
                  </a:lnTo>
                  <a:lnTo>
                    <a:pt x="97" y="3533"/>
                  </a:lnTo>
                  <a:lnTo>
                    <a:pt x="40" y="3919"/>
                  </a:lnTo>
                  <a:lnTo>
                    <a:pt x="1" y="4285"/>
                  </a:lnTo>
                  <a:lnTo>
                    <a:pt x="97" y="4305"/>
                  </a:lnTo>
                  <a:lnTo>
                    <a:pt x="155" y="3938"/>
                  </a:lnTo>
                  <a:lnTo>
                    <a:pt x="213" y="3571"/>
                  </a:lnTo>
                  <a:lnTo>
                    <a:pt x="290" y="3205"/>
                  </a:lnTo>
                  <a:lnTo>
                    <a:pt x="368" y="2838"/>
                  </a:lnTo>
                  <a:lnTo>
                    <a:pt x="464" y="2471"/>
                  </a:lnTo>
                  <a:lnTo>
                    <a:pt x="580" y="2104"/>
                  </a:lnTo>
                  <a:lnTo>
                    <a:pt x="696" y="1738"/>
                  </a:lnTo>
                  <a:lnTo>
                    <a:pt x="831" y="1390"/>
                  </a:lnTo>
                  <a:lnTo>
                    <a:pt x="947" y="1120"/>
                  </a:lnTo>
                  <a:lnTo>
                    <a:pt x="1082" y="869"/>
                  </a:lnTo>
                  <a:lnTo>
                    <a:pt x="1217" y="657"/>
                  </a:lnTo>
                  <a:lnTo>
                    <a:pt x="1371" y="464"/>
                  </a:lnTo>
                  <a:lnTo>
                    <a:pt x="1526" y="329"/>
                  </a:lnTo>
                  <a:lnTo>
                    <a:pt x="1699" y="213"/>
                  </a:lnTo>
                  <a:lnTo>
                    <a:pt x="1873" y="155"/>
                  </a:lnTo>
                  <a:lnTo>
                    <a:pt x="2047" y="116"/>
                  </a:lnTo>
                  <a:lnTo>
                    <a:pt x="2201" y="97"/>
                  </a:lnTo>
                  <a:lnTo>
                    <a:pt x="2336" y="116"/>
                  </a:lnTo>
                  <a:lnTo>
                    <a:pt x="2491" y="174"/>
                  </a:lnTo>
                  <a:lnTo>
                    <a:pt x="2626" y="232"/>
                  </a:lnTo>
                  <a:lnTo>
                    <a:pt x="2761" y="309"/>
                  </a:lnTo>
                  <a:lnTo>
                    <a:pt x="2896" y="406"/>
                  </a:lnTo>
                  <a:lnTo>
                    <a:pt x="3031" y="522"/>
                  </a:lnTo>
                  <a:lnTo>
                    <a:pt x="3128" y="657"/>
                  </a:lnTo>
                  <a:lnTo>
                    <a:pt x="3224" y="792"/>
                  </a:lnTo>
                  <a:lnTo>
                    <a:pt x="3301" y="946"/>
                  </a:lnTo>
                  <a:lnTo>
                    <a:pt x="3437" y="1255"/>
                  </a:lnTo>
                  <a:lnTo>
                    <a:pt x="3533" y="1564"/>
                  </a:lnTo>
                  <a:lnTo>
                    <a:pt x="3610" y="1873"/>
                  </a:lnTo>
                  <a:lnTo>
                    <a:pt x="3765" y="2606"/>
                  </a:lnTo>
                  <a:lnTo>
                    <a:pt x="3861" y="3378"/>
                  </a:lnTo>
                  <a:lnTo>
                    <a:pt x="3938" y="4150"/>
                  </a:lnTo>
                  <a:lnTo>
                    <a:pt x="3996" y="4942"/>
                  </a:lnTo>
                  <a:lnTo>
                    <a:pt x="4093" y="4961"/>
                  </a:lnTo>
                  <a:lnTo>
                    <a:pt x="4054" y="4150"/>
                  </a:lnTo>
                  <a:lnTo>
                    <a:pt x="3977" y="3359"/>
                  </a:lnTo>
                  <a:lnTo>
                    <a:pt x="3861" y="2587"/>
                  </a:lnTo>
                  <a:lnTo>
                    <a:pt x="3707" y="1834"/>
                  </a:lnTo>
                  <a:lnTo>
                    <a:pt x="3630" y="1525"/>
                  </a:lnTo>
                  <a:lnTo>
                    <a:pt x="3533" y="1217"/>
                  </a:lnTo>
                  <a:lnTo>
                    <a:pt x="3398" y="888"/>
                  </a:lnTo>
                  <a:lnTo>
                    <a:pt x="3321" y="734"/>
                  </a:lnTo>
                  <a:lnTo>
                    <a:pt x="3224" y="599"/>
                  </a:lnTo>
                  <a:lnTo>
                    <a:pt x="3128" y="464"/>
                  </a:lnTo>
                  <a:lnTo>
                    <a:pt x="3012" y="348"/>
                  </a:lnTo>
                  <a:lnTo>
                    <a:pt x="2877" y="252"/>
                  </a:lnTo>
                  <a:lnTo>
                    <a:pt x="2722" y="155"/>
                  </a:lnTo>
                  <a:lnTo>
                    <a:pt x="2568" y="78"/>
                  </a:lnTo>
                  <a:lnTo>
                    <a:pt x="2414" y="20"/>
                  </a:lnTo>
                  <a:lnTo>
                    <a:pt x="2221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10"/>
            <p:cNvSpPr/>
            <p:nvPr/>
          </p:nvSpPr>
          <p:spPr>
            <a:xfrm>
              <a:off x="1989900" y="5229325"/>
              <a:ext cx="102325" cy="124025"/>
            </a:xfrm>
            <a:custGeom>
              <a:avLst/>
              <a:gdLst/>
              <a:ahLst/>
              <a:cxnLst/>
              <a:rect l="l" t="t" r="r" b="b"/>
              <a:pathLst>
                <a:path w="4093" h="4961" fill="none" extrusionOk="0">
                  <a:moveTo>
                    <a:pt x="3707" y="1834"/>
                  </a:moveTo>
                  <a:lnTo>
                    <a:pt x="3707" y="1834"/>
                  </a:lnTo>
                  <a:lnTo>
                    <a:pt x="3861" y="2587"/>
                  </a:lnTo>
                  <a:lnTo>
                    <a:pt x="3977" y="3359"/>
                  </a:lnTo>
                  <a:lnTo>
                    <a:pt x="4054" y="4150"/>
                  </a:lnTo>
                  <a:lnTo>
                    <a:pt x="4093" y="4961"/>
                  </a:lnTo>
                  <a:lnTo>
                    <a:pt x="4093" y="4961"/>
                  </a:lnTo>
                  <a:lnTo>
                    <a:pt x="3996" y="4942"/>
                  </a:lnTo>
                  <a:lnTo>
                    <a:pt x="3996" y="4942"/>
                  </a:lnTo>
                  <a:lnTo>
                    <a:pt x="3938" y="4150"/>
                  </a:lnTo>
                  <a:lnTo>
                    <a:pt x="3861" y="3378"/>
                  </a:lnTo>
                  <a:lnTo>
                    <a:pt x="3765" y="2606"/>
                  </a:lnTo>
                  <a:lnTo>
                    <a:pt x="3610" y="1873"/>
                  </a:lnTo>
                  <a:lnTo>
                    <a:pt x="3610" y="1873"/>
                  </a:lnTo>
                  <a:lnTo>
                    <a:pt x="3533" y="1564"/>
                  </a:lnTo>
                  <a:lnTo>
                    <a:pt x="3437" y="1255"/>
                  </a:lnTo>
                  <a:lnTo>
                    <a:pt x="3301" y="946"/>
                  </a:lnTo>
                  <a:lnTo>
                    <a:pt x="3224" y="792"/>
                  </a:lnTo>
                  <a:lnTo>
                    <a:pt x="3128" y="657"/>
                  </a:lnTo>
                  <a:lnTo>
                    <a:pt x="3128" y="657"/>
                  </a:lnTo>
                  <a:lnTo>
                    <a:pt x="3031" y="522"/>
                  </a:lnTo>
                  <a:lnTo>
                    <a:pt x="2896" y="406"/>
                  </a:lnTo>
                  <a:lnTo>
                    <a:pt x="2761" y="309"/>
                  </a:lnTo>
                  <a:lnTo>
                    <a:pt x="2626" y="232"/>
                  </a:lnTo>
                  <a:lnTo>
                    <a:pt x="2491" y="174"/>
                  </a:lnTo>
                  <a:lnTo>
                    <a:pt x="2336" y="116"/>
                  </a:lnTo>
                  <a:lnTo>
                    <a:pt x="2201" y="97"/>
                  </a:lnTo>
                  <a:lnTo>
                    <a:pt x="2047" y="116"/>
                  </a:lnTo>
                  <a:lnTo>
                    <a:pt x="2047" y="116"/>
                  </a:lnTo>
                  <a:lnTo>
                    <a:pt x="1873" y="155"/>
                  </a:lnTo>
                  <a:lnTo>
                    <a:pt x="1699" y="213"/>
                  </a:lnTo>
                  <a:lnTo>
                    <a:pt x="1526" y="329"/>
                  </a:lnTo>
                  <a:lnTo>
                    <a:pt x="1371" y="464"/>
                  </a:lnTo>
                  <a:lnTo>
                    <a:pt x="1217" y="657"/>
                  </a:lnTo>
                  <a:lnTo>
                    <a:pt x="1082" y="869"/>
                  </a:lnTo>
                  <a:lnTo>
                    <a:pt x="947" y="1120"/>
                  </a:lnTo>
                  <a:lnTo>
                    <a:pt x="831" y="1390"/>
                  </a:lnTo>
                  <a:lnTo>
                    <a:pt x="831" y="1390"/>
                  </a:lnTo>
                  <a:lnTo>
                    <a:pt x="696" y="1738"/>
                  </a:lnTo>
                  <a:lnTo>
                    <a:pt x="580" y="2104"/>
                  </a:lnTo>
                  <a:lnTo>
                    <a:pt x="464" y="2471"/>
                  </a:lnTo>
                  <a:lnTo>
                    <a:pt x="368" y="2838"/>
                  </a:lnTo>
                  <a:lnTo>
                    <a:pt x="290" y="3205"/>
                  </a:lnTo>
                  <a:lnTo>
                    <a:pt x="213" y="3571"/>
                  </a:lnTo>
                  <a:lnTo>
                    <a:pt x="155" y="3938"/>
                  </a:lnTo>
                  <a:lnTo>
                    <a:pt x="97" y="4305"/>
                  </a:lnTo>
                  <a:lnTo>
                    <a:pt x="97" y="4305"/>
                  </a:lnTo>
                  <a:lnTo>
                    <a:pt x="1" y="4285"/>
                  </a:lnTo>
                  <a:lnTo>
                    <a:pt x="1" y="4285"/>
                  </a:lnTo>
                  <a:lnTo>
                    <a:pt x="40" y="3919"/>
                  </a:lnTo>
                  <a:lnTo>
                    <a:pt x="97" y="3533"/>
                  </a:lnTo>
                  <a:lnTo>
                    <a:pt x="175" y="3166"/>
                  </a:lnTo>
                  <a:lnTo>
                    <a:pt x="252" y="2799"/>
                  </a:lnTo>
                  <a:lnTo>
                    <a:pt x="348" y="2433"/>
                  </a:lnTo>
                  <a:lnTo>
                    <a:pt x="464" y="2066"/>
                  </a:lnTo>
                  <a:lnTo>
                    <a:pt x="599" y="1699"/>
                  </a:lnTo>
                  <a:lnTo>
                    <a:pt x="734" y="1352"/>
                  </a:lnTo>
                  <a:lnTo>
                    <a:pt x="734" y="1352"/>
                  </a:lnTo>
                  <a:lnTo>
                    <a:pt x="850" y="1062"/>
                  </a:lnTo>
                  <a:lnTo>
                    <a:pt x="1005" y="792"/>
                  </a:lnTo>
                  <a:lnTo>
                    <a:pt x="1140" y="560"/>
                  </a:lnTo>
                  <a:lnTo>
                    <a:pt x="1313" y="387"/>
                  </a:lnTo>
                  <a:lnTo>
                    <a:pt x="1468" y="232"/>
                  </a:lnTo>
                  <a:lnTo>
                    <a:pt x="1661" y="116"/>
                  </a:lnTo>
                  <a:lnTo>
                    <a:pt x="1835" y="39"/>
                  </a:lnTo>
                  <a:lnTo>
                    <a:pt x="2047" y="1"/>
                  </a:lnTo>
                  <a:lnTo>
                    <a:pt x="2047" y="1"/>
                  </a:lnTo>
                  <a:lnTo>
                    <a:pt x="2221" y="1"/>
                  </a:lnTo>
                  <a:lnTo>
                    <a:pt x="2414" y="20"/>
                  </a:lnTo>
                  <a:lnTo>
                    <a:pt x="2568" y="78"/>
                  </a:lnTo>
                  <a:lnTo>
                    <a:pt x="2722" y="155"/>
                  </a:lnTo>
                  <a:lnTo>
                    <a:pt x="2877" y="252"/>
                  </a:lnTo>
                  <a:lnTo>
                    <a:pt x="3012" y="348"/>
                  </a:lnTo>
                  <a:lnTo>
                    <a:pt x="3128" y="464"/>
                  </a:lnTo>
                  <a:lnTo>
                    <a:pt x="3224" y="599"/>
                  </a:lnTo>
                  <a:lnTo>
                    <a:pt x="3224" y="599"/>
                  </a:lnTo>
                  <a:lnTo>
                    <a:pt x="3321" y="734"/>
                  </a:lnTo>
                  <a:lnTo>
                    <a:pt x="3398" y="888"/>
                  </a:lnTo>
                  <a:lnTo>
                    <a:pt x="3533" y="1217"/>
                  </a:lnTo>
                  <a:lnTo>
                    <a:pt x="3630" y="1525"/>
                  </a:lnTo>
                  <a:lnTo>
                    <a:pt x="3707" y="18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10"/>
            <p:cNvSpPr/>
            <p:nvPr/>
          </p:nvSpPr>
          <p:spPr>
            <a:xfrm>
              <a:off x="2096550" y="5227875"/>
              <a:ext cx="146700" cy="138025"/>
            </a:xfrm>
            <a:custGeom>
              <a:avLst/>
              <a:gdLst/>
              <a:ahLst/>
              <a:cxnLst/>
              <a:rect l="l" t="t" r="r" b="b"/>
              <a:pathLst>
                <a:path w="5868" h="5521" extrusionOk="0">
                  <a:moveTo>
                    <a:pt x="2896" y="1"/>
                  </a:moveTo>
                  <a:lnTo>
                    <a:pt x="2722" y="39"/>
                  </a:lnTo>
                  <a:lnTo>
                    <a:pt x="2548" y="97"/>
                  </a:lnTo>
                  <a:lnTo>
                    <a:pt x="2394" y="155"/>
                  </a:lnTo>
                  <a:lnTo>
                    <a:pt x="2181" y="290"/>
                  </a:lnTo>
                  <a:lnTo>
                    <a:pt x="1988" y="445"/>
                  </a:lnTo>
                  <a:lnTo>
                    <a:pt x="1815" y="618"/>
                  </a:lnTo>
                  <a:lnTo>
                    <a:pt x="1641" y="811"/>
                  </a:lnTo>
                  <a:lnTo>
                    <a:pt x="1506" y="1024"/>
                  </a:lnTo>
                  <a:lnTo>
                    <a:pt x="1371" y="1236"/>
                  </a:lnTo>
                  <a:lnTo>
                    <a:pt x="1159" y="1699"/>
                  </a:lnTo>
                  <a:lnTo>
                    <a:pt x="811" y="2510"/>
                  </a:lnTo>
                  <a:lnTo>
                    <a:pt x="502" y="3340"/>
                  </a:lnTo>
                  <a:lnTo>
                    <a:pt x="232" y="4189"/>
                  </a:lnTo>
                  <a:lnTo>
                    <a:pt x="0" y="5038"/>
                  </a:lnTo>
                  <a:lnTo>
                    <a:pt x="97" y="5058"/>
                  </a:lnTo>
                  <a:lnTo>
                    <a:pt x="329" y="4208"/>
                  </a:lnTo>
                  <a:lnTo>
                    <a:pt x="599" y="3378"/>
                  </a:lnTo>
                  <a:lnTo>
                    <a:pt x="908" y="2548"/>
                  </a:lnTo>
                  <a:lnTo>
                    <a:pt x="1255" y="1757"/>
                  </a:lnTo>
                  <a:lnTo>
                    <a:pt x="1467" y="1294"/>
                  </a:lnTo>
                  <a:lnTo>
                    <a:pt x="1602" y="1082"/>
                  </a:lnTo>
                  <a:lnTo>
                    <a:pt x="1738" y="889"/>
                  </a:lnTo>
                  <a:lnTo>
                    <a:pt x="1892" y="696"/>
                  </a:lnTo>
                  <a:lnTo>
                    <a:pt x="2046" y="522"/>
                  </a:lnTo>
                  <a:lnTo>
                    <a:pt x="2239" y="367"/>
                  </a:lnTo>
                  <a:lnTo>
                    <a:pt x="2432" y="252"/>
                  </a:lnTo>
                  <a:lnTo>
                    <a:pt x="2587" y="194"/>
                  </a:lnTo>
                  <a:lnTo>
                    <a:pt x="2760" y="136"/>
                  </a:lnTo>
                  <a:lnTo>
                    <a:pt x="2915" y="117"/>
                  </a:lnTo>
                  <a:lnTo>
                    <a:pt x="3243" y="117"/>
                  </a:lnTo>
                  <a:lnTo>
                    <a:pt x="3417" y="136"/>
                  </a:lnTo>
                  <a:lnTo>
                    <a:pt x="3571" y="174"/>
                  </a:lnTo>
                  <a:lnTo>
                    <a:pt x="3745" y="232"/>
                  </a:lnTo>
                  <a:lnTo>
                    <a:pt x="3899" y="290"/>
                  </a:lnTo>
                  <a:lnTo>
                    <a:pt x="4054" y="367"/>
                  </a:lnTo>
                  <a:lnTo>
                    <a:pt x="4189" y="445"/>
                  </a:lnTo>
                  <a:lnTo>
                    <a:pt x="4343" y="541"/>
                  </a:lnTo>
                  <a:lnTo>
                    <a:pt x="4459" y="638"/>
                  </a:lnTo>
                  <a:lnTo>
                    <a:pt x="4594" y="753"/>
                  </a:lnTo>
                  <a:lnTo>
                    <a:pt x="4710" y="869"/>
                  </a:lnTo>
                  <a:lnTo>
                    <a:pt x="4806" y="1004"/>
                  </a:lnTo>
                  <a:lnTo>
                    <a:pt x="4999" y="1294"/>
                  </a:lnTo>
                  <a:lnTo>
                    <a:pt x="5173" y="1622"/>
                  </a:lnTo>
                  <a:lnTo>
                    <a:pt x="5289" y="1950"/>
                  </a:lnTo>
                  <a:lnTo>
                    <a:pt x="5385" y="2278"/>
                  </a:lnTo>
                  <a:lnTo>
                    <a:pt x="5463" y="2626"/>
                  </a:lnTo>
                  <a:lnTo>
                    <a:pt x="5521" y="2954"/>
                  </a:lnTo>
                  <a:lnTo>
                    <a:pt x="5598" y="3591"/>
                  </a:lnTo>
                  <a:lnTo>
                    <a:pt x="5636" y="4150"/>
                  </a:lnTo>
                  <a:lnTo>
                    <a:pt x="5675" y="4845"/>
                  </a:lnTo>
                  <a:lnTo>
                    <a:pt x="5714" y="5173"/>
                  </a:lnTo>
                  <a:lnTo>
                    <a:pt x="5752" y="5521"/>
                  </a:lnTo>
                  <a:lnTo>
                    <a:pt x="5868" y="5521"/>
                  </a:lnTo>
                  <a:lnTo>
                    <a:pt x="5829" y="5173"/>
                  </a:lnTo>
                  <a:lnTo>
                    <a:pt x="5791" y="4845"/>
                  </a:lnTo>
                  <a:lnTo>
                    <a:pt x="5752" y="4150"/>
                  </a:lnTo>
                  <a:lnTo>
                    <a:pt x="5694" y="3571"/>
                  </a:lnTo>
                  <a:lnTo>
                    <a:pt x="5675" y="3263"/>
                  </a:lnTo>
                  <a:lnTo>
                    <a:pt x="5636" y="2934"/>
                  </a:lnTo>
                  <a:lnTo>
                    <a:pt x="5578" y="2587"/>
                  </a:lnTo>
                  <a:lnTo>
                    <a:pt x="5501" y="2240"/>
                  </a:lnTo>
                  <a:lnTo>
                    <a:pt x="5405" y="1892"/>
                  </a:lnTo>
                  <a:lnTo>
                    <a:pt x="5270" y="1564"/>
                  </a:lnTo>
                  <a:lnTo>
                    <a:pt x="5096" y="1236"/>
                  </a:lnTo>
                  <a:lnTo>
                    <a:pt x="4903" y="927"/>
                  </a:lnTo>
                  <a:lnTo>
                    <a:pt x="4787" y="811"/>
                  </a:lnTo>
                  <a:lnTo>
                    <a:pt x="4671" y="676"/>
                  </a:lnTo>
                  <a:lnTo>
                    <a:pt x="4536" y="560"/>
                  </a:lnTo>
                  <a:lnTo>
                    <a:pt x="4401" y="445"/>
                  </a:lnTo>
                  <a:lnTo>
                    <a:pt x="4247" y="348"/>
                  </a:lnTo>
                  <a:lnTo>
                    <a:pt x="4092" y="252"/>
                  </a:lnTo>
                  <a:lnTo>
                    <a:pt x="3938" y="174"/>
                  </a:lnTo>
                  <a:lnTo>
                    <a:pt x="3764" y="117"/>
                  </a:lnTo>
                  <a:lnTo>
                    <a:pt x="3590" y="59"/>
                  </a:lnTo>
                  <a:lnTo>
                    <a:pt x="3417" y="20"/>
                  </a:lnTo>
                  <a:lnTo>
                    <a:pt x="324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10"/>
            <p:cNvSpPr/>
            <p:nvPr/>
          </p:nvSpPr>
          <p:spPr>
            <a:xfrm>
              <a:off x="2096550" y="5227875"/>
              <a:ext cx="146700" cy="138025"/>
            </a:xfrm>
            <a:custGeom>
              <a:avLst/>
              <a:gdLst/>
              <a:ahLst/>
              <a:cxnLst/>
              <a:rect l="l" t="t" r="r" b="b"/>
              <a:pathLst>
                <a:path w="5868" h="5521" fill="none" extrusionOk="0">
                  <a:moveTo>
                    <a:pt x="5752" y="4150"/>
                  </a:moveTo>
                  <a:lnTo>
                    <a:pt x="5752" y="4150"/>
                  </a:lnTo>
                  <a:lnTo>
                    <a:pt x="5791" y="4845"/>
                  </a:lnTo>
                  <a:lnTo>
                    <a:pt x="5829" y="5173"/>
                  </a:lnTo>
                  <a:lnTo>
                    <a:pt x="5868" y="5521"/>
                  </a:lnTo>
                  <a:lnTo>
                    <a:pt x="5868" y="5521"/>
                  </a:lnTo>
                  <a:lnTo>
                    <a:pt x="5752" y="5521"/>
                  </a:lnTo>
                  <a:lnTo>
                    <a:pt x="5752" y="5521"/>
                  </a:lnTo>
                  <a:lnTo>
                    <a:pt x="5714" y="5173"/>
                  </a:lnTo>
                  <a:lnTo>
                    <a:pt x="5675" y="4845"/>
                  </a:lnTo>
                  <a:lnTo>
                    <a:pt x="5636" y="4150"/>
                  </a:lnTo>
                  <a:lnTo>
                    <a:pt x="5636" y="4150"/>
                  </a:lnTo>
                  <a:lnTo>
                    <a:pt x="5598" y="3591"/>
                  </a:lnTo>
                  <a:lnTo>
                    <a:pt x="5598" y="3591"/>
                  </a:lnTo>
                  <a:lnTo>
                    <a:pt x="5521" y="2954"/>
                  </a:lnTo>
                  <a:lnTo>
                    <a:pt x="5463" y="2626"/>
                  </a:lnTo>
                  <a:lnTo>
                    <a:pt x="5385" y="2278"/>
                  </a:lnTo>
                  <a:lnTo>
                    <a:pt x="5289" y="1950"/>
                  </a:lnTo>
                  <a:lnTo>
                    <a:pt x="5173" y="1622"/>
                  </a:lnTo>
                  <a:lnTo>
                    <a:pt x="4999" y="1294"/>
                  </a:lnTo>
                  <a:lnTo>
                    <a:pt x="4806" y="1004"/>
                  </a:lnTo>
                  <a:lnTo>
                    <a:pt x="4806" y="1004"/>
                  </a:lnTo>
                  <a:lnTo>
                    <a:pt x="4710" y="869"/>
                  </a:lnTo>
                  <a:lnTo>
                    <a:pt x="4594" y="753"/>
                  </a:lnTo>
                  <a:lnTo>
                    <a:pt x="4459" y="638"/>
                  </a:lnTo>
                  <a:lnTo>
                    <a:pt x="4343" y="541"/>
                  </a:lnTo>
                  <a:lnTo>
                    <a:pt x="4189" y="445"/>
                  </a:lnTo>
                  <a:lnTo>
                    <a:pt x="4054" y="367"/>
                  </a:lnTo>
                  <a:lnTo>
                    <a:pt x="3899" y="290"/>
                  </a:lnTo>
                  <a:lnTo>
                    <a:pt x="3745" y="232"/>
                  </a:lnTo>
                  <a:lnTo>
                    <a:pt x="3571" y="174"/>
                  </a:lnTo>
                  <a:lnTo>
                    <a:pt x="3417" y="136"/>
                  </a:lnTo>
                  <a:lnTo>
                    <a:pt x="3243" y="117"/>
                  </a:lnTo>
                  <a:lnTo>
                    <a:pt x="3089" y="117"/>
                  </a:lnTo>
                  <a:lnTo>
                    <a:pt x="2915" y="117"/>
                  </a:lnTo>
                  <a:lnTo>
                    <a:pt x="2760" y="136"/>
                  </a:lnTo>
                  <a:lnTo>
                    <a:pt x="2587" y="194"/>
                  </a:lnTo>
                  <a:lnTo>
                    <a:pt x="2432" y="252"/>
                  </a:lnTo>
                  <a:lnTo>
                    <a:pt x="2432" y="252"/>
                  </a:lnTo>
                  <a:lnTo>
                    <a:pt x="2239" y="367"/>
                  </a:lnTo>
                  <a:lnTo>
                    <a:pt x="2046" y="522"/>
                  </a:lnTo>
                  <a:lnTo>
                    <a:pt x="1892" y="696"/>
                  </a:lnTo>
                  <a:lnTo>
                    <a:pt x="1738" y="889"/>
                  </a:lnTo>
                  <a:lnTo>
                    <a:pt x="1602" y="1082"/>
                  </a:lnTo>
                  <a:lnTo>
                    <a:pt x="1467" y="1294"/>
                  </a:lnTo>
                  <a:lnTo>
                    <a:pt x="1255" y="1757"/>
                  </a:lnTo>
                  <a:lnTo>
                    <a:pt x="1255" y="1757"/>
                  </a:lnTo>
                  <a:lnTo>
                    <a:pt x="908" y="2548"/>
                  </a:lnTo>
                  <a:lnTo>
                    <a:pt x="599" y="3378"/>
                  </a:lnTo>
                  <a:lnTo>
                    <a:pt x="329" y="4208"/>
                  </a:lnTo>
                  <a:lnTo>
                    <a:pt x="97" y="5058"/>
                  </a:lnTo>
                  <a:lnTo>
                    <a:pt x="97" y="5058"/>
                  </a:lnTo>
                  <a:lnTo>
                    <a:pt x="0" y="5038"/>
                  </a:lnTo>
                  <a:lnTo>
                    <a:pt x="0" y="5038"/>
                  </a:lnTo>
                  <a:lnTo>
                    <a:pt x="232" y="4189"/>
                  </a:lnTo>
                  <a:lnTo>
                    <a:pt x="502" y="3340"/>
                  </a:lnTo>
                  <a:lnTo>
                    <a:pt x="811" y="2510"/>
                  </a:lnTo>
                  <a:lnTo>
                    <a:pt x="1159" y="1699"/>
                  </a:lnTo>
                  <a:lnTo>
                    <a:pt x="1159" y="1699"/>
                  </a:lnTo>
                  <a:lnTo>
                    <a:pt x="1371" y="1236"/>
                  </a:lnTo>
                  <a:lnTo>
                    <a:pt x="1506" y="1024"/>
                  </a:lnTo>
                  <a:lnTo>
                    <a:pt x="1641" y="811"/>
                  </a:lnTo>
                  <a:lnTo>
                    <a:pt x="1815" y="618"/>
                  </a:lnTo>
                  <a:lnTo>
                    <a:pt x="1988" y="445"/>
                  </a:lnTo>
                  <a:lnTo>
                    <a:pt x="2181" y="290"/>
                  </a:lnTo>
                  <a:lnTo>
                    <a:pt x="2394" y="155"/>
                  </a:lnTo>
                  <a:lnTo>
                    <a:pt x="2394" y="155"/>
                  </a:lnTo>
                  <a:lnTo>
                    <a:pt x="2548" y="97"/>
                  </a:lnTo>
                  <a:lnTo>
                    <a:pt x="2722" y="39"/>
                  </a:lnTo>
                  <a:lnTo>
                    <a:pt x="2896" y="1"/>
                  </a:lnTo>
                  <a:lnTo>
                    <a:pt x="3069" y="1"/>
                  </a:lnTo>
                  <a:lnTo>
                    <a:pt x="3243" y="1"/>
                  </a:lnTo>
                  <a:lnTo>
                    <a:pt x="3417" y="20"/>
                  </a:lnTo>
                  <a:lnTo>
                    <a:pt x="3590" y="59"/>
                  </a:lnTo>
                  <a:lnTo>
                    <a:pt x="3764" y="117"/>
                  </a:lnTo>
                  <a:lnTo>
                    <a:pt x="3938" y="174"/>
                  </a:lnTo>
                  <a:lnTo>
                    <a:pt x="4092" y="252"/>
                  </a:lnTo>
                  <a:lnTo>
                    <a:pt x="4247" y="348"/>
                  </a:lnTo>
                  <a:lnTo>
                    <a:pt x="4401" y="445"/>
                  </a:lnTo>
                  <a:lnTo>
                    <a:pt x="4536" y="560"/>
                  </a:lnTo>
                  <a:lnTo>
                    <a:pt x="4671" y="676"/>
                  </a:lnTo>
                  <a:lnTo>
                    <a:pt x="4787" y="811"/>
                  </a:lnTo>
                  <a:lnTo>
                    <a:pt x="4903" y="927"/>
                  </a:lnTo>
                  <a:lnTo>
                    <a:pt x="4903" y="927"/>
                  </a:lnTo>
                  <a:lnTo>
                    <a:pt x="5096" y="1236"/>
                  </a:lnTo>
                  <a:lnTo>
                    <a:pt x="5270" y="1564"/>
                  </a:lnTo>
                  <a:lnTo>
                    <a:pt x="5405" y="1892"/>
                  </a:lnTo>
                  <a:lnTo>
                    <a:pt x="5501" y="2240"/>
                  </a:lnTo>
                  <a:lnTo>
                    <a:pt x="5578" y="2587"/>
                  </a:lnTo>
                  <a:lnTo>
                    <a:pt x="5636" y="2934"/>
                  </a:lnTo>
                  <a:lnTo>
                    <a:pt x="5675" y="3263"/>
                  </a:lnTo>
                  <a:lnTo>
                    <a:pt x="5694" y="3571"/>
                  </a:lnTo>
                  <a:lnTo>
                    <a:pt x="5694" y="3571"/>
                  </a:lnTo>
                  <a:lnTo>
                    <a:pt x="5752" y="4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10"/>
            <p:cNvSpPr/>
            <p:nvPr/>
          </p:nvSpPr>
          <p:spPr>
            <a:xfrm>
              <a:off x="2244200" y="5223550"/>
              <a:ext cx="146725" cy="142350"/>
            </a:xfrm>
            <a:custGeom>
              <a:avLst/>
              <a:gdLst/>
              <a:ahLst/>
              <a:cxnLst/>
              <a:rect l="l" t="t" r="r" b="b"/>
              <a:pathLst>
                <a:path w="5869" h="5694" extrusionOk="0">
                  <a:moveTo>
                    <a:pt x="2722" y="0"/>
                  </a:moveTo>
                  <a:lnTo>
                    <a:pt x="2529" y="19"/>
                  </a:lnTo>
                  <a:lnTo>
                    <a:pt x="2355" y="77"/>
                  </a:lnTo>
                  <a:lnTo>
                    <a:pt x="2201" y="135"/>
                  </a:lnTo>
                  <a:lnTo>
                    <a:pt x="2046" y="232"/>
                  </a:lnTo>
                  <a:lnTo>
                    <a:pt x="1911" y="328"/>
                  </a:lnTo>
                  <a:lnTo>
                    <a:pt x="1776" y="463"/>
                  </a:lnTo>
                  <a:lnTo>
                    <a:pt x="1660" y="579"/>
                  </a:lnTo>
                  <a:lnTo>
                    <a:pt x="1564" y="714"/>
                  </a:lnTo>
                  <a:lnTo>
                    <a:pt x="1371" y="1004"/>
                  </a:lnTo>
                  <a:lnTo>
                    <a:pt x="1062" y="1525"/>
                  </a:lnTo>
                  <a:lnTo>
                    <a:pt x="792" y="2085"/>
                  </a:lnTo>
                  <a:lnTo>
                    <a:pt x="541" y="2664"/>
                  </a:lnTo>
                  <a:lnTo>
                    <a:pt x="348" y="3243"/>
                  </a:lnTo>
                  <a:lnTo>
                    <a:pt x="213" y="3841"/>
                  </a:lnTo>
                  <a:lnTo>
                    <a:pt x="97" y="4459"/>
                  </a:lnTo>
                  <a:lnTo>
                    <a:pt x="20" y="5076"/>
                  </a:lnTo>
                  <a:lnTo>
                    <a:pt x="1" y="5694"/>
                  </a:lnTo>
                  <a:lnTo>
                    <a:pt x="116" y="5694"/>
                  </a:lnTo>
                  <a:lnTo>
                    <a:pt x="136" y="5095"/>
                  </a:lnTo>
                  <a:lnTo>
                    <a:pt x="213" y="4478"/>
                  </a:lnTo>
                  <a:lnTo>
                    <a:pt x="309" y="3880"/>
                  </a:lnTo>
                  <a:lnTo>
                    <a:pt x="464" y="3281"/>
                  </a:lnTo>
                  <a:lnTo>
                    <a:pt x="657" y="2702"/>
                  </a:lnTo>
                  <a:lnTo>
                    <a:pt x="888" y="2142"/>
                  </a:lnTo>
                  <a:lnTo>
                    <a:pt x="1159" y="1583"/>
                  </a:lnTo>
                  <a:lnTo>
                    <a:pt x="1467" y="1062"/>
                  </a:lnTo>
                  <a:lnTo>
                    <a:pt x="1641" y="791"/>
                  </a:lnTo>
                  <a:lnTo>
                    <a:pt x="1853" y="540"/>
                  </a:lnTo>
                  <a:lnTo>
                    <a:pt x="1969" y="425"/>
                  </a:lnTo>
                  <a:lnTo>
                    <a:pt x="2104" y="328"/>
                  </a:lnTo>
                  <a:lnTo>
                    <a:pt x="2239" y="251"/>
                  </a:lnTo>
                  <a:lnTo>
                    <a:pt x="2394" y="174"/>
                  </a:lnTo>
                  <a:lnTo>
                    <a:pt x="2548" y="135"/>
                  </a:lnTo>
                  <a:lnTo>
                    <a:pt x="2722" y="116"/>
                  </a:lnTo>
                  <a:lnTo>
                    <a:pt x="2896" y="135"/>
                  </a:lnTo>
                  <a:lnTo>
                    <a:pt x="3089" y="154"/>
                  </a:lnTo>
                  <a:lnTo>
                    <a:pt x="3262" y="212"/>
                  </a:lnTo>
                  <a:lnTo>
                    <a:pt x="3436" y="290"/>
                  </a:lnTo>
                  <a:lnTo>
                    <a:pt x="3610" y="405"/>
                  </a:lnTo>
                  <a:lnTo>
                    <a:pt x="3764" y="521"/>
                  </a:lnTo>
                  <a:lnTo>
                    <a:pt x="3899" y="656"/>
                  </a:lnTo>
                  <a:lnTo>
                    <a:pt x="4034" y="791"/>
                  </a:lnTo>
                  <a:lnTo>
                    <a:pt x="4150" y="946"/>
                  </a:lnTo>
                  <a:lnTo>
                    <a:pt x="4247" y="1100"/>
                  </a:lnTo>
                  <a:lnTo>
                    <a:pt x="4440" y="1428"/>
                  </a:lnTo>
                  <a:lnTo>
                    <a:pt x="4613" y="1756"/>
                  </a:lnTo>
                  <a:lnTo>
                    <a:pt x="4806" y="2200"/>
                  </a:lnTo>
                  <a:lnTo>
                    <a:pt x="4980" y="2644"/>
                  </a:lnTo>
                  <a:lnTo>
                    <a:pt x="5154" y="3088"/>
                  </a:lnTo>
                  <a:lnTo>
                    <a:pt x="5308" y="3551"/>
                  </a:lnTo>
                  <a:lnTo>
                    <a:pt x="5443" y="4015"/>
                  </a:lnTo>
                  <a:lnTo>
                    <a:pt x="5559" y="4478"/>
                  </a:lnTo>
                  <a:lnTo>
                    <a:pt x="5675" y="4941"/>
                  </a:lnTo>
                  <a:lnTo>
                    <a:pt x="5772" y="5404"/>
                  </a:lnTo>
                  <a:lnTo>
                    <a:pt x="5868" y="5404"/>
                  </a:lnTo>
                  <a:lnTo>
                    <a:pt x="5791" y="4922"/>
                  </a:lnTo>
                  <a:lnTo>
                    <a:pt x="5675" y="4459"/>
                  </a:lnTo>
                  <a:lnTo>
                    <a:pt x="5559" y="3976"/>
                  </a:lnTo>
                  <a:lnTo>
                    <a:pt x="5405" y="3513"/>
                  </a:lnTo>
                  <a:lnTo>
                    <a:pt x="5270" y="3069"/>
                  </a:lnTo>
                  <a:lnTo>
                    <a:pt x="5096" y="2606"/>
                  </a:lnTo>
                  <a:lnTo>
                    <a:pt x="4903" y="2162"/>
                  </a:lnTo>
                  <a:lnTo>
                    <a:pt x="4710" y="1718"/>
                  </a:lnTo>
                  <a:lnTo>
                    <a:pt x="4536" y="1370"/>
                  </a:lnTo>
                  <a:lnTo>
                    <a:pt x="4343" y="1023"/>
                  </a:lnTo>
                  <a:lnTo>
                    <a:pt x="4227" y="869"/>
                  </a:lnTo>
                  <a:lnTo>
                    <a:pt x="4112" y="714"/>
                  </a:lnTo>
                  <a:lnTo>
                    <a:pt x="3977" y="560"/>
                  </a:lnTo>
                  <a:lnTo>
                    <a:pt x="3841" y="425"/>
                  </a:lnTo>
                  <a:lnTo>
                    <a:pt x="3668" y="309"/>
                  </a:lnTo>
                  <a:lnTo>
                    <a:pt x="3475" y="193"/>
                  </a:lnTo>
                  <a:lnTo>
                    <a:pt x="3301" y="116"/>
                  </a:lnTo>
                  <a:lnTo>
                    <a:pt x="3108" y="39"/>
                  </a:lnTo>
                  <a:lnTo>
                    <a:pt x="2915" y="19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10"/>
            <p:cNvSpPr/>
            <p:nvPr/>
          </p:nvSpPr>
          <p:spPr>
            <a:xfrm>
              <a:off x="2244200" y="5223550"/>
              <a:ext cx="146725" cy="142350"/>
            </a:xfrm>
            <a:custGeom>
              <a:avLst/>
              <a:gdLst/>
              <a:ahLst/>
              <a:cxnLst/>
              <a:rect l="l" t="t" r="r" b="b"/>
              <a:pathLst>
                <a:path w="5869" h="5694" fill="none" extrusionOk="0">
                  <a:moveTo>
                    <a:pt x="4710" y="1718"/>
                  </a:moveTo>
                  <a:lnTo>
                    <a:pt x="4710" y="1718"/>
                  </a:lnTo>
                  <a:lnTo>
                    <a:pt x="4903" y="2162"/>
                  </a:lnTo>
                  <a:lnTo>
                    <a:pt x="5096" y="2606"/>
                  </a:lnTo>
                  <a:lnTo>
                    <a:pt x="5270" y="3069"/>
                  </a:lnTo>
                  <a:lnTo>
                    <a:pt x="5405" y="3513"/>
                  </a:lnTo>
                  <a:lnTo>
                    <a:pt x="5559" y="3976"/>
                  </a:lnTo>
                  <a:lnTo>
                    <a:pt x="5675" y="4459"/>
                  </a:lnTo>
                  <a:lnTo>
                    <a:pt x="5791" y="4922"/>
                  </a:lnTo>
                  <a:lnTo>
                    <a:pt x="5868" y="5404"/>
                  </a:lnTo>
                  <a:lnTo>
                    <a:pt x="5868" y="5404"/>
                  </a:lnTo>
                  <a:lnTo>
                    <a:pt x="5772" y="5404"/>
                  </a:lnTo>
                  <a:lnTo>
                    <a:pt x="5772" y="5404"/>
                  </a:lnTo>
                  <a:lnTo>
                    <a:pt x="5675" y="4941"/>
                  </a:lnTo>
                  <a:lnTo>
                    <a:pt x="5559" y="4478"/>
                  </a:lnTo>
                  <a:lnTo>
                    <a:pt x="5443" y="4015"/>
                  </a:lnTo>
                  <a:lnTo>
                    <a:pt x="5308" y="3551"/>
                  </a:lnTo>
                  <a:lnTo>
                    <a:pt x="5154" y="3088"/>
                  </a:lnTo>
                  <a:lnTo>
                    <a:pt x="4980" y="2644"/>
                  </a:lnTo>
                  <a:lnTo>
                    <a:pt x="4806" y="2200"/>
                  </a:lnTo>
                  <a:lnTo>
                    <a:pt x="4613" y="1756"/>
                  </a:lnTo>
                  <a:lnTo>
                    <a:pt x="4613" y="1756"/>
                  </a:lnTo>
                  <a:lnTo>
                    <a:pt x="4440" y="1428"/>
                  </a:lnTo>
                  <a:lnTo>
                    <a:pt x="4247" y="1100"/>
                  </a:lnTo>
                  <a:lnTo>
                    <a:pt x="4150" y="946"/>
                  </a:lnTo>
                  <a:lnTo>
                    <a:pt x="4034" y="791"/>
                  </a:lnTo>
                  <a:lnTo>
                    <a:pt x="3899" y="656"/>
                  </a:lnTo>
                  <a:lnTo>
                    <a:pt x="3764" y="521"/>
                  </a:lnTo>
                  <a:lnTo>
                    <a:pt x="3764" y="521"/>
                  </a:lnTo>
                  <a:lnTo>
                    <a:pt x="3610" y="405"/>
                  </a:lnTo>
                  <a:lnTo>
                    <a:pt x="3436" y="290"/>
                  </a:lnTo>
                  <a:lnTo>
                    <a:pt x="3262" y="212"/>
                  </a:lnTo>
                  <a:lnTo>
                    <a:pt x="3089" y="154"/>
                  </a:lnTo>
                  <a:lnTo>
                    <a:pt x="2896" y="135"/>
                  </a:lnTo>
                  <a:lnTo>
                    <a:pt x="2722" y="116"/>
                  </a:lnTo>
                  <a:lnTo>
                    <a:pt x="2548" y="135"/>
                  </a:lnTo>
                  <a:lnTo>
                    <a:pt x="2394" y="174"/>
                  </a:lnTo>
                  <a:lnTo>
                    <a:pt x="2394" y="174"/>
                  </a:lnTo>
                  <a:lnTo>
                    <a:pt x="2239" y="251"/>
                  </a:lnTo>
                  <a:lnTo>
                    <a:pt x="2104" y="328"/>
                  </a:lnTo>
                  <a:lnTo>
                    <a:pt x="1969" y="425"/>
                  </a:lnTo>
                  <a:lnTo>
                    <a:pt x="1853" y="540"/>
                  </a:lnTo>
                  <a:lnTo>
                    <a:pt x="1641" y="791"/>
                  </a:lnTo>
                  <a:lnTo>
                    <a:pt x="1467" y="1062"/>
                  </a:lnTo>
                  <a:lnTo>
                    <a:pt x="1467" y="1062"/>
                  </a:lnTo>
                  <a:lnTo>
                    <a:pt x="1159" y="1583"/>
                  </a:lnTo>
                  <a:lnTo>
                    <a:pt x="888" y="2142"/>
                  </a:lnTo>
                  <a:lnTo>
                    <a:pt x="657" y="2702"/>
                  </a:lnTo>
                  <a:lnTo>
                    <a:pt x="464" y="3281"/>
                  </a:lnTo>
                  <a:lnTo>
                    <a:pt x="309" y="3880"/>
                  </a:lnTo>
                  <a:lnTo>
                    <a:pt x="213" y="4478"/>
                  </a:lnTo>
                  <a:lnTo>
                    <a:pt x="136" y="5095"/>
                  </a:lnTo>
                  <a:lnTo>
                    <a:pt x="116" y="5694"/>
                  </a:lnTo>
                  <a:lnTo>
                    <a:pt x="116" y="5694"/>
                  </a:lnTo>
                  <a:lnTo>
                    <a:pt x="1" y="5694"/>
                  </a:lnTo>
                  <a:lnTo>
                    <a:pt x="1" y="5694"/>
                  </a:lnTo>
                  <a:lnTo>
                    <a:pt x="20" y="5076"/>
                  </a:lnTo>
                  <a:lnTo>
                    <a:pt x="97" y="4459"/>
                  </a:lnTo>
                  <a:lnTo>
                    <a:pt x="213" y="3841"/>
                  </a:lnTo>
                  <a:lnTo>
                    <a:pt x="348" y="3243"/>
                  </a:lnTo>
                  <a:lnTo>
                    <a:pt x="541" y="2664"/>
                  </a:lnTo>
                  <a:lnTo>
                    <a:pt x="792" y="2085"/>
                  </a:lnTo>
                  <a:lnTo>
                    <a:pt x="1062" y="1525"/>
                  </a:lnTo>
                  <a:lnTo>
                    <a:pt x="1371" y="1004"/>
                  </a:lnTo>
                  <a:lnTo>
                    <a:pt x="1371" y="1004"/>
                  </a:lnTo>
                  <a:lnTo>
                    <a:pt x="1564" y="714"/>
                  </a:lnTo>
                  <a:lnTo>
                    <a:pt x="1660" y="579"/>
                  </a:lnTo>
                  <a:lnTo>
                    <a:pt x="1776" y="463"/>
                  </a:lnTo>
                  <a:lnTo>
                    <a:pt x="1911" y="328"/>
                  </a:lnTo>
                  <a:lnTo>
                    <a:pt x="2046" y="232"/>
                  </a:lnTo>
                  <a:lnTo>
                    <a:pt x="2201" y="135"/>
                  </a:lnTo>
                  <a:lnTo>
                    <a:pt x="2355" y="77"/>
                  </a:lnTo>
                  <a:lnTo>
                    <a:pt x="2355" y="77"/>
                  </a:lnTo>
                  <a:lnTo>
                    <a:pt x="2529" y="19"/>
                  </a:lnTo>
                  <a:lnTo>
                    <a:pt x="2722" y="0"/>
                  </a:lnTo>
                  <a:lnTo>
                    <a:pt x="2915" y="19"/>
                  </a:lnTo>
                  <a:lnTo>
                    <a:pt x="3108" y="39"/>
                  </a:lnTo>
                  <a:lnTo>
                    <a:pt x="3301" y="116"/>
                  </a:lnTo>
                  <a:lnTo>
                    <a:pt x="3475" y="193"/>
                  </a:lnTo>
                  <a:lnTo>
                    <a:pt x="3668" y="309"/>
                  </a:lnTo>
                  <a:lnTo>
                    <a:pt x="3841" y="425"/>
                  </a:lnTo>
                  <a:lnTo>
                    <a:pt x="3841" y="425"/>
                  </a:lnTo>
                  <a:lnTo>
                    <a:pt x="3977" y="560"/>
                  </a:lnTo>
                  <a:lnTo>
                    <a:pt x="4112" y="714"/>
                  </a:lnTo>
                  <a:lnTo>
                    <a:pt x="4227" y="869"/>
                  </a:lnTo>
                  <a:lnTo>
                    <a:pt x="4343" y="1023"/>
                  </a:lnTo>
                  <a:lnTo>
                    <a:pt x="4536" y="1370"/>
                  </a:lnTo>
                  <a:lnTo>
                    <a:pt x="4710" y="17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10"/>
            <p:cNvSpPr/>
            <p:nvPr/>
          </p:nvSpPr>
          <p:spPr>
            <a:xfrm>
              <a:off x="2393775" y="5214850"/>
              <a:ext cx="128375" cy="143325"/>
            </a:xfrm>
            <a:custGeom>
              <a:avLst/>
              <a:gdLst/>
              <a:ahLst/>
              <a:cxnLst/>
              <a:rect l="l" t="t" r="r" b="b"/>
              <a:pathLst>
                <a:path w="5135" h="5733" extrusionOk="0">
                  <a:moveTo>
                    <a:pt x="2317" y="1"/>
                  </a:moveTo>
                  <a:lnTo>
                    <a:pt x="2182" y="20"/>
                  </a:lnTo>
                  <a:lnTo>
                    <a:pt x="2047" y="39"/>
                  </a:lnTo>
                  <a:lnTo>
                    <a:pt x="1931" y="97"/>
                  </a:lnTo>
                  <a:lnTo>
                    <a:pt x="1815" y="174"/>
                  </a:lnTo>
                  <a:lnTo>
                    <a:pt x="1699" y="271"/>
                  </a:lnTo>
                  <a:lnTo>
                    <a:pt x="1506" y="464"/>
                  </a:lnTo>
                  <a:lnTo>
                    <a:pt x="1371" y="657"/>
                  </a:lnTo>
                  <a:lnTo>
                    <a:pt x="1178" y="927"/>
                  </a:lnTo>
                  <a:lnTo>
                    <a:pt x="1004" y="1217"/>
                  </a:lnTo>
                  <a:lnTo>
                    <a:pt x="850" y="1525"/>
                  </a:lnTo>
                  <a:lnTo>
                    <a:pt x="715" y="1834"/>
                  </a:lnTo>
                  <a:lnTo>
                    <a:pt x="599" y="2143"/>
                  </a:lnTo>
                  <a:lnTo>
                    <a:pt x="503" y="2452"/>
                  </a:lnTo>
                  <a:lnTo>
                    <a:pt x="406" y="2780"/>
                  </a:lnTo>
                  <a:lnTo>
                    <a:pt x="310" y="3108"/>
                  </a:lnTo>
                  <a:lnTo>
                    <a:pt x="194" y="3764"/>
                  </a:lnTo>
                  <a:lnTo>
                    <a:pt x="97" y="4421"/>
                  </a:lnTo>
                  <a:lnTo>
                    <a:pt x="39" y="5077"/>
                  </a:lnTo>
                  <a:lnTo>
                    <a:pt x="1" y="5733"/>
                  </a:lnTo>
                  <a:lnTo>
                    <a:pt x="117" y="5714"/>
                  </a:lnTo>
                  <a:lnTo>
                    <a:pt x="136" y="5077"/>
                  </a:lnTo>
                  <a:lnTo>
                    <a:pt x="213" y="4421"/>
                  </a:lnTo>
                  <a:lnTo>
                    <a:pt x="290" y="3764"/>
                  </a:lnTo>
                  <a:lnTo>
                    <a:pt x="425" y="3127"/>
                  </a:lnTo>
                  <a:lnTo>
                    <a:pt x="503" y="2799"/>
                  </a:lnTo>
                  <a:lnTo>
                    <a:pt x="599" y="2490"/>
                  </a:lnTo>
                  <a:lnTo>
                    <a:pt x="715" y="2182"/>
                  </a:lnTo>
                  <a:lnTo>
                    <a:pt x="831" y="1873"/>
                  </a:lnTo>
                  <a:lnTo>
                    <a:pt x="966" y="1564"/>
                  </a:lnTo>
                  <a:lnTo>
                    <a:pt x="1101" y="1274"/>
                  </a:lnTo>
                  <a:lnTo>
                    <a:pt x="1275" y="985"/>
                  </a:lnTo>
                  <a:lnTo>
                    <a:pt x="1468" y="715"/>
                  </a:lnTo>
                  <a:lnTo>
                    <a:pt x="1603" y="541"/>
                  </a:lnTo>
                  <a:lnTo>
                    <a:pt x="1757" y="348"/>
                  </a:lnTo>
                  <a:lnTo>
                    <a:pt x="1854" y="271"/>
                  </a:lnTo>
                  <a:lnTo>
                    <a:pt x="1970" y="213"/>
                  </a:lnTo>
                  <a:lnTo>
                    <a:pt x="2085" y="155"/>
                  </a:lnTo>
                  <a:lnTo>
                    <a:pt x="2201" y="116"/>
                  </a:lnTo>
                  <a:lnTo>
                    <a:pt x="2433" y="116"/>
                  </a:lnTo>
                  <a:lnTo>
                    <a:pt x="2549" y="155"/>
                  </a:lnTo>
                  <a:lnTo>
                    <a:pt x="2684" y="194"/>
                  </a:lnTo>
                  <a:lnTo>
                    <a:pt x="2799" y="271"/>
                  </a:lnTo>
                  <a:lnTo>
                    <a:pt x="2935" y="348"/>
                  </a:lnTo>
                  <a:lnTo>
                    <a:pt x="3070" y="445"/>
                  </a:lnTo>
                  <a:lnTo>
                    <a:pt x="3205" y="560"/>
                  </a:lnTo>
                  <a:lnTo>
                    <a:pt x="3378" y="753"/>
                  </a:lnTo>
                  <a:lnTo>
                    <a:pt x="3552" y="946"/>
                  </a:lnTo>
                  <a:lnTo>
                    <a:pt x="3707" y="1139"/>
                  </a:lnTo>
                  <a:lnTo>
                    <a:pt x="3861" y="1352"/>
                  </a:lnTo>
                  <a:lnTo>
                    <a:pt x="4112" y="1776"/>
                  </a:lnTo>
                  <a:lnTo>
                    <a:pt x="4363" y="2220"/>
                  </a:lnTo>
                  <a:lnTo>
                    <a:pt x="4556" y="2683"/>
                  </a:lnTo>
                  <a:lnTo>
                    <a:pt x="4730" y="3166"/>
                  </a:lnTo>
                  <a:lnTo>
                    <a:pt x="4884" y="3668"/>
                  </a:lnTo>
                  <a:lnTo>
                    <a:pt x="5019" y="4170"/>
                  </a:lnTo>
                  <a:lnTo>
                    <a:pt x="5135" y="4112"/>
                  </a:lnTo>
                  <a:lnTo>
                    <a:pt x="5000" y="3610"/>
                  </a:lnTo>
                  <a:lnTo>
                    <a:pt x="4826" y="3108"/>
                  </a:lnTo>
                  <a:lnTo>
                    <a:pt x="4652" y="2626"/>
                  </a:lnTo>
                  <a:lnTo>
                    <a:pt x="4440" y="2162"/>
                  </a:lnTo>
                  <a:lnTo>
                    <a:pt x="4208" y="1699"/>
                  </a:lnTo>
                  <a:lnTo>
                    <a:pt x="3938" y="1274"/>
                  </a:lnTo>
                  <a:lnTo>
                    <a:pt x="3784" y="1062"/>
                  </a:lnTo>
                  <a:lnTo>
                    <a:pt x="3629" y="869"/>
                  </a:lnTo>
                  <a:lnTo>
                    <a:pt x="3456" y="676"/>
                  </a:lnTo>
                  <a:lnTo>
                    <a:pt x="3282" y="483"/>
                  </a:lnTo>
                  <a:lnTo>
                    <a:pt x="3128" y="367"/>
                  </a:lnTo>
                  <a:lnTo>
                    <a:pt x="2992" y="252"/>
                  </a:lnTo>
                  <a:lnTo>
                    <a:pt x="2857" y="155"/>
                  </a:lnTo>
                  <a:lnTo>
                    <a:pt x="2703" y="97"/>
                  </a:lnTo>
                  <a:lnTo>
                    <a:pt x="2568" y="39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10"/>
            <p:cNvSpPr/>
            <p:nvPr/>
          </p:nvSpPr>
          <p:spPr>
            <a:xfrm>
              <a:off x="2528400" y="5225475"/>
              <a:ext cx="24150" cy="88800"/>
            </a:xfrm>
            <a:custGeom>
              <a:avLst/>
              <a:gdLst/>
              <a:ahLst/>
              <a:cxnLst/>
              <a:rect l="l" t="t" r="r" b="b"/>
              <a:pathLst>
                <a:path w="966" h="3552" extrusionOk="0">
                  <a:moveTo>
                    <a:pt x="966" y="0"/>
                  </a:moveTo>
                  <a:lnTo>
                    <a:pt x="792" y="328"/>
                  </a:lnTo>
                  <a:lnTo>
                    <a:pt x="618" y="656"/>
                  </a:lnTo>
                  <a:lnTo>
                    <a:pt x="464" y="1004"/>
                  </a:lnTo>
                  <a:lnTo>
                    <a:pt x="348" y="1390"/>
                  </a:lnTo>
                  <a:lnTo>
                    <a:pt x="213" y="1911"/>
                  </a:lnTo>
                  <a:lnTo>
                    <a:pt x="117" y="2451"/>
                  </a:lnTo>
                  <a:lnTo>
                    <a:pt x="39" y="2992"/>
                  </a:lnTo>
                  <a:lnTo>
                    <a:pt x="1" y="3552"/>
                  </a:lnTo>
                  <a:lnTo>
                    <a:pt x="117" y="3474"/>
                  </a:lnTo>
                  <a:lnTo>
                    <a:pt x="155" y="2953"/>
                  </a:lnTo>
                  <a:lnTo>
                    <a:pt x="232" y="2432"/>
                  </a:lnTo>
                  <a:lnTo>
                    <a:pt x="329" y="1930"/>
                  </a:lnTo>
                  <a:lnTo>
                    <a:pt x="464" y="1409"/>
                  </a:lnTo>
                  <a:lnTo>
                    <a:pt x="561" y="1100"/>
                  </a:lnTo>
                  <a:lnTo>
                    <a:pt x="676" y="792"/>
                  </a:lnTo>
                  <a:lnTo>
                    <a:pt x="811" y="502"/>
                  </a:lnTo>
                  <a:lnTo>
                    <a:pt x="966" y="232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10"/>
            <p:cNvSpPr/>
            <p:nvPr/>
          </p:nvSpPr>
          <p:spPr>
            <a:xfrm>
              <a:off x="1795950" y="5023775"/>
              <a:ext cx="537550" cy="379275"/>
            </a:xfrm>
            <a:custGeom>
              <a:avLst/>
              <a:gdLst/>
              <a:ahLst/>
              <a:cxnLst/>
              <a:rect l="l" t="t" r="r" b="b"/>
              <a:pathLst>
                <a:path w="21502" h="15171" extrusionOk="0">
                  <a:moveTo>
                    <a:pt x="12739" y="0"/>
                  </a:moveTo>
                  <a:lnTo>
                    <a:pt x="11735" y="20"/>
                  </a:lnTo>
                  <a:lnTo>
                    <a:pt x="10075" y="58"/>
                  </a:lnTo>
                  <a:lnTo>
                    <a:pt x="9245" y="97"/>
                  </a:lnTo>
                  <a:lnTo>
                    <a:pt x="8434" y="155"/>
                  </a:lnTo>
                  <a:lnTo>
                    <a:pt x="7952" y="193"/>
                  </a:lnTo>
                  <a:lnTo>
                    <a:pt x="7450" y="271"/>
                  </a:lnTo>
                  <a:lnTo>
                    <a:pt x="6968" y="348"/>
                  </a:lnTo>
                  <a:lnTo>
                    <a:pt x="6485" y="444"/>
                  </a:lnTo>
                  <a:lnTo>
                    <a:pt x="6099" y="522"/>
                  </a:lnTo>
                  <a:lnTo>
                    <a:pt x="5713" y="637"/>
                  </a:lnTo>
                  <a:lnTo>
                    <a:pt x="5327" y="772"/>
                  </a:lnTo>
                  <a:lnTo>
                    <a:pt x="4960" y="908"/>
                  </a:lnTo>
                  <a:lnTo>
                    <a:pt x="4594" y="1081"/>
                  </a:lnTo>
                  <a:lnTo>
                    <a:pt x="4246" y="1255"/>
                  </a:lnTo>
                  <a:lnTo>
                    <a:pt x="3899" y="1448"/>
                  </a:lnTo>
                  <a:lnTo>
                    <a:pt x="3571" y="1660"/>
                  </a:lnTo>
                  <a:lnTo>
                    <a:pt x="3243" y="1873"/>
                  </a:lnTo>
                  <a:lnTo>
                    <a:pt x="2953" y="2124"/>
                  </a:lnTo>
                  <a:lnTo>
                    <a:pt x="2664" y="2394"/>
                  </a:lnTo>
                  <a:lnTo>
                    <a:pt x="2374" y="2664"/>
                  </a:lnTo>
                  <a:lnTo>
                    <a:pt x="2123" y="2973"/>
                  </a:lnTo>
                  <a:lnTo>
                    <a:pt x="1891" y="3282"/>
                  </a:lnTo>
                  <a:lnTo>
                    <a:pt x="1660" y="3629"/>
                  </a:lnTo>
                  <a:lnTo>
                    <a:pt x="1467" y="3976"/>
                  </a:lnTo>
                  <a:lnTo>
                    <a:pt x="1274" y="4362"/>
                  </a:lnTo>
                  <a:lnTo>
                    <a:pt x="1100" y="4748"/>
                  </a:lnTo>
                  <a:lnTo>
                    <a:pt x="926" y="5134"/>
                  </a:lnTo>
                  <a:lnTo>
                    <a:pt x="772" y="5521"/>
                  </a:lnTo>
                  <a:lnTo>
                    <a:pt x="637" y="5926"/>
                  </a:lnTo>
                  <a:lnTo>
                    <a:pt x="502" y="6331"/>
                  </a:lnTo>
                  <a:lnTo>
                    <a:pt x="386" y="6736"/>
                  </a:lnTo>
                  <a:lnTo>
                    <a:pt x="290" y="7142"/>
                  </a:lnTo>
                  <a:lnTo>
                    <a:pt x="212" y="7547"/>
                  </a:lnTo>
                  <a:lnTo>
                    <a:pt x="135" y="7972"/>
                  </a:lnTo>
                  <a:lnTo>
                    <a:pt x="77" y="8396"/>
                  </a:lnTo>
                  <a:lnTo>
                    <a:pt x="39" y="8802"/>
                  </a:lnTo>
                  <a:lnTo>
                    <a:pt x="0" y="9226"/>
                  </a:lnTo>
                  <a:lnTo>
                    <a:pt x="0" y="9651"/>
                  </a:lnTo>
                  <a:lnTo>
                    <a:pt x="0" y="10076"/>
                  </a:lnTo>
                  <a:lnTo>
                    <a:pt x="19" y="10500"/>
                  </a:lnTo>
                  <a:lnTo>
                    <a:pt x="39" y="10905"/>
                  </a:lnTo>
                  <a:lnTo>
                    <a:pt x="116" y="11311"/>
                  </a:lnTo>
                  <a:lnTo>
                    <a:pt x="154" y="11523"/>
                  </a:lnTo>
                  <a:lnTo>
                    <a:pt x="212" y="11716"/>
                  </a:lnTo>
                  <a:lnTo>
                    <a:pt x="270" y="11909"/>
                  </a:lnTo>
                  <a:lnTo>
                    <a:pt x="347" y="12102"/>
                  </a:lnTo>
                  <a:lnTo>
                    <a:pt x="463" y="12314"/>
                  </a:lnTo>
                  <a:lnTo>
                    <a:pt x="598" y="12527"/>
                  </a:lnTo>
                  <a:lnTo>
                    <a:pt x="772" y="12700"/>
                  </a:lnTo>
                  <a:lnTo>
                    <a:pt x="946" y="12874"/>
                  </a:lnTo>
                  <a:lnTo>
                    <a:pt x="1139" y="13029"/>
                  </a:lnTo>
                  <a:lnTo>
                    <a:pt x="1332" y="13164"/>
                  </a:lnTo>
                  <a:lnTo>
                    <a:pt x="1563" y="13279"/>
                  </a:lnTo>
                  <a:lnTo>
                    <a:pt x="1776" y="13395"/>
                  </a:lnTo>
                  <a:lnTo>
                    <a:pt x="2027" y="13492"/>
                  </a:lnTo>
                  <a:lnTo>
                    <a:pt x="2258" y="13569"/>
                  </a:lnTo>
                  <a:lnTo>
                    <a:pt x="2741" y="13723"/>
                  </a:lnTo>
                  <a:lnTo>
                    <a:pt x="3223" y="13839"/>
                  </a:lnTo>
                  <a:lnTo>
                    <a:pt x="3686" y="13936"/>
                  </a:lnTo>
                  <a:lnTo>
                    <a:pt x="5211" y="14245"/>
                  </a:lnTo>
                  <a:lnTo>
                    <a:pt x="6697" y="14515"/>
                  </a:lnTo>
                  <a:lnTo>
                    <a:pt x="8164" y="14766"/>
                  </a:lnTo>
                  <a:lnTo>
                    <a:pt x="8878" y="14881"/>
                  </a:lnTo>
                  <a:lnTo>
                    <a:pt x="9612" y="14978"/>
                  </a:lnTo>
                  <a:lnTo>
                    <a:pt x="10326" y="15055"/>
                  </a:lnTo>
                  <a:lnTo>
                    <a:pt x="11059" y="15113"/>
                  </a:lnTo>
                  <a:lnTo>
                    <a:pt x="11774" y="15152"/>
                  </a:lnTo>
                  <a:lnTo>
                    <a:pt x="12526" y="15171"/>
                  </a:lnTo>
                  <a:lnTo>
                    <a:pt x="13260" y="15171"/>
                  </a:lnTo>
                  <a:lnTo>
                    <a:pt x="14012" y="15152"/>
                  </a:lnTo>
                  <a:lnTo>
                    <a:pt x="14765" y="15094"/>
                  </a:lnTo>
                  <a:lnTo>
                    <a:pt x="15557" y="14997"/>
                  </a:lnTo>
                  <a:lnTo>
                    <a:pt x="15923" y="14939"/>
                  </a:lnTo>
                  <a:lnTo>
                    <a:pt x="16329" y="14862"/>
                  </a:lnTo>
                  <a:lnTo>
                    <a:pt x="16734" y="14766"/>
                  </a:lnTo>
                  <a:lnTo>
                    <a:pt x="17139" y="14650"/>
                  </a:lnTo>
                  <a:lnTo>
                    <a:pt x="17545" y="14515"/>
                  </a:lnTo>
                  <a:lnTo>
                    <a:pt x="17950" y="14380"/>
                  </a:lnTo>
                  <a:lnTo>
                    <a:pt x="18683" y="14090"/>
                  </a:lnTo>
                  <a:lnTo>
                    <a:pt x="18896" y="13994"/>
                  </a:lnTo>
                  <a:lnTo>
                    <a:pt x="19089" y="13897"/>
                  </a:lnTo>
                  <a:lnTo>
                    <a:pt x="19262" y="13781"/>
                  </a:lnTo>
                  <a:lnTo>
                    <a:pt x="19455" y="13646"/>
                  </a:lnTo>
                  <a:lnTo>
                    <a:pt x="19610" y="13511"/>
                  </a:lnTo>
                  <a:lnTo>
                    <a:pt x="19783" y="13376"/>
                  </a:lnTo>
                  <a:lnTo>
                    <a:pt x="20073" y="13067"/>
                  </a:lnTo>
                  <a:lnTo>
                    <a:pt x="20324" y="12720"/>
                  </a:lnTo>
                  <a:lnTo>
                    <a:pt x="20575" y="12372"/>
                  </a:lnTo>
                  <a:lnTo>
                    <a:pt x="20768" y="11986"/>
                  </a:lnTo>
                  <a:lnTo>
                    <a:pt x="20941" y="11600"/>
                  </a:lnTo>
                  <a:lnTo>
                    <a:pt x="21096" y="11176"/>
                  </a:lnTo>
                  <a:lnTo>
                    <a:pt x="21212" y="10770"/>
                  </a:lnTo>
                  <a:lnTo>
                    <a:pt x="21308" y="10365"/>
                  </a:lnTo>
                  <a:lnTo>
                    <a:pt x="21385" y="9940"/>
                  </a:lnTo>
                  <a:lnTo>
                    <a:pt x="21443" y="9535"/>
                  </a:lnTo>
                  <a:lnTo>
                    <a:pt x="21482" y="9130"/>
                  </a:lnTo>
                  <a:lnTo>
                    <a:pt x="21501" y="8763"/>
                  </a:lnTo>
                  <a:lnTo>
                    <a:pt x="21501" y="8396"/>
                  </a:lnTo>
                  <a:lnTo>
                    <a:pt x="21482" y="7972"/>
                  </a:lnTo>
                  <a:lnTo>
                    <a:pt x="21443" y="7528"/>
                  </a:lnTo>
                  <a:lnTo>
                    <a:pt x="21385" y="7103"/>
                  </a:lnTo>
                  <a:lnTo>
                    <a:pt x="21328" y="6659"/>
                  </a:lnTo>
                  <a:lnTo>
                    <a:pt x="21231" y="6235"/>
                  </a:lnTo>
                  <a:lnTo>
                    <a:pt x="21134" y="5810"/>
                  </a:lnTo>
                  <a:lnTo>
                    <a:pt x="21019" y="5385"/>
                  </a:lnTo>
                  <a:lnTo>
                    <a:pt x="20884" y="4961"/>
                  </a:lnTo>
                  <a:lnTo>
                    <a:pt x="20729" y="4555"/>
                  </a:lnTo>
                  <a:lnTo>
                    <a:pt x="20555" y="4150"/>
                  </a:lnTo>
                  <a:lnTo>
                    <a:pt x="20362" y="3764"/>
                  </a:lnTo>
                  <a:lnTo>
                    <a:pt x="20150" y="3378"/>
                  </a:lnTo>
                  <a:lnTo>
                    <a:pt x="19919" y="3011"/>
                  </a:lnTo>
                  <a:lnTo>
                    <a:pt x="19687" y="2645"/>
                  </a:lnTo>
                  <a:lnTo>
                    <a:pt x="19417" y="2317"/>
                  </a:lnTo>
                  <a:lnTo>
                    <a:pt x="19127" y="1988"/>
                  </a:lnTo>
                  <a:lnTo>
                    <a:pt x="18934" y="1795"/>
                  </a:lnTo>
                  <a:lnTo>
                    <a:pt x="18741" y="1622"/>
                  </a:lnTo>
                  <a:lnTo>
                    <a:pt x="18336" y="1294"/>
                  </a:lnTo>
                  <a:lnTo>
                    <a:pt x="17931" y="1023"/>
                  </a:lnTo>
                  <a:lnTo>
                    <a:pt x="17506" y="772"/>
                  </a:lnTo>
                  <a:lnTo>
                    <a:pt x="17062" y="579"/>
                  </a:lnTo>
                  <a:lnTo>
                    <a:pt x="16618" y="425"/>
                  </a:lnTo>
                  <a:lnTo>
                    <a:pt x="16155" y="290"/>
                  </a:lnTo>
                  <a:lnTo>
                    <a:pt x="15692" y="193"/>
                  </a:lnTo>
                  <a:lnTo>
                    <a:pt x="15209" y="116"/>
                  </a:lnTo>
                  <a:lnTo>
                    <a:pt x="14727" y="58"/>
                  </a:lnTo>
                  <a:lnTo>
                    <a:pt x="14225" y="20"/>
                  </a:lnTo>
                  <a:lnTo>
                    <a:pt x="13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10"/>
            <p:cNvSpPr/>
            <p:nvPr/>
          </p:nvSpPr>
          <p:spPr>
            <a:xfrm>
              <a:off x="1795950" y="5023775"/>
              <a:ext cx="537550" cy="379275"/>
            </a:xfrm>
            <a:custGeom>
              <a:avLst/>
              <a:gdLst/>
              <a:ahLst/>
              <a:cxnLst/>
              <a:rect l="l" t="t" r="r" b="b"/>
              <a:pathLst>
                <a:path w="21502" h="15171" fill="none" extrusionOk="0">
                  <a:moveTo>
                    <a:pt x="8434" y="155"/>
                  </a:moveTo>
                  <a:lnTo>
                    <a:pt x="8434" y="155"/>
                  </a:lnTo>
                  <a:lnTo>
                    <a:pt x="7952" y="193"/>
                  </a:lnTo>
                  <a:lnTo>
                    <a:pt x="7450" y="271"/>
                  </a:lnTo>
                  <a:lnTo>
                    <a:pt x="6968" y="348"/>
                  </a:lnTo>
                  <a:lnTo>
                    <a:pt x="6485" y="444"/>
                  </a:lnTo>
                  <a:lnTo>
                    <a:pt x="6485" y="444"/>
                  </a:lnTo>
                  <a:lnTo>
                    <a:pt x="6099" y="522"/>
                  </a:lnTo>
                  <a:lnTo>
                    <a:pt x="5713" y="637"/>
                  </a:lnTo>
                  <a:lnTo>
                    <a:pt x="5327" y="772"/>
                  </a:lnTo>
                  <a:lnTo>
                    <a:pt x="4960" y="908"/>
                  </a:lnTo>
                  <a:lnTo>
                    <a:pt x="4594" y="1081"/>
                  </a:lnTo>
                  <a:lnTo>
                    <a:pt x="4246" y="1255"/>
                  </a:lnTo>
                  <a:lnTo>
                    <a:pt x="3899" y="1448"/>
                  </a:lnTo>
                  <a:lnTo>
                    <a:pt x="3571" y="1660"/>
                  </a:lnTo>
                  <a:lnTo>
                    <a:pt x="3243" y="1873"/>
                  </a:lnTo>
                  <a:lnTo>
                    <a:pt x="2953" y="2124"/>
                  </a:lnTo>
                  <a:lnTo>
                    <a:pt x="2664" y="2394"/>
                  </a:lnTo>
                  <a:lnTo>
                    <a:pt x="2374" y="2664"/>
                  </a:lnTo>
                  <a:lnTo>
                    <a:pt x="2123" y="2973"/>
                  </a:lnTo>
                  <a:lnTo>
                    <a:pt x="1891" y="3282"/>
                  </a:lnTo>
                  <a:lnTo>
                    <a:pt x="1660" y="3629"/>
                  </a:lnTo>
                  <a:lnTo>
                    <a:pt x="1467" y="3976"/>
                  </a:lnTo>
                  <a:lnTo>
                    <a:pt x="1467" y="3976"/>
                  </a:lnTo>
                  <a:lnTo>
                    <a:pt x="1274" y="4362"/>
                  </a:lnTo>
                  <a:lnTo>
                    <a:pt x="1100" y="4748"/>
                  </a:lnTo>
                  <a:lnTo>
                    <a:pt x="926" y="5134"/>
                  </a:lnTo>
                  <a:lnTo>
                    <a:pt x="772" y="5521"/>
                  </a:lnTo>
                  <a:lnTo>
                    <a:pt x="637" y="5926"/>
                  </a:lnTo>
                  <a:lnTo>
                    <a:pt x="502" y="6331"/>
                  </a:lnTo>
                  <a:lnTo>
                    <a:pt x="386" y="6736"/>
                  </a:lnTo>
                  <a:lnTo>
                    <a:pt x="290" y="7142"/>
                  </a:lnTo>
                  <a:lnTo>
                    <a:pt x="212" y="7547"/>
                  </a:lnTo>
                  <a:lnTo>
                    <a:pt x="135" y="7972"/>
                  </a:lnTo>
                  <a:lnTo>
                    <a:pt x="77" y="8396"/>
                  </a:lnTo>
                  <a:lnTo>
                    <a:pt x="39" y="8802"/>
                  </a:lnTo>
                  <a:lnTo>
                    <a:pt x="0" y="9226"/>
                  </a:lnTo>
                  <a:lnTo>
                    <a:pt x="0" y="9651"/>
                  </a:lnTo>
                  <a:lnTo>
                    <a:pt x="0" y="10076"/>
                  </a:lnTo>
                  <a:lnTo>
                    <a:pt x="19" y="10500"/>
                  </a:lnTo>
                  <a:lnTo>
                    <a:pt x="19" y="10500"/>
                  </a:lnTo>
                  <a:lnTo>
                    <a:pt x="39" y="10905"/>
                  </a:lnTo>
                  <a:lnTo>
                    <a:pt x="116" y="11311"/>
                  </a:lnTo>
                  <a:lnTo>
                    <a:pt x="154" y="11523"/>
                  </a:lnTo>
                  <a:lnTo>
                    <a:pt x="212" y="11716"/>
                  </a:lnTo>
                  <a:lnTo>
                    <a:pt x="270" y="11909"/>
                  </a:lnTo>
                  <a:lnTo>
                    <a:pt x="347" y="12102"/>
                  </a:lnTo>
                  <a:lnTo>
                    <a:pt x="347" y="12102"/>
                  </a:lnTo>
                  <a:lnTo>
                    <a:pt x="463" y="12314"/>
                  </a:lnTo>
                  <a:lnTo>
                    <a:pt x="598" y="12527"/>
                  </a:lnTo>
                  <a:lnTo>
                    <a:pt x="772" y="12700"/>
                  </a:lnTo>
                  <a:lnTo>
                    <a:pt x="946" y="12874"/>
                  </a:lnTo>
                  <a:lnTo>
                    <a:pt x="1139" y="13029"/>
                  </a:lnTo>
                  <a:lnTo>
                    <a:pt x="1332" y="13164"/>
                  </a:lnTo>
                  <a:lnTo>
                    <a:pt x="1563" y="13279"/>
                  </a:lnTo>
                  <a:lnTo>
                    <a:pt x="1776" y="13395"/>
                  </a:lnTo>
                  <a:lnTo>
                    <a:pt x="2027" y="13492"/>
                  </a:lnTo>
                  <a:lnTo>
                    <a:pt x="2258" y="13569"/>
                  </a:lnTo>
                  <a:lnTo>
                    <a:pt x="2741" y="13723"/>
                  </a:lnTo>
                  <a:lnTo>
                    <a:pt x="3223" y="13839"/>
                  </a:lnTo>
                  <a:lnTo>
                    <a:pt x="3686" y="13936"/>
                  </a:lnTo>
                  <a:lnTo>
                    <a:pt x="3686" y="13936"/>
                  </a:lnTo>
                  <a:lnTo>
                    <a:pt x="5211" y="14245"/>
                  </a:lnTo>
                  <a:lnTo>
                    <a:pt x="6697" y="14515"/>
                  </a:lnTo>
                  <a:lnTo>
                    <a:pt x="8164" y="14766"/>
                  </a:lnTo>
                  <a:lnTo>
                    <a:pt x="8878" y="14881"/>
                  </a:lnTo>
                  <a:lnTo>
                    <a:pt x="9612" y="14978"/>
                  </a:lnTo>
                  <a:lnTo>
                    <a:pt x="10326" y="15055"/>
                  </a:lnTo>
                  <a:lnTo>
                    <a:pt x="11059" y="15113"/>
                  </a:lnTo>
                  <a:lnTo>
                    <a:pt x="11774" y="15152"/>
                  </a:lnTo>
                  <a:lnTo>
                    <a:pt x="12526" y="15171"/>
                  </a:lnTo>
                  <a:lnTo>
                    <a:pt x="13260" y="15171"/>
                  </a:lnTo>
                  <a:lnTo>
                    <a:pt x="14012" y="15152"/>
                  </a:lnTo>
                  <a:lnTo>
                    <a:pt x="14765" y="15094"/>
                  </a:lnTo>
                  <a:lnTo>
                    <a:pt x="15557" y="14997"/>
                  </a:lnTo>
                  <a:lnTo>
                    <a:pt x="15557" y="14997"/>
                  </a:lnTo>
                  <a:lnTo>
                    <a:pt x="15923" y="14939"/>
                  </a:lnTo>
                  <a:lnTo>
                    <a:pt x="16329" y="14862"/>
                  </a:lnTo>
                  <a:lnTo>
                    <a:pt x="16734" y="14766"/>
                  </a:lnTo>
                  <a:lnTo>
                    <a:pt x="17139" y="14650"/>
                  </a:lnTo>
                  <a:lnTo>
                    <a:pt x="17545" y="14515"/>
                  </a:lnTo>
                  <a:lnTo>
                    <a:pt x="17950" y="14380"/>
                  </a:lnTo>
                  <a:lnTo>
                    <a:pt x="18683" y="14090"/>
                  </a:lnTo>
                  <a:lnTo>
                    <a:pt x="18683" y="14090"/>
                  </a:lnTo>
                  <a:lnTo>
                    <a:pt x="18896" y="13994"/>
                  </a:lnTo>
                  <a:lnTo>
                    <a:pt x="19089" y="13897"/>
                  </a:lnTo>
                  <a:lnTo>
                    <a:pt x="19262" y="13781"/>
                  </a:lnTo>
                  <a:lnTo>
                    <a:pt x="19455" y="13646"/>
                  </a:lnTo>
                  <a:lnTo>
                    <a:pt x="19610" y="13511"/>
                  </a:lnTo>
                  <a:lnTo>
                    <a:pt x="19783" y="13376"/>
                  </a:lnTo>
                  <a:lnTo>
                    <a:pt x="20073" y="13067"/>
                  </a:lnTo>
                  <a:lnTo>
                    <a:pt x="20324" y="12720"/>
                  </a:lnTo>
                  <a:lnTo>
                    <a:pt x="20575" y="12372"/>
                  </a:lnTo>
                  <a:lnTo>
                    <a:pt x="20768" y="11986"/>
                  </a:lnTo>
                  <a:lnTo>
                    <a:pt x="20941" y="11600"/>
                  </a:lnTo>
                  <a:lnTo>
                    <a:pt x="21096" y="11176"/>
                  </a:lnTo>
                  <a:lnTo>
                    <a:pt x="21212" y="10770"/>
                  </a:lnTo>
                  <a:lnTo>
                    <a:pt x="21308" y="10365"/>
                  </a:lnTo>
                  <a:lnTo>
                    <a:pt x="21385" y="9940"/>
                  </a:lnTo>
                  <a:lnTo>
                    <a:pt x="21443" y="9535"/>
                  </a:lnTo>
                  <a:lnTo>
                    <a:pt x="21482" y="9130"/>
                  </a:lnTo>
                  <a:lnTo>
                    <a:pt x="21501" y="8763"/>
                  </a:lnTo>
                  <a:lnTo>
                    <a:pt x="21501" y="8396"/>
                  </a:lnTo>
                  <a:lnTo>
                    <a:pt x="21501" y="8396"/>
                  </a:lnTo>
                  <a:lnTo>
                    <a:pt x="21482" y="7972"/>
                  </a:lnTo>
                  <a:lnTo>
                    <a:pt x="21443" y="7528"/>
                  </a:lnTo>
                  <a:lnTo>
                    <a:pt x="21385" y="7103"/>
                  </a:lnTo>
                  <a:lnTo>
                    <a:pt x="21328" y="6659"/>
                  </a:lnTo>
                  <a:lnTo>
                    <a:pt x="21231" y="6235"/>
                  </a:lnTo>
                  <a:lnTo>
                    <a:pt x="21134" y="5810"/>
                  </a:lnTo>
                  <a:lnTo>
                    <a:pt x="21019" y="5385"/>
                  </a:lnTo>
                  <a:lnTo>
                    <a:pt x="20884" y="4961"/>
                  </a:lnTo>
                  <a:lnTo>
                    <a:pt x="20729" y="4555"/>
                  </a:lnTo>
                  <a:lnTo>
                    <a:pt x="20555" y="4150"/>
                  </a:lnTo>
                  <a:lnTo>
                    <a:pt x="20362" y="3764"/>
                  </a:lnTo>
                  <a:lnTo>
                    <a:pt x="20150" y="3378"/>
                  </a:lnTo>
                  <a:lnTo>
                    <a:pt x="19919" y="3011"/>
                  </a:lnTo>
                  <a:lnTo>
                    <a:pt x="19687" y="2645"/>
                  </a:lnTo>
                  <a:lnTo>
                    <a:pt x="19417" y="2317"/>
                  </a:lnTo>
                  <a:lnTo>
                    <a:pt x="19127" y="1988"/>
                  </a:lnTo>
                  <a:lnTo>
                    <a:pt x="19127" y="1988"/>
                  </a:lnTo>
                  <a:lnTo>
                    <a:pt x="18934" y="1795"/>
                  </a:lnTo>
                  <a:lnTo>
                    <a:pt x="18741" y="1622"/>
                  </a:lnTo>
                  <a:lnTo>
                    <a:pt x="18336" y="1294"/>
                  </a:lnTo>
                  <a:lnTo>
                    <a:pt x="17931" y="1023"/>
                  </a:lnTo>
                  <a:lnTo>
                    <a:pt x="17506" y="772"/>
                  </a:lnTo>
                  <a:lnTo>
                    <a:pt x="17062" y="579"/>
                  </a:lnTo>
                  <a:lnTo>
                    <a:pt x="16618" y="425"/>
                  </a:lnTo>
                  <a:lnTo>
                    <a:pt x="16155" y="290"/>
                  </a:lnTo>
                  <a:lnTo>
                    <a:pt x="15692" y="193"/>
                  </a:lnTo>
                  <a:lnTo>
                    <a:pt x="15209" y="116"/>
                  </a:lnTo>
                  <a:lnTo>
                    <a:pt x="14727" y="58"/>
                  </a:lnTo>
                  <a:lnTo>
                    <a:pt x="14225" y="20"/>
                  </a:lnTo>
                  <a:lnTo>
                    <a:pt x="13742" y="0"/>
                  </a:lnTo>
                  <a:lnTo>
                    <a:pt x="12739" y="0"/>
                  </a:lnTo>
                  <a:lnTo>
                    <a:pt x="11735" y="20"/>
                  </a:lnTo>
                  <a:lnTo>
                    <a:pt x="11735" y="20"/>
                  </a:lnTo>
                  <a:lnTo>
                    <a:pt x="10075" y="58"/>
                  </a:lnTo>
                  <a:lnTo>
                    <a:pt x="9245" y="97"/>
                  </a:lnTo>
                  <a:lnTo>
                    <a:pt x="8434" y="15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10"/>
            <p:cNvSpPr/>
            <p:nvPr/>
          </p:nvSpPr>
          <p:spPr>
            <a:xfrm>
              <a:off x="1762650" y="5048375"/>
              <a:ext cx="537550" cy="363375"/>
            </a:xfrm>
            <a:custGeom>
              <a:avLst/>
              <a:gdLst/>
              <a:ahLst/>
              <a:cxnLst/>
              <a:rect l="l" t="t" r="r" b="b"/>
              <a:pathLst>
                <a:path w="21502" h="14535" extrusionOk="0">
                  <a:moveTo>
                    <a:pt x="12739" y="1"/>
                  </a:moveTo>
                  <a:lnTo>
                    <a:pt x="11735" y="39"/>
                  </a:lnTo>
                  <a:lnTo>
                    <a:pt x="10095" y="78"/>
                  </a:lnTo>
                  <a:lnTo>
                    <a:pt x="9265" y="97"/>
                  </a:lnTo>
                  <a:lnTo>
                    <a:pt x="8454" y="155"/>
                  </a:lnTo>
                  <a:lnTo>
                    <a:pt x="7952" y="213"/>
                  </a:lnTo>
                  <a:lnTo>
                    <a:pt x="7470" y="271"/>
                  </a:lnTo>
                  <a:lnTo>
                    <a:pt x="6987" y="348"/>
                  </a:lnTo>
                  <a:lnTo>
                    <a:pt x="6505" y="445"/>
                  </a:lnTo>
                  <a:lnTo>
                    <a:pt x="6099" y="541"/>
                  </a:lnTo>
                  <a:lnTo>
                    <a:pt x="5713" y="657"/>
                  </a:lnTo>
                  <a:lnTo>
                    <a:pt x="5347" y="773"/>
                  </a:lnTo>
                  <a:lnTo>
                    <a:pt x="4980" y="927"/>
                  </a:lnTo>
                  <a:lnTo>
                    <a:pt x="4613" y="1082"/>
                  </a:lnTo>
                  <a:lnTo>
                    <a:pt x="4246" y="1255"/>
                  </a:lnTo>
                  <a:lnTo>
                    <a:pt x="3918" y="1448"/>
                  </a:lnTo>
                  <a:lnTo>
                    <a:pt x="3590" y="1661"/>
                  </a:lnTo>
                  <a:lnTo>
                    <a:pt x="3262" y="1892"/>
                  </a:lnTo>
                  <a:lnTo>
                    <a:pt x="2953" y="2143"/>
                  </a:lnTo>
                  <a:lnTo>
                    <a:pt x="2664" y="2394"/>
                  </a:lnTo>
                  <a:lnTo>
                    <a:pt x="2394" y="2684"/>
                  </a:lnTo>
                  <a:lnTo>
                    <a:pt x="2143" y="2973"/>
                  </a:lnTo>
                  <a:lnTo>
                    <a:pt x="1892" y="3301"/>
                  </a:lnTo>
                  <a:lnTo>
                    <a:pt x="1679" y="3629"/>
                  </a:lnTo>
                  <a:lnTo>
                    <a:pt x="1467" y="3996"/>
                  </a:lnTo>
                  <a:lnTo>
                    <a:pt x="1293" y="4363"/>
                  </a:lnTo>
                  <a:lnTo>
                    <a:pt x="1100" y="4749"/>
                  </a:lnTo>
                  <a:lnTo>
                    <a:pt x="946" y="5135"/>
                  </a:lnTo>
                  <a:lnTo>
                    <a:pt x="792" y="5540"/>
                  </a:lnTo>
                  <a:lnTo>
                    <a:pt x="637" y="5926"/>
                  </a:lnTo>
                  <a:lnTo>
                    <a:pt x="521" y="6331"/>
                  </a:lnTo>
                  <a:lnTo>
                    <a:pt x="406" y="6737"/>
                  </a:lnTo>
                  <a:lnTo>
                    <a:pt x="309" y="7142"/>
                  </a:lnTo>
                  <a:lnTo>
                    <a:pt x="213" y="7567"/>
                  </a:lnTo>
                  <a:lnTo>
                    <a:pt x="155" y="7972"/>
                  </a:lnTo>
                  <a:lnTo>
                    <a:pt x="97" y="8397"/>
                  </a:lnTo>
                  <a:lnTo>
                    <a:pt x="58" y="8821"/>
                  </a:lnTo>
                  <a:lnTo>
                    <a:pt x="20" y="9227"/>
                  </a:lnTo>
                  <a:lnTo>
                    <a:pt x="0" y="9651"/>
                  </a:lnTo>
                  <a:lnTo>
                    <a:pt x="20" y="10076"/>
                  </a:lnTo>
                  <a:lnTo>
                    <a:pt x="20" y="10500"/>
                  </a:lnTo>
                  <a:lnTo>
                    <a:pt x="58" y="10925"/>
                  </a:lnTo>
                  <a:lnTo>
                    <a:pt x="116" y="11330"/>
                  </a:lnTo>
                  <a:lnTo>
                    <a:pt x="174" y="11523"/>
                  </a:lnTo>
                  <a:lnTo>
                    <a:pt x="213" y="11716"/>
                  </a:lnTo>
                  <a:lnTo>
                    <a:pt x="290" y="11929"/>
                  </a:lnTo>
                  <a:lnTo>
                    <a:pt x="367" y="12102"/>
                  </a:lnTo>
                  <a:lnTo>
                    <a:pt x="483" y="12334"/>
                  </a:lnTo>
                  <a:lnTo>
                    <a:pt x="618" y="12527"/>
                  </a:lnTo>
                  <a:lnTo>
                    <a:pt x="772" y="12701"/>
                  </a:lnTo>
                  <a:lnTo>
                    <a:pt x="965" y="12875"/>
                  </a:lnTo>
                  <a:lnTo>
                    <a:pt x="1158" y="13029"/>
                  </a:lnTo>
                  <a:lnTo>
                    <a:pt x="1351" y="13164"/>
                  </a:lnTo>
                  <a:lnTo>
                    <a:pt x="1564" y="13280"/>
                  </a:lnTo>
                  <a:lnTo>
                    <a:pt x="1795" y="13396"/>
                  </a:lnTo>
                  <a:lnTo>
                    <a:pt x="2027" y="13492"/>
                  </a:lnTo>
                  <a:lnTo>
                    <a:pt x="2278" y="13589"/>
                  </a:lnTo>
                  <a:lnTo>
                    <a:pt x="2760" y="13724"/>
                  </a:lnTo>
                  <a:lnTo>
                    <a:pt x="3243" y="13859"/>
                  </a:lnTo>
                  <a:lnTo>
                    <a:pt x="3706" y="13955"/>
                  </a:lnTo>
                  <a:lnTo>
                    <a:pt x="4478" y="14090"/>
                  </a:lnTo>
                  <a:lnTo>
                    <a:pt x="5269" y="14206"/>
                  </a:lnTo>
                  <a:lnTo>
                    <a:pt x="6041" y="14303"/>
                  </a:lnTo>
                  <a:lnTo>
                    <a:pt x="6833" y="14380"/>
                  </a:lnTo>
                  <a:lnTo>
                    <a:pt x="7605" y="14457"/>
                  </a:lnTo>
                  <a:lnTo>
                    <a:pt x="8396" y="14496"/>
                  </a:lnTo>
                  <a:lnTo>
                    <a:pt x="9187" y="14515"/>
                  </a:lnTo>
                  <a:lnTo>
                    <a:pt x="9979" y="14534"/>
                  </a:lnTo>
                  <a:lnTo>
                    <a:pt x="10770" y="14515"/>
                  </a:lnTo>
                  <a:lnTo>
                    <a:pt x="11561" y="14496"/>
                  </a:lnTo>
                  <a:lnTo>
                    <a:pt x="12334" y="14457"/>
                  </a:lnTo>
                  <a:lnTo>
                    <a:pt x="13125" y="14419"/>
                  </a:lnTo>
                  <a:lnTo>
                    <a:pt x="13916" y="14361"/>
                  </a:lnTo>
                  <a:lnTo>
                    <a:pt x="14708" y="14283"/>
                  </a:lnTo>
                  <a:lnTo>
                    <a:pt x="16271" y="14090"/>
                  </a:lnTo>
                  <a:lnTo>
                    <a:pt x="17004" y="13994"/>
                  </a:lnTo>
                  <a:lnTo>
                    <a:pt x="17371" y="13936"/>
                  </a:lnTo>
                  <a:lnTo>
                    <a:pt x="17738" y="13859"/>
                  </a:lnTo>
                  <a:lnTo>
                    <a:pt x="18085" y="13762"/>
                  </a:lnTo>
                  <a:lnTo>
                    <a:pt x="18433" y="13647"/>
                  </a:lnTo>
                  <a:lnTo>
                    <a:pt x="18780" y="13531"/>
                  </a:lnTo>
                  <a:lnTo>
                    <a:pt x="19108" y="13376"/>
                  </a:lnTo>
                  <a:lnTo>
                    <a:pt x="19359" y="13241"/>
                  </a:lnTo>
                  <a:lnTo>
                    <a:pt x="19571" y="13106"/>
                  </a:lnTo>
                  <a:lnTo>
                    <a:pt x="19764" y="12971"/>
                  </a:lnTo>
                  <a:lnTo>
                    <a:pt x="19919" y="12817"/>
                  </a:lnTo>
                  <a:lnTo>
                    <a:pt x="20092" y="12662"/>
                  </a:lnTo>
                  <a:lnTo>
                    <a:pt x="20247" y="12488"/>
                  </a:lnTo>
                  <a:lnTo>
                    <a:pt x="20421" y="12276"/>
                  </a:lnTo>
                  <a:lnTo>
                    <a:pt x="20575" y="12064"/>
                  </a:lnTo>
                  <a:lnTo>
                    <a:pt x="20710" y="11832"/>
                  </a:lnTo>
                  <a:lnTo>
                    <a:pt x="20845" y="11601"/>
                  </a:lnTo>
                  <a:lnTo>
                    <a:pt x="20961" y="11350"/>
                  </a:lnTo>
                  <a:lnTo>
                    <a:pt x="21077" y="11099"/>
                  </a:lnTo>
                  <a:lnTo>
                    <a:pt x="21154" y="10829"/>
                  </a:lnTo>
                  <a:lnTo>
                    <a:pt x="21251" y="10578"/>
                  </a:lnTo>
                  <a:lnTo>
                    <a:pt x="21308" y="10307"/>
                  </a:lnTo>
                  <a:lnTo>
                    <a:pt x="21366" y="10037"/>
                  </a:lnTo>
                  <a:lnTo>
                    <a:pt x="21463" y="9478"/>
                  </a:lnTo>
                  <a:lnTo>
                    <a:pt x="21501" y="8937"/>
                  </a:lnTo>
                  <a:lnTo>
                    <a:pt x="21501" y="8397"/>
                  </a:lnTo>
                  <a:lnTo>
                    <a:pt x="21482" y="7972"/>
                  </a:lnTo>
                  <a:lnTo>
                    <a:pt x="21463" y="7528"/>
                  </a:lnTo>
                  <a:lnTo>
                    <a:pt x="21405" y="7104"/>
                  </a:lnTo>
                  <a:lnTo>
                    <a:pt x="21328" y="6679"/>
                  </a:lnTo>
                  <a:lnTo>
                    <a:pt x="21251" y="6235"/>
                  </a:lnTo>
                  <a:lnTo>
                    <a:pt x="21154" y="5810"/>
                  </a:lnTo>
                  <a:lnTo>
                    <a:pt x="21038" y="5386"/>
                  </a:lnTo>
                  <a:lnTo>
                    <a:pt x="20903" y="4980"/>
                  </a:lnTo>
                  <a:lnTo>
                    <a:pt x="20749" y="4556"/>
                  </a:lnTo>
                  <a:lnTo>
                    <a:pt x="20575" y="4170"/>
                  </a:lnTo>
                  <a:lnTo>
                    <a:pt x="20382" y="3764"/>
                  </a:lnTo>
                  <a:lnTo>
                    <a:pt x="20170" y="3378"/>
                  </a:lnTo>
                  <a:lnTo>
                    <a:pt x="19938" y="3012"/>
                  </a:lnTo>
                  <a:lnTo>
                    <a:pt x="19687" y="2664"/>
                  </a:lnTo>
                  <a:lnTo>
                    <a:pt x="19417" y="2317"/>
                  </a:lnTo>
                  <a:lnTo>
                    <a:pt x="19127" y="1989"/>
                  </a:lnTo>
                  <a:lnTo>
                    <a:pt x="18954" y="1796"/>
                  </a:lnTo>
                  <a:lnTo>
                    <a:pt x="18761" y="1622"/>
                  </a:lnTo>
                  <a:lnTo>
                    <a:pt x="18355" y="1294"/>
                  </a:lnTo>
                  <a:lnTo>
                    <a:pt x="17950" y="1024"/>
                  </a:lnTo>
                  <a:lnTo>
                    <a:pt x="17525" y="792"/>
                  </a:lnTo>
                  <a:lnTo>
                    <a:pt x="17082" y="599"/>
                  </a:lnTo>
                  <a:lnTo>
                    <a:pt x="16638" y="425"/>
                  </a:lnTo>
                  <a:lnTo>
                    <a:pt x="16174" y="290"/>
                  </a:lnTo>
                  <a:lnTo>
                    <a:pt x="15711" y="194"/>
                  </a:lnTo>
                  <a:lnTo>
                    <a:pt x="15229" y="117"/>
                  </a:lnTo>
                  <a:lnTo>
                    <a:pt x="14746" y="59"/>
                  </a:lnTo>
                  <a:lnTo>
                    <a:pt x="14244" y="20"/>
                  </a:lnTo>
                  <a:lnTo>
                    <a:pt x="1374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10"/>
            <p:cNvSpPr/>
            <p:nvPr/>
          </p:nvSpPr>
          <p:spPr>
            <a:xfrm>
              <a:off x="1762650" y="5048375"/>
              <a:ext cx="537550" cy="363375"/>
            </a:xfrm>
            <a:custGeom>
              <a:avLst/>
              <a:gdLst/>
              <a:ahLst/>
              <a:cxnLst/>
              <a:rect l="l" t="t" r="r" b="b"/>
              <a:pathLst>
                <a:path w="21502" h="14535" fill="none" extrusionOk="0">
                  <a:moveTo>
                    <a:pt x="20247" y="12488"/>
                  </a:moveTo>
                  <a:lnTo>
                    <a:pt x="20247" y="12488"/>
                  </a:lnTo>
                  <a:lnTo>
                    <a:pt x="20092" y="12662"/>
                  </a:lnTo>
                  <a:lnTo>
                    <a:pt x="19919" y="12817"/>
                  </a:lnTo>
                  <a:lnTo>
                    <a:pt x="19764" y="12971"/>
                  </a:lnTo>
                  <a:lnTo>
                    <a:pt x="19571" y="13106"/>
                  </a:lnTo>
                  <a:lnTo>
                    <a:pt x="19571" y="13106"/>
                  </a:lnTo>
                  <a:lnTo>
                    <a:pt x="19359" y="13241"/>
                  </a:lnTo>
                  <a:lnTo>
                    <a:pt x="19108" y="13376"/>
                  </a:lnTo>
                  <a:lnTo>
                    <a:pt x="19108" y="13376"/>
                  </a:lnTo>
                  <a:lnTo>
                    <a:pt x="18780" y="13531"/>
                  </a:lnTo>
                  <a:lnTo>
                    <a:pt x="18433" y="13647"/>
                  </a:lnTo>
                  <a:lnTo>
                    <a:pt x="18085" y="13762"/>
                  </a:lnTo>
                  <a:lnTo>
                    <a:pt x="17738" y="13859"/>
                  </a:lnTo>
                  <a:lnTo>
                    <a:pt x="17371" y="13936"/>
                  </a:lnTo>
                  <a:lnTo>
                    <a:pt x="17004" y="13994"/>
                  </a:lnTo>
                  <a:lnTo>
                    <a:pt x="16271" y="14090"/>
                  </a:lnTo>
                  <a:lnTo>
                    <a:pt x="16271" y="14090"/>
                  </a:lnTo>
                  <a:lnTo>
                    <a:pt x="14708" y="14283"/>
                  </a:lnTo>
                  <a:lnTo>
                    <a:pt x="13916" y="14361"/>
                  </a:lnTo>
                  <a:lnTo>
                    <a:pt x="13125" y="14419"/>
                  </a:lnTo>
                  <a:lnTo>
                    <a:pt x="12334" y="14457"/>
                  </a:lnTo>
                  <a:lnTo>
                    <a:pt x="11561" y="14496"/>
                  </a:lnTo>
                  <a:lnTo>
                    <a:pt x="10770" y="14515"/>
                  </a:lnTo>
                  <a:lnTo>
                    <a:pt x="9979" y="14534"/>
                  </a:lnTo>
                  <a:lnTo>
                    <a:pt x="9187" y="14515"/>
                  </a:lnTo>
                  <a:lnTo>
                    <a:pt x="8396" y="14496"/>
                  </a:lnTo>
                  <a:lnTo>
                    <a:pt x="7605" y="14457"/>
                  </a:lnTo>
                  <a:lnTo>
                    <a:pt x="6833" y="14380"/>
                  </a:lnTo>
                  <a:lnTo>
                    <a:pt x="6041" y="14303"/>
                  </a:lnTo>
                  <a:lnTo>
                    <a:pt x="5269" y="14206"/>
                  </a:lnTo>
                  <a:lnTo>
                    <a:pt x="4478" y="14090"/>
                  </a:lnTo>
                  <a:lnTo>
                    <a:pt x="3706" y="13955"/>
                  </a:lnTo>
                  <a:lnTo>
                    <a:pt x="3706" y="13955"/>
                  </a:lnTo>
                  <a:lnTo>
                    <a:pt x="3243" y="13859"/>
                  </a:lnTo>
                  <a:lnTo>
                    <a:pt x="2760" y="13724"/>
                  </a:lnTo>
                  <a:lnTo>
                    <a:pt x="2278" y="13589"/>
                  </a:lnTo>
                  <a:lnTo>
                    <a:pt x="2027" y="13492"/>
                  </a:lnTo>
                  <a:lnTo>
                    <a:pt x="1795" y="13396"/>
                  </a:lnTo>
                  <a:lnTo>
                    <a:pt x="1564" y="13280"/>
                  </a:lnTo>
                  <a:lnTo>
                    <a:pt x="1351" y="13164"/>
                  </a:lnTo>
                  <a:lnTo>
                    <a:pt x="1158" y="13029"/>
                  </a:lnTo>
                  <a:lnTo>
                    <a:pt x="965" y="12875"/>
                  </a:lnTo>
                  <a:lnTo>
                    <a:pt x="772" y="12701"/>
                  </a:lnTo>
                  <a:lnTo>
                    <a:pt x="618" y="12527"/>
                  </a:lnTo>
                  <a:lnTo>
                    <a:pt x="483" y="12334"/>
                  </a:lnTo>
                  <a:lnTo>
                    <a:pt x="367" y="12102"/>
                  </a:lnTo>
                  <a:lnTo>
                    <a:pt x="367" y="12102"/>
                  </a:lnTo>
                  <a:lnTo>
                    <a:pt x="290" y="11929"/>
                  </a:lnTo>
                  <a:lnTo>
                    <a:pt x="213" y="11716"/>
                  </a:lnTo>
                  <a:lnTo>
                    <a:pt x="174" y="11523"/>
                  </a:lnTo>
                  <a:lnTo>
                    <a:pt x="116" y="11330"/>
                  </a:lnTo>
                  <a:lnTo>
                    <a:pt x="58" y="10925"/>
                  </a:lnTo>
                  <a:lnTo>
                    <a:pt x="20" y="10500"/>
                  </a:lnTo>
                  <a:lnTo>
                    <a:pt x="20" y="10500"/>
                  </a:lnTo>
                  <a:lnTo>
                    <a:pt x="20" y="10076"/>
                  </a:lnTo>
                  <a:lnTo>
                    <a:pt x="0" y="9651"/>
                  </a:lnTo>
                  <a:lnTo>
                    <a:pt x="20" y="9227"/>
                  </a:lnTo>
                  <a:lnTo>
                    <a:pt x="58" y="8821"/>
                  </a:lnTo>
                  <a:lnTo>
                    <a:pt x="97" y="8397"/>
                  </a:lnTo>
                  <a:lnTo>
                    <a:pt x="155" y="7972"/>
                  </a:lnTo>
                  <a:lnTo>
                    <a:pt x="213" y="7567"/>
                  </a:lnTo>
                  <a:lnTo>
                    <a:pt x="309" y="7142"/>
                  </a:lnTo>
                  <a:lnTo>
                    <a:pt x="406" y="6737"/>
                  </a:lnTo>
                  <a:lnTo>
                    <a:pt x="521" y="6331"/>
                  </a:lnTo>
                  <a:lnTo>
                    <a:pt x="637" y="5926"/>
                  </a:lnTo>
                  <a:lnTo>
                    <a:pt x="792" y="5540"/>
                  </a:lnTo>
                  <a:lnTo>
                    <a:pt x="946" y="5135"/>
                  </a:lnTo>
                  <a:lnTo>
                    <a:pt x="1100" y="4749"/>
                  </a:lnTo>
                  <a:lnTo>
                    <a:pt x="1293" y="4363"/>
                  </a:lnTo>
                  <a:lnTo>
                    <a:pt x="1467" y="3996"/>
                  </a:lnTo>
                  <a:lnTo>
                    <a:pt x="1467" y="3996"/>
                  </a:lnTo>
                  <a:lnTo>
                    <a:pt x="1679" y="3629"/>
                  </a:lnTo>
                  <a:lnTo>
                    <a:pt x="1892" y="3301"/>
                  </a:lnTo>
                  <a:lnTo>
                    <a:pt x="2143" y="2973"/>
                  </a:lnTo>
                  <a:lnTo>
                    <a:pt x="2394" y="2684"/>
                  </a:lnTo>
                  <a:lnTo>
                    <a:pt x="2664" y="2394"/>
                  </a:lnTo>
                  <a:lnTo>
                    <a:pt x="2953" y="2143"/>
                  </a:lnTo>
                  <a:lnTo>
                    <a:pt x="3262" y="1892"/>
                  </a:lnTo>
                  <a:lnTo>
                    <a:pt x="3590" y="1661"/>
                  </a:lnTo>
                  <a:lnTo>
                    <a:pt x="3918" y="1448"/>
                  </a:lnTo>
                  <a:lnTo>
                    <a:pt x="4246" y="1255"/>
                  </a:lnTo>
                  <a:lnTo>
                    <a:pt x="4613" y="1082"/>
                  </a:lnTo>
                  <a:lnTo>
                    <a:pt x="4980" y="927"/>
                  </a:lnTo>
                  <a:lnTo>
                    <a:pt x="5347" y="773"/>
                  </a:lnTo>
                  <a:lnTo>
                    <a:pt x="5713" y="657"/>
                  </a:lnTo>
                  <a:lnTo>
                    <a:pt x="6099" y="541"/>
                  </a:lnTo>
                  <a:lnTo>
                    <a:pt x="6505" y="445"/>
                  </a:lnTo>
                  <a:lnTo>
                    <a:pt x="6505" y="445"/>
                  </a:lnTo>
                  <a:lnTo>
                    <a:pt x="6987" y="348"/>
                  </a:lnTo>
                  <a:lnTo>
                    <a:pt x="7470" y="271"/>
                  </a:lnTo>
                  <a:lnTo>
                    <a:pt x="7952" y="213"/>
                  </a:lnTo>
                  <a:lnTo>
                    <a:pt x="8454" y="155"/>
                  </a:lnTo>
                  <a:lnTo>
                    <a:pt x="8454" y="155"/>
                  </a:lnTo>
                  <a:lnTo>
                    <a:pt x="9265" y="97"/>
                  </a:lnTo>
                  <a:lnTo>
                    <a:pt x="10095" y="78"/>
                  </a:lnTo>
                  <a:lnTo>
                    <a:pt x="11735" y="39"/>
                  </a:lnTo>
                  <a:lnTo>
                    <a:pt x="11735" y="39"/>
                  </a:lnTo>
                  <a:lnTo>
                    <a:pt x="12739" y="1"/>
                  </a:lnTo>
                  <a:lnTo>
                    <a:pt x="13742" y="1"/>
                  </a:lnTo>
                  <a:lnTo>
                    <a:pt x="14244" y="20"/>
                  </a:lnTo>
                  <a:lnTo>
                    <a:pt x="14746" y="59"/>
                  </a:lnTo>
                  <a:lnTo>
                    <a:pt x="15229" y="117"/>
                  </a:lnTo>
                  <a:lnTo>
                    <a:pt x="15711" y="194"/>
                  </a:lnTo>
                  <a:lnTo>
                    <a:pt x="16174" y="290"/>
                  </a:lnTo>
                  <a:lnTo>
                    <a:pt x="16638" y="425"/>
                  </a:lnTo>
                  <a:lnTo>
                    <a:pt x="17082" y="599"/>
                  </a:lnTo>
                  <a:lnTo>
                    <a:pt x="17525" y="792"/>
                  </a:lnTo>
                  <a:lnTo>
                    <a:pt x="17950" y="1024"/>
                  </a:lnTo>
                  <a:lnTo>
                    <a:pt x="18355" y="1294"/>
                  </a:lnTo>
                  <a:lnTo>
                    <a:pt x="18761" y="1622"/>
                  </a:lnTo>
                  <a:lnTo>
                    <a:pt x="18954" y="1796"/>
                  </a:lnTo>
                  <a:lnTo>
                    <a:pt x="19127" y="1989"/>
                  </a:lnTo>
                  <a:lnTo>
                    <a:pt x="19127" y="1989"/>
                  </a:lnTo>
                  <a:lnTo>
                    <a:pt x="19417" y="2317"/>
                  </a:lnTo>
                  <a:lnTo>
                    <a:pt x="19687" y="2664"/>
                  </a:lnTo>
                  <a:lnTo>
                    <a:pt x="19938" y="3012"/>
                  </a:lnTo>
                  <a:lnTo>
                    <a:pt x="20170" y="3378"/>
                  </a:lnTo>
                  <a:lnTo>
                    <a:pt x="20382" y="3764"/>
                  </a:lnTo>
                  <a:lnTo>
                    <a:pt x="20575" y="4170"/>
                  </a:lnTo>
                  <a:lnTo>
                    <a:pt x="20749" y="4556"/>
                  </a:lnTo>
                  <a:lnTo>
                    <a:pt x="20903" y="4980"/>
                  </a:lnTo>
                  <a:lnTo>
                    <a:pt x="21038" y="5386"/>
                  </a:lnTo>
                  <a:lnTo>
                    <a:pt x="21154" y="5810"/>
                  </a:lnTo>
                  <a:lnTo>
                    <a:pt x="21251" y="6235"/>
                  </a:lnTo>
                  <a:lnTo>
                    <a:pt x="21328" y="6679"/>
                  </a:lnTo>
                  <a:lnTo>
                    <a:pt x="21405" y="7104"/>
                  </a:lnTo>
                  <a:lnTo>
                    <a:pt x="21463" y="7528"/>
                  </a:lnTo>
                  <a:lnTo>
                    <a:pt x="21482" y="7972"/>
                  </a:lnTo>
                  <a:lnTo>
                    <a:pt x="21501" y="8397"/>
                  </a:lnTo>
                  <a:lnTo>
                    <a:pt x="21501" y="8397"/>
                  </a:lnTo>
                  <a:lnTo>
                    <a:pt x="21501" y="8937"/>
                  </a:lnTo>
                  <a:lnTo>
                    <a:pt x="21463" y="9478"/>
                  </a:lnTo>
                  <a:lnTo>
                    <a:pt x="21366" y="10037"/>
                  </a:lnTo>
                  <a:lnTo>
                    <a:pt x="21308" y="10307"/>
                  </a:lnTo>
                  <a:lnTo>
                    <a:pt x="21251" y="10578"/>
                  </a:lnTo>
                  <a:lnTo>
                    <a:pt x="21154" y="10829"/>
                  </a:lnTo>
                  <a:lnTo>
                    <a:pt x="21077" y="11099"/>
                  </a:lnTo>
                  <a:lnTo>
                    <a:pt x="20961" y="11350"/>
                  </a:lnTo>
                  <a:lnTo>
                    <a:pt x="20845" y="11601"/>
                  </a:lnTo>
                  <a:lnTo>
                    <a:pt x="20710" y="11832"/>
                  </a:lnTo>
                  <a:lnTo>
                    <a:pt x="20575" y="12064"/>
                  </a:lnTo>
                  <a:lnTo>
                    <a:pt x="20421" y="12276"/>
                  </a:lnTo>
                  <a:lnTo>
                    <a:pt x="20247" y="124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10"/>
            <p:cNvSpPr/>
            <p:nvPr/>
          </p:nvSpPr>
          <p:spPr>
            <a:xfrm>
              <a:off x="1762650" y="5048375"/>
              <a:ext cx="538025" cy="363375"/>
            </a:xfrm>
            <a:custGeom>
              <a:avLst/>
              <a:gdLst/>
              <a:ahLst/>
              <a:cxnLst/>
              <a:rect l="l" t="t" r="r" b="b"/>
              <a:pathLst>
                <a:path w="21521" h="14535" extrusionOk="0">
                  <a:moveTo>
                    <a:pt x="13221" y="1"/>
                  </a:moveTo>
                  <a:lnTo>
                    <a:pt x="12488" y="20"/>
                  </a:lnTo>
                  <a:lnTo>
                    <a:pt x="11735" y="39"/>
                  </a:lnTo>
                  <a:lnTo>
                    <a:pt x="10095" y="78"/>
                  </a:lnTo>
                  <a:lnTo>
                    <a:pt x="9265" y="97"/>
                  </a:lnTo>
                  <a:lnTo>
                    <a:pt x="8454" y="155"/>
                  </a:lnTo>
                  <a:lnTo>
                    <a:pt x="7952" y="213"/>
                  </a:lnTo>
                  <a:lnTo>
                    <a:pt x="7470" y="271"/>
                  </a:lnTo>
                  <a:lnTo>
                    <a:pt x="6987" y="348"/>
                  </a:lnTo>
                  <a:lnTo>
                    <a:pt x="6505" y="445"/>
                  </a:lnTo>
                  <a:lnTo>
                    <a:pt x="6099" y="541"/>
                  </a:lnTo>
                  <a:lnTo>
                    <a:pt x="5713" y="657"/>
                  </a:lnTo>
                  <a:lnTo>
                    <a:pt x="5347" y="773"/>
                  </a:lnTo>
                  <a:lnTo>
                    <a:pt x="4980" y="927"/>
                  </a:lnTo>
                  <a:lnTo>
                    <a:pt x="4613" y="1082"/>
                  </a:lnTo>
                  <a:lnTo>
                    <a:pt x="4246" y="1255"/>
                  </a:lnTo>
                  <a:lnTo>
                    <a:pt x="3918" y="1448"/>
                  </a:lnTo>
                  <a:lnTo>
                    <a:pt x="3590" y="1661"/>
                  </a:lnTo>
                  <a:lnTo>
                    <a:pt x="3262" y="1892"/>
                  </a:lnTo>
                  <a:lnTo>
                    <a:pt x="2953" y="2143"/>
                  </a:lnTo>
                  <a:lnTo>
                    <a:pt x="2664" y="2394"/>
                  </a:lnTo>
                  <a:lnTo>
                    <a:pt x="2394" y="2684"/>
                  </a:lnTo>
                  <a:lnTo>
                    <a:pt x="2143" y="2973"/>
                  </a:lnTo>
                  <a:lnTo>
                    <a:pt x="1892" y="3301"/>
                  </a:lnTo>
                  <a:lnTo>
                    <a:pt x="1679" y="3629"/>
                  </a:lnTo>
                  <a:lnTo>
                    <a:pt x="1467" y="3996"/>
                  </a:lnTo>
                  <a:lnTo>
                    <a:pt x="1139" y="4672"/>
                  </a:lnTo>
                  <a:lnTo>
                    <a:pt x="849" y="5366"/>
                  </a:lnTo>
                  <a:lnTo>
                    <a:pt x="599" y="6081"/>
                  </a:lnTo>
                  <a:lnTo>
                    <a:pt x="386" y="6814"/>
                  </a:lnTo>
                  <a:lnTo>
                    <a:pt x="232" y="7547"/>
                  </a:lnTo>
                  <a:lnTo>
                    <a:pt x="155" y="7914"/>
                  </a:lnTo>
                  <a:lnTo>
                    <a:pt x="97" y="8300"/>
                  </a:lnTo>
                  <a:lnTo>
                    <a:pt x="58" y="8667"/>
                  </a:lnTo>
                  <a:lnTo>
                    <a:pt x="39" y="9053"/>
                  </a:lnTo>
                  <a:lnTo>
                    <a:pt x="20" y="9420"/>
                  </a:lnTo>
                  <a:lnTo>
                    <a:pt x="0" y="9806"/>
                  </a:lnTo>
                  <a:lnTo>
                    <a:pt x="20" y="10500"/>
                  </a:lnTo>
                  <a:lnTo>
                    <a:pt x="58" y="10925"/>
                  </a:lnTo>
                  <a:lnTo>
                    <a:pt x="116" y="11330"/>
                  </a:lnTo>
                  <a:lnTo>
                    <a:pt x="174" y="11523"/>
                  </a:lnTo>
                  <a:lnTo>
                    <a:pt x="213" y="11716"/>
                  </a:lnTo>
                  <a:lnTo>
                    <a:pt x="290" y="11929"/>
                  </a:lnTo>
                  <a:lnTo>
                    <a:pt x="367" y="12102"/>
                  </a:lnTo>
                  <a:lnTo>
                    <a:pt x="483" y="12334"/>
                  </a:lnTo>
                  <a:lnTo>
                    <a:pt x="618" y="12527"/>
                  </a:lnTo>
                  <a:lnTo>
                    <a:pt x="772" y="12701"/>
                  </a:lnTo>
                  <a:lnTo>
                    <a:pt x="965" y="12875"/>
                  </a:lnTo>
                  <a:lnTo>
                    <a:pt x="1158" y="13029"/>
                  </a:lnTo>
                  <a:lnTo>
                    <a:pt x="1351" y="13164"/>
                  </a:lnTo>
                  <a:lnTo>
                    <a:pt x="1564" y="13280"/>
                  </a:lnTo>
                  <a:lnTo>
                    <a:pt x="1795" y="13396"/>
                  </a:lnTo>
                  <a:lnTo>
                    <a:pt x="2027" y="13492"/>
                  </a:lnTo>
                  <a:lnTo>
                    <a:pt x="2278" y="13589"/>
                  </a:lnTo>
                  <a:lnTo>
                    <a:pt x="2760" y="13724"/>
                  </a:lnTo>
                  <a:lnTo>
                    <a:pt x="3243" y="13859"/>
                  </a:lnTo>
                  <a:lnTo>
                    <a:pt x="3706" y="13955"/>
                  </a:lnTo>
                  <a:lnTo>
                    <a:pt x="4497" y="14090"/>
                  </a:lnTo>
                  <a:lnTo>
                    <a:pt x="5289" y="14206"/>
                  </a:lnTo>
                  <a:lnTo>
                    <a:pt x="6080" y="14303"/>
                  </a:lnTo>
                  <a:lnTo>
                    <a:pt x="6871" y="14399"/>
                  </a:lnTo>
                  <a:lnTo>
                    <a:pt x="7663" y="14457"/>
                  </a:lnTo>
                  <a:lnTo>
                    <a:pt x="8454" y="14496"/>
                  </a:lnTo>
                  <a:lnTo>
                    <a:pt x="9265" y="14515"/>
                  </a:lnTo>
                  <a:lnTo>
                    <a:pt x="10056" y="14534"/>
                  </a:lnTo>
                  <a:lnTo>
                    <a:pt x="10828" y="14515"/>
                  </a:lnTo>
                  <a:lnTo>
                    <a:pt x="11619" y="14496"/>
                  </a:lnTo>
                  <a:lnTo>
                    <a:pt x="12391" y="14457"/>
                  </a:lnTo>
                  <a:lnTo>
                    <a:pt x="13163" y="14419"/>
                  </a:lnTo>
                  <a:lnTo>
                    <a:pt x="13955" y="14361"/>
                  </a:lnTo>
                  <a:lnTo>
                    <a:pt x="14727" y="14283"/>
                  </a:lnTo>
                  <a:lnTo>
                    <a:pt x="16271" y="14090"/>
                  </a:lnTo>
                  <a:lnTo>
                    <a:pt x="17004" y="13994"/>
                  </a:lnTo>
                  <a:lnTo>
                    <a:pt x="17371" y="13936"/>
                  </a:lnTo>
                  <a:lnTo>
                    <a:pt x="17738" y="13859"/>
                  </a:lnTo>
                  <a:lnTo>
                    <a:pt x="18085" y="13762"/>
                  </a:lnTo>
                  <a:lnTo>
                    <a:pt x="18433" y="13647"/>
                  </a:lnTo>
                  <a:lnTo>
                    <a:pt x="18780" y="13531"/>
                  </a:lnTo>
                  <a:lnTo>
                    <a:pt x="19108" y="13376"/>
                  </a:lnTo>
                  <a:lnTo>
                    <a:pt x="19359" y="13241"/>
                  </a:lnTo>
                  <a:lnTo>
                    <a:pt x="19571" y="13106"/>
                  </a:lnTo>
                  <a:lnTo>
                    <a:pt x="19764" y="12971"/>
                  </a:lnTo>
                  <a:lnTo>
                    <a:pt x="19919" y="12817"/>
                  </a:lnTo>
                  <a:lnTo>
                    <a:pt x="20092" y="12662"/>
                  </a:lnTo>
                  <a:lnTo>
                    <a:pt x="20247" y="12488"/>
                  </a:lnTo>
                  <a:lnTo>
                    <a:pt x="20401" y="12295"/>
                  </a:lnTo>
                  <a:lnTo>
                    <a:pt x="20556" y="12083"/>
                  </a:lnTo>
                  <a:lnTo>
                    <a:pt x="20691" y="11871"/>
                  </a:lnTo>
                  <a:lnTo>
                    <a:pt x="20826" y="11639"/>
                  </a:lnTo>
                  <a:lnTo>
                    <a:pt x="20942" y="11408"/>
                  </a:lnTo>
                  <a:lnTo>
                    <a:pt x="21038" y="11176"/>
                  </a:lnTo>
                  <a:lnTo>
                    <a:pt x="21135" y="10925"/>
                  </a:lnTo>
                  <a:lnTo>
                    <a:pt x="21212" y="10674"/>
                  </a:lnTo>
                  <a:lnTo>
                    <a:pt x="21347" y="10172"/>
                  </a:lnTo>
                  <a:lnTo>
                    <a:pt x="21444" y="9651"/>
                  </a:lnTo>
                  <a:lnTo>
                    <a:pt x="21501" y="9130"/>
                  </a:lnTo>
                  <a:lnTo>
                    <a:pt x="21521" y="8609"/>
                  </a:lnTo>
                  <a:lnTo>
                    <a:pt x="21501" y="8397"/>
                  </a:lnTo>
                  <a:lnTo>
                    <a:pt x="21482" y="7972"/>
                  </a:lnTo>
                  <a:lnTo>
                    <a:pt x="21463" y="7528"/>
                  </a:lnTo>
                  <a:lnTo>
                    <a:pt x="21405" y="7104"/>
                  </a:lnTo>
                  <a:lnTo>
                    <a:pt x="21328" y="6679"/>
                  </a:lnTo>
                  <a:lnTo>
                    <a:pt x="21251" y="6235"/>
                  </a:lnTo>
                  <a:lnTo>
                    <a:pt x="21154" y="5810"/>
                  </a:lnTo>
                  <a:lnTo>
                    <a:pt x="21038" y="5386"/>
                  </a:lnTo>
                  <a:lnTo>
                    <a:pt x="20903" y="4980"/>
                  </a:lnTo>
                  <a:lnTo>
                    <a:pt x="20749" y="4556"/>
                  </a:lnTo>
                  <a:lnTo>
                    <a:pt x="20575" y="4170"/>
                  </a:lnTo>
                  <a:lnTo>
                    <a:pt x="20382" y="3764"/>
                  </a:lnTo>
                  <a:lnTo>
                    <a:pt x="20170" y="3378"/>
                  </a:lnTo>
                  <a:lnTo>
                    <a:pt x="19938" y="3012"/>
                  </a:lnTo>
                  <a:lnTo>
                    <a:pt x="19687" y="2664"/>
                  </a:lnTo>
                  <a:lnTo>
                    <a:pt x="19417" y="2317"/>
                  </a:lnTo>
                  <a:lnTo>
                    <a:pt x="19127" y="1989"/>
                  </a:lnTo>
                  <a:lnTo>
                    <a:pt x="18819" y="1680"/>
                  </a:lnTo>
                  <a:lnTo>
                    <a:pt x="18510" y="1410"/>
                  </a:lnTo>
                  <a:lnTo>
                    <a:pt x="18182" y="1178"/>
                  </a:lnTo>
                  <a:lnTo>
                    <a:pt x="17834" y="966"/>
                  </a:lnTo>
                  <a:lnTo>
                    <a:pt x="17487" y="773"/>
                  </a:lnTo>
                  <a:lnTo>
                    <a:pt x="17139" y="618"/>
                  </a:lnTo>
                  <a:lnTo>
                    <a:pt x="16773" y="464"/>
                  </a:lnTo>
                  <a:lnTo>
                    <a:pt x="16387" y="348"/>
                  </a:lnTo>
                  <a:lnTo>
                    <a:pt x="16020" y="252"/>
                  </a:lnTo>
                  <a:lnTo>
                    <a:pt x="15634" y="175"/>
                  </a:lnTo>
                  <a:lnTo>
                    <a:pt x="15248" y="117"/>
                  </a:lnTo>
                  <a:lnTo>
                    <a:pt x="14843" y="78"/>
                  </a:lnTo>
                  <a:lnTo>
                    <a:pt x="14437" y="39"/>
                  </a:lnTo>
                  <a:lnTo>
                    <a:pt x="14051" y="20"/>
                  </a:lnTo>
                  <a:lnTo>
                    <a:pt x="132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10"/>
            <p:cNvSpPr/>
            <p:nvPr/>
          </p:nvSpPr>
          <p:spPr>
            <a:xfrm>
              <a:off x="1762650" y="5048375"/>
              <a:ext cx="538025" cy="363375"/>
            </a:xfrm>
            <a:custGeom>
              <a:avLst/>
              <a:gdLst/>
              <a:ahLst/>
              <a:cxnLst/>
              <a:rect l="l" t="t" r="r" b="b"/>
              <a:pathLst>
                <a:path w="21521" h="14535" fill="none" extrusionOk="0">
                  <a:moveTo>
                    <a:pt x="13221" y="1"/>
                  </a:moveTo>
                  <a:lnTo>
                    <a:pt x="13221" y="1"/>
                  </a:lnTo>
                  <a:lnTo>
                    <a:pt x="12488" y="20"/>
                  </a:lnTo>
                  <a:lnTo>
                    <a:pt x="11735" y="39"/>
                  </a:lnTo>
                  <a:lnTo>
                    <a:pt x="11735" y="39"/>
                  </a:lnTo>
                  <a:lnTo>
                    <a:pt x="10095" y="78"/>
                  </a:lnTo>
                  <a:lnTo>
                    <a:pt x="9265" y="97"/>
                  </a:lnTo>
                  <a:lnTo>
                    <a:pt x="8454" y="155"/>
                  </a:lnTo>
                  <a:lnTo>
                    <a:pt x="8454" y="155"/>
                  </a:lnTo>
                  <a:lnTo>
                    <a:pt x="7952" y="213"/>
                  </a:lnTo>
                  <a:lnTo>
                    <a:pt x="7470" y="271"/>
                  </a:lnTo>
                  <a:lnTo>
                    <a:pt x="6987" y="348"/>
                  </a:lnTo>
                  <a:lnTo>
                    <a:pt x="6505" y="445"/>
                  </a:lnTo>
                  <a:lnTo>
                    <a:pt x="6505" y="445"/>
                  </a:lnTo>
                  <a:lnTo>
                    <a:pt x="6099" y="541"/>
                  </a:lnTo>
                  <a:lnTo>
                    <a:pt x="5713" y="657"/>
                  </a:lnTo>
                  <a:lnTo>
                    <a:pt x="5347" y="773"/>
                  </a:lnTo>
                  <a:lnTo>
                    <a:pt x="4980" y="927"/>
                  </a:lnTo>
                  <a:lnTo>
                    <a:pt x="4613" y="1082"/>
                  </a:lnTo>
                  <a:lnTo>
                    <a:pt x="4246" y="1255"/>
                  </a:lnTo>
                  <a:lnTo>
                    <a:pt x="3918" y="1448"/>
                  </a:lnTo>
                  <a:lnTo>
                    <a:pt x="3590" y="1661"/>
                  </a:lnTo>
                  <a:lnTo>
                    <a:pt x="3262" y="1892"/>
                  </a:lnTo>
                  <a:lnTo>
                    <a:pt x="2953" y="2143"/>
                  </a:lnTo>
                  <a:lnTo>
                    <a:pt x="2664" y="2394"/>
                  </a:lnTo>
                  <a:lnTo>
                    <a:pt x="2394" y="2684"/>
                  </a:lnTo>
                  <a:lnTo>
                    <a:pt x="2143" y="2973"/>
                  </a:lnTo>
                  <a:lnTo>
                    <a:pt x="1892" y="3301"/>
                  </a:lnTo>
                  <a:lnTo>
                    <a:pt x="1679" y="3629"/>
                  </a:lnTo>
                  <a:lnTo>
                    <a:pt x="1467" y="3996"/>
                  </a:lnTo>
                  <a:lnTo>
                    <a:pt x="1467" y="3996"/>
                  </a:lnTo>
                  <a:lnTo>
                    <a:pt x="1139" y="4672"/>
                  </a:lnTo>
                  <a:lnTo>
                    <a:pt x="849" y="5366"/>
                  </a:lnTo>
                  <a:lnTo>
                    <a:pt x="599" y="6081"/>
                  </a:lnTo>
                  <a:lnTo>
                    <a:pt x="386" y="6814"/>
                  </a:lnTo>
                  <a:lnTo>
                    <a:pt x="232" y="7547"/>
                  </a:lnTo>
                  <a:lnTo>
                    <a:pt x="155" y="7914"/>
                  </a:lnTo>
                  <a:lnTo>
                    <a:pt x="97" y="8300"/>
                  </a:lnTo>
                  <a:lnTo>
                    <a:pt x="58" y="8667"/>
                  </a:lnTo>
                  <a:lnTo>
                    <a:pt x="39" y="9053"/>
                  </a:lnTo>
                  <a:lnTo>
                    <a:pt x="20" y="9420"/>
                  </a:lnTo>
                  <a:lnTo>
                    <a:pt x="0" y="9806"/>
                  </a:lnTo>
                  <a:lnTo>
                    <a:pt x="0" y="9806"/>
                  </a:lnTo>
                  <a:lnTo>
                    <a:pt x="20" y="10500"/>
                  </a:lnTo>
                  <a:lnTo>
                    <a:pt x="20" y="10500"/>
                  </a:lnTo>
                  <a:lnTo>
                    <a:pt x="58" y="10925"/>
                  </a:lnTo>
                  <a:lnTo>
                    <a:pt x="116" y="11330"/>
                  </a:lnTo>
                  <a:lnTo>
                    <a:pt x="174" y="11523"/>
                  </a:lnTo>
                  <a:lnTo>
                    <a:pt x="213" y="11716"/>
                  </a:lnTo>
                  <a:lnTo>
                    <a:pt x="290" y="11929"/>
                  </a:lnTo>
                  <a:lnTo>
                    <a:pt x="367" y="12102"/>
                  </a:lnTo>
                  <a:lnTo>
                    <a:pt x="367" y="12102"/>
                  </a:lnTo>
                  <a:lnTo>
                    <a:pt x="483" y="12334"/>
                  </a:lnTo>
                  <a:lnTo>
                    <a:pt x="618" y="12527"/>
                  </a:lnTo>
                  <a:lnTo>
                    <a:pt x="772" y="12701"/>
                  </a:lnTo>
                  <a:lnTo>
                    <a:pt x="965" y="12875"/>
                  </a:lnTo>
                  <a:lnTo>
                    <a:pt x="1158" y="13029"/>
                  </a:lnTo>
                  <a:lnTo>
                    <a:pt x="1351" y="13164"/>
                  </a:lnTo>
                  <a:lnTo>
                    <a:pt x="1564" y="13280"/>
                  </a:lnTo>
                  <a:lnTo>
                    <a:pt x="1795" y="13396"/>
                  </a:lnTo>
                  <a:lnTo>
                    <a:pt x="2027" y="13492"/>
                  </a:lnTo>
                  <a:lnTo>
                    <a:pt x="2278" y="13589"/>
                  </a:lnTo>
                  <a:lnTo>
                    <a:pt x="2760" y="13724"/>
                  </a:lnTo>
                  <a:lnTo>
                    <a:pt x="3243" y="13859"/>
                  </a:lnTo>
                  <a:lnTo>
                    <a:pt x="3706" y="13955"/>
                  </a:lnTo>
                  <a:lnTo>
                    <a:pt x="3706" y="13955"/>
                  </a:lnTo>
                  <a:lnTo>
                    <a:pt x="4497" y="14090"/>
                  </a:lnTo>
                  <a:lnTo>
                    <a:pt x="5289" y="14206"/>
                  </a:lnTo>
                  <a:lnTo>
                    <a:pt x="6080" y="14303"/>
                  </a:lnTo>
                  <a:lnTo>
                    <a:pt x="6871" y="14399"/>
                  </a:lnTo>
                  <a:lnTo>
                    <a:pt x="7663" y="14457"/>
                  </a:lnTo>
                  <a:lnTo>
                    <a:pt x="8454" y="14496"/>
                  </a:lnTo>
                  <a:lnTo>
                    <a:pt x="9265" y="14515"/>
                  </a:lnTo>
                  <a:lnTo>
                    <a:pt x="10056" y="14534"/>
                  </a:lnTo>
                  <a:lnTo>
                    <a:pt x="10056" y="14534"/>
                  </a:lnTo>
                  <a:lnTo>
                    <a:pt x="10828" y="14515"/>
                  </a:lnTo>
                  <a:lnTo>
                    <a:pt x="11619" y="14496"/>
                  </a:lnTo>
                  <a:lnTo>
                    <a:pt x="12391" y="14457"/>
                  </a:lnTo>
                  <a:lnTo>
                    <a:pt x="13163" y="14419"/>
                  </a:lnTo>
                  <a:lnTo>
                    <a:pt x="13955" y="14361"/>
                  </a:lnTo>
                  <a:lnTo>
                    <a:pt x="14727" y="14283"/>
                  </a:lnTo>
                  <a:lnTo>
                    <a:pt x="16271" y="14090"/>
                  </a:lnTo>
                  <a:lnTo>
                    <a:pt x="16271" y="14090"/>
                  </a:lnTo>
                  <a:lnTo>
                    <a:pt x="17004" y="13994"/>
                  </a:lnTo>
                  <a:lnTo>
                    <a:pt x="17371" y="13936"/>
                  </a:lnTo>
                  <a:lnTo>
                    <a:pt x="17738" y="13859"/>
                  </a:lnTo>
                  <a:lnTo>
                    <a:pt x="18085" y="13762"/>
                  </a:lnTo>
                  <a:lnTo>
                    <a:pt x="18433" y="13647"/>
                  </a:lnTo>
                  <a:lnTo>
                    <a:pt x="18780" y="13531"/>
                  </a:lnTo>
                  <a:lnTo>
                    <a:pt x="19108" y="13376"/>
                  </a:lnTo>
                  <a:lnTo>
                    <a:pt x="19108" y="13376"/>
                  </a:lnTo>
                  <a:lnTo>
                    <a:pt x="19359" y="13241"/>
                  </a:lnTo>
                  <a:lnTo>
                    <a:pt x="19571" y="13106"/>
                  </a:lnTo>
                  <a:lnTo>
                    <a:pt x="19571" y="13106"/>
                  </a:lnTo>
                  <a:lnTo>
                    <a:pt x="19764" y="12971"/>
                  </a:lnTo>
                  <a:lnTo>
                    <a:pt x="19919" y="12817"/>
                  </a:lnTo>
                  <a:lnTo>
                    <a:pt x="20092" y="12662"/>
                  </a:lnTo>
                  <a:lnTo>
                    <a:pt x="20247" y="12488"/>
                  </a:lnTo>
                  <a:lnTo>
                    <a:pt x="20247" y="12488"/>
                  </a:lnTo>
                  <a:lnTo>
                    <a:pt x="20401" y="12295"/>
                  </a:lnTo>
                  <a:lnTo>
                    <a:pt x="20556" y="12083"/>
                  </a:lnTo>
                  <a:lnTo>
                    <a:pt x="20691" y="11871"/>
                  </a:lnTo>
                  <a:lnTo>
                    <a:pt x="20826" y="11639"/>
                  </a:lnTo>
                  <a:lnTo>
                    <a:pt x="20942" y="11408"/>
                  </a:lnTo>
                  <a:lnTo>
                    <a:pt x="21038" y="11176"/>
                  </a:lnTo>
                  <a:lnTo>
                    <a:pt x="21135" y="10925"/>
                  </a:lnTo>
                  <a:lnTo>
                    <a:pt x="21212" y="10674"/>
                  </a:lnTo>
                  <a:lnTo>
                    <a:pt x="21347" y="10172"/>
                  </a:lnTo>
                  <a:lnTo>
                    <a:pt x="21444" y="9651"/>
                  </a:lnTo>
                  <a:lnTo>
                    <a:pt x="21501" y="9130"/>
                  </a:lnTo>
                  <a:lnTo>
                    <a:pt x="21521" y="8609"/>
                  </a:lnTo>
                  <a:lnTo>
                    <a:pt x="21521" y="8609"/>
                  </a:lnTo>
                  <a:lnTo>
                    <a:pt x="21501" y="8397"/>
                  </a:lnTo>
                  <a:lnTo>
                    <a:pt x="21501" y="8397"/>
                  </a:lnTo>
                  <a:lnTo>
                    <a:pt x="21482" y="7972"/>
                  </a:lnTo>
                  <a:lnTo>
                    <a:pt x="21463" y="7528"/>
                  </a:lnTo>
                  <a:lnTo>
                    <a:pt x="21405" y="7104"/>
                  </a:lnTo>
                  <a:lnTo>
                    <a:pt x="21328" y="6679"/>
                  </a:lnTo>
                  <a:lnTo>
                    <a:pt x="21251" y="6235"/>
                  </a:lnTo>
                  <a:lnTo>
                    <a:pt x="21154" y="5810"/>
                  </a:lnTo>
                  <a:lnTo>
                    <a:pt x="21038" y="5386"/>
                  </a:lnTo>
                  <a:lnTo>
                    <a:pt x="20903" y="4980"/>
                  </a:lnTo>
                  <a:lnTo>
                    <a:pt x="20749" y="4556"/>
                  </a:lnTo>
                  <a:lnTo>
                    <a:pt x="20575" y="4170"/>
                  </a:lnTo>
                  <a:lnTo>
                    <a:pt x="20382" y="3764"/>
                  </a:lnTo>
                  <a:lnTo>
                    <a:pt x="20170" y="3378"/>
                  </a:lnTo>
                  <a:lnTo>
                    <a:pt x="19938" y="3012"/>
                  </a:lnTo>
                  <a:lnTo>
                    <a:pt x="19687" y="2664"/>
                  </a:lnTo>
                  <a:lnTo>
                    <a:pt x="19417" y="2317"/>
                  </a:lnTo>
                  <a:lnTo>
                    <a:pt x="19127" y="1989"/>
                  </a:lnTo>
                  <a:lnTo>
                    <a:pt x="19127" y="1989"/>
                  </a:lnTo>
                  <a:lnTo>
                    <a:pt x="18819" y="1680"/>
                  </a:lnTo>
                  <a:lnTo>
                    <a:pt x="18510" y="1410"/>
                  </a:lnTo>
                  <a:lnTo>
                    <a:pt x="18182" y="1178"/>
                  </a:lnTo>
                  <a:lnTo>
                    <a:pt x="17834" y="966"/>
                  </a:lnTo>
                  <a:lnTo>
                    <a:pt x="17487" y="773"/>
                  </a:lnTo>
                  <a:lnTo>
                    <a:pt x="17139" y="618"/>
                  </a:lnTo>
                  <a:lnTo>
                    <a:pt x="16773" y="464"/>
                  </a:lnTo>
                  <a:lnTo>
                    <a:pt x="16387" y="348"/>
                  </a:lnTo>
                  <a:lnTo>
                    <a:pt x="16020" y="252"/>
                  </a:lnTo>
                  <a:lnTo>
                    <a:pt x="15634" y="175"/>
                  </a:lnTo>
                  <a:lnTo>
                    <a:pt x="15248" y="117"/>
                  </a:lnTo>
                  <a:lnTo>
                    <a:pt x="14843" y="78"/>
                  </a:lnTo>
                  <a:lnTo>
                    <a:pt x="14437" y="39"/>
                  </a:lnTo>
                  <a:lnTo>
                    <a:pt x="14051" y="20"/>
                  </a:lnTo>
                  <a:lnTo>
                    <a:pt x="132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10"/>
            <p:cNvSpPr/>
            <p:nvPr/>
          </p:nvSpPr>
          <p:spPr>
            <a:xfrm>
              <a:off x="1778075" y="5071050"/>
              <a:ext cx="490750" cy="338275"/>
            </a:xfrm>
            <a:custGeom>
              <a:avLst/>
              <a:gdLst/>
              <a:ahLst/>
              <a:cxnLst/>
              <a:rect l="l" t="t" r="r" b="b"/>
              <a:pathLst>
                <a:path w="19630" h="13531" extrusionOk="0">
                  <a:moveTo>
                    <a:pt x="9844" y="1"/>
                  </a:moveTo>
                  <a:lnTo>
                    <a:pt x="9053" y="40"/>
                  </a:lnTo>
                  <a:lnTo>
                    <a:pt x="8281" y="78"/>
                  </a:lnTo>
                  <a:lnTo>
                    <a:pt x="7548" y="175"/>
                  </a:lnTo>
                  <a:lnTo>
                    <a:pt x="6833" y="290"/>
                  </a:lnTo>
                  <a:lnTo>
                    <a:pt x="6158" y="445"/>
                  </a:lnTo>
                  <a:lnTo>
                    <a:pt x="5502" y="638"/>
                  </a:lnTo>
                  <a:lnTo>
                    <a:pt x="4884" y="850"/>
                  </a:lnTo>
                  <a:lnTo>
                    <a:pt x="4286" y="1101"/>
                  </a:lnTo>
                  <a:lnTo>
                    <a:pt x="3726" y="1391"/>
                  </a:lnTo>
                  <a:lnTo>
                    <a:pt x="3205" y="1699"/>
                  </a:lnTo>
                  <a:lnTo>
                    <a:pt x="2703" y="2047"/>
                  </a:lnTo>
                  <a:lnTo>
                    <a:pt x="2375" y="2317"/>
                  </a:lnTo>
                  <a:lnTo>
                    <a:pt x="2066" y="2587"/>
                  </a:lnTo>
                  <a:lnTo>
                    <a:pt x="1777" y="2915"/>
                  </a:lnTo>
                  <a:lnTo>
                    <a:pt x="1506" y="3243"/>
                  </a:lnTo>
                  <a:lnTo>
                    <a:pt x="1236" y="3591"/>
                  </a:lnTo>
                  <a:lnTo>
                    <a:pt x="1005" y="3977"/>
                  </a:lnTo>
                  <a:lnTo>
                    <a:pt x="792" y="4363"/>
                  </a:lnTo>
                  <a:lnTo>
                    <a:pt x="599" y="4768"/>
                  </a:lnTo>
                  <a:lnTo>
                    <a:pt x="425" y="5174"/>
                  </a:lnTo>
                  <a:lnTo>
                    <a:pt x="290" y="5579"/>
                  </a:lnTo>
                  <a:lnTo>
                    <a:pt x="194" y="5984"/>
                  </a:lnTo>
                  <a:lnTo>
                    <a:pt x="97" y="6390"/>
                  </a:lnTo>
                  <a:lnTo>
                    <a:pt x="39" y="6795"/>
                  </a:lnTo>
                  <a:lnTo>
                    <a:pt x="1" y="7200"/>
                  </a:lnTo>
                  <a:lnTo>
                    <a:pt x="1" y="7586"/>
                  </a:lnTo>
                  <a:lnTo>
                    <a:pt x="20" y="7992"/>
                  </a:lnTo>
                  <a:lnTo>
                    <a:pt x="59" y="8378"/>
                  </a:lnTo>
                  <a:lnTo>
                    <a:pt x="136" y="8764"/>
                  </a:lnTo>
                  <a:lnTo>
                    <a:pt x="213" y="9130"/>
                  </a:lnTo>
                  <a:lnTo>
                    <a:pt x="348" y="9497"/>
                  </a:lnTo>
                  <a:lnTo>
                    <a:pt x="483" y="9844"/>
                  </a:lnTo>
                  <a:lnTo>
                    <a:pt x="657" y="10173"/>
                  </a:lnTo>
                  <a:lnTo>
                    <a:pt x="831" y="10481"/>
                  </a:lnTo>
                  <a:lnTo>
                    <a:pt x="1062" y="10790"/>
                  </a:lnTo>
                  <a:lnTo>
                    <a:pt x="1333" y="11099"/>
                  </a:lnTo>
                  <a:lnTo>
                    <a:pt x="1622" y="11388"/>
                  </a:lnTo>
                  <a:lnTo>
                    <a:pt x="1931" y="11659"/>
                  </a:lnTo>
                  <a:lnTo>
                    <a:pt x="2259" y="11890"/>
                  </a:lnTo>
                  <a:lnTo>
                    <a:pt x="2606" y="12103"/>
                  </a:lnTo>
                  <a:lnTo>
                    <a:pt x="2973" y="12296"/>
                  </a:lnTo>
                  <a:lnTo>
                    <a:pt x="3340" y="12469"/>
                  </a:lnTo>
                  <a:lnTo>
                    <a:pt x="3707" y="12604"/>
                  </a:lnTo>
                  <a:lnTo>
                    <a:pt x="4073" y="12740"/>
                  </a:lnTo>
                  <a:lnTo>
                    <a:pt x="4459" y="12855"/>
                  </a:lnTo>
                  <a:lnTo>
                    <a:pt x="4826" y="12952"/>
                  </a:lnTo>
                  <a:lnTo>
                    <a:pt x="5212" y="13048"/>
                  </a:lnTo>
                  <a:lnTo>
                    <a:pt x="5926" y="13183"/>
                  </a:lnTo>
                  <a:lnTo>
                    <a:pt x="6602" y="13280"/>
                  </a:lnTo>
                  <a:lnTo>
                    <a:pt x="7586" y="13376"/>
                  </a:lnTo>
                  <a:lnTo>
                    <a:pt x="8590" y="13473"/>
                  </a:lnTo>
                  <a:lnTo>
                    <a:pt x="9574" y="13512"/>
                  </a:lnTo>
                  <a:lnTo>
                    <a:pt x="10578" y="13531"/>
                  </a:lnTo>
                  <a:lnTo>
                    <a:pt x="11195" y="13512"/>
                  </a:lnTo>
                  <a:lnTo>
                    <a:pt x="11832" y="13492"/>
                  </a:lnTo>
                  <a:lnTo>
                    <a:pt x="12469" y="13473"/>
                  </a:lnTo>
                  <a:lnTo>
                    <a:pt x="13087" y="13434"/>
                  </a:lnTo>
                  <a:lnTo>
                    <a:pt x="13724" y="13376"/>
                  </a:lnTo>
                  <a:lnTo>
                    <a:pt x="14361" y="13299"/>
                  </a:lnTo>
                  <a:lnTo>
                    <a:pt x="14978" y="13222"/>
                  </a:lnTo>
                  <a:lnTo>
                    <a:pt x="15615" y="13126"/>
                  </a:lnTo>
                  <a:lnTo>
                    <a:pt x="16387" y="12971"/>
                  </a:lnTo>
                  <a:lnTo>
                    <a:pt x="16793" y="12894"/>
                  </a:lnTo>
                  <a:lnTo>
                    <a:pt x="17217" y="12778"/>
                  </a:lnTo>
                  <a:lnTo>
                    <a:pt x="17642" y="12662"/>
                  </a:lnTo>
                  <a:lnTo>
                    <a:pt x="18086" y="12527"/>
                  </a:lnTo>
                  <a:lnTo>
                    <a:pt x="18530" y="12373"/>
                  </a:lnTo>
                  <a:lnTo>
                    <a:pt x="18954" y="12199"/>
                  </a:lnTo>
                  <a:lnTo>
                    <a:pt x="19147" y="12064"/>
                  </a:lnTo>
                  <a:lnTo>
                    <a:pt x="19302" y="11910"/>
                  </a:lnTo>
                  <a:lnTo>
                    <a:pt x="19475" y="11755"/>
                  </a:lnTo>
                  <a:lnTo>
                    <a:pt x="19630" y="11581"/>
                  </a:lnTo>
                  <a:lnTo>
                    <a:pt x="19630" y="11581"/>
                  </a:lnTo>
                  <a:lnTo>
                    <a:pt x="19109" y="11852"/>
                  </a:lnTo>
                  <a:lnTo>
                    <a:pt x="18607" y="12083"/>
                  </a:lnTo>
                  <a:lnTo>
                    <a:pt x="18067" y="12276"/>
                  </a:lnTo>
                  <a:lnTo>
                    <a:pt x="17545" y="12450"/>
                  </a:lnTo>
                  <a:lnTo>
                    <a:pt x="17024" y="12585"/>
                  </a:lnTo>
                  <a:lnTo>
                    <a:pt x="16522" y="12701"/>
                  </a:lnTo>
                  <a:lnTo>
                    <a:pt x="16021" y="12797"/>
                  </a:lnTo>
                  <a:lnTo>
                    <a:pt x="15577" y="12875"/>
                  </a:lnTo>
                  <a:lnTo>
                    <a:pt x="14457" y="13048"/>
                  </a:lnTo>
                  <a:lnTo>
                    <a:pt x="13338" y="13164"/>
                  </a:lnTo>
                  <a:lnTo>
                    <a:pt x="12218" y="13241"/>
                  </a:lnTo>
                  <a:lnTo>
                    <a:pt x="11099" y="13280"/>
                  </a:lnTo>
                  <a:lnTo>
                    <a:pt x="9979" y="13280"/>
                  </a:lnTo>
                  <a:lnTo>
                    <a:pt x="8879" y="13241"/>
                  </a:lnTo>
                  <a:lnTo>
                    <a:pt x="7760" y="13164"/>
                  </a:lnTo>
                  <a:lnTo>
                    <a:pt x="6640" y="13029"/>
                  </a:lnTo>
                  <a:lnTo>
                    <a:pt x="5984" y="12933"/>
                  </a:lnTo>
                  <a:lnTo>
                    <a:pt x="5270" y="12817"/>
                  </a:lnTo>
                  <a:lnTo>
                    <a:pt x="4903" y="12720"/>
                  </a:lnTo>
                  <a:lnTo>
                    <a:pt x="4537" y="12624"/>
                  </a:lnTo>
                  <a:lnTo>
                    <a:pt x="4170" y="12527"/>
                  </a:lnTo>
                  <a:lnTo>
                    <a:pt x="3803" y="12392"/>
                  </a:lnTo>
                  <a:lnTo>
                    <a:pt x="3456" y="12257"/>
                  </a:lnTo>
                  <a:lnTo>
                    <a:pt x="3089" y="12083"/>
                  </a:lnTo>
                  <a:lnTo>
                    <a:pt x="2742" y="11910"/>
                  </a:lnTo>
                  <a:lnTo>
                    <a:pt x="2413" y="11697"/>
                  </a:lnTo>
                  <a:lnTo>
                    <a:pt x="2085" y="11466"/>
                  </a:lnTo>
                  <a:lnTo>
                    <a:pt x="1796" y="11215"/>
                  </a:lnTo>
                  <a:lnTo>
                    <a:pt x="1506" y="10945"/>
                  </a:lnTo>
                  <a:lnTo>
                    <a:pt x="1236" y="10636"/>
                  </a:lnTo>
                  <a:lnTo>
                    <a:pt x="1043" y="10366"/>
                  </a:lnTo>
                  <a:lnTo>
                    <a:pt x="850" y="10057"/>
                  </a:lnTo>
                  <a:lnTo>
                    <a:pt x="696" y="9729"/>
                  </a:lnTo>
                  <a:lnTo>
                    <a:pt x="561" y="9400"/>
                  </a:lnTo>
                  <a:lnTo>
                    <a:pt x="445" y="9053"/>
                  </a:lnTo>
                  <a:lnTo>
                    <a:pt x="368" y="8706"/>
                  </a:lnTo>
                  <a:lnTo>
                    <a:pt x="290" y="8339"/>
                  </a:lnTo>
                  <a:lnTo>
                    <a:pt x="252" y="7953"/>
                  </a:lnTo>
                  <a:lnTo>
                    <a:pt x="232" y="7586"/>
                  </a:lnTo>
                  <a:lnTo>
                    <a:pt x="252" y="7200"/>
                  </a:lnTo>
                  <a:lnTo>
                    <a:pt x="271" y="6814"/>
                  </a:lnTo>
                  <a:lnTo>
                    <a:pt x="329" y="6409"/>
                  </a:lnTo>
                  <a:lnTo>
                    <a:pt x="425" y="6023"/>
                  </a:lnTo>
                  <a:lnTo>
                    <a:pt x="522" y="5637"/>
                  </a:lnTo>
                  <a:lnTo>
                    <a:pt x="657" y="5251"/>
                  </a:lnTo>
                  <a:lnTo>
                    <a:pt x="812" y="4865"/>
                  </a:lnTo>
                  <a:lnTo>
                    <a:pt x="1005" y="4479"/>
                  </a:lnTo>
                  <a:lnTo>
                    <a:pt x="1217" y="4093"/>
                  </a:lnTo>
                  <a:lnTo>
                    <a:pt x="1448" y="3726"/>
                  </a:lnTo>
                  <a:lnTo>
                    <a:pt x="1680" y="3398"/>
                  </a:lnTo>
                  <a:lnTo>
                    <a:pt x="1950" y="3070"/>
                  </a:lnTo>
                  <a:lnTo>
                    <a:pt x="2240" y="2761"/>
                  </a:lnTo>
                  <a:lnTo>
                    <a:pt x="2529" y="2491"/>
                  </a:lnTo>
                  <a:lnTo>
                    <a:pt x="2857" y="2240"/>
                  </a:lnTo>
                  <a:lnTo>
                    <a:pt x="3340" y="1892"/>
                  </a:lnTo>
                  <a:lnTo>
                    <a:pt x="3861" y="1584"/>
                  </a:lnTo>
                  <a:lnTo>
                    <a:pt x="4401" y="1313"/>
                  </a:lnTo>
                  <a:lnTo>
                    <a:pt x="4981" y="1062"/>
                  </a:lnTo>
                  <a:lnTo>
                    <a:pt x="5598" y="850"/>
                  </a:lnTo>
                  <a:lnTo>
                    <a:pt x="6235" y="676"/>
                  </a:lnTo>
                  <a:lnTo>
                    <a:pt x="6911" y="522"/>
                  </a:lnTo>
                  <a:lnTo>
                    <a:pt x="7605" y="406"/>
                  </a:lnTo>
                  <a:lnTo>
                    <a:pt x="8339" y="329"/>
                  </a:lnTo>
                  <a:lnTo>
                    <a:pt x="9092" y="271"/>
                  </a:lnTo>
                  <a:lnTo>
                    <a:pt x="9883" y="252"/>
                  </a:lnTo>
                  <a:lnTo>
                    <a:pt x="10694" y="252"/>
                  </a:lnTo>
                  <a:lnTo>
                    <a:pt x="11543" y="290"/>
                  </a:lnTo>
                  <a:lnTo>
                    <a:pt x="12411" y="368"/>
                  </a:lnTo>
                  <a:lnTo>
                    <a:pt x="13318" y="483"/>
                  </a:lnTo>
                  <a:lnTo>
                    <a:pt x="14245" y="619"/>
                  </a:lnTo>
                  <a:lnTo>
                    <a:pt x="14747" y="715"/>
                  </a:lnTo>
                  <a:lnTo>
                    <a:pt x="15229" y="831"/>
                  </a:lnTo>
                  <a:lnTo>
                    <a:pt x="15693" y="985"/>
                  </a:lnTo>
                  <a:lnTo>
                    <a:pt x="16098" y="1159"/>
                  </a:lnTo>
                  <a:lnTo>
                    <a:pt x="16484" y="1352"/>
                  </a:lnTo>
                  <a:lnTo>
                    <a:pt x="16851" y="1564"/>
                  </a:lnTo>
                  <a:lnTo>
                    <a:pt x="17159" y="1815"/>
                  </a:lnTo>
                  <a:lnTo>
                    <a:pt x="17468" y="2085"/>
                  </a:lnTo>
                  <a:lnTo>
                    <a:pt x="17681" y="2317"/>
                  </a:lnTo>
                  <a:lnTo>
                    <a:pt x="17874" y="2587"/>
                  </a:lnTo>
                  <a:lnTo>
                    <a:pt x="18067" y="2877"/>
                  </a:lnTo>
                  <a:lnTo>
                    <a:pt x="18240" y="3186"/>
                  </a:lnTo>
                  <a:lnTo>
                    <a:pt x="18395" y="3514"/>
                  </a:lnTo>
                  <a:lnTo>
                    <a:pt x="18510" y="3861"/>
                  </a:lnTo>
                  <a:lnTo>
                    <a:pt x="18626" y="4228"/>
                  </a:lnTo>
                  <a:lnTo>
                    <a:pt x="18723" y="4614"/>
                  </a:lnTo>
                  <a:lnTo>
                    <a:pt x="18800" y="5038"/>
                  </a:lnTo>
                  <a:lnTo>
                    <a:pt x="18839" y="5463"/>
                  </a:lnTo>
                  <a:lnTo>
                    <a:pt x="18858" y="5888"/>
                  </a:lnTo>
                  <a:lnTo>
                    <a:pt x="18858" y="6293"/>
                  </a:lnTo>
                  <a:lnTo>
                    <a:pt x="18819" y="6698"/>
                  </a:lnTo>
                  <a:lnTo>
                    <a:pt x="18761" y="7084"/>
                  </a:lnTo>
                  <a:lnTo>
                    <a:pt x="18665" y="7470"/>
                  </a:lnTo>
                  <a:lnTo>
                    <a:pt x="18530" y="7837"/>
                  </a:lnTo>
                  <a:lnTo>
                    <a:pt x="18395" y="8165"/>
                  </a:lnTo>
                  <a:lnTo>
                    <a:pt x="18240" y="8474"/>
                  </a:lnTo>
                  <a:lnTo>
                    <a:pt x="18047" y="8764"/>
                  </a:lnTo>
                  <a:lnTo>
                    <a:pt x="17854" y="9053"/>
                  </a:lnTo>
                  <a:lnTo>
                    <a:pt x="17642" y="9304"/>
                  </a:lnTo>
                  <a:lnTo>
                    <a:pt x="17410" y="9536"/>
                  </a:lnTo>
                  <a:lnTo>
                    <a:pt x="17179" y="9767"/>
                  </a:lnTo>
                  <a:lnTo>
                    <a:pt x="16947" y="9960"/>
                  </a:lnTo>
                  <a:lnTo>
                    <a:pt x="16696" y="10153"/>
                  </a:lnTo>
                  <a:lnTo>
                    <a:pt x="16445" y="10327"/>
                  </a:lnTo>
                  <a:lnTo>
                    <a:pt x="16175" y="10501"/>
                  </a:lnTo>
                  <a:lnTo>
                    <a:pt x="15924" y="10636"/>
                  </a:lnTo>
                  <a:lnTo>
                    <a:pt x="15422" y="10887"/>
                  </a:lnTo>
                  <a:lnTo>
                    <a:pt x="14920" y="11099"/>
                  </a:lnTo>
                  <a:lnTo>
                    <a:pt x="14303" y="11311"/>
                  </a:lnTo>
                  <a:lnTo>
                    <a:pt x="13666" y="11485"/>
                  </a:lnTo>
                  <a:lnTo>
                    <a:pt x="13010" y="11639"/>
                  </a:lnTo>
                  <a:lnTo>
                    <a:pt x="12315" y="11736"/>
                  </a:lnTo>
                  <a:lnTo>
                    <a:pt x="11581" y="11813"/>
                  </a:lnTo>
                  <a:lnTo>
                    <a:pt x="10829" y="11871"/>
                  </a:lnTo>
                  <a:lnTo>
                    <a:pt x="10057" y="11871"/>
                  </a:lnTo>
                  <a:lnTo>
                    <a:pt x="9227" y="11852"/>
                  </a:lnTo>
                  <a:lnTo>
                    <a:pt x="9169" y="11852"/>
                  </a:lnTo>
                  <a:lnTo>
                    <a:pt x="8551" y="11813"/>
                  </a:lnTo>
                  <a:lnTo>
                    <a:pt x="7934" y="11774"/>
                  </a:lnTo>
                  <a:lnTo>
                    <a:pt x="7277" y="11697"/>
                  </a:lnTo>
                  <a:lnTo>
                    <a:pt x="6640" y="11601"/>
                  </a:lnTo>
                  <a:lnTo>
                    <a:pt x="6332" y="11543"/>
                  </a:lnTo>
                  <a:lnTo>
                    <a:pt x="6003" y="11446"/>
                  </a:lnTo>
                  <a:lnTo>
                    <a:pt x="5714" y="11369"/>
                  </a:lnTo>
                  <a:lnTo>
                    <a:pt x="5405" y="11253"/>
                  </a:lnTo>
                  <a:lnTo>
                    <a:pt x="5116" y="11138"/>
                  </a:lnTo>
                  <a:lnTo>
                    <a:pt x="4845" y="10983"/>
                  </a:lnTo>
                  <a:lnTo>
                    <a:pt x="4594" y="10829"/>
                  </a:lnTo>
                  <a:lnTo>
                    <a:pt x="4344" y="10636"/>
                  </a:lnTo>
                  <a:lnTo>
                    <a:pt x="4151" y="10462"/>
                  </a:lnTo>
                  <a:lnTo>
                    <a:pt x="3958" y="10288"/>
                  </a:lnTo>
                  <a:lnTo>
                    <a:pt x="3803" y="10076"/>
                  </a:lnTo>
                  <a:lnTo>
                    <a:pt x="3649" y="9864"/>
                  </a:lnTo>
                  <a:lnTo>
                    <a:pt x="3514" y="9632"/>
                  </a:lnTo>
                  <a:lnTo>
                    <a:pt x="3379" y="9400"/>
                  </a:lnTo>
                  <a:lnTo>
                    <a:pt x="3282" y="9150"/>
                  </a:lnTo>
                  <a:lnTo>
                    <a:pt x="3205" y="8899"/>
                  </a:lnTo>
                  <a:lnTo>
                    <a:pt x="3128" y="8628"/>
                  </a:lnTo>
                  <a:lnTo>
                    <a:pt x="3070" y="8358"/>
                  </a:lnTo>
                  <a:lnTo>
                    <a:pt x="3050" y="8088"/>
                  </a:lnTo>
                  <a:lnTo>
                    <a:pt x="3031" y="7818"/>
                  </a:lnTo>
                  <a:lnTo>
                    <a:pt x="3031" y="7528"/>
                  </a:lnTo>
                  <a:lnTo>
                    <a:pt x="3050" y="7239"/>
                  </a:lnTo>
                  <a:lnTo>
                    <a:pt x="3089" y="6969"/>
                  </a:lnTo>
                  <a:lnTo>
                    <a:pt x="3147" y="6679"/>
                  </a:lnTo>
                  <a:lnTo>
                    <a:pt x="3224" y="6428"/>
                  </a:lnTo>
                  <a:lnTo>
                    <a:pt x="3301" y="6197"/>
                  </a:lnTo>
                  <a:lnTo>
                    <a:pt x="3398" y="5946"/>
                  </a:lnTo>
                  <a:lnTo>
                    <a:pt x="3514" y="5714"/>
                  </a:lnTo>
                  <a:lnTo>
                    <a:pt x="3649" y="5482"/>
                  </a:lnTo>
                  <a:lnTo>
                    <a:pt x="3784" y="5251"/>
                  </a:lnTo>
                  <a:lnTo>
                    <a:pt x="3938" y="5019"/>
                  </a:lnTo>
                  <a:lnTo>
                    <a:pt x="4093" y="4807"/>
                  </a:lnTo>
                  <a:lnTo>
                    <a:pt x="4266" y="4595"/>
                  </a:lnTo>
                  <a:lnTo>
                    <a:pt x="4459" y="4382"/>
                  </a:lnTo>
                  <a:lnTo>
                    <a:pt x="4652" y="4189"/>
                  </a:lnTo>
                  <a:lnTo>
                    <a:pt x="4865" y="3996"/>
                  </a:lnTo>
                  <a:lnTo>
                    <a:pt x="5077" y="3803"/>
                  </a:lnTo>
                  <a:lnTo>
                    <a:pt x="5309" y="3630"/>
                  </a:lnTo>
                  <a:lnTo>
                    <a:pt x="5560" y="3456"/>
                  </a:lnTo>
                  <a:lnTo>
                    <a:pt x="5791" y="3301"/>
                  </a:lnTo>
                  <a:lnTo>
                    <a:pt x="6216" y="3070"/>
                  </a:lnTo>
                  <a:lnTo>
                    <a:pt x="6640" y="2857"/>
                  </a:lnTo>
                  <a:lnTo>
                    <a:pt x="7065" y="2684"/>
                  </a:lnTo>
                  <a:lnTo>
                    <a:pt x="7528" y="2529"/>
                  </a:lnTo>
                  <a:lnTo>
                    <a:pt x="7972" y="2414"/>
                  </a:lnTo>
                  <a:lnTo>
                    <a:pt x="8435" y="2317"/>
                  </a:lnTo>
                  <a:lnTo>
                    <a:pt x="8899" y="2259"/>
                  </a:lnTo>
                  <a:lnTo>
                    <a:pt x="9362" y="2221"/>
                  </a:lnTo>
                  <a:lnTo>
                    <a:pt x="9825" y="2221"/>
                  </a:lnTo>
                  <a:lnTo>
                    <a:pt x="10288" y="2259"/>
                  </a:lnTo>
                  <a:lnTo>
                    <a:pt x="10751" y="2317"/>
                  </a:lnTo>
                  <a:lnTo>
                    <a:pt x="11195" y="2394"/>
                  </a:lnTo>
                  <a:lnTo>
                    <a:pt x="11639" y="2510"/>
                  </a:lnTo>
                  <a:lnTo>
                    <a:pt x="12064" y="2664"/>
                  </a:lnTo>
                  <a:lnTo>
                    <a:pt x="12469" y="2838"/>
                  </a:lnTo>
                  <a:lnTo>
                    <a:pt x="12875" y="3031"/>
                  </a:lnTo>
                  <a:lnTo>
                    <a:pt x="13261" y="3282"/>
                  </a:lnTo>
                  <a:lnTo>
                    <a:pt x="13608" y="3552"/>
                  </a:lnTo>
                  <a:lnTo>
                    <a:pt x="13936" y="3842"/>
                  </a:lnTo>
                  <a:lnTo>
                    <a:pt x="14226" y="4151"/>
                  </a:lnTo>
                  <a:lnTo>
                    <a:pt x="14477" y="4479"/>
                  </a:lnTo>
                  <a:lnTo>
                    <a:pt x="14689" y="4845"/>
                  </a:lnTo>
                  <a:lnTo>
                    <a:pt x="14863" y="5212"/>
                  </a:lnTo>
                  <a:lnTo>
                    <a:pt x="14998" y="5579"/>
                  </a:lnTo>
                  <a:lnTo>
                    <a:pt x="15036" y="5791"/>
                  </a:lnTo>
                  <a:lnTo>
                    <a:pt x="15075" y="6004"/>
                  </a:lnTo>
                  <a:lnTo>
                    <a:pt x="15113" y="6216"/>
                  </a:lnTo>
                  <a:lnTo>
                    <a:pt x="15113" y="6428"/>
                  </a:lnTo>
                  <a:lnTo>
                    <a:pt x="15113" y="6660"/>
                  </a:lnTo>
                  <a:lnTo>
                    <a:pt x="15094" y="6872"/>
                  </a:lnTo>
                  <a:lnTo>
                    <a:pt x="15056" y="7065"/>
                  </a:lnTo>
                  <a:lnTo>
                    <a:pt x="15017" y="7277"/>
                  </a:lnTo>
                  <a:lnTo>
                    <a:pt x="14959" y="7470"/>
                  </a:lnTo>
                  <a:lnTo>
                    <a:pt x="14882" y="7663"/>
                  </a:lnTo>
                  <a:lnTo>
                    <a:pt x="14805" y="7856"/>
                  </a:lnTo>
                  <a:lnTo>
                    <a:pt x="14708" y="8030"/>
                  </a:lnTo>
                  <a:lnTo>
                    <a:pt x="14592" y="8204"/>
                  </a:lnTo>
                  <a:lnTo>
                    <a:pt x="14477" y="8378"/>
                  </a:lnTo>
                  <a:lnTo>
                    <a:pt x="14341" y="8532"/>
                  </a:lnTo>
                  <a:lnTo>
                    <a:pt x="14206" y="8667"/>
                  </a:lnTo>
                  <a:lnTo>
                    <a:pt x="13955" y="8860"/>
                  </a:lnTo>
                  <a:lnTo>
                    <a:pt x="13685" y="9034"/>
                  </a:lnTo>
                  <a:lnTo>
                    <a:pt x="13396" y="9188"/>
                  </a:lnTo>
                  <a:lnTo>
                    <a:pt x="13106" y="9304"/>
                  </a:lnTo>
                  <a:lnTo>
                    <a:pt x="12797" y="9400"/>
                  </a:lnTo>
                  <a:lnTo>
                    <a:pt x="12508" y="9497"/>
                  </a:lnTo>
                  <a:lnTo>
                    <a:pt x="11890" y="9632"/>
                  </a:lnTo>
                  <a:lnTo>
                    <a:pt x="11543" y="9690"/>
                  </a:lnTo>
                  <a:lnTo>
                    <a:pt x="11176" y="9748"/>
                  </a:lnTo>
                  <a:lnTo>
                    <a:pt x="10790" y="9787"/>
                  </a:lnTo>
                  <a:lnTo>
                    <a:pt x="10385" y="9806"/>
                  </a:lnTo>
                  <a:lnTo>
                    <a:pt x="9979" y="9806"/>
                  </a:lnTo>
                  <a:lnTo>
                    <a:pt x="9574" y="9787"/>
                  </a:lnTo>
                  <a:lnTo>
                    <a:pt x="9169" y="9709"/>
                  </a:lnTo>
                  <a:lnTo>
                    <a:pt x="8763" y="9593"/>
                  </a:lnTo>
                  <a:lnTo>
                    <a:pt x="8570" y="9536"/>
                  </a:lnTo>
                  <a:lnTo>
                    <a:pt x="8377" y="9439"/>
                  </a:lnTo>
                  <a:lnTo>
                    <a:pt x="8204" y="9343"/>
                  </a:lnTo>
                  <a:lnTo>
                    <a:pt x="8030" y="9246"/>
                  </a:lnTo>
                  <a:lnTo>
                    <a:pt x="7856" y="9130"/>
                  </a:lnTo>
                  <a:lnTo>
                    <a:pt x="7702" y="8995"/>
                  </a:lnTo>
                  <a:lnTo>
                    <a:pt x="7567" y="8860"/>
                  </a:lnTo>
                  <a:lnTo>
                    <a:pt x="7432" y="8725"/>
                  </a:lnTo>
                  <a:lnTo>
                    <a:pt x="7316" y="8571"/>
                  </a:lnTo>
                  <a:lnTo>
                    <a:pt x="7200" y="8416"/>
                  </a:lnTo>
                  <a:lnTo>
                    <a:pt x="7104" y="8262"/>
                  </a:lnTo>
                  <a:lnTo>
                    <a:pt x="7026" y="8107"/>
                  </a:lnTo>
                  <a:lnTo>
                    <a:pt x="6949" y="7934"/>
                  </a:lnTo>
                  <a:lnTo>
                    <a:pt x="6891" y="7760"/>
                  </a:lnTo>
                  <a:lnTo>
                    <a:pt x="6853" y="7586"/>
                  </a:lnTo>
                  <a:lnTo>
                    <a:pt x="6833" y="7412"/>
                  </a:lnTo>
                  <a:lnTo>
                    <a:pt x="6833" y="7162"/>
                  </a:lnTo>
                  <a:lnTo>
                    <a:pt x="6872" y="6930"/>
                  </a:lnTo>
                  <a:lnTo>
                    <a:pt x="6930" y="6679"/>
                  </a:lnTo>
                  <a:lnTo>
                    <a:pt x="7007" y="6447"/>
                  </a:lnTo>
                  <a:lnTo>
                    <a:pt x="7104" y="6235"/>
                  </a:lnTo>
                  <a:lnTo>
                    <a:pt x="7239" y="6004"/>
                  </a:lnTo>
                  <a:lnTo>
                    <a:pt x="7393" y="5811"/>
                  </a:lnTo>
                  <a:lnTo>
                    <a:pt x="7586" y="5618"/>
                  </a:lnTo>
                  <a:lnTo>
                    <a:pt x="7760" y="5463"/>
                  </a:lnTo>
                  <a:lnTo>
                    <a:pt x="7953" y="5328"/>
                  </a:lnTo>
                  <a:lnTo>
                    <a:pt x="8165" y="5231"/>
                  </a:lnTo>
                  <a:lnTo>
                    <a:pt x="8377" y="5135"/>
                  </a:lnTo>
                  <a:lnTo>
                    <a:pt x="8570" y="5058"/>
                  </a:lnTo>
                  <a:lnTo>
                    <a:pt x="8783" y="5000"/>
                  </a:lnTo>
                  <a:lnTo>
                    <a:pt x="8995" y="4961"/>
                  </a:lnTo>
                  <a:lnTo>
                    <a:pt x="9207" y="4923"/>
                  </a:lnTo>
                  <a:lnTo>
                    <a:pt x="9613" y="4903"/>
                  </a:lnTo>
                  <a:lnTo>
                    <a:pt x="9999" y="4923"/>
                  </a:lnTo>
                  <a:lnTo>
                    <a:pt x="10365" y="4961"/>
                  </a:lnTo>
                  <a:lnTo>
                    <a:pt x="10655" y="5000"/>
                  </a:lnTo>
                  <a:lnTo>
                    <a:pt x="11022" y="5096"/>
                  </a:lnTo>
                  <a:lnTo>
                    <a:pt x="11311" y="5193"/>
                  </a:lnTo>
                  <a:lnTo>
                    <a:pt x="11562" y="5328"/>
                  </a:lnTo>
                  <a:lnTo>
                    <a:pt x="11755" y="5482"/>
                  </a:lnTo>
                  <a:lnTo>
                    <a:pt x="11890" y="5618"/>
                  </a:lnTo>
                  <a:lnTo>
                    <a:pt x="11987" y="5772"/>
                  </a:lnTo>
                  <a:lnTo>
                    <a:pt x="12083" y="5926"/>
                  </a:lnTo>
                  <a:lnTo>
                    <a:pt x="12141" y="6100"/>
                  </a:lnTo>
                  <a:lnTo>
                    <a:pt x="12180" y="6293"/>
                  </a:lnTo>
                  <a:lnTo>
                    <a:pt x="12199" y="6467"/>
                  </a:lnTo>
                  <a:lnTo>
                    <a:pt x="12199" y="6640"/>
                  </a:lnTo>
                  <a:lnTo>
                    <a:pt x="12160" y="6833"/>
                  </a:lnTo>
                  <a:lnTo>
                    <a:pt x="12103" y="7007"/>
                  </a:lnTo>
                  <a:lnTo>
                    <a:pt x="12025" y="7181"/>
                  </a:lnTo>
                  <a:lnTo>
                    <a:pt x="11910" y="7316"/>
                  </a:lnTo>
                  <a:lnTo>
                    <a:pt x="11794" y="7451"/>
                  </a:lnTo>
                  <a:lnTo>
                    <a:pt x="11659" y="7567"/>
                  </a:lnTo>
                  <a:lnTo>
                    <a:pt x="11504" y="7663"/>
                  </a:lnTo>
                  <a:lnTo>
                    <a:pt x="11331" y="7741"/>
                  </a:lnTo>
                  <a:lnTo>
                    <a:pt x="11137" y="7799"/>
                  </a:lnTo>
                  <a:lnTo>
                    <a:pt x="10925" y="7837"/>
                  </a:lnTo>
                  <a:lnTo>
                    <a:pt x="10694" y="7837"/>
                  </a:lnTo>
                  <a:lnTo>
                    <a:pt x="10462" y="7799"/>
                  </a:lnTo>
                  <a:lnTo>
                    <a:pt x="10250" y="7741"/>
                  </a:lnTo>
                  <a:lnTo>
                    <a:pt x="10037" y="7663"/>
                  </a:lnTo>
                  <a:lnTo>
                    <a:pt x="9844" y="7567"/>
                  </a:lnTo>
                  <a:lnTo>
                    <a:pt x="9671" y="7432"/>
                  </a:lnTo>
                  <a:lnTo>
                    <a:pt x="9516" y="7258"/>
                  </a:lnTo>
                  <a:lnTo>
                    <a:pt x="9478" y="7239"/>
                  </a:lnTo>
                  <a:lnTo>
                    <a:pt x="9420" y="7219"/>
                  </a:lnTo>
                  <a:lnTo>
                    <a:pt x="9381" y="7219"/>
                  </a:lnTo>
                  <a:lnTo>
                    <a:pt x="9343" y="7258"/>
                  </a:lnTo>
                  <a:lnTo>
                    <a:pt x="9304" y="7297"/>
                  </a:lnTo>
                  <a:lnTo>
                    <a:pt x="9304" y="7335"/>
                  </a:lnTo>
                  <a:lnTo>
                    <a:pt x="9304" y="7374"/>
                  </a:lnTo>
                  <a:lnTo>
                    <a:pt x="9323" y="7412"/>
                  </a:lnTo>
                  <a:lnTo>
                    <a:pt x="9497" y="7606"/>
                  </a:lnTo>
                  <a:lnTo>
                    <a:pt x="9709" y="7760"/>
                  </a:lnTo>
                  <a:lnTo>
                    <a:pt x="9941" y="7876"/>
                  </a:lnTo>
                  <a:lnTo>
                    <a:pt x="10172" y="7972"/>
                  </a:lnTo>
                  <a:lnTo>
                    <a:pt x="10423" y="8049"/>
                  </a:lnTo>
                  <a:lnTo>
                    <a:pt x="10674" y="8069"/>
                  </a:lnTo>
                  <a:lnTo>
                    <a:pt x="10944" y="8069"/>
                  </a:lnTo>
                  <a:lnTo>
                    <a:pt x="11195" y="8030"/>
                  </a:lnTo>
                  <a:lnTo>
                    <a:pt x="11408" y="7972"/>
                  </a:lnTo>
                  <a:lnTo>
                    <a:pt x="11620" y="7876"/>
                  </a:lnTo>
                  <a:lnTo>
                    <a:pt x="11794" y="7760"/>
                  </a:lnTo>
                  <a:lnTo>
                    <a:pt x="11967" y="7625"/>
                  </a:lnTo>
                  <a:lnTo>
                    <a:pt x="12103" y="7470"/>
                  </a:lnTo>
                  <a:lnTo>
                    <a:pt x="12218" y="7297"/>
                  </a:lnTo>
                  <a:lnTo>
                    <a:pt x="12315" y="7104"/>
                  </a:lnTo>
                  <a:lnTo>
                    <a:pt x="12392" y="6891"/>
                  </a:lnTo>
                  <a:lnTo>
                    <a:pt x="12431" y="6679"/>
                  </a:lnTo>
                  <a:lnTo>
                    <a:pt x="12431" y="6467"/>
                  </a:lnTo>
                  <a:lnTo>
                    <a:pt x="12411" y="6254"/>
                  </a:lnTo>
                  <a:lnTo>
                    <a:pt x="12373" y="6042"/>
                  </a:lnTo>
                  <a:lnTo>
                    <a:pt x="12296" y="5830"/>
                  </a:lnTo>
                  <a:lnTo>
                    <a:pt x="12199" y="5637"/>
                  </a:lnTo>
                  <a:lnTo>
                    <a:pt x="12064" y="5463"/>
                  </a:lnTo>
                  <a:lnTo>
                    <a:pt x="11929" y="5309"/>
                  </a:lnTo>
                  <a:lnTo>
                    <a:pt x="11774" y="5193"/>
                  </a:lnTo>
                  <a:lnTo>
                    <a:pt x="11620" y="5096"/>
                  </a:lnTo>
                  <a:lnTo>
                    <a:pt x="11466" y="5019"/>
                  </a:lnTo>
                  <a:lnTo>
                    <a:pt x="11311" y="4942"/>
                  </a:lnTo>
                  <a:lnTo>
                    <a:pt x="10983" y="4845"/>
                  </a:lnTo>
                  <a:lnTo>
                    <a:pt x="10713" y="4768"/>
                  </a:lnTo>
                  <a:lnTo>
                    <a:pt x="10385" y="4710"/>
                  </a:lnTo>
                  <a:lnTo>
                    <a:pt x="10018" y="4672"/>
                  </a:lnTo>
                  <a:lnTo>
                    <a:pt x="9381" y="4672"/>
                  </a:lnTo>
                  <a:lnTo>
                    <a:pt x="9169" y="4691"/>
                  </a:lnTo>
                  <a:lnTo>
                    <a:pt x="8937" y="4730"/>
                  </a:lnTo>
                  <a:lnTo>
                    <a:pt x="8706" y="4768"/>
                  </a:lnTo>
                  <a:lnTo>
                    <a:pt x="8493" y="4826"/>
                  </a:lnTo>
                  <a:lnTo>
                    <a:pt x="8262" y="4923"/>
                  </a:lnTo>
                  <a:lnTo>
                    <a:pt x="8049" y="5019"/>
                  </a:lnTo>
                  <a:lnTo>
                    <a:pt x="7837" y="5135"/>
                  </a:lnTo>
                  <a:lnTo>
                    <a:pt x="7625" y="5289"/>
                  </a:lnTo>
                  <a:lnTo>
                    <a:pt x="7412" y="5444"/>
                  </a:lnTo>
                  <a:lnTo>
                    <a:pt x="7219" y="5656"/>
                  </a:lnTo>
                  <a:lnTo>
                    <a:pt x="7046" y="5868"/>
                  </a:lnTo>
                  <a:lnTo>
                    <a:pt x="6911" y="6119"/>
                  </a:lnTo>
                  <a:lnTo>
                    <a:pt x="6775" y="6370"/>
                  </a:lnTo>
                  <a:lnTo>
                    <a:pt x="6698" y="6621"/>
                  </a:lnTo>
                  <a:lnTo>
                    <a:pt x="6621" y="6891"/>
                  </a:lnTo>
                  <a:lnTo>
                    <a:pt x="6602" y="7162"/>
                  </a:lnTo>
                  <a:lnTo>
                    <a:pt x="6602" y="7432"/>
                  </a:lnTo>
                  <a:lnTo>
                    <a:pt x="6621" y="7644"/>
                  </a:lnTo>
                  <a:lnTo>
                    <a:pt x="6679" y="7856"/>
                  </a:lnTo>
                  <a:lnTo>
                    <a:pt x="6737" y="8069"/>
                  </a:lnTo>
                  <a:lnTo>
                    <a:pt x="6833" y="8262"/>
                  </a:lnTo>
                  <a:lnTo>
                    <a:pt x="6930" y="8455"/>
                  </a:lnTo>
                  <a:lnTo>
                    <a:pt x="7046" y="8628"/>
                  </a:lnTo>
                  <a:lnTo>
                    <a:pt x="7162" y="8802"/>
                  </a:lnTo>
                  <a:lnTo>
                    <a:pt x="7316" y="8957"/>
                  </a:lnTo>
                  <a:lnTo>
                    <a:pt x="7470" y="9111"/>
                  </a:lnTo>
                  <a:lnTo>
                    <a:pt x="7625" y="9246"/>
                  </a:lnTo>
                  <a:lnTo>
                    <a:pt x="7779" y="9362"/>
                  </a:lnTo>
                  <a:lnTo>
                    <a:pt x="7953" y="9478"/>
                  </a:lnTo>
                  <a:lnTo>
                    <a:pt x="8146" y="9593"/>
                  </a:lnTo>
                  <a:lnTo>
                    <a:pt x="8320" y="9671"/>
                  </a:lnTo>
                  <a:lnTo>
                    <a:pt x="8513" y="9767"/>
                  </a:lnTo>
                  <a:lnTo>
                    <a:pt x="8686" y="9825"/>
                  </a:lnTo>
                  <a:lnTo>
                    <a:pt x="8899" y="9883"/>
                  </a:lnTo>
                  <a:lnTo>
                    <a:pt x="9111" y="9941"/>
                  </a:lnTo>
                  <a:lnTo>
                    <a:pt x="9536" y="10018"/>
                  </a:lnTo>
                  <a:lnTo>
                    <a:pt x="9960" y="10057"/>
                  </a:lnTo>
                  <a:lnTo>
                    <a:pt x="10385" y="10057"/>
                  </a:lnTo>
                  <a:lnTo>
                    <a:pt x="10790" y="10018"/>
                  </a:lnTo>
                  <a:lnTo>
                    <a:pt x="11195" y="9980"/>
                  </a:lnTo>
                  <a:lnTo>
                    <a:pt x="11581" y="9922"/>
                  </a:lnTo>
                  <a:lnTo>
                    <a:pt x="11948" y="9864"/>
                  </a:lnTo>
                  <a:lnTo>
                    <a:pt x="12566" y="9729"/>
                  </a:lnTo>
                  <a:lnTo>
                    <a:pt x="12894" y="9632"/>
                  </a:lnTo>
                  <a:lnTo>
                    <a:pt x="13203" y="9516"/>
                  </a:lnTo>
                  <a:lnTo>
                    <a:pt x="13512" y="9400"/>
                  </a:lnTo>
                  <a:lnTo>
                    <a:pt x="13820" y="9246"/>
                  </a:lnTo>
                  <a:lnTo>
                    <a:pt x="14091" y="9053"/>
                  </a:lnTo>
                  <a:lnTo>
                    <a:pt x="14361" y="8841"/>
                  </a:lnTo>
                  <a:lnTo>
                    <a:pt x="14515" y="8686"/>
                  </a:lnTo>
                  <a:lnTo>
                    <a:pt x="14670" y="8532"/>
                  </a:lnTo>
                  <a:lnTo>
                    <a:pt x="14785" y="8358"/>
                  </a:lnTo>
                  <a:lnTo>
                    <a:pt x="14901" y="8165"/>
                  </a:lnTo>
                  <a:lnTo>
                    <a:pt x="15017" y="7972"/>
                  </a:lnTo>
                  <a:lnTo>
                    <a:pt x="15094" y="7760"/>
                  </a:lnTo>
                  <a:lnTo>
                    <a:pt x="15171" y="7567"/>
                  </a:lnTo>
                  <a:lnTo>
                    <a:pt x="15249" y="7335"/>
                  </a:lnTo>
                  <a:lnTo>
                    <a:pt x="15287" y="7123"/>
                  </a:lnTo>
                  <a:lnTo>
                    <a:pt x="15326" y="6891"/>
                  </a:lnTo>
                  <a:lnTo>
                    <a:pt x="15345" y="6660"/>
                  </a:lnTo>
                  <a:lnTo>
                    <a:pt x="15345" y="6447"/>
                  </a:lnTo>
                  <a:lnTo>
                    <a:pt x="15345" y="6216"/>
                  </a:lnTo>
                  <a:lnTo>
                    <a:pt x="15326" y="5984"/>
                  </a:lnTo>
                  <a:lnTo>
                    <a:pt x="15287" y="5753"/>
                  </a:lnTo>
                  <a:lnTo>
                    <a:pt x="15229" y="5521"/>
                  </a:lnTo>
                  <a:lnTo>
                    <a:pt x="15152" y="5309"/>
                  </a:lnTo>
                  <a:lnTo>
                    <a:pt x="15094" y="5116"/>
                  </a:lnTo>
                  <a:lnTo>
                    <a:pt x="14901" y="4730"/>
                  </a:lnTo>
                  <a:lnTo>
                    <a:pt x="14670" y="4363"/>
                  </a:lnTo>
                  <a:lnTo>
                    <a:pt x="14419" y="3996"/>
                  </a:lnTo>
                  <a:lnTo>
                    <a:pt x="14110" y="3668"/>
                  </a:lnTo>
                  <a:lnTo>
                    <a:pt x="13762" y="3359"/>
                  </a:lnTo>
                  <a:lnTo>
                    <a:pt x="13396" y="3089"/>
                  </a:lnTo>
                  <a:lnTo>
                    <a:pt x="12990" y="2838"/>
                  </a:lnTo>
                  <a:lnTo>
                    <a:pt x="12585" y="2626"/>
                  </a:lnTo>
                  <a:lnTo>
                    <a:pt x="12160" y="2433"/>
                  </a:lnTo>
                  <a:lnTo>
                    <a:pt x="11717" y="2278"/>
                  </a:lnTo>
                  <a:lnTo>
                    <a:pt x="11253" y="2163"/>
                  </a:lnTo>
                  <a:lnTo>
                    <a:pt x="10790" y="2085"/>
                  </a:lnTo>
                  <a:lnTo>
                    <a:pt x="10327" y="2028"/>
                  </a:lnTo>
                  <a:lnTo>
                    <a:pt x="9844" y="1989"/>
                  </a:lnTo>
                  <a:lnTo>
                    <a:pt x="9362" y="1989"/>
                  </a:lnTo>
                  <a:lnTo>
                    <a:pt x="8879" y="2028"/>
                  </a:lnTo>
                  <a:lnTo>
                    <a:pt x="8397" y="2085"/>
                  </a:lnTo>
                  <a:lnTo>
                    <a:pt x="7914" y="2182"/>
                  </a:lnTo>
                  <a:lnTo>
                    <a:pt x="7451" y="2298"/>
                  </a:lnTo>
                  <a:lnTo>
                    <a:pt x="6988" y="2452"/>
                  </a:lnTo>
                  <a:lnTo>
                    <a:pt x="6544" y="2645"/>
                  </a:lnTo>
                  <a:lnTo>
                    <a:pt x="6100" y="2857"/>
                  </a:lnTo>
                  <a:lnTo>
                    <a:pt x="5675" y="3089"/>
                  </a:lnTo>
                  <a:lnTo>
                    <a:pt x="5424" y="3263"/>
                  </a:lnTo>
                  <a:lnTo>
                    <a:pt x="5174" y="3437"/>
                  </a:lnTo>
                  <a:lnTo>
                    <a:pt x="4923" y="3630"/>
                  </a:lnTo>
                  <a:lnTo>
                    <a:pt x="4691" y="3823"/>
                  </a:lnTo>
                  <a:lnTo>
                    <a:pt x="4479" y="4016"/>
                  </a:lnTo>
                  <a:lnTo>
                    <a:pt x="4286" y="4228"/>
                  </a:lnTo>
                  <a:lnTo>
                    <a:pt x="4073" y="4440"/>
                  </a:lnTo>
                  <a:lnTo>
                    <a:pt x="3900" y="4672"/>
                  </a:lnTo>
                  <a:lnTo>
                    <a:pt x="3726" y="4903"/>
                  </a:lnTo>
                  <a:lnTo>
                    <a:pt x="3572" y="5135"/>
                  </a:lnTo>
                  <a:lnTo>
                    <a:pt x="3436" y="5367"/>
                  </a:lnTo>
                  <a:lnTo>
                    <a:pt x="3301" y="5618"/>
                  </a:lnTo>
                  <a:lnTo>
                    <a:pt x="3186" y="5868"/>
                  </a:lnTo>
                  <a:lnTo>
                    <a:pt x="3089" y="6119"/>
                  </a:lnTo>
                  <a:lnTo>
                    <a:pt x="2993" y="6370"/>
                  </a:lnTo>
                  <a:lnTo>
                    <a:pt x="2915" y="6621"/>
                  </a:lnTo>
                  <a:lnTo>
                    <a:pt x="2857" y="6930"/>
                  </a:lnTo>
                  <a:lnTo>
                    <a:pt x="2819" y="7219"/>
                  </a:lnTo>
                  <a:lnTo>
                    <a:pt x="2799" y="7528"/>
                  </a:lnTo>
                  <a:lnTo>
                    <a:pt x="2780" y="7818"/>
                  </a:lnTo>
                  <a:lnTo>
                    <a:pt x="2799" y="8107"/>
                  </a:lnTo>
                  <a:lnTo>
                    <a:pt x="2838" y="8397"/>
                  </a:lnTo>
                  <a:lnTo>
                    <a:pt x="2896" y="8686"/>
                  </a:lnTo>
                  <a:lnTo>
                    <a:pt x="2973" y="8976"/>
                  </a:lnTo>
                  <a:lnTo>
                    <a:pt x="3070" y="9246"/>
                  </a:lnTo>
                  <a:lnTo>
                    <a:pt x="3166" y="9516"/>
                  </a:lnTo>
                  <a:lnTo>
                    <a:pt x="3301" y="9767"/>
                  </a:lnTo>
                  <a:lnTo>
                    <a:pt x="3456" y="9999"/>
                  </a:lnTo>
                  <a:lnTo>
                    <a:pt x="3610" y="10230"/>
                  </a:lnTo>
                  <a:lnTo>
                    <a:pt x="3784" y="10443"/>
                  </a:lnTo>
                  <a:lnTo>
                    <a:pt x="3977" y="10636"/>
                  </a:lnTo>
                  <a:lnTo>
                    <a:pt x="4189" y="10829"/>
                  </a:lnTo>
                  <a:lnTo>
                    <a:pt x="4440" y="11022"/>
                  </a:lnTo>
                  <a:lnTo>
                    <a:pt x="4730" y="11195"/>
                  </a:lnTo>
                  <a:lnTo>
                    <a:pt x="5000" y="11331"/>
                  </a:lnTo>
                  <a:lnTo>
                    <a:pt x="5309" y="11466"/>
                  </a:lnTo>
                  <a:lnTo>
                    <a:pt x="5617" y="11581"/>
                  </a:lnTo>
                  <a:lnTo>
                    <a:pt x="5926" y="11678"/>
                  </a:lnTo>
                  <a:lnTo>
                    <a:pt x="6235" y="11755"/>
                  </a:lnTo>
                  <a:lnTo>
                    <a:pt x="6563" y="11832"/>
                  </a:lnTo>
                  <a:lnTo>
                    <a:pt x="7219" y="11929"/>
                  </a:lnTo>
                  <a:lnTo>
                    <a:pt x="7876" y="12006"/>
                  </a:lnTo>
                  <a:lnTo>
                    <a:pt x="8532" y="12045"/>
                  </a:lnTo>
                  <a:lnTo>
                    <a:pt x="9149" y="12083"/>
                  </a:lnTo>
                  <a:lnTo>
                    <a:pt x="9227" y="12083"/>
                  </a:lnTo>
                  <a:lnTo>
                    <a:pt x="10057" y="12103"/>
                  </a:lnTo>
                  <a:lnTo>
                    <a:pt x="10848" y="12103"/>
                  </a:lnTo>
                  <a:lnTo>
                    <a:pt x="11620" y="12064"/>
                  </a:lnTo>
                  <a:lnTo>
                    <a:pt x="12353" y="11987"/>
                  </a:lnTo>
                  <a:lnTo>
                    <a:pt x="13048" y="11871"/>
                  </a:lnTo>
                  <a:lnTo>
                    <a:pt x="13724" y="11717"/>
                  </a:lnTo>
                  <a:lnTo>
                    <a:pt x="14380" y="11543"/>
                  </a:lnTo>
                  <a:lnTo>
                    <a:pt x="15017" y="11311"/>
                  </a:lnTo>
                  <a:lnTo>
                    <a:pt x="15519" y="11099"/>
                  </a:lnTo>
                  <a:lnTo>
                    <a:pt x="16040" y="10848"/>
                  </a:lnTo>
                  <a:lnTo>
                    <a:pt x="16310" y="10694"/>
                  </a:lnTo>
                  <a:lnTo>
                    <a:pt x="16580" y="10520"/>
                  </a:lnTo>
                  <a:lnTo>
                    <a:pt x="16851" y="10346"/>
                  </a:lnTo>
                  <a:lnTo>
                    <a:pt x="17101" y="10153"/>
                  </a:lnTo>
                  <a:lnTo>
                    <a:pt x="17352" y="9922"/>
                  </a:lnTo>
                  <a:lnTo>
                    <a:pt x="17603" y="9690"/>
                  </a:lnTo>
                  <a:lnTo>
                    <a:pt x="17835" y="9458"/>
                  </a:lnTo>
                  <a:lnTo>
                    <a:pt x="18047" y="9188"/>
                  </a:lnTo>
                  <a:lnTo>
                    <a:pt x="18260" y="8899"/>
                  </a:lnTo>
                  <a:lnTo>
                    <a:pt x="18433" y="8590"/>
                  </a:lnTo>
                  <a:lnTo>
                    <a:pt x="18607" y="8262"/>
                  </a:lnTo>
                  <a:lnTo>
                    <a:pt x="18761" y="7914"/>
                  </a:lnTo>
                  <a:lnTo>
                    <a:pt x="18877" y="7548"/>
                  </a:lnTo>
                  <a:lnTo>
                    <a:pt x="18993" y="7142"/>
                  </a:lnTo>
                  <a:lnTo>
                    <a:pt x="19051" y="6737"/>
                  </a:lnTo>
                  <a:lnTo>
                    <a:pt x="19089" y="6312"/>
                  </a:lnTo>
                  <a:lnTo>
                    <a:pt x="19109" y="5888"/>
                  </a:lnTo>
                  <a:lnTo>
                    <a:pt x="19089" y="5444"/>
                  </a:lnTo>
                  <a:lnTo>
                    <a:pt x="19032" y="5000"/>
                  </a:lnTo>
                  <a:lnTo>
                    <a:pt x="18954" y="4556"/>
                  </a:lnTo>
                  <a:lnTo>
                    <a:pt x="18858" y="4151"/>
                  </a:lnTo>
                  <a:lnTo>
                    <a:pt x="18742" y="3784"/>
                  </a:lnTo>
                  <a:lnTo>
                    <a:pt x="18607" y="3417"/>
                  </a:lnTo>
                  <a:lnTo>
                    <a:pt x="18453" y="3070"/>
                  </a:lnTo>
                  <a:lnTo>
                    <a:pt x="18279" y="2742"/>
                  </a:lnTo>
                  <a:lnTo>
                    <a:pt x="18067" y="2452"/>
                  </a:lnTo>
                  <a:lnTo>
                    <a:pt x="17854" y="2163"/>
                  </a:lnTo>
                  <a:lnTo>
                    <a:pt x="17623" y="1912"/>
                  </a:lnTo>
                  <a:lnTo>
                    <a:pt x="17333" y="1622"/>
                  </a:lnTo>
                  <a:lnTo>
                    <a:pt x="16986" y="1371"/>
                  </a:lnTo>
                  <a:lnTo>
                    <a:pt x="16619" y="1140"/>
                  </a:lnTo>
                  <a:lnTo>
                    <a:pt x="16214" y="947"/>
                  </a:lnTo>
                  <a:lnTo>
                    <a:pt x="15770" y="773"/>
                  </a:lnTo>
                  <a:lnTo>
                    <a:pt x="15306" y="619"/>
                  </a:lnTo>
                  <a:lnTo>
                    <a:pt x="14805" y="483"/>
                  </a:lnTo>
                  <a:lnTo>
                    <a:pt x="14284" y="387"/>
                  </a:lnTo>
                  <a:lnTo>
                    <a:pt x="13338" y="233"/>
                  </a:lnTo>
                  <a:lnTo>
                    <a:pt x="12431" y="136"/>
                  </a:lnTo>
                  <a:lnTo>
                    <a:pt x="11543" y="59"/>
                  </a:lnTo>
                  <a:lnTo>
                    <a:pt x="10674" y="20"/>
                  </a:ln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10"/>
            <p:cNvSpPr/>
            <p:nvPr/>
          </p:nvSpPr>
          <p:spPr>
            <a:xfrm>
              <a:off x="2370150" y="5081675"/>
              <a:ext cx="176625" cy="235500"/>
            </a:xfrm>
            <a:custGeom>
              <a:avLst/>
              <a:gdLst/>
              <a:ahLst/>
              <a:cxnLst/>
              <a:rect l="l" t="t" r="r" b="b"/>
              <a:pathLst>
                <a:path w="7065" h="9420" extrusionOk="0">
                  <a:moveTo>
                    <a:pt x="174" y="1"/>
                  </a:moveTo>
                  <a:lnTo>
                    <a:pt x="77" y="464"/>
                  </a:lnTo>
                  <a:lnTo>
                    <a:pt x="39" y="908"/>
                  </a:lnTo>
                  <a:lnTo>
                    <a:pt x="0" y="1371"/>
                  </a:lnTo>
                  <a:lnTo>
                    <a:pt x="0" y="1834"/>
                  </a:lnTo>
                  <a:lnTo>
                    <a:pt x="0" y="2278"/>
                  </a:lnTo>
                  <a:lnTo>
                    <a:pt x="58" y="2741"/>
                  </a:lnTo>
                  <a:lnTo>
                    <a:pt x="116" y="3205"/>
                  </a:lnTo>
                  <a:lnTo>
                    <a:pt x="212" y="3668"/>
                  </a:lnTo>
                  <a:lnTo>
                    <a:pt x="309" y="4112"/>
                  </a:lnTo>
                  <a:lnTo>
                    <a:pt x="444" y="4556"/>
                  </a:lnTo>
                  <a:lnTo>
                    <a:pt x="598" y="4999"/>
                  </a:lnTo>
                  <a:lnTo>
                    <a:pt x="791" y="5424"/>
                  </a:lnTo>
                  <a:lnTo>
                    <a:pt x="984" y="5849"/>
                  </a:lnTo>
                  <a:lnTo>
                    <a:pt x="1216" y="6254"/>
                  </a:lnTo>
                  <a:lnTo>
                    <a:pt x="1448" y="6659"/>
                  </a:lnTo>
                  <a:lnTo>
                    <a:pt x="1718" y="7026"/>
                  </a:lnTo>
                  <a:lnTo>
                    <a:pt x="1949" y="7354"/>
                  </a:lnTo>
                  <a:lnTo>
                    <a:pt x="2220" y="7663"/>
                  </a:lnTo>
                  <a:lnTo>
                    <a:pt x="2490" y="7953"/>
                  </a:lnTo>
                  <a:lnTo>
                    <a:pt x="2799" y="8223"/>
                  </a:lnTo>
                  <a:lnTo>
                    <a:pt x="3108" y="8474"/>
                  </a:lnTo>
                  <a:lnTo>
                    <a:pt x="3436" y="8705"/>
                  </a:lnTo>
                  <a:lnTo>
                    <a:pt x="3802" y="8898"/>
                  </a:lnTo>
                  <a:lnTo>
                    <a:pt x="4169" y="9072"/>
                  </a:lnTo>
                  <a:lnTo>
                    <a:pt x="4516" y="9188"/>
                  </a:lnTo>
                  <a:lnTo>
                    <a:pt x="4864" y="9284"/>
                  </a:lnTo>
                  <a:lnTo>
                    <a:pt x="5231" y="9342"/>
                  </a:lnTo>
                  <a:lnTo>
                    <a:pt x="5578" y="9381"/>
                  </a:lnTo>
                  <a:lnTo>
                    <a:pt x="5945" y="9400"/>
                  </a:lnTo>
                  <a:lnTo>
                    <a:pt x="6311" y="9419"/>
                  </a:lnTo>
                  <a:lnTo>
                    <a:pt x="7064" y="9400"/>
                  </a:lnTo>
                  <a:lnTo>
                    <a:pt x="6929" y="8203"/>
                  </a:lnTo>
                  <a:lnTo>
                    <a:pt x="6852" y="7586"/>
                  </a:lnTo>
                  <a:lnTo>
                    <a:pt x="6755" y="6987"/>
                  </a:lnTo>
                  <a:lnTo>
                    <a:pt x="6640" y="6389"/>
                  </a:lnTo>
                  <a:lnTo>
                    <a:pt x="6504" y="5810"/>
                  </a:lnTo>
                  <a:lnTo>
                    <a:pt x="6331" y="5231"/>
                  </a:lnTo>
                  <a:lnTo>
                    <a:pt x="6138" y="4652"/>
                  </a:lnTo>
                  <a:lnTo>
                    <a:pt x="5906" y="4092"/>
                  </a:lnTo>
                  <a:lnTo>
                    <a:pt x="5771" y="3803"/>
                  </a:lnTo>
                  <a:lnTo>
                    <a:pt x="5617" y="3533"/>
                  </a:lnTo>
                  <a:lnTo>
                    <a:pt x="5462" y="3262"/>
                  </a:lnTo>
                  <a:lnTo>
                    <a:pt x="5308" y="3012"/>
                  </a:lnTo>
                  <a:lnTo>
                    <a:pt x="5115" y="2761"/>
                  </a:lnTo>
                  <a:lnTo>
                    <a:pt x="4941" y="2510"/>
                  </a:lnTo>
                  <a:lnTo>
                    <a:pt x="4729" y="2278"/>
                  </a:lnTo>
                  <a:lnTo>
                    <a:pt x="4516" y="2046"/>
                  </a:lnTo>
                  <a:lnTo>
                    <a:pt x="4304" y="1834"/>
                  </a:lnTo>
                  <a:lnTo>
                    <a:pt x="4073" y="1641"/>
                  </a:lnTo>
                  <a:lnTo>
                    <a:pt x="3822" y="1448"/>
                  </a:lnTo>
                  <a:lnTo>
                    <a:pt x="3571" y="1274"/>
                  </a:lnTo>
                  <a:lnTo>
                    <a:pt x="3301" y="1101"/>
                  </a:lnTo>
                  <a:lnTo>
                    <a:pt x="3030" y="966"/>
                  </a:lnTo>
                  <a:lnTo>
                    <a:pt x="2625" y="773"/>
                  </a:lnTo>
                  <a:lnTo>
                    <a:pt x="2200" y="618"/>
                  </a:lnTo>
                  <a:lnTo>
                    <a:pt x="1756" y="483"/>
                  </a:lnTo>
                  <a:lnTo>
                    <a:pt x="1332" y="348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10"/>
            <p:cNvSpPr/>
            <p:nvPr/>
          </p:nvSpPr>
          <p:spPr>
            <a:xfrm>
              <a:off x="2373525" y="5082650"/>
              <a:ext cx="174700" cy="235975"/>
            </a:xfrm>
            <a:custGeom>
              <a:avLst/>
              <a:gdLst/>
              <a:ahLst/>
              <a:cxnLst/>
              <a:rect l="l" t="t" r="r" b="b"/>
              <a:pathLst>
                <a:path w="6988" h="9439" extrusionOk="0">
                  <a:moveTo>
                    <a:pt x="58" y="0"/>
                  </a:moveTo>
                  <a:lnTo>
                    <a:pt x="0" y="19"/>
                  </a:lnTo>
                  <a:lnTo>
                    <a:pt x="0" y="77"/>
                  </a:lnTo>
                  <a:lnTo>
                    <a:pt x="19" y="116"/>
                  </a:lnTo>
                  <a:lnTo>
                    <a:pt x="560" y="521"/>
                  </a:lnTo>
                  <a:lnTo>
                    <a:pt x="1081" y="965"/>
                  </a:lnTo>
                  <a:lnTo>
                    <a:pt x="1583" y="1448"/>
                  </a:lnTo>
                  <a:lnTo>
                    <a:pt x="2085" y="1969"/>
                  </a:lnTo>
                  <a:lnTo>
                    <a:pt x="2567" y="2509"/>
                  </a:lnTo>
                  <a:lnTo>
                    <a:pt x="3050" y="3088"/>
                  </a:lnTo>
                  <a:lnTo>
                    <a:pt x="3513" y="3706"/>
                  </a:lnTo>
                  <a:lnTo>
                    <a:pt x="3995" y="4381"/>
                  </a:lnTo>
                  <a:lnTo>
                    <a:pt x="4381" y="4980"/>
                  </a:lnTo>
                  <a:lnTo>
                    <a:pt x="4768" y="5597"/>
                  </a:lnTo>
                  <a:lnTo>
                    <a:pt x="5154" y="6234"/>
                  </a:lnTo>
                  <a:lnTo>
                    <a:pt x="5501" y="6871"/>
                  </a:lnTo>
                  <a:lnTo>
                    <a:pt x="6215" y="8145"/>
                  </a:lnTo>
                  <a:lnTo>
                    <a:pt x="6871" y="9419"/>
                  </a:lnTo>
                  <a:lnTo>
                    <a:pt x="6910" y="9438"/>
                  </a:lnTo>
                  <a:lnTo>
                    <a:pt x="6968" y="9438"/>
                  </a:lnTo>
                  <a:lnTo>
                    <a:pt x="6987" y="9400"/>
                  </a:lnTo>
                  <a:lnTo>
                    <a:pt x="6987" y="9342"/>
                  </a:lnTo>
                  <a:lnTo>
                    <a:pt x="6312" y="8068"/>
                  </a:lnTo>
                  <a:lnTo>
                    <a:pt x="5617" y="6794"/>
                  </a:lnTo>
                  <a:lnTo>
                    <a:pt x="5269" y="6157"/>
                  </a:lnTo>
                  <a:lnTo>
                    <a:pt x="4883" y="5540"/>
                  </a:lnTo>
                  <a:lnTo>
                    <a:pt x="4497" y="4922"/>
                  </a:lnTo>
                  <a:lnTo>
                    <a:pt x="4092" y="4304"/>
                  </a:lnTo>
                  <a:lnTo>
                    <a:pt x="3629" y="3629"/>
                  </a:lnTo>
                  <a:lnTo>
                    <a:pt x="3146" y="3011"/>
                  </a:lnTo>
                  <a:lnTo>
                    <a:pt x="2664" y="2413"/>
                  </a:lnTo>
                  <a:lnTo>
                    <a:pt x="2181" y="1872"/>
                  </a:lnTo>
                  <a:lnTo>
                    <a:pt x="1679" y="1351"/>
                  </a:lnTo>
                  <a:lnTo>
                    <a:pt x="1158" y="869"/>
                  </a:lnTo>
                  <a:lnTo>
                    <a:pt x="637" y="425"/>
                  </a:lnTo>
                  <a:lnTo>
                    <a:pt x="97" y="1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10"/>
            <p:cNvSpPr/>
            <p:nvPr/>
          </p:nvSpPr>
          <p:spPr>
            <a:xfrm>
              <a:off x="2540950" y="5039700"/>
              <a:ext cx="168425" cy="294850"/>
            </a:xfrm>
            <a:custGeom>
              <a:avLst/>
              <a:gdLst/>
              <a:ahLst/>
              <a:cxnLst/>
              <a:rect l="l" t="t" r="r" b="b"/>
              <a:pathLst>
                <a:path w="6737" h="11794" extrusionOk="0">
                  <a:moveTo>
                    <a:pt x="5829" y="0"/>
                  </a:moveTo>
                  <a:lnTo>
                    <a:pt x="5386" y="193"/>
                  </a:lnTo>
                  <a:lnTo>
                    <a:pt x="4942" y="425"/>
                  </a:lnTo>
                  <a:lnTo>
                    <a:pt x="4517" y="657"/>
                  </a:lnTo>
                  <a:lnTo>
                    <a:pt x="4092" y="927"/>
                  </a:lnTo>
                  <a:lnTo>
                    <a:pt x="3706" y="1216"/>
                  </a:lnTo>
                  <a:lnTo>
                    <a:pt x="3320" y="1544"/>
                  </a:lnTo>
                  <a:lnTo>
                    <a:pt x="2934" y="1873"/>
                  </a:lnTo>
                  <a:lnTo>
                    <a:pt x="2587" y="2220"/>
                  </a:lnTo>
                  <a:lnTo>
                    <a:pt x="2240" y="2587"/>
                  </a:lnTo>
                  <a:lnTo>
                    <a:pt x="1931" y="2973"/>
                  </a:lnTo>
                  <a:lnTo>
                    <a:pt x="1622" y="3378"/>
                  </a:lnTo>
                  <a:lnTo>
                    <a:pt x="1352" y="3803"/>
                  </a:lnTo>
                  <a:lnTo>
                    <a:pt x="1101" y="4227"/>
                  </a:lnTo>
                  <a:lnTo>
                    <a:pt x="869" y="4671"/>
                  </a:lnTo>
                  <a:lnTo>
                    <a:pt x="657" y="5134"/>
                  </a:lnTo>
                  <a:lnTo>
                    <a:pt x="464" y="5598"/>
                  </a:lnTo>
                  <a:lnTo>
                    <a:pt x="329" y="6003"/>
                  </a:lnTo>
                  <a:lnTo>
                    <a:pt x="213" y="6408"/>
                  </a:lnTo>
                  <a:lnTo>
                    <a:pt x="116" y="6852"/>
                  </a:lnTo>
                  <a:lnTo>
                    <a:pt x="39" y="7277"/>
                  </a:lnTo>
                  <a:lnTo>
                    <a:pt x="1" y="7701"/>
                  </a:lnTo>
                  <a:lnTo>
                    <a:pt x="1" y="8145"/>
                  </a:lnTo>
                  <a:lnTo>
                    <a:pt x="39" y="8570"/>
                  </a:lnTo>
                  <a:lnTo>
                    <a:pt x="97" y="9014"/>
                  </a:lnTo>
                  <a:lnTo>
                    <a:pt x="213" y="9400"/>
                  </a:lnTo>
                  <a:lnTo>
                    <a:pt x="348" y="9767"/>
                  </a:lnTo>
                  <a:lnTo>
                    <a:pt x="502" y="10114"/>
                  </a:lnTo>
                  <a:lnTo>
                    <a:pt x="676" y="10461"/>
                  </a:lnTo>
                  <a:lnTo>
                    <a:pt x="869" y="10790"/>
                  </a:lnTo>
                  <a:lnTo>
                    <a:pt x="1081" y="11137"/>
                  </a:lnTo>
                  <a:lnTo>
                    <a:pt x="1545" y="11793"/>
                  </a:lnTo>
                  <a:lnTo>
                    <a:pt x="2548" y="10944"/>
                  </a:lnTo>
                  <a:lnTo>
                    <a:pt x="3031" y="10519"/>
                  </a:lnTo>
                  <a:lnTo>
                    <a:pt x="3513" y="10075"/>
                  </a:lnTo>
                  <a:lnTo>
                    <a:pt x="3977" y="9632"/>
                  </a:lnTo>
                  <a:lnTo>
                    <a:pt x="4440" y="9149"/>
                  </a:lnTo>
                  <a:lnTo>
                    <a:pt x="4864" y="8647"/>
                  </a:lnTo>
                  <a:lnTo>
                    <a:pt x="5250" y="8126"/>
                  </a:lnTo>
                  <a:lnTo>
                    <a:pt x="5443" y="7856"/>
                  </a:lnTo>
                  <a:lnTo>
                    <a:pt x="5617" y="7586"/>
                  </a:lnTo>
                  <a:lnTo>
                    <a:pt x="5791" y="7296"/>
                  </a:lnTo>
                  <a:lnTo>
                    <a:pt x="5945" y="7007"/>
                  </a:lnTo>
                  <a:lnTo>
                    <a:pt x="6080" y="6698"/>
                  </a:lnTo>
                  <a:lnTo>
                    <a:pt x="6216" y="6389"/>
                  </a:lnTo>
                  <a:lnTo>
                    <a:pt x="6331" y="6080"/>
                  </a:lnTo>
                  <a:lnTo>
                    <a:pt x="6447" y="5771"/>
                  </a:lnTo>
                  <a:lnTo>
                    <a:pt x="6544" y="5443"/>
                  </a:lnTo>
                  <a:lnTo>
                    <a:pt x="6621" y="5134"/>
                  </a:lnTo>
                  <a:lnTo>
                    <a:pt x="6679" y="4806"/>
                  </a:lnTo>
                  <a:lnTo>
                    <a:pt x="6717" y="4478"/>
                  </a:lnTo>
                  <a:lnTo>
                    <a:pt x="6737" y="4131"/>
                  </a:lnTo>
                  <a:lnTo>
                    <a:pt x="6737" y="3803"/>
                  </a:lnTo>
                  <a:lnTo>
                    <a:pt x="6737" y="3475"/>
                  </a:lnTo>
                  <a:lnTo>
                    <a:pt x="6698" y="3146"/>
                  </a:lnTo>
                  <a:lnTo>
                    <a:pt x="6621" y="2664"/>
                  </a:lnTo>
                  <a:lnTo>
                    <a:pt x="6505" y="2181"/>
                  </a:lnTo>
                  <a:lnTo>
                    <a:pt x="6370" y="1718"/>
                  </a:lnTo>
                  <a:lnTo>
                    <a:pt x="6216" y="1236"/>
                  </a:lnTo>
                  <a:lnTo>
                    <a:pt x="58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10"/>
            <p:cNvSpPr/>
            <p:nvPr/>
          </p:nvSpPr>
          <p:spPr>
            <a:xfrm>
              <a:off x="2577625" y="5040175"/>
              <a:ext cx="109075" cy="296775"/>
            </a:xfrm>
            <a:custGeom>
              <a:avLst/>
              <a:gdLst/>
              <a:ahLst/>
              <a:cxnLst/>
              <a:rect l="l" t="t" r="r" b="b"/>
              <a:pathLst>
                <a:path w="4363" h="11871" extrusionOk="0">
                  <a:moveTo>
                    <a:pt x="4285" y="1"/>
                  </a:moveTo>
                  <a:lnTo>
                    <a:pt x="4247" y="20"/>
                  </a:lnTo>
                  <a:lnTo>
                    <a:pt x="4227" y="59"/>
                  </a:lnTo>
                  <a:lnTo>
                    <a:pt x="4189" y="792"/>
                  </a:lnTo>
                  <a:lnTo>
                    <a:pt x="4092" y="1506"/>
                  </a:lnTo>
                  <a:lnTo>
                    <a:pt x="3976" y="2259"/>
                  </a:lnTo>
                  <a:lnTo>
                    <a:pt x="3803" y="3012"/>
                  </a:lnTo>
                  <a:lnTo>
                    <a:pt x="3610" y="3784"/>
                  </a:lnTo>
                  <a:lnTo>
                    <a:pt x="3378" y="4556"/>
                  </a:lnTo>
                  <a:lnTo>
                    <a:pt x="3108" y="5347"/>
                  </a:lnTo>
                  <a:lnTo>
                    <a:pt x="2780" y="6158"/>
                  </a:lnTo>
                  <a:lnTo>
                    <a:pt x="2490" y="6891"/>
                  </a:lnTo>
                  <a:lnTo>
                    <a:pt x="2162" y="7605"/>
                  </a:lnTo>
                  <a:lnTo>
                    <a:pt x="1815" y="8319"/>
                  </a:lnTo>
                  <a:lnTo>
                    <a:pt x="1467" y="9014"/>
                  </a:lnTo>
                  <a:lnTo>
                    <a:pt x="753" y="10404"/>
                  </a:lnTo>
                  <a:lnTo>
                    <a:pt x="0" y="11755"/>
                  </a:lnTo>
                  <a:lnTo>
                    <a:pt x="0" y="11813"/>
                  </a:lnTo>
                  <a:lnTo>
                    <a:pt x="39" y="11851"/>
                  </a:lnTo>
                  <a:lnTo>
                    <a:pt x="78" y="11871"/>
                  </a:lnTo>
                  <a:lnTo>
                    <a:pt x="97" y="11851"/>
                  </a:lnTo>
                  <a:lnTo>
                    <a:pt x="136" y="11832"/>
                  </a:lnTo>
                  <a:lnTo>
                    <a:pt x="869" y="10462"/>
                  </a:lnTo>
                  <a:lnTo>
                    <a:pt x="1602" y="9072"/>
                  </a:lnTo>
                  <a:lnTo>
                    <a:pt x="1950" y="8377"/>
                  </a:lnTo>
                  <a:lnTo>
                    <a:pt x="2297" y="7663"/>
                  </a:lnTo>
                  <a:lnTo>
                    <a:pt x="2606" y="6949"/>
                  </a:lnTo>
                  <a:lnTo>
                    <a:pt x="2915" y="6216"/>
                  </a:lnTo>
                  <a:lnTo>
                    <a:pt x="3224" y="5405"/>
                  </a:lnTo>
                  <a:lnTo>
                    <a:pt x="3513" y="4594"/>
                  </a:lnTo>
                  <a:lnTo>
                    <a:pt x="3745" y="3803"/>
                  </a:lnTo>
                  <a:lnTo>
                    <a:pt x="3938" y="3031"/>
                  </a:lnTo>
                  <a:lnTo>
                    <a:pt x="4112" y="2278"/>
                  </a:lnTo>
                  <a:lnTo>
                    <a:pt x="4227" y="1525"/>
                  </a:lnTo>
                  <a:lnTo>
                    <a:pt x="4324" y="792"/>
                  </a:lnTo>
                  <a:lnTo>
                    <a:pt x="4362" y="78"/>
                  </a:lnTo>
                  <a:lnTo>
                    <a:pt x="4362" y="20"/>
                  </a:lnTo>
                  <a:lnTo>
                    <a:pt x="4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10"/>
            <p:cNvSpPr/>
            <p:nvPr/>
          </p:nvSpPr>
          <p:spPr>
            <a:xfrm>
              <a:off x="2591625" y="5209075"/>
              <a:ext cx="128850" cy="92650"/>
            </a:xfrm>
            <a:custGeom>
              <a:avLst/>
              <a:gdLst/>
              <a:ahLst/>
              <a:cxnLst/>
              <a:rect l="l" t="t" r="r" b="b"/>
              <a:pathLst>
                <a:path w="5154" h="3706" extrusionOk="0">
                  <a:moveTo>
                    <a:pt x="2046" y="0"/>
                  </a:moveTo>
                  <a:lnTo>
                    <a:pt x="1834" y="19"/>
                  </a:lnTo>
                  <a:lnTo>
                    <a:pt x="1621" y="58"/>
                  </a:lnTo>
                  <a:lnTo>
                    <a:pt x="1409" y="97"/>
                  </a:lnTo>
                  <a:lnTo>
                    <a:pt x="1216" y="174"/>
                  </a:lnTo>
                  <a:lnTo>
                    <a:pt x="1023" y="251"/>
                  </a:lnTo>
                  <a:lnTo>
                    <a:pt x="849" y="347"/>
                  </a:lnTo>
                  <a:lnTo>
                    <a:pt x="695" y="444"/>
                  </a:lnTo>
                  <a:lnTo>
                    <a:pt x="541" y="579"/>
                  </a:lnTo>
                  <a:lnTo>
                    <a:pt x="386" y="733"/>
                  </a:lnTo>
                  <a:lnTo>
                    <a:pt x="290" y="869"/>
                  </a:lnTo>
                  <a:lnTo>
                    <a:pt x="193" y="1004"/>
                  </a:lnTo>
                  <a:lnTo>
                    <a:pt x="116" y="1177"/>
                  </a:lnTo>
                  <a:lnTo>
                    <a:pt x="58" y="1370"/>
                  </a:lnTo>
                  <a:lnTo>
                    <a:pt x="20" y="1563"/>
                  </a:lnTo>
                  <a:lnTo>
                    <a:pt x="0" y="1756"/>
                  </a:lnTo>
                  <a:lnTo>
                    <a:pt x="20" y="1969"/>
                  </a:lnTo>
                  <a:lnTo>
                    <a:pt x="39" y="2162"/>
                  </a:lnTo>
                  <a:lnTo>
                    <a:pt x="97" y="2355"/>
                  </a:lnTo>
                  <a:lnTo>
                    <a:pt x="193" y="2528"/>
                  </a:lnTo>
                  <a:lnTo>
                    <a:pt x="290" y="2702"/>
                  </a:lnTo>
                  <a:lnTo>
                    <a:pt x="406" y="2857"/>
                  </a:lnTo>
                  <a:lnTo>
                    <a:pt x="541" y="2992"/>
                  </a:lnTo>
                  <a:lnTo>
                    <a:pt x="695" y="3127"/>
                  </a:lnTo>
                  <a:lnTo>
                    <a:pt x="849" y="3243"/>
                  </a:lnTo>
                  <a:lnTo>
                    <a:pt x="1023" y="3339"/>
                  </a:lnTo>
                  <a:lnTo>
                    <a:pt x="1216" y="3436"/>
                  </a:lnTo>
                  <a:lnTo>
                    <a:pt x="1390" y="3493"/>
                  </a:lnTo>
                  <a:lnTo>
                    <a:pt x="1583" y="3551"/>
                  </a:lnTo>
                  <a:lnTo>
                    <a:pt x="1776" y="3609"/>
                  </a:lnTo>
                  <a:lnTo>
                    <a:pt x="2162" y="3667"/>
                  </a:lnTo>
                  <a:lnTo>
                    <a:pt x="2567" y="3686"/>
                  </a:lnTo>
                  <a:lnTo>
                    <a:pt x="2953" y="3706"/>
                  </a:lnTo>
                  <a:lnTo>
                    <a:pt x="3281" y="3706"/>
                  </a:lnTo>
                  <a:lnTo>
                    <a:pt x="3590" y="3686"/>
                  </a:lnTo>
                  <a:lnTo>
                    <a:pt x="3918" y="3629"/>
                  </a:lnTo>
                  <a:lnTo>
                    <a:pt x="4073" y="3590"/>
                  </a:lnTo>
                  <a:lnTo>
                    <a:pt x="4208" y="3551"/>
                  </a:lnTo>
                  <a:lnTo>
                    <a:pt x="4362" y="3474"/>
                  </a:lnTo>
                  <a:lnTo>
                    <a:pt x="4497" y="3397"/>
                  </a:lnTo>
                  <a:lnTo>
                    <a:pt x="4632" y="3320"/>
                  </a:lnTo>
                  <a:lnTo>
                    <a:pt x="4768" y="3223"/>
                  </a:lnTo>
                  <a:lnTo>
                    <a:pt x="4864" y="3107"/>
                  </a:lnTo>
                  <a:lnTo>
                    <a:pt x="4961" y="2972"/>
                  </a:lnTo>
                  <a:lnTo>
                    <a:pt x="5038" y="2837"/>
                  </a:lnTo>
                  <a:lnTo>
                    <a:pt x="5115" y="2702"/>
                  </a:lnTo>
                  <a:lnTo>
                    <a:pt x="5154" y="2490"/>
                  </a:lnTo>
                  <a:lnTo>
                    <a:pt x="5154" y="2278"/>
                  </a:lnTo>
                  <a:lnTo>
                    <a:pt x="5154" y="2162"/>
                  </a:lnTo>
                  <a:lnTo>
                    <a:pt x="5115" y="1969"/>
                  </a:lnTo>
                  <a:lnTo>
                    <a:pt x="5057" y="1776"/>
                  </a:lnTo>
                  <a:lnTo>
                    <a:pt x="4961" y="1525"/>
                  </a:lnTo>
                  <a:lnTo>
                    <a:pt x="4825" y="1293"/>
                  </a:lnTo>
                  <a:lnTo>
                    <a:pt x="4690" y="1081"/>
                  </a:lnTo>
                  <a:lnTo>
                    <a:pt x="4517" y="888"/>
                  </a:lnTo>
                  <a:lnTo>
                    <a:pt x="4324" y="695"/>
                  </a:lnTo>
                  <a:lnTo>
                    <a:pt x="4111" y="540"/>
                  </a:lnTo>
                  <a:lnTo>
                    <a:pt x="3880" y="405"/>
                  </a:lnTo>
                  <a:lnTo>
                    <a:pt x="3648" y="270"/>
                  </a:lnTo>
                  <a:lnTo>
                    <a:pt x="3474" y="212"/>
                  </a:lnTo>
                  <a:lnTo>
                    <a:pt x="3281" y="135"/>
                  </a:lnTo>
                  <a:lnTo>
                    <a:pt x="3088" y="97"/>
                  </a:lnTo>
                  <a:lnTo>
                    <a:pt x="2895" y="58"/>
                  </a:lnTo>
                  <a:lnTo>
                    <a:pt x="2683" y="19"/>
                  </a:lnTo>
                  <a:lnTo>
                    <a:pt x="24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10"/>
            <p:cNvSpPr/>
            <p:nvPr/>
          </p:nvSpPr>
          <p:spPr>
            <a:xfrm>
              <a:off x="2601275" y="5222575"/>
              <a:ext cx="119200" cy="51650"/>
            </a:xfrm>
            <a:custGeom>
              <a:avLst/>
              <a:gdLst/>
              <a:ahLst/>
              <a:cxnLst/>
              <a:rect l="l" t="t" r="r" b="b"/>
              <a:pathLst>
                <a:path w="4768" h="2066" extrusionOk="0">
                  <a:moveTo>
                    <a:pt x="406" y="0"/>
                  </a:moveTo>
                  <a:lnTo>
                    <a:pt x="270" y="20"/>
                  </a:lnTo>
                  <a:lnTo>
                    <a:pt x="155" y="39"/>
                  </a:lnTo>
                  <a:lnTo>
                    <a:pt x="0" y="193"/>
                  </a:lnTo>
                  <a:lnTo>
                    <a:pt x="155" y="136"/>
                  </a:lnTo>
                  <a:lnTo>
                    <a:pt x="309" y="116"/>
                  </a:lnTo>
                  <a:lnTo>
                    <a:pt x="483" y="97"/>
                  </a:lnTo>
                  <a:lnTo>
                    <a:pt x="637" y="136"/>
                  </a:lnTo>
                  <a:lnTo>
                    <a:pt x="753" y="155"/>
                  </a:lnTo>
                  <a:lnTo>
                    <a:pt x="849" y="193"/>
                  </a:lnTo>
                  <a:lnTo>
                    <a:pt x="965" y="251"/>
                  </a:lnTo>
                  <a:lnTo>
                    <a:pt x="1062" y="329"/>
                  </a:lnTo>
                  <a:lnTo>
                    <a:pt x="1274" y="502"/>
                  </a:lnTo>
                  <a:lnTo>
                    <a:pt x="1467" y="734"/>
                  </a:lnTo>
                  <a:lnTo>
                    <a:pt x="1679" y="985"/>
                  </a:lnTo>
                  <a:lnTo>
                    <a:pt x="1911" y="1294"/>
                  </a:lnTo>
                  <a:lnTo>
                    <a:pt x="2027" y="1429"/>
                  </a:lnTo>
                  <a:lnTo>
                    <a:pt x="2162" y="1564"/>
                  </a:lnTo>
                  <a:lnTo>
                    <a:pt x="2316" y="1680"/>
                  </a:lnTo>
                  <a:lnTo>
                    <a:pt x="2471" y="1776"/>
                  </a:lnTo>
                  <a:lnTo>
                    <a:pt x="2625" y="1873"/>
                  </a:lnTo>
                  <a:lnTo>
                    <a:pt x="2799" y="1950"/>
                  </a:lnTo>
                  <a:lnTo>
                    <a:pt x="2992" y="2008"/>
                  </a:lnTo>
                  <a:lnTo>
                    <a:pt x="3166" y="2046"/>
                  </a:lnTo>
                  <a:lnTo>
                    <a:pt x="3359" y="2066"/>
                  </a:lnTo>
                  <a:lnTo>
                    <a:pt x="3822" y="2066"/>
                  </a:lnTo>
                  <a:lnTo>
                    <a:pt x="4073" y="2008"/>
                  </a:lnTo>
                  <a:lnTo>
                    <a:pt x="4246" y="1969"/>
                  </a:lnTo>
                  <a:lnTo>
                    <a:pt x="4420" y="1911"/>
                  </a:lnTo>
                  <a:lnTo>
                    <a:pt x="4594" y="1834"/>
                  </a:lnTo>
                  <a:lnTo>
                    <a:pt x="4768" y="1738"/>
                  </a:lnTo>
                  <a:lnTo>
                    <a:pt x="4768" y="1622"/>
                  </a:lnTo>
                  <a:lnTo>
                    <a:pt x="4594" y="1718"/>
                  </a:lnTo>
                  <a:lnTo>
                    <a:pt x="4420" y="1795"/>
                  </a:lnTo>
                  <a:lnTo>
                    <a:pt x="4227" y="1853"/>
                  </a:lnTo>
                  <a:lnTo>
                    <a:pt x="4053" y="1911"/>
                  </a:lnTo>
                  <a:lnTo>
                    <a:pt x="3803" y="1950"/>
                  </a:lnTo>
                  <a:lnTo>
                    <a:pt x="3552" y="1969"/>
                  </a:lnTo>
                  <a:lnTo>
                    <a:pt x="3301" y="1950"/>
                  </a:lnTo>
                  <a:lnTo>
                    <a:pt x="3069" y="1911"/>
                  </a:lnTo>
                  <a:lnTo>
                    <a:pt x="2837" y="1834"/>
                  </a:lnTo>
                  <a:lnTo>
                    <a:pt x="2625" y="1757"/>
                  </a:lnTo>
                  <a:lnTo>
                    <a:pt x="2413" y="1622"/>
                  </a:lnTo>
                  <a:lnTo>
                    <a:pt x="2239" y="1487"/>
                  </a:lnTo>
                  <a:lnTo>
                    <a:pt x="2104" y="1351"/>
                  </a:lnTo>
                  <a:lnTo>
                    <a:pt x="1988" y="1216"/>
                  </a:lnTo>
                  <a:lnTo>
                    <a:pt x="1757" y="927"/>
                  </a:lnTo>
                  <a:lnTo>
                    <a:pt x="1564" y="657"/>
                  </a:lnTo>
                  <a:lnTo>
                    <a:pt x="1332" y="406"/>
                  </a:lnTo>
                  <a:lnTo>
                    <a:pt x="1120" y="232"/>
                  </a:lnTo>
                  <a:lnTo>
                    <a:pt x="1004" y="155"/>
                  </a:lnTo>
                  <a:lnTo>
                    <a:pt x="888" y="97"/>
                  </a:lnTo>
                  <a:lnTo>
                    <a:pt x="792" y="58"/>
                  </a:lnTo>
                  <a:lnTo>
                    <a:pt x="676" y="2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10"/>
            <p:cNvSpPr/>
            <p:nvPr/>
          </p:nvSpPr>
          <p:spPr>
            <a:xfrm>
              <a:off x="2458925" y="5283850"/>
              <a:ext cx="143325" cy="124025"/>
            </a:xfrm>
            <a:custGeom>
              <a:avLst/>
              <a:gdLst/>
              <a:ahLst/>
              <a:cxnLst/>
              <a:rect l="l" t="t" r="r" b="b"/>
              <a:pathLst>
                <a:path w="5733" h="4961" extrusionOk="0">
                  <a:moveTo>
                    <a:pt x="3301" y="1"/>
                  </a:moveTo>
                  <a:lnTo>
                    <a:pt x="3089" y="20"/>
                  </a:lnTo>
                  <a:lnTo>
                    <a:pt x="2664" y="78"/>
                  </a:lnTo>
                  <a:lnTo>
                    <a:pt x="2259" y="194"/>
                  </a:lnTo>
                  <a:lnTo>
                    <a:pt x="1892" y="329"/>
                  </a:lnTo>
                  <a:lnTo>
                    <a:pt x="1583" y="483"/>
                  </a:lnTo>
                  <a:lnTo>
                    <a:pt x="1313" y="657"/>
                  </a:lnTo>
                  <a:lnTo>
                    <a:pt x="1062" y="869"/>
                  </a:lnTo>
                  <a:lnTo>
                    <a:pt x="811" y="1101"/>
                  </a:lnTo>
                  <a:lnTo>
                    <a:pt x="599" y="1371"/>
                  </a:lnTo>
                  <a:lnTo>
                    <a:pt x="425" y="1641"/>
                  </a:lnTo>
                  <a:lnTo>
                    <a:pt x="271" y="1931"/>
                  </a:lnTo>
                  <a:lnTo>
                    <a:pt x="136" y="2240"/>
                  </a:lnTo>
                  <a:lnTo>
                    <a:pt x="78" y="2413"/>
                  </a:lnTo>
                  <a:lnTo>
                    <a:pt x="39" y="2587"/>
                  </a:lnTo>
                  <a:lnTo>
                    <a:pt x="20" y="2761"/>
                  </a:lnTo>
                  <a:lnTo>
                    <a:pt x="0" y="2954"/>
                  </a:lnTo>
                  <a:lnTo>
                    <a:pt x="0" y="3127"/>
                  </a:lnTo>
                  <a:lnTo>
                    <a:pt x="20" y="3301"/>
                  </a:lnTo>
                  <a:lnTo>
                    <a:pt x="58" y="3475"/>
                  </a:lnTo>
                  <a:lnTo>
                    <a:pt x="97" y="3649"/>
                  </a:lnTo>
                  <a:lnTo>
                    <a:pt x="136" y="3764"/>
                  </a:lnTo>
                  <a:lnTo>
                    <a:pt x="232" y="3996"/>
                  </a:lnTo>
                  <a:lnTo>
                    <a:pt x="367" y="4208"/>
                  </a:lnTo>
                  <a:lnTo>
                    <a:pt x="464" y="4324"/>
                  </a:lnTo>
                  <a:lnTo>
                    <a:pt x="579" y="4421"/>
                  </a:lnTo>
                  <a:lnTo>
                    <a:pt x="792" y="4614"/>
                  </a:lnTo>
                  <a:lnTo>
                    <a:pt x="1043" y="4749"/>
                  </a:lnTo>
                  <a:lnTo>
                    <a:pt x="1313" y="4845"/>
                  </a:lnTo>
                  <a:lnTo>
                    <a:pt x="1583" y="4922"/>
                  </a:lnTo>
                  <a:lnTo>
                    <a:pt x="1873" y="4961"/>
                  </a:lnTo>
                  <a:lnTo>
                    <a:pt x="2162" y="4961"/>
                  </a:lnTo>
                  <a:lnTo>
                    <a:pt x="2471" y="4942"/>
                  </a:lnTo>
                  <a:lnTo>
                    <a:pt x="2760" y="4903"/>
                  </a:lnTo>
                  <a:lnTo>
                    <a:pt x="3050" y="4826"/>
                  </a:lnTo>
                  <a:lnTo>
                    <a:pt x="3340" y="4729"/>
                  </a:lnTo>
                  <a:lnTo>
                    <a:pt x="3629" y="4614"/>
                  </a:lnTo>
                  <a:lnTo>
                    <a:pt x="3899" y="4498"/>
                  </a:lnTo>
                  <a:lnTo>
                    <a:pt x="4150" y="4343"/>
                  </a:lnTo>
                  <a:lnTo>
                    <a:pt x="4382" y="4189"/>
                  </a:lnTo>
                  <a:lnTo>
                    <a:pt x="4594" y="4015"/>
                  </a:lnTo>
                  <a:lnTo>
                    <a:pt x="4864" y="3745"/>
                  </a:lnTo>
                  <a:lnTo>
                    <a:pt x="4999" y="3571"/>
                  </a:lnTo>
                  <a:lnTo>
                    <a:pt x="5134" y="3398"/>
                  </a:lnTo>
                  <a:lnTo>
                    <a:pt x="5250" y="3224"/>
                  </a:lnTo>
                  <a:lnTo>
                    <a:pt x="5366" y="3031"/>
                  </a:lnTo>
                  <a:lnTo>
                    <a:pt x="5482" y="2838"/>
                  </a:lnTo>
                  <a:lnTo>
                    <a:pt x="5559" y="2645"/>
                  </a:lnTo>
                  <a:lnTo>
                    <a:pt x="5636" y="2433"/>
                  </a:lnTo>
                  <a:lnTo>
                    <a:pt x="5694" y="2220"/>
                  </a:lnTo>
                  <a:lnTo>
                    <a:pt x="5733" y="2008"/>
                  </a:lnTo>
                  <a:lnTo>
                    <a:pt x="5733" y="1796"/>
                  </a:lnTo>
                  <a:lnTo>
                    <a:pt x="5733" y="1603"/>
                  </a:lnTo>
                  <a:lnTo>
                    <a:pt x="5694" y="1390"/>
                  </a:lnTo>
                  <a:lnTo>
                    <a:pt x="5636" y="1197"/>
                  </a:lnTo>
                  <a:lnTo>
                    <a:pt x="5540" y="1004"/>
                  </a:lnTo>
                  <a:lnTo>
                    <a:pt x="5385" y="792"/>
                  </a:lnTo>
                  <a:lnTo>
                    <a:pt x="5231" y="599"/>
                  </a:lnTo>
                  <a:lnTo>
                    <a:pt x="5057" y="464"/>
                  </a:lnTo>
                  <a:lnTo>
                    <a:pt x="4903" y="348"/>
                  </a:lnTo>
                  <a:lnTo>
                    <a:pt x="4729" y="252"/>
                  </a:lnTo>
                  <a:lnTo>
                    <a:pt x="4536" y="174"/>
                  </a:lnTo>
                  <a:lnTo>
                    <a:pt x="4343" y="116"/>
                  </a:lnTo>
                  <a:lnTo>
                    <a:pt x="4150" y="59"/>
                  </a:lnTo>
                  <a:lnTo>
                    <a:pt x="3938" y="39"/>
                  </a:lnTo>
                  <a:lnTo>
                    <a:pt x="3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10"/>
            <p:cNvSpPr/>
            <p:nvPr/>
          </p:nvSpPr>
          <p:spPr>
            <a:xfrm>
              <a:off x="2461325" y="5294950"/>
              <a:ext cx="128375" cy="84950"/>
            </a:xfrm>
            <a:custGeom>
              <a:avLst/>
              <a:gdLst/>
              <a:ahLst/>
              <a:cxnLst/>
              <a:rect l="l" t="t" r="r" b="b"/>
              <a:pathLst>
                <a:path w="5135" h="3398" extrusionOk="0">
                  <a:moveTo>
                    <a:pt x="4691" y="1"/>
                  </a:moveTo>
                  <a:lnTo>
                    <a:pt x="4402" y="20"/>
                  </a:lnTo>
                  <a:lnTo>
                    <a:pt x="4131" y="97"/>
                  </a:lnTo>
                  <a:lnTo>
                    <a:pt x="3861" y="194"/>
                  </a:lnTo>
                  <a:lnTo>
                    <a:pt x="3668" y="309"/>
                  </a:lnTo>
                  <a:lnTo>
                    <a:pt x="3456" y="425"/>
                  </a:lnTo>
                  <a:lnTo>
                    <a:pt x="3282" y="580"/>
                  </a:lnTo>
                  <a:lnTo>
                    <a:pt x="3108" y="753"/>
                  </a:lnTo>
                  <a:lnTo>
                    <a:pt x="2935" y="946"/>
                  </a:lnTo>
                  <a:lnTo>
                    <a:pt x="2780" y="1159"/>
                  </a:lnTo>
                  <a:lnTo>
                    <a:pt x="2626" y="1390"/>
                  </a:lnTo>
                  <a:lnTo>
                    <a:pt x="2471" y="1641"/>
                  </a:lnTo>
                  <a:lnTo>
                    <a:pt x="2336" y="1931"/>
                  </a:lnTo>
                  <a:lnTo>
                    <a:pt x="2124" y="2336"/>
                  </a:lnTo>
                  <a:lnTo>
                    <a:pt x="1989" y="2548"/>
                  </a:lnTo>
                  <a:lnTo>
                    <a:pt x="1854" y="2722"/>
                  </a:lnTo>
                  <a:lnTo>
                    <a:pt x="1680" y="2896"/>
                  </a:lnTo>
                  <a:lnTo>
                    <a:pt x="1468" y="3050"/>
                  </a:lnTo>
                  <a:lnTo>
                    <a:pt x="1236" y="3166"/>
                  </a:lnTo>
                  <a:lnTo>
                    <a:pt x="1005" y="3243"/>
                  </a:lnTo>
                  <a:lnTo>
                    <a:pt x="754" y="3282"/>
                  </a:lnTo>
                  <a:lnTo>
                    <a:pt x="503" y="3301"/>
                  </a:lnTo>
                  <a:lnTo>
                    <a:pt x="233" y="3262"/>
                  </a:lnTo>
                  <a:lnTo>
                    <a:pt x="1" y="3205"/>
                  </a:lnTo>
                  <a:lnTo>
                    <a:pt x="1" y="3205"/>
                  </a:lnTo>
                  <a:lnTo>
                    <a:pt x="40" y="3320"/>
                  </a:lnTo>
                  <a:lnTo>
                    <a:pt x="290" y="3378"/>
                  </a:lnTo>
                  <a:lnTo>
                    <a:pt x="541" y="3398"/>
                  </a:lnTo>
                  <a:lnTo>
                    <a:pt x="734" y="3398"/>
                  </a:lnTo>
                  <a:lnTo>
                    <a:pt x="927" y="3359"/>
                  </a:lnTo>
                  <a:lnTo>
                    <a:pt x="1120" y="3320"/>
                  </a:lnTo>
                  <a:lnTo>
                    <a:pt x="1313" y="3243"/>
                  </a:lnTo>
                  <a:lnTo>
                    <a:pt x="1487" y="3166"/>
                  </a:lnTo>
                  <a:lnTo>
                    <a:pt x="1642" y="3050"/>
                  </a:lnTo>
                  <a:lnTo>
                    <a:pt x="1796" y="2934"/>
                  </a:lnTo>
                  <a:lnTo>
                    <a:pt x="1931" y="2799"/>
                  </a:lnTo>
                  <a:lnTo>
                    <a:pt x="2085" y="2606"/>
                  </a:lnTo>
                  <a:lnTo>
                    <a:pt x="2201" y="2394"/>
                  </a:lnTo>
                  <a:lnTo>
                    <a:pt x="2433" y="1969"/>
                  </a:lnTo>
                  <a:lnTo>
                    <a:pt x="2568" y="1699"/>
                  </a:lnTo>
                  <a:lnTo>
                    <a:pt x="2703" y="1448"/>
                  </a:lnTo>
                  <a:lnTo>
                    <a:pt x="2857" y="1217"/>
                  </a:lnTo>
                  <a:lnTo>
                    <a:pt x="3012" y="1024"/>
                  </a:lnTo>
                  <a:lnTo>
                    <a:pt x="3166" y="831"/>
                  </a:lnTo>
                  <a:lnTo>
                    <a:pt x="3340" y="657"/>
                  </a:lnTo>
                  <a:lnTo>
                    <a:pt x="3533" y="522"/>
                  </a:lnTo>
                  <a:lnTo>
                    <a:pt x="3707" y="387"/>
                  </a:lnTo>
                  <a:lnTo>
                    <a:pt x="3900" y="290"/>
                  </a:lnTo>
                  <a:lnTo>
                    <a:pt x="4054" y="232"/>
                  </a:lnTo>
                  <a:lnTo>
                    <a:pt x="4209" y="174"/>
                  </a:lnTo>
                  <a:lnTo>
                    <a:pt x="4363" y="136"/>
                  </a:lnTo>
                  <a:lnTo>
                    <a:pt x="4517" y="116"/>
                  </a:lnTo>
                  <a:lnTo>
                    <a:pt x="4672" y="97"/>
                  </a:lnTo>
                  <a:lnTo>
                    <a:pt x="4826" y="116"/>
                  </a:lnTo>
                  <a:lnTo>
                    <a:pt x="4981" y="136"/>
                  </a:lnTo>
                  <a:lnTo>
                    <a:pt x="5135" y="155"/>
                  </a:lnTo>
                  <a:lnTo>
                    <a:pt x="5135" y="155"/>
                  </a:lnTo>
                  <a:lnTo>
                    <a:pt x="4961" y="20"/>
                  </a:lnTo>
                  <a:lnTo>
                    <a:pt x="46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10"/>
            <p:cNvSpPr/>
            <p:nvPr/>
          </p:nvSpPr>
          <p:spPr>
            <a:xfrm>
              <a:off x="2005825" y="4473225"/>
              <a:ext cx="174225" cy="173250"/>
            </a:xfrm>
            <a:custGeom>
              <a:avLst/>
              <a:gdLst/>
              <a:ahLst/>
              <a:cxnLst/>
              <a:rect l="l" t="t" r="r" b="b"/>
              <a:pathLst>
                <a:path w="6969" h="6930" extrusionOk="0">
                  <a:moveTo>
                    <a:pt x="4517" y="0"/>
                  </a:moveTo>
                  <a:lnTo>
                    <a:pt x="1" y="2509"/>
                  </a:lnTo>
                  <a:lnTo>
                    <a:pt x="2452" y="6929"/>
                  </a:lnTo>
                  <a:lnTo>
                    <a:pt x="6969" y="4401"/>
                  </a:lnTo>
                  <a:lnTo>
                    <a:pt x="4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2005825" y="4473225"/>
              <a:ext cx="174225" cy="173250"/>
            </a:xfrm>
            <a:custGeom>
              <a:avLst/>
              <a:gdLst/>
              <a:ahLst/>
              <a:cxnLst/>
              <a:rect l="l" t="t" r="r" b="b"/>
              <a:pathLst>
                <a:path w="6969" h="6930" fill="none" extrusionOk="0">
                  <a:moveTo>
                    <a:pt x="4517" y="0"/>
                  </a:moveTo>
                  <a:lnTo>
                    <a:pt x="6969" y="4401"/>
                  </a:lnTo>
                  <a:lnTo>
                    <a:pt x="2452" y="6929"/>
                  </a:lnTo>
                  <a:lnTo>
                    <a:pt x="1" y="2509"/>
                  </a:lnTo>
                  <a:lnTo>
                    <a:pt x="45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10"/>
            <p:cNvSpPr/>
            <p:nvPr/>
          </p:nvSpPr>
          <p:spPr>
            <a:xfrm>
              <a:off x="2098950" y="4473225"/>
              <a:ext cx="81100" cy="121125"/>
            </a:xfrm>
            <a:custGeom>
              <a:avLst/>
              <a:gdLst/>
              <a:ahLst/>
              <a:cxnLst/>
              <a:rect l="l" t="t" r="r" b="b"/>
              <a:pathLst>
                <a:path w="3244" h="4845" extrusionOk="0">
                  <a:moveTo>
                    <a:pt x="792" y="0"/>
                  </a:moveTo>
                  <a:lnTo>
                    <a:pt x="1" y="444"/>
                  </a:lnTo>
                  <a:lnTo>
                    <a:pt x="2452" y="4845"/>
                  </a:lnTo>
                  <a:lnTo>
                    <a:pt x="3244" y="4401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10"/>
            <p:cNvSpPr/>
            <p:nvPr/>
          </p:nvSpPr>
          <p:spPr>
            <a:xfrm>
              <a:off x="2178100" y="4517125"/>
              <a:ext cx="180000" cy="179525"/>
            </a:xfrm>
            <a:custGeom>
              <a:avLst/>
              <a:gdLst/>
              <a:ahLst/>
              <a:cxnLst/>
              <a:rect l="l" t="t" r="r" b="b"/>
              <a:pathLst>
                <a:path w="7200" h="7181" extrusionOk="0">
                  <a:moveTo>
                    <a:pt x="3204" y="0"/>
                  </a:moveTo>
                  <a:lnTo>
                    <a:pt x="0" y="3899"/>
                  </a:lnTo>
                  <a:lnTo>
                    <a:pt x="3996" y="7180"/>
                  </a:lnTo>
                  <a:lnTo>
                    <a:pt x="7200" y="3282"/>
                  </a:lnTo>
                  <a:lnTo>
                    <a:pt x="32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2178100" y="4517125"/>
              <a:ext cx="180000" cy="179525"/>
            </a:xfrm>
            <a:custGeom>
              <a:avLst/>
              <a:gdLst/>
              <a:ahLst/>
              <a:cxnLst/>
              <a:rect l="l" t="t" r="r" b="b"/>
              <a:pathLst>
                <a:path w="7200" h="7181" fill="none" extrusionOk="0">
                  <a:moveTo>
                    <a:pt x="0" y="3899"/>
                  </a:moveTo>
                  <a:lnTo>
                    <a:pt x="3204" y="0"/>
                  </a:lnTo>
                  <a:lnTo>
                    <a:pt x="7200" y="3282"/>
                  </a:lnTo>
                  <a:lnTo>
                    <a:pt x="3996" y="7180"/>
                  </a:lnTo>
                  <a:lnTo>
                    <a:pt x="0" y="38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2178100" y="4614600"/>
              <a:ext cx="17400" cy="14500"/>
            </a:xfrm>
            <a:custGeom>
              <a:avLst/>
              <a:gdLst/>
              <a:ahLst/>
              <a:cxnLst/>
              <a:rect l="l" t="t" r="r" b="b"/>
              <a:pathLst>
                <a:path w="696" h="580" extrusionOk="0">
                  <a:moveTo>
                    <a:pt x="0" y="0"/>
                  </a:moveTo>
                  <a:lnTo>
                    <a:pt x="695" y="579"/>
                  </a:lnTo>
                  <a:lnTo>
                    <a:pt x="695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2178100" y="4614600"/>
              <a:ext cx="17400" cy="14500"/>
            </a:xfrm>
            <a:custGeom>
              <a:avLst/>
              <a:gdLst/>
              <a:ahLst/>
              <a:cxnLst/>
              <a:rect l="l" t="t" r="r" b="b"/>
              <a:pathLst>
                <a:path w="696" h="580" fill="none" extrusionOk="0">
                  <a:moveTo>
                    <a:pt x="0" y="0"/>
                  </a:moveTo>
                  <a:lnTo>
                    <a:pt x="695" y="579"/>
                  </a:lnTo>
                  <a:lnTo>
                    <a:pt x="695" y="57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2178100" y="4517125"/>
              <a:ext cx="97975" cy="111975"/>
            </a:xfrm>
            <a:custGeom>
              <a:avLst/>
              <a:gdLst/>
              <a:ahLst/>
              <a:cxnLst/>
              <a:rect l="l" t="t" r="r" b="b"/>
              <a:pathLst>
                <a:path w="3919" h="4479" extrusionOk="0">
                  <a:moveTo>
                    <a:pt x="3204" y="0"/>
                  </a:moveTo>
                  <a:lnTo>
                    <a:pt x="0" y="3899"/>
                  </a:lnTo>
                  <a:lnTo>
                    <a:pt x="695" y="4478"/>
                  </a:lnTo>
                  <a:lnTo>
                    <a:pt x="3918" y="580"/>
                  </a:lnTo>
                  <a:lnTo>
                    <a:pt x="320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2525500" y="4551875"/>
              <a:ext cx="141900" cy="188675"/>
            </a:xfrm>
            <a:custGeom>
              <a:avLst/>
              <a:gdLst/>
              <a:ahLst/>
              <a:cxnLst/>
              <a:rect l="l" t="t" r="r" b="b"/>
              <a:pathLst>
                <a:path w="5676" h="7547" extrusionOk="0">
                  <a:moveTo>
                    <a:pt x="155" y="0"/>
                  </a:moveTo>
                  <a:lnTo>
                    <a:pt x="78" y="348"/>
                  </a:lnTo>
                  <a:lnTo>
                    <a:pt x="40" y="714"/>
                  </a:lnTo>
                  <a:lnTo>
                    <a:pt x="20" y="1081"/>
                  </a:lnTo>
                  <a:lnTo>
                    <a:pt x="1" y="1448"/>
                  </a:lnTo>
                  <a:lnTo>
                    <a:pt x="20" y="1814"/>
                  </a:lnTo>
                  <a:lnTo>
                    <a:pt x="59" y="2200"/>
                  </a:lnTo>
                  <a:lnTo>
                    <a:pt x="117" y="2567"/>
                  </a:lnTo>
                  <a:lnTo>
                    <a:pt x="175" y="2934"/>
                  </a:lnTo>
                  <a:lnTo>
                    <a:pt x="271" y="3281"/>
                  </a:lnTo>
                  <a:lnTo>
                    <a:pt x="368" y="3648"/>
                  </a:lnTo>
                  <a:lnTo>
                    <a:pt x="503" y="3995"/>
                  </a:lnTo>
                  <a:lnTo>
                    <a:pt x="638" y="4343"/>
                  </a:lnTo>
                  <a:lnTo>
                    <a:pt x="812" y="4671"/>
                  </a:lnTo>
                  <a:lnTo>
                    <a:pt x="985" y="4999"/>
                  </a:lnTo>
                  <a:lnTo>
                    <a:pt x="1178" y="5327"/>
                  </a:lnTo>
                  <a:lnTo>
                    <a:pt x="1391" y="5636"/>
                  </a:lnTo>
                  <a:lnTo>
                    <a:pt x="1584" y="5887"/>
                  </a:lnTo>
                  <a:lnTo>
                    <a:pt x="1796" y="6138"/>
                  </a:lnTo>
                  <a:lnTo>
                    <a:pt x="2028" y="6369"/>
                  </a:lnTo>
                  <a:lnTo>
                    <a:pt x="2259" y="6601"/>
                  </a:lnTo>
                  <a:lnTo>
                    <a:pt x="2510" y="6794"/>
                  </a:lnTo>
                  <a:lnTo>
                    <a:pt x="2780" y="6987"/>
                  </a:lnTo>
                  <a:lnTo>
                    <a:pt x="3070" y="7141"/>
                  </a:lnTo>
                  <a:lnTo>
                    <a:pt x="3359" y="7277"/>
                  </a:lnTo>
                  <a:lnTo>
                    <a:pt x="3649" y="7373"/>
                  </a:lnTo>
                  <a:lnTo>
                    <a:pt x="3919" y="7450"/>
                  </a:lnTo>
                  <a:lnTo>
                    <a:pt x="4209" y="7489"/>
                  </a:lnTo>
                  <a:lnTo>
                    <a:pt x="4498" y="7528"/>
                  </a:lnTo>
                  <a:lnTo>
                    <a:pt x="4788" y="7547"/>
                  </a:lnTo>
                  <a:lnTo>
                    <a:pt x="5077" y="7547"/>
                  </a:lnTo>
                  <a:lnTo>
                    <a:pt x="5675" y="7528"/>
                  </a:lnTo>
                  <a:lnTo>
                    <a:pt x="5579" y="6562"/>
                  </a:lnTo>
                  <a:lnTo>
                    <a:pt x="5502" y="6080"/>
                  </a:lnTo>
                  <a:lnTo>
                    <a:pt x="5444" y="5597"/>
                  </a:lnTo>
                  <a:lnTo>
                    <a:pt x="5347" y="5115"/>
                  </a:lnTo>
                  <a:lnTo>
                    <a:pt x="5232" y="4652"/>
                  </a:lnTo>
                  <a:lnTo>
                    <a:pt x="5096" y="4188"/>
                  </a:lnTo>
                  <a:lnTo>
                    <a:pt x="4942" y="3725"/>
                  </a:lnTo>
                  <a:lnTo>
                    <a:pt x="4749" y="3262"/>
                  </a:lnTo>
                  <a:lnTo>
                    <a:pt x="4537" y="2818"/>
                  </a:lnTo>
                  <a:lnTo>
                    <a:pt x="4266" y="2393"/>
                  </a:lnTo>
                  <a:lnTo>
                    <a:pt x="3977" y="2007"/>
                  </a:lnTo>
                  <a:lnTo>
                    <a:pt x="3823" y="1814"/>
                  </a:lnTo>
                  <a:lnTo>
                    <a:pt x="3649" y="1641"/>
                  </a:lnTo>
                  <a:lnTo>
                    <a:pt x="3475" y="1467"/>
                  </a:lnTo>
                  <a:lnTo>
                    <a:pt x="3282" y="1293"/>
                  </a:lnTo>
                  <a:lnTo>
                    <a:pt x="3089" y="1139"/>
                  </a:lnTo>
                  <a:lnTo>
                    <a:pt x="2877" y="1004"/>
                  </a:lnTo>
                  <a:lnTo>
                    <a:pt x="2665" y="869"/>
                  </a:lnTo>
                  <a:lnTo>
                    <a:pt x="2452" y="753"/>
                  </a:lnTo>
                  <a:lnTo>
                    <a:pt x="2124" y="598"/>
                  </a:lnTo>
                  <a:lnTo>
                    <a:pt x="1777" y="483"/>
                  </a:lnTo>
                  <a:lnTo>
                    <a:pt x="1082" y="27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2528400" y="4552350"/>
              <a:ext cx="140450" cy="189650"/>
            </a:xfrm>
            <a:custGeom>
              <a:avLst/>
              <a:gdLst/>
              <a:ahLst/>
              <a:cxnLst/>
              <a:rect l="l" t="t" r="r" b="b"/>
              <a:pathLst>
                <a:path w="5618" h="7586" extrusionOk="0">
                  <a:moveTo>
                    <a:pt x="39" y="0"/>
                  </a:moveTo>
                  <a:lnTo>
                    <a:pt x="20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445" y="425"/>
                  </a:lnTo>
                  <a:lnTo>
                    <a:pt x="869" y="772"/>
                  </a:lnTo>
                  <a:lnTo>
                    <a:pt x="1275" y="1159"/>
                  </a:lnTo>
                  <a:lnTo>
                    <a:pt x="1680" y="1583"/>
                  </a:lnTo>
                  <a:lnTo>
                    <a:pt x="2066" y="2008"/>
                  </a:lnTo>
                  <a:lnTo>
                    <a:pt x="2452" y="2490"/>
                  </a:lnTo>
                  <a:lnTo>
                    <a:pt x="2838" y="2973"/>
                  </a:lnTo>
                  <a:lnTo>
                    <a:pt x="3205" y="3513"/>
                  </a:lnTo>
                  <a:lnTo>
                    <a:pt x="3533" y="3996"/>
                  </a:lnTo>
                  <a:lnTo>
                    <a:pt x="3842" y="4498"/>
                  </a:lnTo>
                  <a:lnTo>
                    <a:pt x="4440" y="5501"/>
                  </a:lnTo>
                  <a:lnTo>
                    <a:pt x="4980" y="6524"/>
                  </a:lnTo>
                  <a:lnTo>
                    <a:pt x="5521" y="7547"/>
                  </a:lnTo>
                  <a:lnTo>
                    <a:pt x="5540" y="7566"/>
                  </a:lnTo>
                  <a:lnTo>
                    <a:pt x="5579" y="7586"/>
                  </a:lnTo>
                  <a:lnTo>
                    <a:pt x="5598" y="7566"/>
                  </a:lnTo>
                  <a:lnTo>
                    <a:pt x="5617" y="7547"/>
                  </a:lnTo>
                  <a:lnTo>
                    <a:pt x="5617" y="7509"/>
                  </a:lnTo>
                  <a:lnTo>
                    <a:pt x="5077" y="6486"/>
                  </a:lnTo>
                  <a:lnTo>
                    <a:pt x="4517" y="5463"/>
                  </a:lnTo>
                  <a:lnTo>
                    <a:pt x="3938" y="4440"/>
                  </a:lnTo>
                  <a:lnTo>
                    <a:pt x="3610" y="3938"/>
                  </a:lnTo>
                  <a:lnTo>
                    <a:pt x="3301" y="3455"/>
                  </a:lnTo>
                  <a:lnTo>
                    <a:pt x="2915" y="2915"/>
                  </a:lnTo>
                  <a:lnTo>
                    <a:pt x="2529" y="2413"/>
                  </a:lnTo>
                  <a:lnTo>
                    <a:pt x="2143" y="1950"/>
                  </a:lnTo>
                  <a:lnTo>
                    <a:pt x="1757" y="1506"/>
                  </a:lnTo>
                  <a:lnTo>
                    <a:pt x="1352" y="1081"/>
                  </a:lnTo>
                  <a:lnTo>
                    <a:pt x="947" y="695"/>
                  </a:lnTo>
                  <a:lnTo>
                    <a:pt x="522" y="348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1798825" y="4799875"/>
              <a:ext cx="124525" cy="221025"/>
            </a:xfrm>
            <a:custGeom>
              <a:avLst/>
              <a:gdLst/>
              <a:ahLst/>
              <a:cxnLst/>
              <a:rect l="l" t="t" r="r" b="b"/>
              <a:pathLst>
                <a:path w="4981" h="8841" extrusionOk="0">
                  <a:moveTo>
                    <a:pt x="3784" y="1"/>
                  </a:moveTo>
                  <a:lnTo>
                    <a:pt x="3050" y="638"/>
                  </a:lnTo>
                  <a:lnTo>
                    <a:pt x="2684" y="966"/>
                  </a:lnTo>
                  <a:lnTo>
                    <a:pt x="2336" y="1294"/>
                  </a:lnTo>
                  <a:lnTo>
                    <a:pt x="1989" y="1641"/>
                  </a:lnTo>
                  <a:lnTo>
                    <a:pt x="1661" y="2008"/>
                  </a:lnTo>
                  <a:lnTo>
                    <a:pt x="1352" y="2375"/>
                  </a:lnTo>
                  <a:lnTo>
                    <a:pt x="1062" y="2780"/>
                  </a:lnTo>
                  <a:lnTo>
                    <a:pt x="792" y="3185"/>
                  </a:lnTo>
                  <a:lnTo>
                    <a:pt x="561" y="3629"/>
                  </a:lnTo>
                  <a:lnTo>
                    <a:pt x="368" y="4073"/>
                  </a:lnTo>
                  <a:lnTo>
                    <a:pt x="194" y="4556"/>
                  </a:lnTo>
                  <a:lnTo>
                    <a:pt x="136" y="4787"/>
                  </a:lnTo>
                  <a:lnTo>
                    <a:pt x="78" y="5019"/>
                  </a:lnTo>
                  <a:lnTo>
                    <a:pt x="39" y="5270"/>
                  </a:lnTo>
                  <a:lnTo>
                    <a:pt x="20" y="5521"/>
                  </a:lnTo>
                  <a:lnTo>
                    <a:pt x="1" y="5772"/>
                  </a:lnTo>
                  <a:lnTo>
                    <a:pt x="1" y="6003"/>
                  </a:lnTo>
                  <a:lnTo>
                    <a:pt x="20" y="6254"/>
                  </a:lnTo>
                  <a:lnTo>
                    <a:pt x="39" y="6505"/>
                  </a:lnTo>
                  <a:lnTo>
                    <a:pt x="117" y="6872"/>
                  </a:lnTo>
                  <a:lnTo>
                    <a:pt x="194" y="7219"/>
                  </a:lnTo>
                  <a:lnTo>
                    <a:pt x="425" y="7914"/>
                  </a:lnTo>
                  <a:lnTo>
                    <a:pt x="715" y="8841"/>
                  </a:lnTo>
                  <a:lnTo>
                    <a:pt x="1062" y="8686"/>
                  </a:lnTo>
                  <a:lnTo>
                    <a:pt x="1371" y="8513"/>
                  </a:lnTo>
                  <a:lnTo>
                    <a:pt x="1699" y="8320"/>
                  </a:lnTo>
                  <a:lnTo>
                    <a:pt x="2008" y="8127"/>
                  </a:lnTo>
                  <a:lnTo>
                    <a:pt x="2298" y="7895"/>
                  </a:lnTo>
                  <a:lnTo>
                    <a:pt x="2587" y="7663"/>
                  </a:lnTo>
                  <a:lnTo>
                    <a:pt x="2857" y="7412"/>
                  </a:lnTo>
                  <a:lnTo>
                    <a:pt x="3128" y="7142"/>
                  </a:lnTo>
                  <a:lnTo>
                    <a:pt x="3359" y="6872"/>
                  </a:lnTo>
                  <a:lnTo>
                    <a:pt x="3591" y="6582"/>
                  </a:lnTo>
                  <a:lnTo>
                    <a:pt x="3822" y="6274"/>
                  </a:lnTo>
                  <a:lnTo>
                    <a:pt x="4015" y="5965"/>
                  </a:lnTo>
                  <a:lnTo>
                    <a:pt x="4208" y="5637"/>
                  </a:lnTo>
                  <a:lnTo>
                    <a:pt x="4382" y="5309"/>
                  </a:lnTo>
                  <a:lnTo>
                    <a:pt x="4517" y="4961"/>
                  </a:lnTo>
                  <a:lnTo>
                    <a:pt x="4652" y="4614"/>
                  </a:lnTo>
                  <a:lnTo>
                    <a:pt x="4768" y="4305"/>
                  </a:lnTo>
                  <a:lnTo>
                    <a:pt x="4845" y="3996"/>
                  </a:lnTo>
                  <a:lnTo>
                    <a:pt x="4903" y="3668"/>
                  </a:lnTo>
                  <a:lnTo>
                    <a:pt x="4961" y="3359"/>
                  </a:lnTo>
                  <a:lnTo>
                    <a:pt x="4980" y="3031"/>
                  </a:lnTo>
                  <a:lnTo>
                    <a:pt x="4980" y="2703"/>
                  </a:lnTo>
                  <a:lnTo>
                    <a:pt x="4942" y="2375"/>
                  </a:lnTo>
                  <a:lnTo>
                    <a:pt x="4884" y="2066"/>
                  </a:lnTo>
                  <a:lnTo>
                    <a:pt x="4807" y="1777"/>
                  </a:lnTo>
                  <a:lnTo>
                    <a:pt x="4710" y="1506"/>
                  </a:lnTo>
                  <a:lnTo>
                    <a:pt x="4575" y="1236"/>
                  </a:lnTo>
                  <a:lnTo>
                    <a:pt x="4440" y="985"/>
                  </a:lnTo>
                  <a:lnTo>
                    <a:pt x="4286" y="734"/>
                  </a:lnTo>
                  <a:lnTo>
                    <a:pt x="4131" y="483"/>
                  </a:lnTo>
                  <a:lnTo>
                    <a:pt x="3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1816675" y="4798425"/>
              <a:ext cx="78200" cy="222000"/>
            </a:xfrm>
            <a:custGeom>
              <a:avLst/>
              <a:gdLst/>
              <a:ahLst/>
              <a:cxnLst/>
              <a:rect l="l" t="t" r="r" b="b"/>
              <a:pathLst>
                <a:path w="3128" h="8880" extrusionOk="0">
                  <a:moveTo>
                    <a:pt x="3050" y="1"/>
                  </a:moveTo>
                  <a:lnTo>
                    <a:pt x="3031" y="20"/>
                  </a:lnTo>
                  <a:lnTo>
                    <a:pt x="2491" y="1043"/>
                  </a:lnTo>
                  <a:lnTo>
                    <a:pt x="1970" y="2085"/>
                  </a:lnTo>
                  <a:lnTo>
                    <a:pt x="1468" y="3147"/>
                  </a:lnTo>
                  <a:lnTo>
                    <a:pt x="1236" y="3687"/>
                  </a:lnTo>
                  <a:lnTo>
                    <a:pt x="1024" y="4228"/>
                  </a:lnTo>
                  <a:lnTo>
                    <a:pt x="792" y="4845"/>
                  </a:lnTo>
                  <a:lnTo>
                    <a:pt x="599" y="5444"/>
                  </a:lnTo>
                  <a:lnTo>
                    <a:pt x="426" y="6042"/>
                  </a:lnTo>
                  <a:lnTo>
                    <a:pt x="290" y="6621"/>
                  </a:lnTo>
                  <a:lnTo>
                    <a:pt x="175" y="7181"/>
                  </a:lnTo>
                  <a:lnTo>
                    <a:pt x="97" y="7741"/>
                  </a:lnTo>
                  <a:lnTo>
                    <a:pt x="40" y="8281"/>
                  </a:lnTo>
                  <a:lnTo>
                    <a:pt x="1" y="8821"/>
                  </a:lnTo>
                  <a:lnTo>
                    <a:pt x="20" y="8860"/>
                  </a:lnTo>
                  <a:lnTo>
                    <a:pt x="59" y="8879"/>
                  </a:lnTo>
                  <a:lnTo>
                    <a:pt x="97" y="8879"/>
                  </a:lnTo>
                  <a:lnTo>
                    <a:pt x="117" y="8841"/>
                  </a:lnTo>
                  <a:lnTo>
                    <a:pt x="136" y="8300"/>
                  </a:lnTo>
                  <a:lnTo>
                    <a:pt x="194" y="7741"/>
                  </a:lnTo>
                  <a:lnTo>
                    <a:pt x="271" y="7200"/>
                  </a:lnTo>
                  <a:lnTo>
                    <a:pt x="387" y="6640"/>
                  </a:lnTo>
                  <a:lnTo>
                    <a:pt x="522" y="6061"/>
                  </a:lnTo>
                  <a:lnTo>
                    <a:pt x="696" y="5482"/>
                  </a:lnTo>
                  <a:lnTo>
                    <a:pt x="889" y="4884"/>
                  </a:lnTo>
                  <a:lnTo>
                    <a:pt x="1120" y="4266"/>
                  </a:lnTo>
                  <a:lnTo>
                    <a:pt x="1333" y="3726"/>
                  </a:lnTo>
                  <a:lnTo>
                    <a:pt x="1564" y="3186"/>
                  </a:lnTo>
                  <a:lnTo>
                    <a:pt x="2066" y="2124"/>
                  </a:lnTo>
                  <a:lnTo>
                    <a:pt x="2587" y="1082"/>
                  </a:lnTo>
                  <a:lnTo>
                    <a:pt x="3128" y="59"/>
                  </a:lnTo>
                  <a:lnTo>
                    <a:pt x="3128" y="20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2434325" y="4921000"/>
              <a:ext cx="115350" cy="115825"/>
            </a:xfrm>
            <a:custGeom>
              <a:avLst/>
              <a:gdLst/>
              <a:ahLst/>
              <a:cxnLst/>
              <a:rect l="l" t="t" r="r" b="b"/>
              <a:pathLst>
                <a:path w="4614" h="4633" extrusionOk="0">
                  <a:moveTo>
                    <a:pt x="2316" y="0"/>
                  </a:moveTo>
                  <a:lnTo>
                    <a:pt x="2239" y="20"/>
                  </a:lnTo>
                  <a:lnTo>
                    <a:pt x="2181" y="78"/>
                  </a:lnTo>
                  <a:lnTo>
                    <a:pt x="2143" y="155"/>
                  </a:lnTo>
                  <a:lnTo>
                    <a:pt x="2104" y="271"/>
                  </a:lnTo>
                  <a:lnTo>
                    <a:pt x="2065" y="541"/>
                  </a:lnTo>
                  <a:lnTo>
                    <a:pt x="2046" y="869"/>
                  </a:lnTo>
                  <a:lnTo>
                    <a:pt x="2046" y="1197"/>
                  </a:lnTo>
                  <a:lnTo>
                    <a:pt x="2027" y="1506"/>
                  </a:lnTo>
                  <a:lnTo>
                    <a:pt x="1988" y="1757"/>
                  </a:lnTo>
                  <a:lnTo>
                    <a:pt x="1949" y="1853"/>
                  </a:lnTo>
                  <a:lnTo>
                    <a:pt x="1911" y="1911"/>
                  </a:lnTo>
                  <a:lnTo>
                    <a:pt x="1834" y="1950"/>
                  </a:lnTo>
                  <a:lnTo>
                    <a:pt x="1756" y="1988"/>
                  </a:lnTo>
                  <a:lnTo>
                    <a:pt x="1506" y="2027"/>
                  </a:lnTo>
                  <a:lnTo>
                    <a:pt x="1177" y="2046"/>
                  </a:lnTo>
                  <a:lnTo>
                    <a:pt x="849" y="2066"/>
                  </a:lnTo>
                  <a:lnTo>
                    <a:pt x="521" y="2085"/>
                  </a:lnTo>
                  <a:lnTo>
                    <a:pt x="251" y="2123"/>
                  </a:lnTo>
                  <a:lnTo>
                    <a:pt x="155" y="2143"/>
                  </a:lnTo>
                  <a:lnTo>
                    <a:pt x="58" y="2201"/>
                  </a:lnTo>
                  <a:lnTo>
                    <a:pt x="19" y="2239"/>
                  </a:lnTo>
                  <a:lnTo>
                    <a:pt x="0" y="2316"/>
                  </a:lnTo>
                  <a:lnTo>
                    <a:pt x="19" y="2374"/>
                  </a:lnTo>
                  <a:lnTo>
                    <a:pt x="58" y="2432"/>
                  </a:lnTo>
                  <a:lnTo>
                    <a:pt x="155" y="2471"/>
                  </a:lnTo>
                  <a:lnTo>
                    <a:pt x="251" y="2509"/>
                  </a:lnTo>
                  <a:lnTo>
                    <a:pt x="521" y="2548"/>
                  </a:lnTo>
                  <a:lnTo>
                    <a:pt x="849" y="2567"/>
                  </a:lnTo>
                  <a:lnTo>
                    <a:pt x="1177" y="2587"/>
                  </a:lnTo>
                  <a:lnTo>
                    <a:pt x="1506" y="2606"/>
                  </a:lnTo>
                  <a:lnTo>
                    <a:pt x="1756" y="2645"/>
                  </a:lnTo>
                  <a:lnTo>
                    <a:pt x="1834" y="2664"/>
                  </a:lnTo>
                  <a:lnTo>
                    <a:pt x="1911" y="2722"/>
                  </a:lnTo>
                  <a:lnTo>
                    <a:pt x="1949" y="2780"/>
                  </a:lnTo>
                  <a:lnTo>
                    <a:pt x="1988" y="2876"/>
                  </a:lnTo>
                  <a:lnTo>
                    <a:pt x="2027" y="3127"/>
                  </a:lnTo>
                  <a:lnTo>
                    <a:pt x="2046" y="3436"/>
                  </a:lnTo>
                  <a:lnTo>
                    <a:pt x="2046" y="3764"/>
                  </a:lnTo>
                  <a:lnTo>
                    <a:pt x="2065" y="4092"/>
                  </a:lnTo>
                  <a:lnTo>
                    <a:pt x="2104" y="4362"/>
                  </a:lnTo>
                  <a:lnTo>
                    <a:pt x="2143" y="4478"/>
                  </a:lnTo>
                  <a:lnTo>
                    <a:pt x="2181" y="4555"/>
                  </a:lnTo>
                  <a:lnTo>
                    <a:pt x="2239" y="4613"/>
                  </a:lnTo>
                  <a:lnTo>
                    <a:pt x="2316" y="4633"/>
                  </a:lnTo>
                  <a:lnTo>
                    <a:pt x="2374" y="4613"/>
                  </a:lnTo>
                  <a:lnTo>
                    <a:pt x="2432" y="4555"/>
                  </a:lnTo>
                  <a:lnTo>
                    <a:pt x="2471" y="4478"/>
                  </a:lnTo>
                  <a:lnTo>
                    <a:pt x="2509" y="4362"/>
                  </a:lnTo>
                  <a:lnTo>
                    <a:pt x="2548" y="4092"/>
                  </a:lnTo>
                  <a:lnTo>
                    <a:pt x="2567" y="3764"/>
                  </a:lnTo>
                  <a:lnTo>
                    <a:pt x="2567" y="3436"/>
                  </a:lnTo>
                  <a:lnTo>
                    <a:pt x="2586" y="3127"/>
                  </a:lnTo>
                  <a:lnTo>
                    <a:pt x="2625" y="2876"/>
                  </a:lnTo>
                  <a:lnTo>
                    <a:pt x="2664" y="2780"/>
                  </a:lnTo>
                  <a:lnTo>
                    <a:pt x="2702" y="2722"/>
                  </a:lnTo>
                  <a:lnTo>
                    <a:pt x="2779" y="2664"/>
                  </a:lnTo>
                  <a:lnTo>
                    <a:pt x="2857" y="2645"/>
                  </a:lnTo>
                  <a:lnTo>
                    <a:pt x="3108" y="2606"/>
                  </a:lnTo>
                  <a:lnTo>
                    <a:pt x="3436" y="2587"/>
                  </a:lnTo>
                  <a:lnTo>
                    <a:pt x="3764" y="2567"/>
                  </a:lnTo>
                  <a:lnTo>
                    <a:pt x="4092" y="2548"/>
                  </a:lnTo>
                  <a:lnTo>
                    <a:pt x="4362" y="2509"/>
                  </a:lnTo>
                  <a:lnTo>
                    <a:pt x="4459" y="2471"/>
                  </a:lnTo>
                  <a:lnTo>
                    <a:pt x="4555" y="2432"/>
                  </a:lnTo>
                  <a:lnTo>
                    <a:pt x="4594" y="2374"/>
                  </a:lnTo>
                  <a:lnTo>
                    <a:pt x="4613" y="2316"/>
                  </a:lnTo>
                  <a:lnTo>
                    <a:pt x="4594" y="2239"/>
                  </a:lnTo>
                  <a:lnTo>
                    <a:pt x="4555" y="2201"/>
                  </a:lnTo>
                  <a:lnTo>
                    <a:pt x="4459" y="2143"/>
                  </a:lnTo>
                  <a:lnTo>
                    <a:pt x="4362" y="2123"/>
                  </a:lnTo>
                  <a:lnTo>
                    <a:pt x="4092" y="2085"/>
                  </a:lnTo>
                  <a:lnTo>
                    <a:pt x="3764" y="2066"/>
                  </a:lnTo>
                  <a:lnTo>
                    <a:pt x="3436" y="2046"/>
                  </a:lnTo>
                  <a:lnTo>
                    <a:pt x="3108" y="2027"/>
                  </a:lnTo>
                  <a:lnTo>
                    <a:pt x="2857" y="1988"/>
                  </a:lnTo>
                  <a:lnTo>
                    <a:pt x="2779" y="1950"/>
                  </a:lnTo>
                  <a:lnTo>
                    <a:pt x="2702" y="1911"/>
                  </a:lnTo>
                  <a:lnTo>
                    <a:pt x="2664" y="1853"/>
                  </a:lnTo>
                  <a:lnTo>
                    <a:pt x="2625" y="1757"/>
                  </a:lnTo>
                  <a:lnTo>
                    <a:pt x="2586" y="1506"/>
                  </a:lnTo>
                  <a:lnTo>
                    <a:pt x="2567" y="1197"/>
                  </a:lnTo>
                  <a:lnTo>
                    <a:pt x="2567" y="869"/>
                  </a:lnTo>
                  <a:lnTo>
                    <a:pt x="2548" y="541"/>
                  </a:lnTo>
                  <a:lnTo>
                    <a:pt x="2509" y="271"/>
                  </a:lnTo>
                  <a:lnTo>
                    <a:pt x="2471" y="155"/>
                  </a:lnTo>
                  <a:lnTo>
                    <a:pt x="2432" y="78"/>
                  </a:lnTo>
                  <a:lnTo>
                    <a:pt x="2374" y="20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1834550" y="4599625"/>
              <a:ext cx="115325" cy="115850"/>
            </a:xfrm>
            <a:custGeom>
              <a:avLst/>
              <a:gdLst/>
              <a:ahLst/>
              <a:cxnLst/>
              <a:rect l="l" t="t" r="r" b="b"/>
              <a:pathLst>
                <a:path w="4613" h="4634" extrusionOk="0">
                  <a:moveTo>
                    <a:pt x="2297" y="1"/>
                  </a:moveTo>
                  <a:lnTo>
                    <a:pt x="2239" y="20"/>
                  </a:lnTo>
                  <a:lnTo>
                    <a:pt x="2181" y="78"/>
                  </a:lnTo>
                  <a:lnTo>
                    <a:pt x="2142" y="155"/>
                  </a:lnTo>
                  <a:lnTo>
                    <a:pt x="2104" y="271"/>
                  </a:lnTo>
                  <a:lnTo>
                    <a:pt x="2065" y="541"/>
                  </a:lnTo>
                  <a:lnTo>
                    <a:pt x="2046" y="869"/>
                  </a:lnTo>
                  <a:lnTo>
                    <a:pt x="2046" y="1198"/>
                  </a:lnTo>
                  <a:lnTo>
                    <a:pt x="2027" y="1506"/>
                  </a:lnTo>
                  <a:lnTo>
                    <a:pt x="1988" y="1757"/>
                  </a:lnTo>
                  <a:lnTo>
                    <a:pt x="1949" y="1854"/>
                  </a:lnTo>
                  <a:lnTo>
                    <a:pt x="1911" y="1912"/>
                  </a:lnTo>
                  <a:lnTo>
                    <a:pt x="1834" y="1970"/>
                  </a:lnTo>
                  <a:lnTo>
                    <a:pt x="1756" y="1989"/>
                  </a:lnTo>
                  <a:lnTo>
                    <a:pt x="1506" y="2028"/>
                  </a:lnTo>
                  <a:lnTo>
                    <a:pt x="1177" y="2047"/>
                  </a:lnTo>
                  <a:lnTo>
                    <a:pt x="849" y="2066"/>
                  </a:lnTo>
                  <a:lnTo>
                    <a:pt x="521" y="2085"/>
                  </a:lnTo>
                  <a:lnTo>
                    <a:pt x="251" y="2124"/>
                  </a:lnTo>
                  <a:lnTo>
                    <a:pt x="154" y="2163"/>
                  </a:lnTo>
                  <a:lnTo>
                    <a:pt x="58" y="2201"/>
                  </a:lnTo>
                  <a:lnTo>
                    <a:pt x="19" y="2259"/>
                  </a:lnTo>
                  <a:lnTo>
                    <a:pt x="0" y="2317"/>
                  </a:lnTo>
                  <a:lnTo>
                    <a:pt x="19" y="2394"/>
                  </a:lnTo>
                  <a:lnTo>
                    <a:pt x="58" y="2433"/>
                  </a:lnTo>
                  <a:lnTo>
                    <a:pt x="154" y="2491"/>
                  </a:lnTo>
                  <a:lnTo>
                    <a:pt x="251" y="2510"/>
                  </a:lnTo>
                  <a:lnTo>
                    <a:pt x="521" y="2549"/>
                  </a:lnTo>
                  <a:lnTo>
                    <a:pt x="849" y="2568"/>
                  </a:lnTo>
                  <a:lnTo>
                    <a:pt x="1177" y="2587"/>
                  </a:lnTo>
                  <a:lnTo>
                    <a:pt x="1506" y="2607"/>
                  </a:lnTo>
                  <a:lnTo>
                    <a:pt x="1756" y="2645"/>
                  </a:lnTo>
                  <a:lnTo>
                    <a:pt x="1834" y="2684"/>
                  </a:lnTo>
                  <a:lnTo>
                    <a:pt x="1911" y="2722"/>
                  </a:lnTo>
                  <a:lnTo>
                    <a:pt x="1949" y="2780"/>
                  </a:lnTo>
                  <a:lnTo>
                    <a:pt x="1988" y="2877"/>
                  </a:lnTo>
                  <a:lnTo>
                    <a:pt x="2027" y="3128"/>
                  </a:lnTo>
                  <a:lnTo>
                    <a:pt x="2046" y="3437"/>
                  </a:lnTo>
                  <a:lnTo>
                    <a:pt x="2046" y="3784"/>
                  </a:lnTo>
                  <a:lnTo>
                    <a:pt x="2065" y="4093"/>
                  </a:lnTo>
                  <a:lnTo>
                    <a:pt x="2104" y="4363"/>
                  </a:lnTo>
                  <a:lnTo>
                    <a:pt x="2142" y="4479"/>
                  </a:lnTo>
                  <a:lnTo>
                    <a:pt x="2181" y="4556"/>
                  </a:lnTo>
                  <a:lnTo>
                    <a:pt x="2239" y="4614"/>
                  </a:lnTo>
                  <a:lnTo>
                    <a:pt x="2297" y="4633"/>
                  </a:lnTo>
                  <a:lnTo>
                    <a:pt x="2374" y="4614"/>
                  </a:lnTo>
                  <a:lnTo>
                    <a:pt x="2432" y="4556"/>
                  </a:lnTo>
                  <a:lnTo>
                    <a:pt x="2471" y="4479"/>
                  </a:lnTo>
                  <a:lnTo>
                    <a:pt x="2509" y="4363"/>
                  </a:lnTo>
                  <a:lnTo>
                    <a:pt x="2548" y="4093"/>
                  </a:lnTo>
                  <a:lnTo>
                    <a:pt x="2567" y="3784"/>
                  </a:lnTo>
                  <a:lnTo>
                    <a:pt x="2567" y="3437"/>
                  </a:lnTo>
                  <a:lnTo>
                    <a:pt x="2586" y="3128"/>
                  </a:lnTo>
                  <a:lnTo>
                    <a:pt x="2625" y="2877"/>
                  </a:lnTo>
                  <a:lnTo>
                    <a:pt x="2664" y="2780"/>
                  </a:lnTo>
                  <a:lnTo>
                    <a:pt x="2702" y="2722"/>
                  </a:lnTo>
                  <a:lnTo>
                    <a:pt x="2779" y="2684"/>
                  </a:lnTo>
                  <a:lnTo>
                    <a:pt x="2857" y="2645"/>
                  </a:lnTo>
                  <a:lnTo>
                    <a:pt x="3108" y="2607"/>
                  </a:lnTo>
                  <a:lnTo>
                    <a:pt x="3436" y="2587"/>
                  </a:lnTo>
                  <a:lnTo>
                    <a:pt x="3764" y="2568"/>
                  </a:lnTo>
                  <a:lnTo>
                    <a:pt x="4073" y="2549"/>
                  </a:lnTo>
                  <a:lnTo>
                    <a:pt x="4362" y="2510"/>
                  </a:lnTo>
                  <a:lnTo>
                    <a:pt x="4459" y="2491"/>
                  </a:lnTo>
                  <a:lnTo>
                    <a:pt x="4555" y="2433"/>
                  </a:lnTo>
                  <a:lnTo>
                    <a:pt x="4594" y="2394"/>
                  </a:lnTo>
                  <a:lnTo>
                    <a:pt x="4613" y="2317"/>
                  </a:lnTo>
                  <a:lnTo>
                    <a:pt x="4594" y="2259"/>
                  </a:lnTo>
                  <a:lnTo>
                    <a:pt x="4555" y="2201"/>
                  </a:lnTo>
                  <a:lnTo>
                    <a:pt x="4459" y="2163"/>
                  </a:lnTo>
                  <a:lnTo>
                    <a:pt x="4362" y="2124"/>
                  </a:lnTo>
                  <a:lnTo>
                    <a:pt x="4073" y="2085"/>
                  </a:lnTo>
                  <a:lnTo>
                    <a:pt x="3764" y="2066"/>
                  </a:lnTo>
                  <a:lnTo>
                    <a:pt x="3436" y="2047"/>
                  </a:lnTo>
                  <a:lnTo>
                    <a:pt x="3108" y="2028"/>
                  </a:lnTo>
                  <a:lnTo>
                    <a:pt x="2857" y="1989"/>
                  </a:lnTo>
                  <a:lnTo>
                    <a:pt x="2779" y="1970"/>
                  </a:lnTo>
                  <a:lnTo>
                    <a:pt x="2702" y="1912"/>
                  </a:lnTo>
                  <a:lnTo>
                    <a:pt x="2664" y="1854"/>
                  </a:lnTo>
                  <a:lnTo>
                    <a:pt x="2625" y="1757"/>
                  </a:lnTo>
                  <a:lnTo>
                    <a:pt x="2586" y="1506"/>
                  </a:lnTo>
                  <a:lnTo>
                    <a:pt x="2567" y="1198"/>
                  </a:lnTo>
                  <a:lnTo>
                    <a:pt x="2567" y="869"/>
                  </a:lnTo>
                  <a:lnTo>
                    <a:pt x="2548" y="541"/>
                  </a:lnTo>
                  <a:lnTo>
                    <a:pt x="2509" y="271"/>
                  </a:lnTo>
                  <a:lnTo>
                    <a:pt x="2471" y="155"/>
                  </a:lnTo>
                  <a:lnTo>
                    <a:pt x="2432" y="78"/>
                  </a:lnTo>
                  <a:lnTo>
                    <a:pt x="2374" y="20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10"/>
            <p:cNvSpPr/>
            <p:nvPr/>
          </p:nvSpPr>
          <p:spPr>
            <a:xfrm>
              <a:off x="2330100" y="4473225"/>
              <a:ext cx="115825" cy="115350"/>
            </a:xfrm>
            <a:custGeom>
              <a:avLst/>
              <a:gdLst/>
              <a:ahLst/>
              <a:cxnLst/>
              <a:rect l="l" t="t" r="r" b="b"/>
              <a:pathLst>
                <a:path w="4633" h="4614" extrusionOk="0">
                  <a:moveTo>
                    <a:pt x="2316" y="0"/>
                  </a:moveTo>
                  <a:lnTo>
                    <a:pt x="2239" y="19"/>
                  </a:lnTo>
                  <a:lnTo>
                    <a:pt x="2200" y="58"/>
                  </a:lnTo>
                  <a:lnTo>
                    <a:pt x="2162" y="155"/>
                  </a:lnTo>
                  <a:lnTo>
                    <a:pt x="2123" y="251"/>
                  </a:lnTo>
                  <a:lnTo>
                    <a:pt x="2085" y="541"/>
                  </a:lnTo>
                  <a:lnTo>
                    <a:pt x="2065" y="849"/>
                  </a:lnTo>
                  <a:lnTo>
                    <a:pt x="2046" y="1197"/>
                  </a:lnTo>
                  <a:lnTo>
                    <a:pt x="2027" y="1506"/>
                  </a:lnTo>
                  <a:lnTo>
                    <a:pt x="1988" y="1756"/>
                  </a:lnTo>
                  <a:lnTo>
                    <a:pt x="1950" y="1834"/>
                  </a:lnTo>
                  <a:lnTo>
                    <a:pt x="1911" y="1911"/>
                  </a:lnTo>
                  <a:lnTo>
                    <a:pt x="1853" y="1950"/>
                  </a:lnTo>
                  <a:lnTo>
                    <a:pt x="1756" y="1988"/>
                  </a:lnTo>
                  <a:lnTo>
                    <a:pt x="1506" y="2027"/>
                  </a:lnTo>
                  <a:lnTo>
                    <a:pt x="1197" y="2046"/>
                  </a:lnTo>
                  <a:lnTo>
                    <a:pt x="869" y="2065"/>
                  </a:lnTo>
                  <a:lnTo>
                    <a:pt x="541" y="2085"/>
                  </a:lnTo>
                  <a:lnTo>
                    <a:pt x="270" y="2123"/>
                  </a:lnTo>
                  <a:lnTo>
                    <a:pt x="155" y="2143"/>
                  </a:lnTo>
                  <a:lnTo>
                    <a:pt x="77" y="2181"/>
                  </a:lnTo>
                  <a:lnTo>
                    <a:pt x="19" y="2239"/>
                  </a:lnTo>
                  <a:lnTo>
                    <a:pt x="0" y="2316"/>
                  </a:lnTo>
                  <a:lnTo>
                    <a:pt x="19" y="2374"/>
                  </a:lnTo>
                  <a:lnTo>
                    <a:pt x="77" y="2432"/>
                  </a:lnTo>
                  <a:lnTo>
                    <a:pt x="155" y="2471"/>
                  </a:lnTo>
                  <a:lnTo>
                    <a:pt x="270" y="2509"/>
                  </a:lnTo>
                  <a:lnTo>
                    <a:pt x="541" y="2548"/>
                  </a:lnTo>
                  <a:lnTo>
                    <a:pt x="869" y="2567"/>
                  </a:lnTo>
                  <a:lnTo>
                    <a:pt x="1197" y="2567"/>
                  </a:lnTo>
                  <a:lnTo>
                    <a:pt x="1506" y="2586"/>
                  </a:lnTo>
                  <a:lnTo>
                    <a:pt x="1756" y="2625"/>
                  </a:lnTo>
                  <a:lnTo>
                    <a:pt x="1853" y="2664"/>
                  </a:lnTo>
                  <a:lnTo>
                    <a:pt x="1911" y="2702"/>
                  </a:lnTo>
                  <a:lnTo>
                    <a:pt x="1950" y="2779"/>
                  </a:lnTo>
                  <a:lnTo>
                    <a:pt x="1988" y="2857"/>
                  </a:lnTo>
                  <a:lnTo>
                    <a:pt x="2027" y="3127"/>
                  </a:lnTo>
                  <a:lnTo>
                    <a:pt x="2046" y="3436"/>
                  </a:lnTo>
                  <a:lnTo>
                    <a:pt x="2065" y="3764"/>
                  </a:lnTo>
                  <a:lnTo>
                    <a:pt x="2085" y="4092"/>
                  </a:lnTo>
                  <a:lnTo>
                    <a:pt x="2123" y="4362"/>
                  </a:lnTo>
                  <a:lnTo>
                    <a:pt x="2162" y="4459"/>
                  </a:lnTo>
                  <a:lnTo>
                    <a:pt x="2200" y="4555"/>
                  </a:lnTo>
                  <a:lnTo>
                    <a:pt x="2239" y="4594"/>
                  </a:lnTo>
                  <a:lnTo>
                    <a:pt x="2316" y="4613"/>
                  </a:lnTo>
                  <a:lnTo>
                    <a:pt x="2374" y="4594"/>
                  </a:lnTo>
                  <a:lnTo>
                    <a:pt x="2432" y="4555"/>
                  </a:lnTo>
                  <a:lnTo>
                    <a:pt x="2471" y="4459"/>
                  </a:lnTo>
                  <a:lnTo>
                    <a:pt x="2509" y="4362"/>
                  </a:lnTo>
                  <a:lnTo>
                    <a:pt x="2548" y="4092"/>
                  </a:lnTo>
                  <a:lnTo>
                    <a:pt x="2567" y="3764"/>
                  </a:lnTo>
                  <a:lnTo>
                    <a:pt x="2586" y="3436"/>
                  </a:lnTo>
                  <a:lnTo>
                    <a:pt x="2606" y="3127"/>
                  </a:lnTo>
                  <a:lnTo>
                    <a:pt x="2644" y="2857"/>
                  </a:lnTo>
                  <a:lnTo>
                    <a:pt x="2664" y="2779"/>
                  </a:lnTo>
                  <a:lnTo>
                    <a:pt x="2722" y="2702"/>
                  </a:lnTo>
                  <a:lnTo>
                    <a:pt x="2779" y="2664"/>
                  </a:lnTo>
                  <a:lnTo>
                    <a:pt x="2876" y="2625"/>
                  </a:lnTo>
                  <a:lnTo>
                    <a:pt x="3127" y="2586"/>
                  </a:lnTo>
                  <a:lnTo>
                    <a:pt x="3436" y="2567"/>
                  </a:lnTo>
                  <a:lnTo>
                    <a:pt x="3764" y="2567"/>
                  </a:lnTo>
                  <a:lnTo>
                    <a:pt x="4092" y="2548"/>
                  </a:lnTo>
                  <a:lnTo>
                    <a:pt x="4362" y="2509"/>
                  </a:lnTo>
                  <a:lnTo>
                    <a:pt x="4478" y="2471"/>
                  </a:lnTo>
                  <a:lnTo>
                    <a:pt x="4555" y="2432"/>
                  </a:lnTo>
                  <a:lnTo>
                    <a:pt x="4613" y="2374"/>
                  </a:lnTo>
                  <a:lnTo>
                    <a:pt x="4632" y="2316"/>
                  </a:lnTo>
                  <a:lnTo>
                    <a:pt x="4613" y="2239"/>
                  </a:lnTo>
                  <a:lnTo>
                    <a:pt x="4555" y="2181"/>
                  </a:lnTo>
                  <a:lnTo>
                    <a:pt x="4478" y="2143"/>
                  </a:lnTo>
                  <a:lnTo>
                    <a:pt x="4362" y="2123"/>
                  </a:lnTo>
                  <a:lnTo>
                    <a:pt x="4092" y="2085"/>
                  </a:lnTo>
                  <a:lnTo>
                    <a:pt x="3764" y="2065"/>
                  </a:lnTo>
                  <a:lnTo>
                    <a:pt x="3436" y="2046"/>
                  </a:lnTo>
                  <a:lnTo>
                    <a:pt x="3127" y="2027"/>
                  </a:lnTo>
                  <a:lnTo>
                    <a:pt x="2876" y="1988"/>
                  </a:lnTo>
                  <a:lnTo>
                    <a:pt x="2779" y="1950"/>
                  </a:lnTo>
                  <a:lnTo>
                    <a:pt x="2722" y="1911"/>
                  </a:lnTo>
                  <a:lnTo>
                    <a:pt x="2664" y="1834"/>
                  </a:lnTo>
                  <a:lnTo>
                    <a:pt x="2644" y="1756"/>
                  </a:lnTo>
                  <a:lnTo>
                    <a:pt x="2606" y="1506"/>
                  </a:lnTo>
                  <a:lnTo>
                    <a:pt x="2586" y="1197"/>
                  </a:lnTo>
                  <a:lnTo>
                    <a:pt x="2567" y="849"/>
                  </a:lnTo>
                  <a:lnTo>
                    <a:pt x="2548" y="541"/>
                  </a:lnTo>
                  <a:lnTo>
                    <a:pt x="2509" y="251"/>
                  </a:lnTo>
                  <a:lnTo>
                    <a:pt x="2471" y="155"/>
                  </a:lnTo>
                  <a:lnTo>
                    <a:pt x="2432" y="58"/>
                  </a:lnTo>
                  <a:lnTo>
                    <a:pt x="2374" y="19"/>
                  </a:ln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1771800" y="5281450"/>
              <a:ext cx="115850" cy="115825"/>
            </a:xfrm>
            <a:custGeom>
              <a:avLst/>
              <a:gdLst/>
              <a:ahLst/>
              <a:cxnLst/>
              <a:rect l="l" t="t" r="r" b="b"/>
              <a:pathLst>
                <a:path w="4634" h="4633" extrusionOk="0">
                  <a:moveTo>
                    <a:pt x="2317" y="0"/>
                  </a:moveTo>
                  <a:lnTo>
                    <a:pt x="2259" y="19"/>
                  </a:lnTo>
                  <a:lnTo>
                    <a:pt x="2201" y="77"/>
                  </a:lnTo>
                  <a:lnTo>
                    <a:pt x="2163" y="155"/>
                  </a:lnTo>
                  <a:lnTo>
                    <a:pt x="2124" y="270"/>
                  </a:lnTo>
                  <a:lnTo>
                    <a:pt x="2085" y="541"/>
                  </a:lnTo>
                  <a:lnTo>
                    <a:pt x="2066" y="869"/>
                  </a:lnTo>
                  <a:lnTo>
                    <a:pt x="2066" y="1197"/>
                  </a:lnTo>
                  <a:lnTo>
                    <a:pt x="2047" y="1506"/>
                  </a:lnTo>
                  <a:lnTo>
                    <a:pt x="1989" y="1757"/>
                  </a:lnTo>
                  <a:lnTo>
                    <a:pt x="1970" y="1853"/>
                  </a:lnTo>
                  <a:lnTo>
                    <a:pt x="1931" y="1911"/>
                  </a:lnTo>
                  <a:lnTo>
                    <a:pt x="1854" y="1950"/>
                  </a:lnTo>
                  <a:lnTo>
                    <a:pt x="1757" y="1988"/>
                  </a:lnTo>
                  <a:lnTo>
                    <a:pt x="1506" y="2027"/>
                  </a:lnTo>
                  <a:lnTo>
                    <a:pt x="1198" y="2046"/>
                  </a:lnTo>
                  <a:lnTo>
                    <a:pt x="869" y="2065"/>
                  </a:lnTo>
                  <a:lnTo>
                    <a:pt x="541" y="2085"/>
                  </a:lnTo>
                  <a:lnTo>
                    <a:pt x="271" y="2123"/>
                  </a:lnTo>
                  <a:lnTo>
                    <a:pt x="155" y="2143"/>
                  </a:lnTo>
                  <a:lnTo>
                    <a:pt x="78" y="2200"/>
                  </a:lnTo>
                  <a:lnTo>
                    <a:pt x="20" y="2239"/>
                  </a:lnTo>
                  <a:lnTo>
                    <a:pt x="1" y="2316"/>
                  </a:lnTo>
                  <a:lnTo>
                    <a:pt x="20" y="2374"/>
                  </a:lnTo>
                  <a:lnTo>
                    <a:pt x="78" y="2432"/>
                  </a:lnTo>
                  <a:lnTo>
                    <a:pt x="155" y="2471"/>
                  </a:lnTo>
                  <a:lnTo>
                    <a:pt x="271" y="2509"/>
                  </a:lnTo>
                  <a:lnTo>
                    <a:pt x="541" y="2548"/>
                  </a:lnTo>
                  <a:lnTo>
                    <a:pt x="869" y="2567"/>
                  </a:lnTo>
                  <a:lnTo>
                    <a:pt x="1198" y="2586"/>
                  </a:lnTo>
                  <a:lnTo>
                    <a:pt x="1506" y="2606"/>
                  </a:lnTo>
                  <a:lnTo>
                    <a:pt x="1757" y="2644"/>
                  </a:lnTo>
                  <a:lnTo>
                    <a:pt x="1854" y="2664"/>
                  </a:lnTo>
                  <a:lnTo>
                    <a:pt x="1931" y="2722"/>
                  </a:lnTo>
                  <a:lnTo>
                    <a:pt x="1970" y="2779"/>
                  </a:lnTo>
                  <a:lnTo>
                    <a:pt x="1989" y="2876"/>
                  </a:lnTo>
                  <a:lnTo>
                    <a:pt x="2047" y="3127"/>
                  </a:lnTo>
                  <a:lnTo>
                    <a:pt x="2066" y="3436"/>
                  </a:lnTo>
                  <a:lnTo>
                    <a:pt x="2066" y="3764"/>
                  </a:lnTo>
                  <a:lnTo>
                    <a:pt x="2085" y="4092"/>
                  </a:lnTo>
                  <a:lnTo>
                    <a:pt x="2124" y="4362"/>
                  </a:lnTo>
                  <a:lnTo>
                    <a:pt x="2163" y="4478"/>
                  </a:lnTo>
                  <a:lnTo>
                    <a:pt x="2201" y="4555"/>
                  </a:lnTo>
                  <a:lnTo>
                    <a:pt x="2259" y="4613"/>
                  </a:lnTo>
                  <a:lnTo>
                    <a:pt x="2317" y="4632"/>
                  </a:lnTo>
                  <a:lnTo>
                    <a:pt x="2394" y="4613"/>
                  </a:lnTo>
                  <a:lnTo>
                    <a:pt x="2452" y="4555"/>
                  </a:lnTo>
                  <a:lnTo>
                    <a:pt x="2491" y="4478"/>
                  </a:lnTo>
                  <a:lnTo>
                    <a:pt x="2510" y="4362"/>
                  </a:lnTo>
                  <a:lnTo>
                    <a:pt x="2549" y="4092"/>
                  </a:lnTo>
                  <a:lnTo>
                    <a:pt x="2568" y="3764"/>
                  </a:lnTo>
                  <a:lnTo>
                    <a:pt x="2587" y="3436"/>
                  </a:lnTo>
                  <a:lnTo>
                    <a:pt x="2607" y="3127"/>
                  </a:lnTo>
                  <a:lnTo>
                    <a:pt x="2645" y="2876"/>
                  </a:lnTo>
                  <a:lnTo>
                    <a:pt x="2684" y="2779"/>
                  </a:lnTo>
                  <a:lnTo>
                    <a:pt x="2722" y="2722"/>
                  </a:lnTo>
                  <a:lnTo>
                    <a:pt x="2780" y="2664"/>
                  </a:lnTo>
                  <a:lnTo>
                    <a:pt x="2877" y="2644"/>
                  </a:lnTo>
                  <a:lnTo>
                    <a:pt x="3128" y="2606"/>
                  </a:lnTo>
                  <a:lnTo>
                    <a:pt x="3437" y="2586"/>
                  </a:lnTo>
                  <a:lnTo>
                    <a:pt x="3784" y="2567"/>
                  </a:lnTo>
                  <a:lnTo>
                    <a:pt x="4093" y="2548"/>
                  </a:lnTo>
                  <a:lnTo>
                    <a:pt x="4382" y="2509"/>
                  </a:lnTo>
                  <a:lnTo>
                    <a:pt x="4479" y="2471"/>
                  </a:lnTo>
                  <a:lnTo>
                    <a:pt x="4556" y="2432"/>
                  </a:lnTo>
                  <a:lnTo>
                    <a:pt x="4614" y="2374"/>
                  </a:lnTo>
                  <a:lnTo>
                    <a:pt x="4633" y="2316"/>
                  </a:lnTo>
                  <a:lnTo>
                    <a:pt x="4614" y="2239"/>
                  </a:lnTo>
                  <a:lnTo>
                    <a:pt x="4556" y="2200"/>
                  </a:lnTo>
                  <a:lnTo>
                    <a:pt x="4479" y="2143"/>
                  </a:lnTo>
                  <a:lnTo>
                    <a:pt x="4382" y="2123"/>
                  </a:lnTo>
                  <a:lnTo>
                    <a:pt x="4093" y="2085"/>
                  </a:lnTo>
                  <a:lnTo>
                    <a:pt x="3784" y="2065"/>
                  </a:lnTo>
                  <a:lnTo>
                    <a:pt x="3437" y="2046"/>
                  </a:lnTo>
                  <a:lnTo>
                    <a:pt x="3128" y="2027"/>
                  </a:lnTo>
                  <a:lnTo>
                    <a:pt x="2877" y="1988"/>
                  </a:lnTo>
                  <a:lnTo>
                    <a:pt x="2780" y="1950"/>
                  </a:lnTo>
                  <a:lnTo>
                    <a:pt x="2722" y="1911"/>
                  </a:lnTo>
                  <a:lnTo>
                    <a:pt x="2684" y="1853"/>
                  </a:lnTo>
                  <a:lnTo>
                    <a:pt x="2645" y="1757"/>
                  </a:lnTo>
                  <a:lnTo>
                    <a:pt x="2607" y="1506"/>
                  </a:lnTo>
                  <a:lnTo>
                    <a:pt x="2587" y="1197"/>
                  </a:lnTo>
                  <a:lnTo>
                    <a:pt x="2568" y="869"/>
                  </a:lnTo>
                  <a:lnTo>
                    <a:pt x="2549" y="541"/>
                  </a:lnTo>
                  <a:lnTo>
                    <a:pt x="2510" y="270"/>
                  </a:lnTo>
                  <a:lnTo>
                    <a:pt x="2491" y="155"/>
                  </a:lnTo>
                  <a:lnTo>
                    <a:pt x="2452" y="77"/>
                  </a:lnTo>
                  <a:lnTo>
                    <a:pt x="2394" y="19"/>
                  </a:lnTo>
                  <a:lnTo>
                    <a:pt x="23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10"/>
            <p:cNvSpPr/>
            <p:nvPr/>
          </p:nvSpPr>
          <p:spPr>
            <a:xfrm>
              <a:off x="2586300" y="5298325"/>
              <a:ext cx="115850" cy="115350"/>
            </a:xfrm>
            <a:custGeom>
              <a:avLst/>
              <a:gdLst/>
              <a:ahLst/>
              <a:cxnLst/>
              <a:rect l="l" t="t" r="r" b="b"/>
              <a:pathLst>
                <a:path w="4634" h="4614" extrusionOk="0">
                  <a:moveTo>
                    <a:pt x="2317" y="1"/>
                  </a:moveTo>
                  <a:lnTo>
                    <a:pt x="2259" y="20"/>
                  </a:lnTo>
                  <a:lnTo>
                    <a:pt x="2201" y="59"/>
                  </a:lnTo>
                  <a:lnTo>
                    <a:pt x="2163" y="155"/>
                  </a:lnTo>
                  <a:lnTo>
                    <a:pt x="2124" y="252"/>
                  </a:lnTo>
                  <a:lnTo>
                    <a:pt x="2085" y="541"/>
                  </a:lnTo>
                  <a:lnTo>
                    <a:pt x="2066" y="850"/>
                  </a:lnTo>
                  <a:lnTo>
                    <a:pt x="2047" y="1197"/>
                  </a:lnTo>
                  <a:lnTo>
                    <a:pt x="2027" y="1506"/>
                  </a:lnTo>
                  <a:lnTo>
                    <a:pt x="1989" y="1757"/>
                  </a:lnTo>
                  <a:lnTo>
                    <a:pt x="1970" y="1834"/>
                  </a:lnTo>
                  <a:lnTo>
                    <a:pt x="1912" y="1911"/>
                  </a:lnTo>
                  <a:lnTo>
                    <a:pt x="1854" y="1950"/>
                  </a:lnTo>
                  <a:lnTo>
                    <a:pt x="1757" y="1989"/>
                  </a:lnTo>
                  <a:lnTo>
                    <a:pt x="1506" y="2027"/>
                  </a:lnTo>
                  <a:lnTo>
                    <a:pt x="1198" y="2047"/>
                  </a:lnTo>
                  <a:lnTo>
                    <a:pt x="869" y="2066"/>
                  </a:lnTo>
                  <a:lnTo>
                    <a:pt x="541" y="2085"/>
                  </a:lnTo>
                  <a:lnTo>
                    <a:pt x="271" y="2124"/>
                  </a:lnTo>
                  <a:lnTo>
                    <a:pt x="155" y="2143"/>
                  </a:lnTo>
                  <a:lnTo>
                    <a:pt x="78" y="2182"/>
                  </a:lnTo>
                  <a:lnTo>
                    <a:pt x="20" y="2240"/>
                  </a:lnTo>
                  <a:lnTo>
                    <a:pt x="1" y="2317"/>
                  </a:lnTo>
                  <a:lnTo>
                    <a:pt x="20" y="2375"/>
                  </a:lnTo>
                  <a:lnTo>
                    <a:pt x="78" y="2433"/>
                  </a:lnTo>
                  <a:lnTo>
                    <a:pt x="155" y="2471"/>
                  </a:lnTo>
                  <a:lnTo>
                    <a:pt x="271" y="2510"/>
                  </a:lnTo>
                  <a:lnTo>
                    <a:pt x="541" y="2548"/>
                  </a:lnTo>
                  <a:lnTo>
                    <a:pt x="869" y="2568"/>
                  </a:lnTo>
                  <a:lnTo>
                    <a:pt x="1198" y="2568"/>
                  </a:lnTo>
                  <a:lnTo>
                    <a:pt x="1506" y="2587"/>
                  </a:lnTo>
                  <a:lnTo>
                    <a:pt x="1757" y="2626"/>
                  </a:lnTo>
                  <a:lnTo>
                    <a:pt x="1854" y="2664"/>
                  </a:lnTo>
                  <a:lnTo>
                    <a:pt x="1912" y="2703"/>
                  </a:lnTo>
                  <a:lnTo>
                    <a:pt x="1970" y="2780"/>
                  </a:lnTo>
                  <a:lnTo>
                    <a:pt x="1989" y="2857"/>
                  </a:lnTo>
                  <a:lnTo>
                    <a:pt x="2027" y="3127"/>
                  </a:lnTo>
                  <a:lnTo>
                    <a:pt x="2047" y="3436"/>
                  </a:lnTo>
                  <a:lnTo>
                    <a:pt x="2066" y="3764"/>
                  </a:lnTo>
                  <a:lnTo>
                    <a:pt x="2085" y="4092"/>
                  </a:lnTo>
                  <a:lnTo>
                    <a:pt x="2124" y="4363"/>
                  </a:lnTo>
                  <a:lnTo>
                    <a:pt x="2163" y="4459"/>
                  </a:lnTo>
                  <a:lnTo>
                    <a:pt x="2201" y="4556"/>
                  </a:lnTo>
                  <a:lnTo>
                    <a:pt x="2259" y="4594"/>
                  </a:lnTo>
                  <a:lnTo>
                    <a:pt x="2317" y="4614"/>
                  </a:lnTo>
                  <a:lnTo>
                    <a:pt x="2394" y="4594"/>
                  </a:lnTo>
                  <a:lnTo>
                    <a:pt x="2433" y="4556"/>
                  </a:lnTo>
                  <a:lnTo>
                    <a:pt x="2491" y="4459"/>
                  </a:lnTo>
                  <a:lnTo>
                    <a:pt x="2510" y="4363"/>
                  </a:lnTo>
                  <a:lnTo>
                    <a:pt x="2549" y="4092"/>
                  </a:lnTo>
                  <a:lnTo>
                    <a:pt x="2568" y="3764"/>
                  </a:lnTo>
                  <a:lnTo>
                    <a:pt x="2587" y="3436"/>
                  </a:lnTo>
                  <a:lnTo>
                    <a:pt x="2607" y="3127"/>
                  </a:lnTo>
                  <a:lnTo>
                    <a:pt x="2645" y="2857"/>
                  </a:lnTo>
                  <a:lnTo>
                    <a:pt x="2684" y="2780"/>
                  </a:lnTo>
                  <a:lnTo>
                    <a:pt x="2722" y="2703"/>
                  </a:lnTo>
                  <a:lnTo>
                    <a:pt x="2780" y="2664"/>
                  </a:lnTo>
                  <a:lnTo>
                    <a:pt x="2877" y="2626"/>
                  </a:lnTo>
                  <a:lnTo>
                    <a:pt x="3128" y="2587"/>
                  </a:lnTo>
                  <a:lnTo>
                    <a:pt x="3436" y="2568"/>
                  </a:lnTo>
                  <a:lnTo>
                    <a:pt x="3784" y="2568"/>
                  </a:lnTo>
                  <a:lnTo>
                    <a:pt x="4093" y="2548"/>
                  </a:lnTo>
                  <a:lnTo>
                    <a:pt x="4363" y="2510"/>
                  </a:lnTo>
                  <a:lnTo>
                    <a:pt x="4479" y="2471"/>
                  </a:lnTo>
                  <a:lnTo>
                    <a:pt x="4556" y="2433"/>
                  </a:lnTo>
                  <a:lnTo>
                    <a:pt x="4614" y="2375"/>
                  </a:lnTo>
                  <a:lnTo>
                    <a:pt x="4633" y="2317"/>
                  </a:lnTo>
                  <a:lnTo>
                    <a:pt x="4614" y="2240"/>
                  </a:lnTo>
                  <a:lnTo>
                    <a:pt x="4556" y="2182"/>
                  </a:lnTo>
                  <a:lnTo>
                    <a:pt x="4479" y="2143"/>
                  </a:lnTo>
                  <a:lnTo>
                    <a:pt x="4363" y="2124"/>
                  </a:lnTo>
                  <a:lnTo>
                    <a:pt x="4093" y="2085"/>
                  </a:lnTo>
                  <a:lnTo>
                    <a:pt x="3784" y="2066"/>
                  </a:lnTo>
                  <a:lnTo>
                    <a:pt x="3436" y="2047"/>
                  </a:lnTo>
                  <a:lnTo>
                    <a:pt x="3128" y="2027"/>
                  </a:lnTo>
                  <a:lnTo>
                    <a:pt x="2877" y="1989"/>
                  </a:lnTo>
                  <a:lnTo>
                    <a:pt x="2780" y="1950"/>
                  </a:lnTo>
                  <a:lnTo>
                    <a:pt x="2722" y="1911"/>
                  </a:lnTo>
                  <a:lnTo>
                    <a:pt x="2684" y="1834"/>
                  </a:lnTo>
                  <a:lnTo>
                    <a:pt x="2645" y="1757"/>
                  </a:lnTo>
                  <a:lnTo>
                    <a:pt x="2607" y="1506"/>
                  </a:lnTo>
                  <a:lnTo>
                    <a:pt x="2587" y="1197"/>
                  </a:lnTo>
                  <a:lnTo>
                    <a:pt x="2568" y="850"/>
                  </a:lnTo>
                  <a:lnTo>
                    <a:pt x="2549" y="541"/>
                  </a:lnTo>
                  <a:lnTo>
                    <a:pt x="2510" y="252"/>
                  </a:lnTo>
                  <a:lnTo>
                    <a:pt x="2491" y="155"/>
                  </a:lnTo>
                  <a:lnTo>
                    <a:pt x="2433" y="59"/>
                  </a:lnTo>
                  <a:lnTo>
                    <a:pt x="2394" y="20"/>
                  </a:lnTo>
                  <a:lnTo>
                    <a:pt x="23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10"/>
            <p:cNvSpPr/>
            <p:nvPr/>
          </p:nvSpPr>
          <p:spPr>
            <a:xfrm>
              <a:off x="1769400" y="4803750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2" y="0"/>
                  </a:moveTo>
                  <a:lnTo>
                    <a:pt x="618" y="20"/>
                  </a:lnTo>
                  <a:lnTo>
                    <a:pt x="464" y="58"/>
                  </a:lnTo>
                  <a:lnTo>
                    <a:pt x="348" y="135"/>
                  </a:lnTo>
                  <a:lnTo>
                    <a:pt x="232" y="232"/>
                  </a:lnTo>
                  <a:lnTo>
                    <a:pt x="136" y="348"/>
                  </a:lnTo>
                  <a:lnTo>
                    <a:pt x="58" y="483"/>
                  </a:lnTo>
                  <a:lnTo>
                    <a:pt x="20" y="618"/>
                  </a:lnTo>
                  <a:lnTo>
                    <a:pt x="0" y="772"/>
                  </a:lnTo>
                  <a:lnTo>
                    <a:pt x="20" y="927"/>
                  </a:lnTo>
                  <a:lnTo>
                    <a:pt x="58" y="1081"/>
                  </a:lnTo>
                  <a:lnTo>
                    <a:pt x="136" y="1197"/>
                  </a:lnTo>
                  <a:lnTo>
                    <a:pt x="232" y="1313"/>
                  </a:lnTo>
                  <a:lnTo>
                    <a:pt x="348" y="1409"/>
                  </a:lnTo>
                  <a:lnTo>
                    <a:pt x="464" y="1486"/>
                  </a:lnTo>
                  <a:lnTo>
                    <a:pt x="618" y="1525"/>
                  </a:lnTo>
                  <a:lnTo>
                    <a:pt x="772" y="1544"/>
                  </a:lnTo>
                  <a:lnTo>
                    <a:pt x="927" y="1525"/>
                  </a:lnTo>
                  <a:lnTo>
                    <a:pt x="1062" y="1486"/>
                  </a:lnTo>
                  <a:lnTo>
                    <a:pt x="1197" y="1409"/>
                  </a:lnTo>
                  <a:lnTo>
                    <a:pt x="1313" y="1313"/>
                  </a:lnTo>
                  <a:lnTo>
                    <a:pt x="1409" y="1197"/>
                  </a:lnTo>
                  <a:lnTo>
                    <a:pt x="1487" y="1081"/>
                  </a:lnTo>
                  <a:lnTo>
                    <a:pt x="1525" y="927"/>
                  </a:lnTo>
                  <a:lnTo>
                    <a:pt x="1545" y="772"/>
                  </a:lnTo>
                  <a:lnTo>
                    <a:pt x="1525" y="618"/>
                  </a:lnTo>
                  <a:lnTo>
                    <a:pt x="1487" y="483"/>
                  </a:lnTo>
                  <a:lnTo>
                    <a:pt x="1409" y="348"/>
                  </a:lnTo>
                  <a:lnTo>
                    <a:pt x="1313" y="232"/>
                  </a:lnTo>
                  <a:lnTo>
                    <a:pt x="1197" y="135"/>
                  </a:lnTo>
                  <a:lnTo>
                    <a:pt x="1062" y="58"/>
                  </a:lnTo>
                  <a:lnTo>
                    <a:pt x="927" y="2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10"/>
            <p:cNvSpPr/>
            <p:nvPr/>
          </p:nvSpPr>
          <p:spPr>
            <a:xfrm>
              <a:off x="2667375" y="4779625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618" y="0"/>
                  </a:moveTo>
                  <a:lnTo>
                    <a:pt x="483" y="58"/>
                  </a:lnTo>
                  <a:lnTo>
                    <a:pt x="348" y="116"/>
                  </a:lnTo>
                  <a:lnTo>
                    <a:pt x="232" y="213"/>
                  </a:lnTo>
                  <a:lnTo>
                    <a:pt x="136" y="328"/>
                  </a:lnTo>
                  <a:lnTo>
                    <a:pt x="58" y="463"/>
                  </a:lnTo>
                  <a:lnTo>
                    <a:pt x="20" y="618"/>
                  </a:lnTo>
                  <a:lnTo>
                    <a:pt x="0" y="772"/>
                  </a:lnTo>
                  <a:lnTo>
                    <a:pt x="20" y="927"/>
                  </a:lnTo>
                  <a:lnTo>
                    <a:pt x="58" y="1062"/>
                  </a:lnTo>
                  <a:lnTo>
                    <a:pt x="136" y="1197"/>
                  </a:lnTo>
                  <a:lnTo>
                    <a:pt x="232" y="1313"/>
                  </a:lnTo>
                  <a:lnTo>
                    <a:pt x="348" y="1409"/>
                  </a:lnTo>
                  <a:lnTo>
                    <a:pt x="483" y="1467"/>
                  </a:lnTo>
                  <a:lnTo>
                    <a:pt x="618" y="1525"/>
                  </a:lnTo>
                  <a:lnTo>
                    <a:pt x="772" y="1544"/>
                  </a:lnTo>
                  <a:lnTo>
                    <a:pt x="927" y="1525"/>
                  </a:lnTo>
                  <a:lnTo>
                    <a:pt x="1081" y="1467"/>
                  </a:lnTo>
                  <a:lnTo>
                    <a:pt x="1216" y="1409"/>
                  </a:lnTo>
                  <a:lnTo>
                    <a:pt x="1332" y="1313"/>
                  </a:lnTo>
                  <a:lnTo>
                    <a:pt x="1409" y="1197"/>
                  </a:lnTo>
                  <a:lnTo>
                    <a:pt x="1487" y="1062"/>
                  </a:lnTo>
                  <a:lnTo>
                    <a:pt x="1525" y="927"/>
                  </a:lnTo>
                  <a:lnTo>
                    <a:pt x="1545" y="772"/>
                  </a:lnTo>
                  <a:lnTo>
                    <a:pt x="1525" y="618"/>
                  </a:lnTo>
                  <a:lnTo>
                    <a:pt x="1487" y="463"/>
                  </a:lnTo>
                  <a:lnTo>
                    <a:pt x="1409" y="328"/>
                  </a:lnTo>
                  <a:lnTo>
                    <a:pt x="1332" y="213"/>
                  </a:lnTo>
                  <a:lnTo>
                    <a:pt x="1216" y="116"/>
                  </a:lnTo>
                  <a:lnTo>
                    <a:pt x="1081" y="58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10"/>
            <p:cNvSpPr/>
            <p:nvPr/>
          </p:nvSpPr>
          <p:spPr>
            <a:xfrm>
              <a:off x="2123575" y="4863575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2" y="1"/>
                  </a:moveTo>
                  <a:lnTo>
                    <a:pt x="618" y="20"/>
                  </a:lnTo>
                  <a:lnTo>
                    <a:pt x="464" y="58"/>
                  </a:lnTo>
                  <a:lnTo>
                    <a:pt x="348" y="136"/>
                  </a:lnTo>
                  <a:lnTo>
                    <a:pt x="232" y="232"/>
                  </a:lnTo>
                  <a:lnTo>
                    <a:pt x="135" y="348"/>
                  </a:lnTo>
                  <a:lnTo>
                    <a:pt x="58" y="483"/>
                  </a:lnTo>
                  <a:lnTo>
                    <a:pt x="20" y="618"/>
                  </a:lnTo>
                  <a:lnTo>
                    <a:pt x="0" y="773"/>
                  </a:lnTo>
                  <a:lnTo>
                    <a:pt x="20" y="927"/>
                  </a:lnTo>
                  <a:lnTo>
                    <a:pt x="58" y="1081"/>
                  </a:lnTo>
                  <a:lnTo>
                    <a:pt x="135" y="1217"/>
                  </a:lnTo>
                  <a:lnTo>
                    <a:pt x="232" y="1313"/>
                  </a:lnTo>
                  <a:lnTo>
                    <a:pt x="348" y="1410"/>
                  </a:lnTo>
                  <a:lnTo>
                    <a:pt x="464" y="1487"/>
                  </a:lnTo>
                  <a:lnTo>
                    <a:pt x="618" y="1525"/>
                  </a:lnTo>
                  <a:lnTo>
                    <a:pt x="772" y="1545"/>
                  </a:lnTo>
                  <a:lnTo>
                    <a:pt x="927" y="1525"/>
                  </a:lnTo>
                  <a:lnTo>
                    <a:pt x="1062" y="1487"/>
                  </a:lnTo>
                  <a:lnTo>
                    <a:pt x="1197" y="1410"/>
                  </a:lnTo>
                  <a:lnTo>
                    <a:pt x="1313" y="1313"/>
                  </a:lnTo>
                  <a:lnTo>
                    <a:pt x="1409" y="1217"/>
                  </a:lnTo>
                  <a:lnTo>
                    <a:pt x="1486" y="1081"/>
                  </a:lnTo>
                  <a:lnTo>
                    <a:pt x="1525" y="927"/>
                  </a:lnTo>
                  <a:lnTo>
                    <a:pt x="1544" y="773"/>
                  </a:lnTo>
                  <a:lnTo>
                    <a:pt x="1525" y="618"/>
                  </a:lnTo>
                  <a:lnTo>
                    <a:pt x="1486" y="483"/>
                  </a:lnTo>
                  <a:lnTo>
                    <a:pt x="1409" y="348"/>
                  </a:lnTo>
                  <a:lnTo>
                    <a:pt x="1313" y="232"/>
                  </a:lnTo>
                  <a:lnTo>
                    <a:pt x="1197" y="136"/>
                  </a:lnTo>
                  <a:lnTo>
                    <a:pt x="1062" y="58"/>
                  </a:lnTo>
                  <a:lnTo>
                    <a:pt x="927" y="20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2360000" y="5364925"/>
              <a:ext cx="38625" cy="38625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3" y="0"/>
                  </a:moveTo>
                  <a:lnTo>
                    <a:pt x="618" y="19"/>
                  </a:lnTo>
                  <a:lnTo>
                    <a:pt x="464" y="58"/>
                  </a:lnTo>
                  <a:lnTo>
                    <a:pt x="348" y="135"/>
                  </a:lnTo>
                  <a:lnTo>
                    <a:pt x="232" y="232"/>
                  </a:lnTo>
                  <a:lnTo>
                    <a:pt x="136" y="348"/>
                  </a:lnTo>
                  <a:lnTo>
                    <a:pt x="59" y="483"/>
                  </a:lnTo>
                  <a:lnTo>
                    <a:pt x="20" y="618"/>
                  </a:lnTo>
                  <a:lnTo>
                    <a:pt x="1" y="772"/>
                  </a:lnTo>
                  <a:lnTo>
                    <a:pt x="20" y="927"/>
                  </a:lnTo>
                  <a:lnTo>
                    <a:pt x="59" y="1081"/>
                  </a:lnTo>
                  <a:lnTo>
                    <a:pt x="136" y="1216"/>
                  </a:lnTo>
                  <a:lnTo>
                    <a:pt x="232" y="1313"/>
                  </a:lnTo>
                  <a:lnTo>
                    <a:pt x="348" y="1409"/>
                  </a:lnTo>
                  <a:lnTo>
                    <a:pt x="464" y="1486"/>
                  </a:lnTo>
                  <a:lnTo>
                    <a:pt x="618" y="1525"/>
                  </a:lnTo>
                  <a:lnTo>
                    <a:pt x="773" y="1544"/>
                  </a:lnTo>
                  <a:lnTo>
                    <a:pt x="927" y="1525"/>
                  </a:lnTo>
                  <a:lnTo>
                    <a:pt x="1082" y="1486"/>
                  </a:lnTo>
                  <a:lnTo>
                    <a:pt x="1197" y="1409"/>
                  </a:lnTo>
                  <a:lnTo>
                    <a:pt x="1313" y="1313"/>
                  </a:lnTo>
                  <a:lnTo>
                    <a:pt x="1410" y="1216"/>
                  </a:lnTo>
                  <a:lnTo>
                    <a:pt x="1487" y="1081"/>
                  </a:lnTo>
                  <a:lnTo>
                    <a:pt x="1526" y="927"/>
                  </a:lnTo>
                  <a:lnTo>
                    <a:pt x="1545" y="772"/>
                  </a:lnTo>
                  <a:lnTo>
                    <a:pt x="1526" y="618"/>
                  </a:lnTo>
                  <a:lnTo>
                    <a:pt x="1487" y="483"/>
                  </a:lnTo>
                  <a:lnTo>
                    <a:pt x="1410" y="348"/>
                  </a:lnTo>
                  <a:lnTo>
                    <a:pt x="1313" y="232"/>
                  </a:lnTo>
                  <a:lnTo>
                    <a:pt x="1197" y="135"/>
                  </a:lnTo>
                  <a:lnTo>
                    <a:pt x="1082" y="58"/>
                  </a:lnTo>
                  <a:lnTo>
                    <a:pt x="927" y="1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36" name="Google Shape;1036;p10"/>
          <p:cNvSpPr/>
          <p:nvPr/>
        </p:nvSpPr>
        <p:spPr>
          <a:xfrm rot="294481">
            <a:off x="10926336" y="20034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7" name="Google Shape;1037;p10"/>
          <p:cNvSpPr/>
          <p:nvPr/>
        </p:nvSpPr>
        <p:spPr>
          <a:xfrm rot="294481">
            <a:off x="5510736" y="4156977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8" name="Google Shape;1038;p10"/>
          <p:cNvGrpSpPr/>
          <p:nvPr/>
        </p:nvGrpSpPr>
        <p:grpSpPr>
          <a:xfrm>
            <a:off x="309401" y="3774668"/>
            <a:ext cx="1143081" cy="1251601"/>
            <a:chOff x="3459100" y="826450"/>
            <a:chExt cx="857311" cy="938701"/>
          </a:xfrm>
        </p:grpSpPr>
        <p:sp>
          <p:nvSpPr>
            <p:cNvPr id="1039" name="Google Shape;1039;p10"/>
            <p:cNvSpPr/>
            <p:nvPr/>
          </p:nvSpPr>
          <p:spPr>
            <a:xfrm>
              <a:off x="3459100" y="991217"/>
              <a:ext cx="47129" cy="73649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0"/>
            <p:cNvSpPr/>
            <p:nvPr/>
          </p:nvSpPr>
          <p:spPr>
            <a:xfrm>
              <a:off x="3684700" y="826450"/>
              <a:ext cx="62821" cy="101058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0"/>
            <p:cNvSpPr/>
            <p:nvPr/>
          </p:nvSpPr>
          <p:spPr>
            <a:xfrm>
              <a:off x="3653316" y="1105978"/>
              <a:ext cx="62821" cy="101110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0"/>
            <p:cNvSpPr/>
            <p:nvPr/>
          </p:nvSpPr>
          <p:spPr>
            <a:xfrm>
              <a:off x="3821012" y="954916"/>
              <a:ext cx="47129" cy="7265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0"/>
            <p:cNvSpPr/>
            <p:nvPr/>
          </p:nvSpPr>
          <p:spPr>
            <a:xfrm>
              <a:off x="3844550" y="1260964"/>
              <a:ext cx="47129" cy="7359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0"/>
            <p:cNvSpPr/>
            <p:nvPr/>
          </p:nvSpPr>
          <p:spPr>
            <a:xfrm>
              <a:off x="3459100" y="1260964"/>
              <a:ext cx="47129" cy="7359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0"/>
            <p:cNvSpPr/>
            <p:nvPr/>
          </p:nvSpPr>
          <p:spPr>
            <a:xfrm>
              <a:off x="3653316" y="1426724"/>
              <a:ext cx="62821" cy="102052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0"/>
            <p:cNvSpPr/>
            <p:nvPr/>
          </p:nvSpPr>
          <p:spPr>
            <a:xfrm>
              <a:off x="4072137" y="1013761"/>
              <a:ext cx="63815" cy="102104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0"/>
            <p:cNvSpPr/>
            <p:nvPr/>
          </p:nvSpPr>
          <p:spPr>
            <a:xfrm>
              <a:off x="3977985" y="1477723"/>
              <a:ext cx="62821" cy="102052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0"/>
            <p:cNvSpPr/>
            <p:nvPr/>
          </p:nvSpPr>
          <p:spPr>
            <a:xfrm>
              <a:off x="3954394" y="1691554"/>
              <a:ext cx="47181" cy="73597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0"/>
            <p:cNvSpPr/>
            <p:nvPr/>
          </p:nvSpPr>
          <p:spPr>
            <a:xfrm>
              <a:off x="4245744" y="1298206"/>
              <a:ext cx="47129" cy="7265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0"/>
            <p:cNvSpPr/>
            <p:nvPr/>
          </p:nvSpPr>
          <p:spPr>
            <a:xfrm>
              <a:off x="4269282" y="1691554"/>
              <a:ext cx="47129" cy="7359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10"/>
          <p:cNvGrpSpPr/>
          <p:nvPr/>
        </p:nvGrpSpPr>
        <p:grpSpPr>
          <a:xfrm>
            <a:off x="11048934" y="1587901"/>
            <a:ext cx="1143081" cy="1251601"/>
            <a:chOff x="3459100" y="826450"/>
            <a:chExt cx="857311" cy="938701"/>
          </a:xfrm>
        </p:grpSpPr>
        <p:sp>
          <p:nvSpPr>
            <p:cNvPr id="1052" name="Google Shape;1052;p10"/>
            <p:cNvSpPr/>
            <p:nvPr/>
          </p:nvSpPr>
          <p:spPr>
            <a:xfrm>
              <a:off x="3459100" y="991217"/>
              <a:ext cx="47129" cy="73649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10"/>
            <p:cNvSpPr/>
            <p:nvPr/>
          </p:nvSpPr>
          <p:spPr>
            <a:xfrm>
              <a:off x="3684700" y="826450"/>
              <a:ext cx="62821" cy="101058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0"/>
            <p:cNvSpPr/>
            <p:nvPr/>
          </p:nvSpPr>
          <p:spPr>
            <a:xfrm>
              <a:off x="3653316" y="1105978"/>
              <a:ext cx="62821" cy="101110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0"/>
            <p:cNvSpPr/>
            <p:nvPr/>
          </p:nvSpPr>
          <p:spPr>
            <a:xfrm>
              <a:off x="3821012" y="954916"/>
              <a:ext cx="47129" cy="7265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0"/>
            <p:cNvSpPr/>
            <p:nvPr/>
          </p:nvSpPr>
          <p:spPr>
            <a:xfrm>
              <a:off x="3844550" y="1260964"/>
              <a:ext cx="47129" cy="7359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10"/>
            <p:cNvSpPr/>
            <p:nvPr/>
          </p:nvSpPr>
          <p:spPr>
            <a:xfrm>
              <a:off x="3459100" y="1260964"/>
              <a:ext cx="47129" cy="7359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10"/>
            <p:cNvSpPr/>
            <p:nvPr/>
          </p:nvSpPr>
          <p:spPr>
            <a:xfrm>
              <a:off x="3653316" y="1426724"/>
              <a:ext cx="62821" cy="102052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10"/>
            <p:cNvSpPr/>
            <p:nvPr/>
          </p:nvSpPr>
          <p:spPr>
            <a:xfrm>
              <a:off x="4072137" y="1013761"/>
              <a:ext cx="63815" cy="102104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10"/>
            <p:cNvSpPr/>
            <p:nvPr/>
          </p:nvSpPr>
          <p:spPr>
            <a:xfrm>
              <a:off x="3977985" y="1477723"/>
              <a:ext cx="62821" cy="102052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10"/>
            <p:cNvSpPr/>
            <p:nvPr/>
          </p:nvSpPr>
          <p:spPr>
            <a:xfrm>
              <a:off x="3954394" y="1691554"/>
              <a:ext cx="47181" cy="73597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062;p10"/>
            <p:cNvSpPr/>
            <p:nvPr/>
          </p:nvSpPr>
          <p:spPr>
            <a:xfrm>
              <a:off x="4245744" y="1298206"/>
              <a:ext cx="47129" cy="7265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063;p10"/>
            <p:cNvSpPr/>
            <p:nvPr/>
          </p:nvSpPr>
          <p:spPr>
            <a:xfrm>
              <a:off x="4269282" y="1691554"/>
              <a:ext cx="47129" cy="7359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28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1"/>
          <p:cNvSpPr txBox="1">
            <a:spLocks noGrp="1"/>
          </p:cNvSpPr>
          <p:nvPr>
            <p:ph type="title" hasCustomPrompt="1"/>
          </p:nvPr>
        </p:nvSpPr>
        <p:spPr>
          <a:xfrm>
            <a:off x="1981196" y="2063533"/>
            <a:ext cx="82296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66" name="Google Shape;1066;p11"/>
          <p:cNvSpPr txBox="1">
            <a:spLocks noGrp="1"/>
          </p:cNvSpPr>
          <p:nvPr>
            <p:ph type="body" idx="1"/>
          </p:nvPr>
        </p:nvSpPr>
        <p:spPr>
          <a:xfrm>
            <a:off x="3266071" y="4601884"/>
            <a:ext cx="55476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133">
                <a:solidFill>
                  <a:schemeClr val="lt1"/>
                </a:solidFill>
              </a:defRPr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7" name="Google Shape;1067;p11"/>
          <p:cNvSpPr/>
          <p:nvPr/>
        </p:nvSpPr>
        <p:spPr>
          <a:xfrm rot="-5400000" flipH="1">
            <a:off x="9405111" y="-1879088"/>
            <a:ext cx="956404" cy="466598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8" name="Google Shape;1068;p11"/>
          <p:cNvSpPr/>
          <p:nvPr/>
        </p:nvSpPr>
        <p:spPr>
          <a:xfrm rot="-5400000" flipH="1">
            <a:off x="7172464" y="6113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9" name="Google Shape;1069;p11"/>
          <p:cNvSpPr/>
          <p:nvPr/>
        </p:nvSpPr>
        <p:spPr>
          <a:xfrm>
            <a:off x="5" y="2192019"/>
            <a:ext cx="956404" cy="4665989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0" name="Google Shape;1070;p11"/>
          <p:cNvSpPr/>
          <p:nvPr/>
        </p:nvSpPr>
        <p:spPr>
          <a:xfrm>
            <a:off x="75867" y="18237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1" name="Google Shape;1071;p11"/>
          <p:cNvSpPr/>
          <p:nvPr/>
        </p:nvSpPr>
        <p:spPr>
          <a:xfrm rot="5400000">
            <a:off x="9516986" y="4182998"/>
            <a:ext cx="2449012" cy="2901017"/>
          </a:xfrm>
          <a:custGeom>
            <a:avLst/>
            <a:gdLst/>
            <a:ahLst/>
            <a:cxnLst/>
            <a:rect l="l" t="t" r="r" b="b"/>
            <a:pathLst>
              <a:path w="26928" h="31898" extrusionOk="0">
                <a:moveTo>
                  <a:pt x="600" y="1"/>
                </a:moveTo>
                <a:lnTo>
                  <a:pt x="450" y="376"/>
                </a:lnTo>
                <a:lnTo>
                  <a:pt x="338" y="770"/>
                </a:lnTo>
                <a:lnTo>
                  <a:pt x="244" y="1163"/>
                </a:lnTo>
                <a:lnTo>
                  <a:pt x="150" y="1557"/>
                </a:lnTo>
                <a:lnTo>
                  <a:pt x="94" y="1951"/>
                </a:lnTo>
                <a:lnTo>
                  <a:pt x="38" y="2364"/>
                </a:lnTo>
                <a:lnTo>
                  <a:pt x="19" y="2776"/>
                </a:lnTo>
                <a:lnTo>
                  <a:pt x="0" y="3170"/>
                </a:lnTo>
                <a:lnTo>
                  <a:pt x="0" y="3582"/>
                </a:lnTo>
                <a:lnTo>
                  <a:pt x="19" y="3995"/>
                </a:lnTo>
                <a:lnTo>
                  <a:pt x="56" y="4408"/>
                </a:lnTo>
                <a:lnTo>
                  <a:pt x="94" y="4820"/>
                </a:lnTo>
                <a:lnTo>
                  <a:pt x="169" y="5233"/>
                </a:lnTo>
                <a:lnTo>
                  <a:pt x="244" y="5626"/>
                </a:lnTo>
                <a:lnTo>
                  <a:pt x="338" y="6039"/>
                </a:lnTo>
                <a:lnTo>
                  <a:pt x="450" y="6433"/>
                </a:lnTo>
                <a:lnTo>
                  <a:pt x="563" y="6826"/>
                </a:lnTo>
                <a:lnTo>
                  <a:pt x="694" y="7220"/>
                </a:lnTo>
                <a:lnTo>
                  <a:pt x="863" y="7595"/>
                </a:lnTo>
                <a:lnTo>
                  <a:pt x="1013" y="7989"/>
                </a:lnTo>
                <a:lnTo>
                  <a:pt x="1200" y="8364"/>
                </a:lnTo>
                <a:lnTo>
                  <a:pt x="1388" y="8720"/>
                </a:lnTo>
                <a:lnTo>
                  <a:pt x="1594" y="9077"/>
                </a:lnTo>
                <a:lnTo>
                  <a:pt x="1800" y="9433"/>
                </a:lnTo>
                <a:lnTo>
                  <a:pt x="2025" y="9770"/>
                </a:lnTo>
                <a:lnTo>
                  <a:pt x="2269" y="10089"/>
                </a:lnTo>
                <a:lnTo>
                  <a:pt x="2513" y="10408"/>
                </a:lnTo>
                <a:lnTo>
                  <a:pt x="2775" y="10708"/>
                </a:lnTo>
                <a:lnTo>
                  <a:pt x="3057" y="11008"/>
                </a:lnTo>
                <a:lnTo>
                  <a:pt x="3338" y="11289"/>
                </a:lnTo>
                <a:lnTo>
                  <a:pt x="3638" y="11552"/>
                </a:lnTo>
                <a:lnTo>
                  <a:pt x="3938" y="11814"/>
                </a:lnTo>
                <a:lnTo>
                  <a:pt x="4182" y="11983"/>
                </a:lnTo>
                <a:lnTo>
                  <a:pt x="4426" y="12152"/>
                </a:lnTo>
                <a:lnTo>
                  <a:pt x="4669" y="12321"/>
                </a:lnTo>
                <a:lnTo>
                  <a:pt x="4913" y="12452"/>
                </a:lnTo>
                <a:lnTo>
                  <a:pt x="5419" y="12696"/>
                </a:lnTo>
                <a:lnTo>
                  <a:pt x="5926" y="12921"/>
                </a:lnTo>
                <a:lnTo>
                  <a:pt x="6451" y="13090"/>
                </a:lnTo>
                <a:lnTo>
                  <a:pt x="6976" y="13240"/>
                </a:lnTo>
                <a:lnTo>
                  <a:pt x="7501" y="13371"/>
                </a:lnTo>
                <a:lnTo>
                  <a:pt x="8026" y="13483"/>
                </a:lnTo>
                <a:lnTo>
                  <a:pt x="9076" y="13727"/>
                </a:lnTo>
                <a:lnTo>
                  <a:pt x="9601" y="13840"/>
                </a:lnTo>
                <a:lnTo>
                  <a:pt x="10126" y="13971"/>
                </a:lnTo>
                <a:lnTo>
                  <a:pt x="10651" y="14140"/>
                </a:lnTo>
                <a:lnTo>
                  <a:pt x="11157" y="14327"/>
                </a:lnTo>
                <a:lnTo>
                  <a:pt x="11664" y="14552"/>
                </a:lnTo>
                <a:lnTo>
                  <a:pt x="11926" y="14683"/>
                </a:lnTo>
                <a:lnTo>
                  <a:pt x="12170" y="14815"/>
                </a:lnTo>
                <a:lnTo>
                  <a:pt x="12470" y="15002"/>
                </a:lnTo>
                <a:lnTo>
                  <a:pt x="12751" y="15190"/>
                </a:lnTo>
                <a:lnTo>
                  <a:pt x="13014" y="15396"/>
                </a:lnTo>
                <a:lnTo>
                  <a:pt x="13258" y="15602"/>
                </a:lnTo>
                <a:lnTo>
                  <a:pt x="13483" y="15809"/>
                </a:lnTo>
                <a:lnTo>
                  <a:pt x="13689" y="16015"/>
                </a:lnTo>
                <a:lnTo>
                  <a:pt x="13895" y="16240"/>
                </a:lnTo>
                <a:lnTo>
                  <a:pt x="14064" y="16465"/>
                </a:lnTo>
                <a:lnTo>
                  <a:pt x="14233" y="16690"/>
                </a:lnTo>
                <a:lnTo>
                  <a:pt x="14401" y="16934"/>
                </a:lnTo>
                <a:lnTo>
                  <a:pt x="14533" y="17177"/>
                </a:lnTo>
                <a:lnTo>
                  <a:pt x="14664" y="17421"/>
                </a:lnTo>
                <a:lnTo>
                  <a:pt x="14795" y="17665"/>
                </a:lnTo>
                <a:lnTo>
                  <a:pt x="14889" y="17927"/>
                </a:lnTo>
                <a:lnTo>
                  <a:pt x="15077" y="18453"/>
                </a:lnTo>
                <a:lnTo>
                  <a:pt x="15245" y="18996"/>
                </a:lnTo>
                <a:lnTo>
                  <a:pt x="15358" y="19540"/>
                </a:lnTo>
                <a:lnTo>
                  <a:pt x="15452" y="20121"/>
                </a:lnTo>
                <a:lnTo>
                  <a:pt x="15545" y="20703"/>
                </a:lnTo>
                <a:lnTo>
                  <a:pt x="15602" y="21284"/>
                </a:lnTo>
                <a:lnTo>
                  <a:pt x="15658" y="21884"/>
                </a:lnTo>
                <a:lnTo>
                  <a:pt x="15770" y="23122"/>
                </a:lnTo>
                <a:lnTo>
                  <a:pt x="15845" y="23703"/>
                </a:lnTo>
                <a:lnTo>
                  <a:pt x="15939" y="24303"/>
                </a:lnTo>
                <a:lnTo>
                  <a:pt x="16089" y="24884"/>
                </a:lnTo>
                <a:lnTo>
                  <a:pt x="16277" y="25447"/>
                </a:lnTo>
                <a:lnTo>
                  <a:pt x="16483" y="26009"/>
                </a:lnTo>
                <a:lnTo>
                  <a:pt x="16727" y="26553"/>
                </a:lnTo>
                <a:lnTo>
                  <a:pt x="17008" y="27078"/>
                </a:lnTo>
                <a:lnTo>
                  <a:pt x="17308" y="27566"/>
                </a:lnTo>
                <a:lnTo>
                  <a:pt x="17646" y="28053"/>
                </a:lnTo>
                <a:lnTo>
                  <a:pt x="18002" y="28522"/>
                </a:lnTo>
                <a:lnTo>
                  <a:pt x="18396" y="28972"/>
                </a:lnTo>
                <a:lnTo>
                  <a:pt x="18827" y="29385"/>
                </a:lnTo>
                <a:lnTo>
                  <a:pt x="19277" y="29779"/>
                </a:lnTo>
                <a:lnTo>
                  <a:pt x="19746" y="30135"/>
                </a:lnTo>
                <a:lnTo>
                  <a:pt x="20233" y="30472"/>
                </a:lnTo>
                <a:lnTo>
                  <a:pt x="20758" y="30772"/>
                </a:lnTo>
                <a:lnTo>
                  <a:pt x="21115" y="30941"/>
                </a:lnTo>
                <a:lnTo>
                  <a:pt x="21471" y="31110"/>
                </a:lnTo>
                <a:lnTo>
                  <a:pt x="21846" y="31260"/>
                </a:lnTo>
                <a:lnTo>
                  <a:pt x="22221" y="31391"/>
                </a:lnTo>
                <a:lnTo>
                  <a:pt x="22596" y="31522"/>
                </a:lnTo>
                <a:lnTo>
                  <a:pt x="22990" y="31616"/>
                </a:lnTo>
                <a:lnTo>
                  <a:pt x="23365" y="31710"/>
                </a:lnTo>
                <a:lnTo>
                  <a:pt x="23759" y="31766"/>
                </a:lnTo>
                <a:lnTo>
                  <a:pt x="24152" y="31822"/>
                </a:lnTo>
                <a:lnTo>
                  <a:pt x="24546" y="31860"/>
                </a:lnTo>
                <a:lnTo>
                  <a:pt x="24959" y="31879"/>
                </a:lnTo>
                <a:lnTo>
                  <a:pt x="25352" y="31897"/>
                </a:lnTo>
                <a:lnTo>
                  <a:pt x="25746" y="31879"/>
                </a:lnTo>
                <a:lnTo>
                  <a:pt x="26140" y="31860"/>
                </a:lnTo>
                <a:lnTo>
                  <a:pt x="26534" y="31822"/>
                </a:lnTo>
                <a:lnTo>
                  <a:pt x="26928" y="31766"/>
                </a:lnTo>
                <a:lnTo>
                  <a:pt x="269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11"/>
          <p:cNvSpPr/>
          <p:nvPr/>
        </p:nvSpPr>
        <p:spPr>
          <a:xfrm>
            <a:off x="0" y="-358933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11"/>
          <p:cNvSpPr/>
          <p:nvPr/>
        </p:nvSpPr>
        <p:spPr>
          <a:xfrm rot="10357306" flipH="1">
            <a:off x="4248259" y="6052281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4" name="Google Shape;1074;p11"/>
          <p:cNvGrpSpPr/>
          <p:nvPr/>
        </p:nvGrpSpPr>
        <p:grpSpPr>
          <a:xfrm>
            <a:off x="5828592" y="163231"/>
            <a:ext cx="1240483" cy="1358263"/>
            <a:chOff x="3459100" y="395775"/>
            <a:chExt cx="803075" cy="879324"/>
          </a:xfrm>
        </p:grpSpPr>
        <p:sp>
          <p:nvSpPr>
            <p:cNvPr id="1075" name="Google Shape;1075;p11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7" name="Google Shape;1087;p11"/>
          <p:cNvGrpSpPr/>
          <p:nvPr/>
        </p:nvGrpSpPr>
        <p:grpSpPr>
          <a:xfrm>
            <a:off x="1366659" y="5310998"/>
            <a:ext cx="1240483" cy="1358263"/>
            <a:chOff x="3459100" y="395775"/>
            <a:chExt cx="803075" cy="879324"/>
          </a:xfrm>
        </p:grpSpPr>
        <p:sp>
          <p:nvSpPr>
            <p:cNvPr id="1088" name="Google Shape;1088;p11"/>
            <p:cNvSpPr/>
            <p:nvPr/>
          </p:nvSpPr>
          <p:spPr>
            <a:xfrm>
              <a:off x="3459100" y="550120"/>
              <a:ext cx="44147" cy="68988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3670428" y="395775"/>
              <a:ext cx="58846" cy="94663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3641029" y="657622"/>
              <a:ext cx="58846" cy="9471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3798116" y="516115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3820165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3459100" y="802805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3641029" y="958080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4033355" y="571238"/>
              <a:ext cx="59777" cy="9564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3945159" y="1005854"/>
              <a:ext cx="58846" cy="95594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3923061" y="1206159"/>
              <a:ext cx="44196" cy="68939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4195979" y="837691"/>
              <a:ext cx="44147" cy="68058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4218028" y="1206159"/>
              <a:ext cx="44147" cy="68939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0" name="Google Shape;1100;p11"/>
          <p:cNvGrpSpPr/>
          <p:nvPr/>
        </p:nvGrpSpPr>
        <p:grpSpPr>
          <a:xfrm rot="10800000" flipH="1">
            <a:off x="11241025" y="5792033"/>
            <a:ext cx="569604" cy="800377"/>
            <a:chOff x="-626457" y="219699"/>
            <a:chExt cx="427203" cy="600283"/>
          </a:xfrm>
        </p:grpSpPr>
        <p:grpSp>
          <p:nvGrpSpPr>
            <p:cNvPr id="1101" name="Google Shape;1101;p11"/>
            <p:cNvGrpSpPr/>
            <p:nvPr/>
          </p:nvGrpSpPr>
          <p:grpSpPr>
            <a:xfrm>
              <a:off x="-626457" y="590297"/>
              <a:ext cx="265776" cy="229685"/>
              <a:chOff x="-711450" y="730125"/>
              <a:chExt cx="350350" cy="302775"/>
            </a:xfrm>
          </p:grpSpPr>
          <p:sp>
            <p:nvSpPr>
              <p:cNvPr id="1102" name="Google Shape;1102;p11"/>
              <p:cNvSpPr/>
              <p:nvPr/>
            </p:nvSpPr>
            <p:spPr>
              <a:xfrm>
                <a:off x="-711450" y="730125"/>
                <a:ext cx="350350" cy="302775"/>
              </a:xfrm>
              <a:custGeom>
                <a:avLst/>
                <a:gdLst/>
                <a:ahLst/>
                <a:cxnLst/>
                <a:rect l="l" t="t" r="r" b="b"/>
                <a:pathLst>
                  <a:path w="14014" h="12111" extrusionOk="0">
                    <a:moveTo>
                      <a:pt x="4495" y="1"/>
                    </a:moveTo>
                    <a:lnTo>
                      <a:pt x="4181" y="21"/>
                    </a:lnTo>
                    <a:lnTo>
                      <a:pt x="3887" y="21"/>
                    </a:lnTo>
                    <a:lnTo>
                      <a:pt x="3592" y="60"/>
                    </a:lnTo>
                    <a:lnTo>
                      <a:pt x="3298" y="99"/>
                    </a:lnTo>
                    <a:lnTo>
                      <a:pt x="3023" y="158"/>
                    </a:lnTo>
                    <a:lnTo>
                      <a:pt x="2748" y="236"/>
                    </a:lnTo>
                    <a:lnTo>
                      <a:pt x="2473" y="315"/>
                    </a:lnTo>
                    <a:lnTo>
                      <a:pt x="2218" y="413"/>
                    </a:lnTo>
                    <a:lnTo>
                      <a:pt x="1983" y="531"/>
                    </a:lnTo>
                    <a:lnTo>
                      <a:pt x="1747" y="649"/>
                    </a:lnTo>
                    <a:lnTo>
                      <a:pt x="1531" y="786"/>
                    </a:lnTo>
                    <a:lnTo>
                      <a:pt x="1315" y="943"/>
                    </a:lnTo>
                    <a:lnTo>
                      <a:pt x="1119" y="1120"/>
                    </a:lnTo>
                    <a:lnTo>
                      <a:pt x="923" y="1296"/>
                    </a:lnTo>
                    <a:lnTo>
                      <a:pt x="766" y="1493"/>
                    </a:lnTo>
                    <a:lnTo>
                      <a:pt x="609" y="1708"/>
                    </a:lnTo>
                    <a:lnTo>
                      <a:pt x="472" y="1924"/>
                    </a:lnTo>
                    <a:lnTo>
                      <a:pt x="354" y="2160"/>
                    </a:lnTo>
                    <a:lnTo>
                      <a:pt x="236" y="2395"/>
                    </a:lnTo>
                    <a:lnTo>
                      <a:pt x="158" y="2631"/>
                    </a:lnTo>
                    <a:lnTo>
                      <a:pt x="99" y="2886"/>
                    </a:lnTo>
                    <a:lnTo>
                      <a:pt x="40" y="3141"/>
                    </a:lnTo>
                    <a:lnTo>
                      <a:pt x="20" y="3416"/>
                    </a:lnTo>
                    <a:lnTo>
                      <a:pt x="1" y="3671"/>
                    </a:lnTo>
                    <a:lnTo>
                      <a:pt x="1" y="3946"/>
                    </a:lnTo>
                    <a:lnTo>
                      <a:pt x="20" y="4221"/>
                    </a:lnTo>
                    <a:lnTo>
                      <a:pt x="59" y="4515"/>
                    </a:lnTo>
                    <a:lnTo>
                      <a:pt x="99" y="4790"/>
                    </a:lnTo>
                    <a:lnTo>
                      <a:pt x="158" y="5084"/>
                    </a:lnTo>
                    <a:lnTo>
                      <a:pt x="256" y="5359"/>
                    </a:lnTo>
                    <a:lnTo>
                      <a:pt x="354" y="5653"/>
                    </a:lnTo>
                    <a:lnTo>
                      <a:pt x="452" y="5948"/>
                    </a:lnTo>
                    <a:lnTo>
                      <a:pt x="589" y="6242"/>
                    </a:lnTo>
                    <a:lnTo>
                      <a:pt x="727" y="6536"/>
                    </a:lnTo>
                    <a:lnTo>
                      <a:pt x="884" y="6811"/>
                    </a:lnTo>
                    <a:lnTo>
                      <a:pt x="1060" y="7106"/>
                    </a:lnTo>
                    <a:lnTo>
                      <a:pt x="1237" y="7400"/>
                    </a:lnTo>
                    <a:lnTo>
                      <a:pt x="1433" y="7675"/>
                    </a:lnTo>
                    <a:lnTo>
                      <a:pt x="1649" y="7950"/>
                    </a:lnTo>
                    <a:lnTo>
                      <a:pt x="1885" y="8224"/>
                    </a:lnTo>
                    <a:lnTo>
                      <a:pt x="2120" y="8499"/>
                    </a:lnTo>
                    <a:lnTo>
                      <a:pt x="2375" y="8774"/>
                    </a:lnTo>
                    <a:lnTo>
                      <a:pt x="2630" y="9029"/>
                    </a:lnTo>
                    <a:lnTo>
                      <a:pt x="2905" y="9284"/>
                    </a:lnTo>
                    <a:lnTo>
                      <a:pt x="3200" y="9539"/>
                    </a:lnTo>
                    <a:lnTo>
                      <a:pt x="3514" y="9794"/>
                    </a:lnTo>
                    <a:lnTo>
                      <a:pt x="3828" y="10030"/>
                    </a:lnTo>
                    <a:lnTo>
                      <a:pt x="4142" y="10265"/>
                    </a:lnTo>
                    <a:lnTo>
                      <a:pt x="4475" y="10481"/>
                    </a:lnTo>
                    <a:lnTo>
                      <a:pt x="4809" y="10678"/>
                    </a:lnTo>
                    <a:lnTo>
                      <a:pt x="5143" y="10874"/>
                    </a:lnTo>
                    <a:lnTo>
                      <a:pt x="5496" y="11051"/>
                    </a:lnTo>
                    <a:lnTo>
                      <a:pt x="5830" y="11208"/>
                    </a:lnTo>
                    <a:lnTo>
                      <a:pt x="6183" y="11365"/>
                    </a:lnTo>
                    <a:lnTo>
                      <a:pt x="6516" y="11502"/>
                    </a:lnTo>
                    <a:lnTo>
                      <a:pt x="6850" y="11620"/>
                    </a:lnTo>
                    <a:lnTo>
                      <a:pt x="7203" y="11737"/>
                    </a:lnTo>
                    <a:lnTo>
                      <a:pt x="7537" y="11836"/>
                    </a:lnTo>
                    <a:lnTo>
                      <a:pt x="7871" y="11914"/>
                    </a:lnTo>
                    <a:lnTo>
                      <a:pt x="8204" y="11973"/>
                    </a:lnTo>
                    <a:lnTo>
                      <a:pt x="8538" y="12032"/>
                    </a:lnTo>
                    <a:lnTo>
                      <a:pt x="8872" y="12071"/>
                    </a:lnTo>
                    <a:lnTo>
                      <a:pt x="9186" y="12091"/>
                    </a:lnTo>
                    <a:lnTo>
                      <a:pt x="9500" y="12110"/>
                    </a:lnTo>
                    <a:lnTo>
                      <a:pt x="9814" y="12110"/>
                    </a:lnTo>
                    <a:lnTo>
                      <a:pt x="10128" y="12091"/>
                    </a:lnTo>
                    <a:lnTo>
                      <a:pt x="10422" y="12051"/>
                    </a:lnTo>
                    <a:lnTo>
                      <a:pt x="10716" y="12012"/>
                    </a:lnTo>
                    <a:lnTo>
                      <a:pt x="10991" y="11953"/>
                    </a:lnTo>
                    <a:lnTo>
                      <a:pt x="11266" y="11894"/>
                    </a:lnTo>
                    <a:lnTo>
                      <a:pt x="11521" y="11796"/>
                    </a:lnTo>
                    <a:lnTo>
                      <a:pt x="11776" y="11698"/>
                    </a:lnTo>
                    <a:lnTo>
                      <a:pt x="12031" y="11600"/>
                    </a:lnTo>
                    <a:lnTo>
                      <a:pt x="12267" y="11463"/>
                    </a:lnTo>
                    <a:lnTo>
                      <a:pt x="12483" y="11325"/>
                    </a:lnTo>
                    <a:lnTo>
                      <a:pt x="12699" y="11168"/>
                    </a:lnTo>
                    <a:lnTo>
                      <a:pt x="12895" y="11011"/>
                    </a:lnTo>
                    <a:lnTo>
                      <a:pt x="13072" y="10815"/>
                    </a:lnTo>
                    <a:lnTo>
                      <a:pt x="13248" y="10619"/>
                    </a:lnTo>
                    <a:lnTo>
                      <a:pt x="13405" y="10422"/>
                    </a:lnTo>
                    <a:lnTo>
                      <a:pt x="13543" y="10187"/>
                    </a:lnTo>
                    <a:lnTo>
                      <a:pt x="13660" y="9971"/>
                    </a:lnTo>
                    <a:lnTo>
                      <a:pt x="13759" y="9716"/>
                    </a:lnTo>
                    <a:lnTo>
                      <a:pt x="13837" y="9480"/>
                    </a:lnTo>
                    <a:lnTo>
                      <a:pt x="13916" y="9225"/>
                    </a:lnTo>
                    <a:lnTo>
                      <a:pt x="13955" y="8970"/>
                    </a:lnTo>
                    <a:lnTo>
                      <a:pt x="13994" y="8715"/>
                    </a:lnTo>
                    <a:lnTo>
                      <a:pt x="14014" y="8440"/>
                    </a:lnTo>
                    <a:lnTo>
                      <a:pt x="14014" y="8165"/>
                    </a:lnTo>
                    <a:lnTo>
                      <a:pt x="13994" y="7891"/>
                    </a:lnTo>
                    <a:lnTo>
                      <a:pt x="13955" y="7596"/>
                    </a:lnTo>
                    <a:lnTo>
                      <a:pt x="13916" y="7322"/>
                    </a:lnTo>
                    <a:lnTo>
                      <a:pt x="13837" y="7027"/>
                    </a:lnTo>
                    <a:lnTo>
                      <a:pt x="13759" y="6752"/>
                    </a:lnTo>
                    <a:lnTo>
                      <a:pt x="13660" y="6458"/>
                    </a:lnTo>
                    <a:lnTo>
                      <a:pt x="13543" y="6164"/>
                    </a:lnTo>
                    <a:lnTo>
                      <a:pt x="13425" y="5869"/>
                    </a:lnTo>
                    <a:lnTo>
                      <a:pt x="13288" y="5594"/>
                    </a:lnTo>
                    <a:lnTo>
                      <a:pt x="13131" y="5300"/>
                    </a:lnTo>
                    <a:lnTo>
                      <a:pt x="12954" y="5006"/>
                    </a:lnTo>
                    <a:lnTo>
                      <a:pt x="12758" y="4731"/>
                    </a:lnTo>
                    <a:lnTo>
                      <a:pt x="12561" y="4436"/>
                    </a:lnTo>
                    <a:lnTo>
                      <a:pt x="12345" y="4162"/>
                    </a:lnTo>
                    <a:lnTo>
                      <a:pt x="12130" y="3887"/>
                    </a:lnTo>
                    <a:lnTo>
                      <a:pt x="11894" y="3612"/>
                    </a:lnTo>
                    <a:lnTo>
                      <a:pt x="11639" y="3337"/>
                    </a:lnTo>
                    <a:lnTo>
                      <a:pt x="11364" y="3082"/>
                    </a:lnTo>
                    <a:lnTo>
                      <a:pt x="11089" y="2827"/>
                    </a:lnTo>
                    <a:lnTo>
                      <a:pt x="10795" y="2572"/>
                    </a:lnTo>
                    <a:lnTo>
                      <a:pt x="10501" y="2317"/>
                    </a:lnTo>
                    <a:lnTo>
                      <a:pt x="10187" y="2081"/>
                    </a:lnTo>
                    <a:lnTo>
                      <a:pt x="9853" y="1865"/>
                    </a:lnTo>
                    <a:lnTo>
                      <a:pt x="9519" y="1650"/>
                    </a:lnTo>
                    <a:lnTo>
                      <a:pt x="9186" y="1434"/>
                    </a:lnTo>
                    <a:lnTo>
                      <a:pt x="8852" y="1237"/>
                    </a:lnTo>
                    <a:lnTo>
                      <a:pt x="8518" y="1061"/>
                    </a:lnTo>
                    <a:lnTo>
                      <a:pt x="8165" y="904"/>
                    </a:lnTo>
                    <a:lnTo>
                      <a:pt x="7831" y="747"/>
                    </a:lnTo>
                    <a:lnTo>
                      <a:pt x="7498" y="609"/>
                    </a:lnTo>
                    <a:lnTo>
                      <a:pt x="7144" y="492"/>
                    </a:lnTo>
                    <a:lnTo>
                      <a:pt x="6811" y="393"/>
                    </a:lnTo>
                    <a:lnTo>
                      <a:pt x="6477" y="295"/>
                    </a:lnTo>
                    <a:lnTo>
                      <a:pt x="6124" y="217"/>
                    </a:lnTo>
                    <a:lnTo>
                      <a:pt x="5790" y="138"/>
                    </a:lnTo>
                    <a:lnTo>
                      <a:pt x="5476" y="79"/>
                    </a:lnTo>
                    <a:lnTo>
                      <a:pt x="5143" y="40"/>
                    </a:lnTo>
                    <a:lnTo>
                      <a:pt x="4809" y="21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1"/>
              <p:cNvSpPr/>
              <p:nvPr/>
            </p:nvSpPr>
            <p:spPr>
              <a:xfrm>
                <a:off x="-687400" y="758600"/>
                <a:ext cx="318950" cy="218850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8754" extrusionOk="0">
                    <a:moveTo>
                      <a:pt x="39" y="0"/>
                    </a:moveTo>
                    <a:lnTo>
                      <a:pt x="0" y="40"/>
                    </a:lnTo>
                    <a:lnTo>
                      <a:pt x="39" y="295"/>
                    </a:lnTo>
                    <a:lnTo>
                      <a:pt x="98" y="628"/>
                    </a:lnTo>
                    <a:lnTo>
                      <a:pt x="196" y="1021"/>
                    </a:lnTo>
                    <a:lnTo>
                      <a:pt x="314" y="1472"/>
                    </a:lnTo>
                    <a:lnTo>
                      <a:pt x="491" y="1963"/>
                    </a:lnTo>
                    <a:lnTo>
                      <a:pt x="707" y="2493"/>
                    </a:lnTo>
                    <a:lnTo>
                      <a:pt x="844" y="2748"/>
                    </a:lnTo>
                    <a:lnTo>
                      <a:pt x="982" y="3023"/>
                    </a:lnTo>
                    <a:lnTo>
                      <a:pt x="1139" y="3297"/>
                    </a:lnTo>
                    <a:lnTo>
                      <a:pt x="1315" y="3553"/>
                    </a:lnTo>
                    <a:lnTo>
                      <a:pt x="1492" y="3808"/>
                    </a:lnTo>
                    <a:lnTo>
                      <a:pt x="1708" y="4063"/>
                    </a:lnTo>
                    <a:lnTo>
                      <a:pt x="1924" y="4318"/>
                    </a:lnTo>
                    <a:lnTo>
                      <a:pt x="2159" y="4554"/>
                    </a:lnTo>
                    <a:lnTo>
                      <a:pt x="2414" y="4789"/>
                    </a:lnTo>
                    <a:lnTo>
                      <a:pt x="2709" y="5005"/>
                    </a:lnTo>
                    <a:lnTo>
                      <a:pt x="3003" y="5221"/>
                    </a:lnTo>
                    <a:lnTo>
                      <a:pt x="3317" y="5397"/>
                    </a:lnTo>
                    <a:lnTo>
                      <a:pt x="3651" y="5574"/>
                    </a:lnTo>
                    <a:lnTo>
                      <a:pt x="4024" y="5712"/>
                    </a:lnTo>
                    <a:lnTo>
                      <a:pt x="4396" y="5849"/>
                    </a:lnTo>
                    <a:lnTo>
                      <a:pt x="4809" y="5947"/>
                    </a:lnTo>
                    <a:lnTo>
                      <a:pt x="5240" y="6026"/>
                    </a:lnTo>
                    <a:lnTo>
                      <a:pt x="5711" y="6084"/>
                    </a:lnTo>
                    <a:lnTo>
                      <a:pt x="6202" y="6104"/>
                    </a:lnTo>
                    <a:lnTo>
                      <a:pt x="7596" y="6104"/>
                    </a:lnTo>
                    <a:lnTo>
                      <a:pt x="8400" y="6124"/>
                    </a:lnTo>
                    <a:lnTo>
                      <a:pt x="9107" y="6202"/>
                    </a:lnTo>
                    <a:lnTo>
                      <a:pt x="9735" y="6300"/>
                    </a:lnTo>
                    <a:lnTo>
                      <a:pt x="10304" y="6438"/>
                    </a:lnTo>
                    <a:lnTo>
                      <a:pt x="10775" y="6614"/>
                    </a:lnTo>
                    <a:lnTo>
                      <a:pt x="11207" y="6791"/>
                    </a:lnTo>
                    <a:lnTo>
                      <a:pt x="11560" y="6987"/>
                    </a:lnTo>
                    <a:lnTo>
                      <a:pt x="11854" y="7203"/>
                    </a:lnTo>
                    <a:lnTo>
                      <a:pt x="12090" y="7439"/>
                    </a:lnTo>
                    <a:lnTo>
                      <a:pt x="12306" y="7674"/>
                    </a:lnTo>
                    <a:lnTo>
                      <a:pt x="12443" y="7890"/>
                    </a:lnTo>
                    <a:lnTo>
                      <a:pt x="12581" y="8126"/>
                    </a:lnTo>
                    <a:lnTo>
                      <a:pt x="12659" y="8341"/>
                    </a:lnTo>
                    <a:lnTo>
                      <a:pt x="12718" y="8557"/>
                    </a:lnTo>
                    <a:lnTo>
                      <a:pt x="12757" y="8754"/>
                    </a:lnTo>
                    <a:lnTo>
                      <a:pt x="12757" y="8734"/>
                    </a:lnTo>
                    <a:lnTo>
                      <a:pt x="12738" y="8459"/>
                    </a:lnTo>
                    <a:lnTo>
                      <a:pt x="12698" y="8184"/>
                    </a:lnTo>
                    <a:lnTo>
                      <a:pt x="12620" y="7870"/>
                    </a:lnTo>
                    <a:lnTo>
                      <a:pt x="12522" y="7537"/>
                    </a:lnTo>
                    <a:lnTo>
                      <a:pt x="12384" y="7183"/>
                    </a:lnTo>
                    <a:lnTo>
                      <a:pt x="12188" y="6850"/>
                    </a:lnTo>
                    <a:lnTo>
                      <a:pt x="12090" y="6673"/>
                    </a:lnTo>
                    <a:lnTo>
                      <a:pt x="11953" y="6516"/>
                    </a:lnTo>
                    <a:lnTo>
                      <a:pt x="11815" y="6340"/>
                    </a:lnTo>
                    <a:lnTo>
                      <a:pt x="11658" y="6183"/>
                    </a:lnTo>
                    <a:lnTo>
                      <a:pt x="11501" y="6026"/>
                    </a:lnTo>
                    <a:lnTo>
                      <a:pt x="11305" y="5888"/>
                    </a:lnTo>
                    <a:lnTo>
                      <a:pt x="11109" y="5731"/>
                    </a:lnTo>
                    <a:lnTo>
                      <a:pt x="10893" y="5594"/>
                    </a:lnTo>
                    <a:lnTo>
                      <a:pt x="10657" y="5476"/>
                    </a:lnTo>
                    <a:lnTo>
                      <a:pt x="10402" y="5358"/>
                    </a:lnTo>
                    <a:lnTo>
                      <a:pt x="10127" y="5240"/>
                    </a:lnTo>
                    <a:lnTo>
                      <a:pt x="9833" y="5162"/>
                    </a:lnTo>
                    <a:lnTo>
                      <a:pt x="9519" y="5064"/>
                    </a:lnTo>
                    <a:lnTo>
                      <a:pt x="9166" y="5005"/>
                    </a:lnTo>
                    <a:lnTo>
                      <a:pt x="8812" y="4946"/>
                    </a:lnTo>
                    <a:lnTo>
                      <a:pt x="8420" y="4887"/>
                    </a:lnTo>
                    <a:lnTo>
                      <a:pt x="8027" y="4868"/>
                    </a:lnTo>
                    <a:lnTo>
                      <a:pt x="7596" y="4848"/>
                    </a:lnTo>
                    <a:lnTo>
                      <a:pt x="7125" y="4868"/>
                    </a:lnTo>
                    <a:lnTo>
                      <a:pt x="6654" y="4887"/>
                    </a:lnTo>
                    <a:lnTo>
                      <a:pt x="6261" y="4907"/>
                    </a:lnTo>
                    <a:lnTo>
                      <a:pt x="5908" y="4887"/>
                    </a:lnTo>
                    <a:lnTo>
                      <a:pt x="5535" y="4848"/>
                    </a:lnTo>
                    <a:lnTo>
                      <a:pt x="5201" y="4789"/>
                    </a:lnTo>
                    <a:lnTo>
                      <a:pt x="4868" y="4711"/>
                    </a:lnTo>
                    <a:lnTo>
                      <a:pt x="4534" y="4612"/>
                    </a:lnTo>
                    <a:lnTo>
                      <a:pt x="4220" y="4495"/>
                    </a:lnTo>
                    <a:lnTo>
                      <a:pt x="3925" y="4357"/>
                    </a:lnTo>
                    <a:lnTo>
                      <a:pt x="3651" y="4220"/>
                    </a:lnTo>
                    <a:lnTo>
                      <a:pt x="3356" y="4063"/>
                    </a:lnTo>
                    <a:lnTo>
                      <a:pt x="3101" y="3886"/>
                    </a:lnTo>
                    <a:lnTo>
                      <a:pt x="2846" y="3690"/>
                    </a:lnTo>
                    <a:lnTo>
                      <a:pt x="2611" y="3494"/>
                    </a:lnTo>
                    <a:lnTo>
                      <a:pt x="2375" y="3297"/>
                    </a:lnTo>
                    <a:lnTo>
                      <a:pt x="1943" y="2885"/>
                    </a:lnTo>
                    <a:lnTo>
                      <a:pt x="1551" y="2434"/>
                    </a:lnTo>
                    <a:lnTo>
                      <a:pt x="1217" y="2002"/>
                    </a:lnTo>
                    <a:lnTo>
                      <a:pt x="923" y="1590"/>
                    </a:lnTo>
                    <a:lnTo>
                      <a:pt x="648" y="1178"/>
                    </a:lnTo>
                    <a:lnTo>
                      <a:pt x="432" y="805"/>
                    </a:lnTo>
                    <a:lnTo>
                      <a:pt x="275" y="47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1"/>
            <p:cNvGrpSpPr/>
            <p:nvPr/>
          </p:nvGrpSpPr>
          <p:grpSpPr>
            <a:xfrm>
              <a:off x="-325446" y="219699"/>
              <a:ext cx="126193" cy="189100"/>
              <a:chOff x="-682500" y="-141275"/>
              <a:chExt cx="166350" cy="249275"/>
            </a:xfrm>
          </p:grpSpPr>
          <p:sp>
            <p:nvSpPr>
              <p:cNvPr id="1105" name="Google Shape;1105;p11"/>
              <p:cNvSpPr/>
              <p:nvPr/>
            </p:nvSpPr>
            <p:spPr>
              <a:xfrm>
                <a:off x="-682500" y="-141275"/>
                <a:ext cx="166350" cy="24880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9952" extrusionOk="0">
                    <a:moveTo>
                      <a:pt x="3533" y="1"/>
                    </a:moveTo>
                    <a:lnTo>
                      <a:pt x="3376" y="20"/>
                    </a:lnTo>
                    <a:lnTo>
                      <a:pt x="3200" y="59"/>
                    </a:lnTo>
                    <a:lnTo>
                      <a:pt x="3043" y="99"/>
                    </a:lnTo>
                    <a:lnTo>
                      <a:pt x="2729" y="236"/>
                    </a:lnTo>
                    <a:lnTo>
                      <a:pt x="2415" y="393"/>
                    </a:lnTo>
                    <a:lnTo>
                      <a:pt x="2100" y="609"/>
                    </a:lnTo>
                    <a:lnTo>
                      <a:pt x="1806" y="845"/>
                    </a:lnTo>
                    <a:lnTo>
                      <a:pt x="1531" y="1139"/>
                    </a:lnTo>
                    <a:lnTo>
                      <a:pt x="1276" y="1453"/>
                    </a:lnTo>
                    <a:lnTo>
                      <a:pt x="1021" y="1806"/>
                    </a:lnTo>
                    <a:lnTo>
                      <a:pt x="805" y="2199"/>
                    </a:lnTo>
                    <a:lnTo>
                      <a:pt x="609" y="2611"/>
                    </a:lnTo>
                    <a:lnTo>
                      <a:pt x="432" y="3062"/>
                    </a:lnTo>
                    <a:lnTo>
                      <a:pt x="275" y="3514"/>
                    </a:lnTo>
                    <a:lnTo>
                      <a:pt x="157" y="4004"/>
                    </a:lnTo>
                    <a:lnTo>
                      <a:pt x="79" y="4515"/>
                    </a:lnTo>
                    <a:lnTo>
                      <a:pt x="20" y="5025"/>
                    </a:lnTo>
                    <a:lnTo>
                      <a:pt x="0" y="5516"/>
                    </a:lnTo>
                    <a:lnTo>
                      <a:pt x="0" y="6006"/>
                    </a:lnTo>
                    <a:lnTo>
                      <a:pt x="40" y="6477"/>
                    </a:lnTo>
                    <a:lnTo>
                      <a:pt x="118" y="6929"/>
                    </a:lnTo>
                    <a:lnTo>
                      <a:pt x="216" y="7360"/>
                    </a:lnTo>
                    <a:lnTo>
                      <a:pt x="354" y="7773"/>
                    </a:lnTo>
                    <a:lnTo>
                      <a:pt x="511" y="8146"/>
                    </a:lnTo>
                    <a:lnTo>
                      <a:pt x="707" y="8499"/>
                    </a:lnTo>
                    <a:lnTo>
                      <a:pt x="903" y="8832"/>
                    </a:lnTo>
                    <a:lnTo>
                      <a:pt x="1139" y="9107"/>
                    </a:lnTo>
                    <a:lnTo>
                      <a:pt x="1394" y="9362"/>
                    </a:lnTo>
                    <a:lnTo>
                      <a:pt x="1669" y="9578"/>
                    </a:lnTo>
                    <a:lnTo>
                      <a:pt x="1806" y="9657"/>
                    </a:lnTo>
                    <a:lnTo>
                      <a:pt x="1963" y="9735"/>
                    </a:lnTo>
                    <a:lnTo>
                      <a:pt x="2120" y="9814"/>
                    </a:lnTo>
                    <a:lnTo>
                      <a:pt x="2277" y="9873"/>
                    </a:lnTo>
                    <a:lnTo>
                      <a:pt x="2434" y="9912"/>
                    </a:lnTo>
                    <a:lnTo>
                      <a:pt x="2611" y="9932"/>
                    </a:lnTo>
                    <a:lnTo>
                      <a:pt x="2768" y="9951"/>
                    </a:lnTo>
                    <a:lnTo>
                      <a:pt x="3101" y="9951"/>
                    </a:lnTo>
                    <a:lnTo>
                      <a:pt x="3278" y="9932"/>
                    </a:lnTo>
                    <a:lnTo>
                      <a:pt x="3435" y="9892"/>
                    </a:lnTo>
                    <a:lnTo>
                      <a:pt x="3612" y="9853"/>
                    </a:lnTo>
                    <a:lnTo>
                      <a:pt x="3926" y="9735"/>
                    </a:lnTo>
                    <a:lnTo>
                      <a:pt x="4240" y="9559"/>
                    </a:lnTo>
                    <a:lnTo>
                      <a:pt x="4554" y="9362"/>
                    </a:lnTo>
                    <a:lnTo>
                      <a:pt x="4829" y="9107"/>
                    </a:lnTo>
                    <a:lnTo>
                      <a:pt x="5123" y="8813"/>
                    </a:lnTo>
                    <a:lnTo>
                      <a:pt x="5378" y="8499"/>
                    </a:lnTo>
                    <a:lnTo>
                      <a:pt x="5614" y="8146"/>
                    </a:lnTo>
                    <a:lnTo>
                      <a:pt x="5849" y="7753"/>
                    </a:lnTo>
                    <a:lnTo>
                      <a:pt x="6045" y="7341"/>
                    </a:lnTo>
                    <a:lnTo>
                      <a:pt x="6222" y="6909"/>
                    </a:lnTo>
                    <a:lnTo>
                      <a:pt x="6359" y="6438"/>
                    </a:lnTo>
                    <a:lnTo>
                      <a:pt x="6497" y="5947"/>
                    </a:lnTo>
                    <a:lnTo>
                      <a:pt x="6575" y="5457"/>
                    </a:lnTo>
                    <a:lnTo>
                      <a:pt x="6634" y="4946"/>
                    </a:lnTo>
                    <a:lnTo>
                      <a:pt x="6654" y="4436"/>
                    </a:lnTo>
                    <a:lnTo>
                      <a:pt x="6654" y="3965"/>
                    </a:lnTo>
                    <a:lnTo>
                      <a:pt x="6595" y="3494"/>
                    </a:lnTo>
                    <a:lnTo>
                      <a:pt x="6536" y="3023"/>
                    </a:lnTo>
                    <a:lnTo>
                      <a:pt x="6418" y="2591"/>
                    </a:lnTo>
                    <a:lnTo>
                      <a:pt x="6301" y="2199"/>
                    </a:lnTo>
                    <a:lnTo>
                      <a:pt x="6144" y="1806"/>
                    </a:lnTo>
                    <a:lnTo>
                      <a:pt x="5947" y="1453"/>
                    </a:lnTo>
                    <a:lnTo>
                      <a:pt x="5731" y="1139"/>
                    </a:lnTo>
                    <a:lnTo>
                      <a:pt x="5515" y="845"/>
                    </a:lnTo>
                    <a:lnTo>
                      <a:pt x="5260" y="589"/>
                    </a:lnTo>
                    <a:lnTo>
                      <a:pt x="4986" y="393"/>
                    </a:lnTo>
                    <a:lnTo>
                      <a:pt x="4829" y="295"/>
                    </a:lnTo>
                    <a:lnTo>
                      <a:pt x="4691" y="217"/>
                    </a:lnTo>
                    <a:lnTo>
                      <a:pt x="4534" y="158"/>
                    </a:lnTo>
                    <a:lnTo>
                      <a:pt x="4377" y="99"/>
                    </a:lnTo>
                    <a:lnTo>
                      <a:pt x="4220" y="59"/>
                    </a:lnTo>
                    <a:lnTo>
                      <a:pt x="4043" y="20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1"/>
              <p:cNvSpPr/>
              <p:nvPr/>
            </p:nvSpPr>
            <p:spPr>
              <a:xfrm>
                <a:off x="-625575" y="-139300"/>
                <a:ext cx="54975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892" extrusionOk="0">
                    <a:moveTo>
                      <a:pt x="2179" y="0"/>
                    </a:moveTo>
                    <a:lnTo>
                      <a:pt x="1865" y="216"/>
                    </a:lnTo>
                    <a:lnTo>
                      <a:pt x="1649" y="393"/>
                    </a:lnTo>
                    <a:lnTo>
                      <a:pt x="1433" y="589"/>
                    </a:lnTo>
                    <a:lnTo>
                      <a:pt x="1197" y="824"/>
                    </a:lnTo>
                    <a:lnTo>
                      <a:pt x="942" y="1099"/>
                    </a:lnTo>
                    <a:lnTo>
                      <a:pt x="707" y="1413"/>
                    </a:lnTo>
                    <a:lnTo>
                      <a:pt x="491" y="1766"/>
                    </a:lnTo>
                    <a:lnTo>
                      <a:pt x="314" y="2139"/>
                    </a:lnTo>
                    <a:lnTo>
                      <a:pt x="236" y="2336"/>
                    </a:lnTo>
                    <a:lnTo>
                      <a:pt x="157" y="2552"/>
                    </a:lnTo>
                    <a:lnTo>
                      <a:pt x="98" y="2767"/>
                    </a:lnTo>
                    <a:lnTo>
                      <a:pt x="39" y="2983"/>
                    </a:lnTo>
                    <a:lnTo>
                      <a:pt x="20" y="3219"/>
                    </a:lnTo>
                    <a:lnTo>
                      <a:pt x="0" y="3454"/>
                    </a:lnTo>
                    <a:lnTo>
                      <a:pt x="0" y="3690"/>
                    </a:lnTo>
                    <a:lnTo>
                      <a:pt x="0" y="3945"/>
                    </a:lnTo>
                    <a:lnTo>
                      <a:pt x="39" y="4220"/>
                    </a:lnTo>
                    <a:lnTo>
                      <a:pt x="98" y="4475"/>
                    </a:lnTo>
                    <a:lnTo>
                      <a:pt x="177" y="4750"/>
                    </a:lnTo>
                    <a:lnTo>
                      <a:pt x="275" y="5044"/>
                    </a:lnTo>
                    <a:lnTo>
                      <a:pt x="393" y="5319"/>
                    </a:lnTo>
                    <a:lnTo>
                      <a:pt x="550" y="5633"/>
                    </a:lnTo>
                    <a:lnTo>
                      <a:pt x="805" y="6143"/>
                    </a:lnTo>
                    <a:lnTo>
                      <a:pt x="1001" y="6614"/>
                    </a:lnTo>
                    <a:lnTo>
                      <a:pt x="1178" y="7046"/>
                    </a:lnTo>
                    <a:lnTo>
                      <a:pt x="1295" y="7438"/>
                    </a:lnTo>
                    <a:lnTo>
                      <a:pt x="1374" y="7811"/>
                    </a:lnTo>
                    <a:lnTo>
                      <a:pt x="1413" y="8145"/>
                    </a:lnTo>
                    <a:lnTo>
                      <a:pt x="1413" y="8439"/>
                    </a:lnTo>
                    <a:lnTo>
                      <a:pt x="1394" y="8695"/>
                    </a:lnTo>
                    <a:lnTo>
                      <a:pt x="1354" y="8930"/>
                    </a:lnTo>
                    <a:lnTo>
                      <a:pt x="1295" y="9146"/>
                    </a:lnTo>
                    <a:lnTo>
                      <a:pt x="1217" y="9323"/>
                    </a:lnTo>
                    <a:lnTo>
                      <a:pt x="1138" y="9480"/>
                    </a:lnTo>
                    <a:lnTo>
                      <a:pt x="1040" y="9617"/>
                    </a:lnTo>
                    <a:lnTo>
                      <a:pt x="923" y="9715"/>
                    </a:lnTo>
                    <a:lnTo>
                      <a:pt x="824" y="9813"/>
                    </a:lnTo>
                    <a:lnTo>
                      <a:pt x="726" y="9892"/>
                    </a:lnTo>
                    <a:lnTo>
                      <a:pt x="726" y="9892"/>
                    </a:lnTo>
                    <a:lnTo>
                      <a:pt x="883" y="9813"/>
                    </a:lnTo>
                    <a:lnTo>
                      <a:pt x="1040" y="9696"/>
                    </a:lnTo>
                    <a:lnTo>
                      <a:pt x="1197" y="9558"/>
                    </a:lnTo>
                    <a:lnTo>
                      <a:pt x="1374" y="9421"/>
                    </a:lnTo>
                    <a:lnTo>
                      <a:pt x="1531" y="9224"/>
                    </a:lnTo>
                    <a:lnTo>
                      <a:pt x="1668" y="9028"/>
                    </a:lnTo>
                    <a:lnTo>
                      <a:pt x="1806" y="8793"/>
                    </a:lnTo>
                    <a:lnTo>
                      <a:pt x="1904" y="8538"/>
                    </a:lnTo>
                    <a:lnTo>
                      <a:pt x="1982" y="8243"/>
                    </a:lnTo>
                    <a:lnTo>
                      <a:pt x="2022" y="7910"/>
                    </a:lnTo>
                    <a:lnTo>
                      <a:pt x="2022" y="7556"/>
                    </a:lnTo>
                    <a:lnTo>
                      <a:pt x="1982" y="7164"/>
                    </a:lnTo>
                    <a:lnTo>
                      <a:pt x="1884" y="6752"/>
                    </a:lnTo>
                    <a:lnTo>
                      <a:pt x="1747" y="6281"/>
                    </a:lnTo>
                    <a:lnTo>
                      <a:pt x="1531" y="5790"/>
                    </a:lnTo>
                    <a:lnTo>
                      <a:pt x="1237" y="5240"/>
                    </a:lnTo>
                    <a:lnTo>
                      <a:pt x="1119" y="5024"/>
                    </a:lnTo>
                    <a:lnTo>
                      <a:pt x="1021" y="4809"/>
                    </a:lnTo>
                    <a:lnTo>
                      <a:pt x="942" y="4593"/>
                    </a:lnTo>
                    <a:lnTo>
                      <a:pt x="883" y="4377"/>
                    </a:lnTo>
                    <a:lnTo>
                      <a:pt x="824" y="4161"/>
                    </a:lnTo>
                    <a:lnTo>
                      <a:pt x="805" y="3945"/>
                    </a:lnTo>
                    <a:lnTo>
                      <a:pt x="785" y="3729"/>
                    </a:lnTo>
                    <a:lnTo>
                      <a:pt x="766" y="3513"/>
                    </a:lnTo>
                    <a:lnTo>
                      <a:pt x="785" y="3101"/>
                    </a:lnTo>
                    <a:lnTo>
                      <a:pt x="844" y="2689"/>
                    </a:lnTo>
                    <a:lnTo>
                      <a:pt x="942" y="2316"/>
                    </a:lnTo>
                    <a:lnTo>
                      <a:pt x="1080" y="1943"/>
                    </a:lnTo>
                    <a:lnTo>
                      <a:pt x="1217" y="1590"/>
                    </a:lnTo>
                    <a:lnTo>
                      <a:pt x="1374" y="1256"/>
                    </a:lnTo>
                    <a:lnTo>
                      <a:pt x="1531" y="962"/>
                    </a:lnTo>
                    <a:lnTo>
                      <a:pt x="1708" y="707"/>
                    </a:lnTo>
                    <a:lnTo>
                      <a:pt x="2002" y="275"/>
                    </a:lnTo>
                    <a:lnTo>
                      <a:pt x="2198" y="20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1"/>
            <p:cNvGrpSpPr/>
            <p:nvPr/>
          </p:nvGrpSpPr>
          <p:grpSpPr>
            <a:xfrm>
              <a:off x="-589762" y="248778"/>
              <a:ext cx="174212" cy="195814"/>
              <a:chOff x="-1062750" y="-633900"/>
              <a:chExt cx="229650" cy="258125"/>
            </a:xfrm>
          </p:grpSpPr>
          <p:sp>
            <p:nvSpPr>
              <p:cNvPr id="1108" name="Google Shape;1108;p11"/>
              <p:cNvSpPr/>
              <p:nvPr/>
            </p:nvSpPr>
            <p:spPr>
              <a:xfrm>
                <a:off x="-1062750" y="-633900"/>
                <a:ext cx="2296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9186" h="10325" extrusionOk="0">
                    <a:moveTo>
                      <a:pt x="2552" y="1"/>
                    </a:moveTo>
                    <a:lnTo>
                      <a:pt x="2355" y="20"/>
                    </a:lnTo>
                    <a:lnTo>
                      <a:pt x="2159" y="60"/>
                    </a:lnTo>
                    <a:lnTo>
                      <a:pt x="1982" y="99"/>
                    </a:lnTo>
                    <a:lnTo>
                      <a:pt x="1786" y="158"/>
                    </a:lnTo>
                    <a:lnTo>
                      <a:pt x="1609" y="236"/>
                    </a:lnTo>
                    <a:lnTo>
                      <a:pt x="1433" y="315"/>
                    </a:lnTo>
                    <a:lnTo>
                      <a:pt x="1276" y="413"/>
                    </a:lnTo>
                    <a:lnTo>
                      <a:pt x="1119" y="511"/>
                    </a:lnTo>
                    <a:lnTo>
                      <a:pt x="962" y="629"/>
                    </a:lnTo>
                    <a:lnTo>
                      <a:pt x="824" y="766"/>
                    </a:lnTo>
                    <a:lnTo>
                      <a:pt x="707" y="904"/>
                    </a:lnTo>
                    <a:lnTo>
                      <a:pt x="589" y="1061"/>
                    </a:lnTo>
                    <a:lnTo>
                      <a:pt x="471" y="1218"/>
                    </a:lnTo>
                    <a:lnTo>
                      <a:pt x="373" y="1394"/>
                    </a:lnTo>
                    <a:lnTo>
                      <a:pt x="294" y="1571"/>
                    </a:lnTo>
                    <a:lnTo>
                      <a:pt x="216" y="1748"/>
                    </a:lnTo>
                    <a:lnTo>
                      <a:pt x="157" y="1944"/>
                    </a:lnTo>
                    <a:lnTo>
                      <a:pt x="98" y="2140"/>
                    </a:lnTo>
                    <a:lnTo>
                      <a:pt x="20" y="2572"/>
                    </a:lnTo>
                    <a:lnTo>
                      <a:pt x="0" y="3004"/>
                    </a:lnTo>
                    <a:lnTo>
                      <a:pt x="0" y="3455"/>
                    </a:lnTo>
                    <a:lnTo>
                      <a:pt x="59" y="3946"/>
                    </a:lnTo>
                    <a:lnTo>
                      <a:pt x="157" y="4417"/>
                    </a:lnTo>
                    <a:lnTo>
                      <a:pt x="294" y="4927"/>
                    </a:lnTo>
                    <a:lnTo>
                      <a:pt x="471" y="5418"/>
                    </a:lnTo>
                    <a:lnTo>
                      <a:pt x="687" y="5928"/>
                    </a:lnTo>
                    <a:lnTo>
                      <a:pt x="942" y="6419"/>
                    </a:lnTo>
                    <a:lnTo>
                      <a:pt x="1237" y="6929"/>
                    </a:lnTo>
                    <a:lnTo>
                      <a:pt x="1590" y="7400"/>
                    </a:lnTo>
                    <a:lnTo>
                      <a:pt x="1963" y="7871"/>
                    </a:lnTo>
                    <a:lnTo>
                      <a:pt x="2355" y="8303"/>
                    </a:lnTo>
                    <a:lnTo>
                      <a:pt x="2748" y="8695"/>
                    </a:lnTo>
                    <a:lnTo>
                      <a:pt x="3180" y="9049"/>
                    </a:lnTo>
                    <a:lnTo>
                      <a:pt x="3611" y="9343"/>
                    </a:lnTo>
                    <a:lnTo>
                      <a:pt x="4043" y="9618"/>
                    </a:lnTo>
                    <a:lnTo>
                      <a:pt x="4475" y="9853"/>
                    </a:lnTo>
                    <a:lnTo>
                      <a:pt x="4926" y="10030"/>
                    </a:lnTo>
                    <a:lnTo>
                      <a:pt x="5358" y="10187"/>
                    </a:lnTo>
                    <a:lnTo>
                      <a:pt x="5790" y="10265"/>
                    </a:lnTo>
                    <a:lnTo>
                      <a:pt x="6202" y="10324"/>
                    </a:lnTo>
                    <a:lnTo>
                      <a:pt x="6614" y="10324"/>
                    </a:lnTo>
                    <a:lnTo>
                      <a:pt x="6810" y="10305"/>
                    </a:lnTo>
                    <a:lnTo>
                      <a:pt x="7007" y="10265"/>
                    </a:lnTo>
                    <a:lnTo>
                      <a:pt x="7203" y="10226"/>
                    </a:lnTo>
                    <a:lnTo>
                      <a:pt x="7380" y="10167"/>
                    </a:lnTo>
                    <a:lnTo>
                      <a:pt x="7556" y="10108"/>
                    </a:lnTo>
                    <a:lnTo>
                      <a:pt x="7733" y="10010"/>
                    </a:lnTo>
                    <a:lnTo>
                      <a:pt x="7909" y="9932"/>
                    </a:lnTo>
                    <a:lnTo>
                      <a:pt x="8067" y="9814"/>
                    </a:lnTo>
                    <a:lnTo>
                      <a:pt x="8204" y="9696"/>
                    </a:lnTo>
                    <a:lnTo>
                      <a:pt x="8341" y="9559"/>
                    </a:lnTo>
                    <a:lnTo>
                      <a:pt x="8479" y="9421"/>
                    </a:lnTo>
                    <a:lnTo>
                      <a:pt x="8596" y="9264"/>
                    </a:lnTo>
                    <a:lnTo>
                      <a:pt x="8695" y="9107"/>
                    </a:lnTo>
                    <a:lnTo>
                      <a:pt x="8793" y="8931"/>
                    </a:lnTo>
                    <a:lnTo>
                      <a:pt x="8891" y="8754"/>
                    </a:lnTo>
                    <a:lnTo>
                      <a:pt x="8950" y="8578"/>
                    </a:lnTo>
                    <a:lnTo>
                      <a:pt x="9028" y="8381"/>
                    </a:lnTo>
                    <a:lnTo>
                      <a:pt x="9067" y="8185"/>
                    </a:lnTo>
                    <a:lnTo>
                      <a:pt x="9146" y="7773"/>
                    </a:lnTo>
                    <a:lnTo>
                      <a:pt x="9185" y="7321"/>
                    </a:lnTo>
                    <a:lnTo>
                      <a:pt x="9166" y="6870"/>
                    </a:lnTo>
                    <a:lnTo>
                      <a:pt x="9107" y="6399"/>
                    </a:lnTo>
                    <a:lnTo>
                      <a:pt x="9028" y="5908"/>
                    </a:lnTo>
                    <a:lnTo>
                      <a:pt x="8891" y="5398"/>
                    </a:lnTo>
                    <a:lnTo>
                      <a:pt x="8714" y="4907"/>
                    </a:lnTo>
                    <a:lnTo>
                      <a:pt x="8479" y="4397"/>
                    </a:lnTo>
                    <a:lnTo>
                      <a:pt x="8224" y="3906"/>
                    </a:lnTo>
                    <a:lnTo>
                      <a:pt x="7929" y="3416"/>
                    </a:lnTo>
                    <a:lnTo>
                      <a:pt x="7595" y="2925"/>
                    </a:lnTo>
                    <a:lnTo>
                      <a:pt x="7223" y="2454"/>
                    </a:lnTo>
                    <a:lnTo>
                      <a:pt x="6830" y="2022"/>
                    </a:lnTo>
                    <a:lnTo>
                      <a:pt x="6418" y="1649"/>
                    </a:lnTo>
                    <a:lnTo>
                      <a:pt x="6006" y="1296"/>
                    </a:lnTo>
                    <a:lnTo>
                      <a:pt x="5574" y="982"/>
                    </a:lnTo>
                    <a:lnTo>
                      <a:pt x="5142" y="707"/>
                    </a:lnTo>
                    <a:lnTo>
                      <a:pt x="4691" y="472"/>
                    </a:lnTo>
                    <a:lnTo>
                      <a:pt x="4259" y="295"/>
                    </a:lnTo>
                    <a:lnTo>
                      <a:pt x="3808" y="158"/>
                    </a:lnTo>
                    <a:lnTo>
                      <a:pt x="3395" y="60"/>
                    </a:lnTo>
                    <a:lnTo>
                      <a:pt x="2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1"/>
              <p:cNvSpPr/>
              <p:nvPr/>
            </p:nvSpPr>
            <p:spPr>
              <a:xfrm>
                <a:off x="-1028425" y="-628500"/>
                <a:ext cx="179125" cy="232600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9304" extrusionOk="0">
                    <a:moveTo>
                      <a:pt x="158" y="1"/>
                    </a:moveTo>
                    <a:lnTo>
                      <a:pt x="119" y="20"/>
                    </a:lnTo>
                    <a:lnTo>
                      <a:pt x="40" y="452"/>
                    </a:lnTo>
                    <a:lnTo>
                      <a:pt x="21" y="746"/>
                    </a:lnTo>
                    <a:lnTo>
                      <a:pt x="1" y="1100"/>
                    </a:lnTo>
                    <a:lnTo>
                      <a:pt x="1" y="1492"/>
                    </a:lnTo>
                    <a:lnTo>
                      <a:pt x="40" y="1924"/>
                    </a:lnTo>
                    <a:lnTo>
                      <a:pt x="99" y="2356"/>
                    </a:lnTo>
                    <a:lnTo>
                      <a:pt x="197" y="2807"/>
                    </a:lnTo>
                    <a:lnTo>
                      <a:pt x="276" y="3043"/>
                    </a:lnTo>
                    <a:lnTo>
                      <a:pt x="354" y="3278"/>
                    </a:lnTo>
                    <a:lnTo>
                      <a:pt x="452" y="3514"/>
                    </a:lnTo>
                    <a:lnTo>
                      <a:pt x="570" y="3730"/>
                    </a:lnTo>
                    <a:lnTo>
                      <a:pt x="688" y="3965"/>
                    </a:lnTo>
                    <a:lnTo>
                      <a:pt x="845" y="4181"/>
                    </a:lnTo>
                    <a:lnTo>
                      <a:pt x="1002" y="4397"/>
                    </a:lnTo>
                    <a:lnTo>
                      <a:pt x="1179" y="4613"/>
                    </a:lnTo>
                    <a:lnTo>
                      <a:pt x="1375" y="4809"/>
                    </a:lnTo>
                    <a:lnTo>
                      <a:pt x="1610" y="5005"/>
                    </a:lnTo>
                    <a:lnTo>
                      <a:pt x="1846" y="5202"/>
                    </a:lnTo>
                    <a:lnTo>
                      <a:pt x="2101" y="5378"/>
                    </a:lnTo>
                    <a:lnTo>
                      <a:pt x="2395" y="5535"/>
                    </a:lnTo>
                    <a:lnTo>
                      <a:pt x="2709" y="5692"/>
                    </a:lnTo>
                    <a:lnTo>
                      <a:pt x="3043" y="5830"/>
                    </a:lnTo>
                    <a:lnTo>
                      <a:pt x="3396" y="5947"/>
                    </a:lnTo>
                    <a:lnTo>
                      <a:pt x="4024" y="6163"/>
                    </a:lnTo>
                    <a:lnTo>
                      <a:pt x="4593" y="6379"/>
                    </a:lnTo>
                    <a:lnTo>
                      <a:pt x="5065" y="6615"/>
                    </a:lnTo>
                    <a:lnTo>
                      <a:pt x="5496" y="6850"/>
                    </a:lnTo>
                    <a:lnTo>
                      <a:pt x="5850" y="7066"/>
                    </a:lnTo>
                    <a:lnTo>
                      <a:pt x="6144" y="7302"/>
                    </a:lnTo>
                    <a:lnTo>
                      <a:pt x="6399" y="7537"/>
                    </a:lnTo>
                    <a:lnTo>
                      <a:pt x="6595" y="7773"/>
                    </a:lnTo>
                    <a:lnTo>
                      <a:pt x="6772" y="8008"/>
                    </a:lnTo>
                    <a:lnTo>
                      <a:pt x="6890" y="8224"/>
                    </a:lnTo>
                    <a:lnTo>
                      <a:pt x="6968" y="8420"/>
                    </a:lnTo>
                    <a:lnTo>
                      <a:pt x="7027" y="8636"/>
                    </a:lnTo>
                    <a:lnTo>
                      <a:pt x="7047" y="8813"/>
                    </a:lnTo>
                    <a:lnTo>
                      <a:pt x="7066" y="8990"/>
                    </a:lnTo>
                    <a:lnTo>
                      <a:pt x="7047" y="9166"/>
                    </a:lnTo>
                    <a:lnTo>
                      <a:pt x="7027" y="9304"/>
                    </a:lnTo>
                    <a:lnTo>
                      <a:pt x="7047" y="9304"/>
                    </a:lnTo>
                    <a:lnTo>
                      <a:pt x="7086" y="9107"/>
                    </a:lnTo>
                    <a:lnTo>
                      <a:pt x="7125" y="8891"/>
                    </a:lnTo>
                    <a:lnTo>
                      <a:pt x="7145" y="8656"/>
                    </a:lnTo>
                    <a:lnTo>
                      <a:pt x="7165" y="8401"/>
                    </a:lnTo>
                    <a:lnTo>
                      <a:pt x="7145" y="8126"/>
                    </a:lnTo>
                    <a:lnTo>
                      <a:pt x="7086" y="7832"/>
                    </a:lnTo>
                    <a:lnTo>
                      <a:pt x="7008" y="7537"/>
                    </a:lnTo>
                    <a:lnTo>
                      <a:pt x="6870" y="7243"/>
                    </a:lnTo>
                    <a:lnTo>
                      <a:pt x="6694" y="6929"/>
                    </a:lnTo>
                    <a:lnTo>
                      <a:pt x="6595" y="6772"/>
                    </a:lnTo>
                    <a:lnTo>
                      <a:pt x="6458" y="6634"/>
                    </a:lnTo>
                    <a:lnTo>
                      <a:pt x="6321" y="6477"/>
                    </a:lnTo>
                    <a:lnTo>
                      <a:pt x="6183" y="6340"/>
                    </a:lnTo>
                    <a:lnTo>
                      <a:pt x="6007" y="6203"/>
                    </a:lnTo>
                    <a:lnTo>
                      <a:pt x="5830" y="6046"/>
                    </a:lnTo>
                    <a:lnTo>
                      <a:pt x="5614" y="5908"/>
                    </a:lnTo>
                    <a:lnTo>
                      <a:pt x="5398" y="5771"/>
                    </a:lnTo>
                    <a:lnTo>
                      <a:pt x="5163" y="5653"/>
                    </a:lnTo>
                    <a:lnTo>
                      <a:pt x="4908" y="5516"/>
                    </a:lnTo>
                    <a:lnTo>
                      <a:pt x="4613" y="5398"/>
                    </a:lnTo>
                    <a:lnTo>
                      <a:pt x="4319" y="5280"/>
                    </a:lnTo>
                    <a:lnTo>
                      <a:pt x="3985" y="5182"/>
                    </a:lnTo>
                    <a:lnTo>
                      <a:pt x="3651" y="5084"/>
                    </a:lnTo>
                    <a:lnTo>
                      <a:pt x="3377" y="4986"/>
                    </a:lnTo>
                    <a:lnTo>
                      <a:pt x="3122" y="4888"/>
                    </a:lnTo>
                    <a:lnTo>
                      <a:pt x="2886" y="4770"/>
                    </a:lnTo>
                    <a:lnTo>
                      <a:pt x="2650" y="4652"/>
                    </a:lnTo>
                    <a:lnTo>
                      <a:pt x="2435" y="4515"/>
                    </a:lnTo>
                    <a:lnTo>
                      <a:pt x="2238" y="4358"/>
                    </a:lnTo>
                    <a:lnTo>
                      <a:pt x="2042" y="4201"/>
                    </a:lnTo>
                    <a:lnTo>
                      <a:pt x="1865" y="4044"/>
                    </a:lnTo>
                    <a:lnTo>
                      <a:pt x="1689" y="3867"/>
                    </a:lnTo>
                    <a:lnTo>
                      <a:pt x="1532" y="3671"/>
                    </a:lnTo>
                    <a:lnTo>
                      <a:pt x="1257" y="3298"/>
                    </a:lnTo>
                    <a:lnTo>
                      <a:pt x="1022" y="2905"/>
                    </a:lnTo>
                    <a:lnTo>
                      <a:pt x="806" y="2493"/>
                    </a:lnTo>
                    <a:lnTo>
                      <a:pt x="649" y="2101"/>
                    </a:lnTo>
                    <a:lnTo>
                      <a:pt x="511" y="1708"/>
                    </a:lnTo>
                    <a:lnTo>
                      <a:pt x="393" y="1335"/>
                    </a:lnTo>
                    <a:lnTo>
                      <a:pt x="315" y="982"/>
                    </a:lnTo>
                    <a:lnTo>
                      <a:pt x="236" y="668"/>
                    </a:lnTo>
                    <a:lnTo>
                      <a:pt x="197" y="393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0" name="Google Shape;1110;p11"/>
          <p:cNvGrpSpPr/>
          <p:nvPr/>
        </p:nvGrpSpPr>
        <p:grpSpPr>
          <a:xfrm>
            <a:off x="381358" y="419933"/>
            <a:ext cx="569604" cy="800377"/>
            <a:chOff x="-626457" y="219699"/>
            <a:chExt cx="427203" cy="600283"/>
          </a:xfrm>
        </p:grpSpPr>
        <p:grpSp>
          <p:nvGrpSpPr>
            <p:cNvPr id="1111" name="Google Shape;1111;p11"/>
            <p:cNvGrpSpPr/>
            <p:nvPr/>
          </p:nvGrpSpPr>
          <p:grpSpPr>
            <a:xfrm>
              <a:off x="-626457" y="590297"/>
              <a:ext cx="265776" cy="229685"/>
              <a:chOff x="-711450" y="730125"/>
              <a:chExt cx="350350" cy="302775"/>
            </a:xfrm>
          </p:grpSpPr>
          <p:sp>
            <p:nvSpPr>
              <p:cNvPr id="1112" name="Google Shape;1112;p11"/>
              <p:cNvSpPr/>
              <p:nvPr/>
            </p:nvSpPr>
            <p:spPr>
              <a:xfrm>
                <a:off x="-711450" y="730125"/>
                <a:ext cx="350350" cy="302775"/>
              </a:xfrm>
              <a:custGeom>
                <a:avLst/>
                <a:gdLst/>
                <a:ahLst/>
                <a:cxnLst/>
                <a:rect l="l" t="t" r="r" b="b"/>
                <a:pathLst>
                  <a:path w="14014" h="12111" extrusionOk="0">
                    <a:moveTo>
                      <a:pt x="4495" y="1"/>
                    </a:moveTo>
                    <a:lnTo>
                      <a:pt x="4181" y="21"/>
                    </a:lnTo>
                    <a:lnTo>
                      <a:pt x="3887" y="21"/>
                    </a:lnTo>
                    <a:lnTo>
                      <a:pt x="3592" y="60"/>
                    </a:lnTo>
                    <a:lnTo>
                      <a:pt x="3298" y="99"/>
                    </a:lnTo>
                    <a:lnTo>
                      <a:pt x="3023" y="158"/>
                    </a:lnTo>
                    <a:lnTo>
                      <a:pt x="2748" y="236"/>
                    </a:lnTo>
                    <a:lnTo>
                      <a:pt x="2473" y="315"/>
                    </a:lnTo>
                    <a:lnTo>
                      <a:pt x="2218" y="413"/>
                    </a:lnTo>
                    <a:lnTo>
                      <a:pt x="1983" y="531"/>
                    </a:lnTo>
                    <a:lnTo>
                      <a:pt x="1747" y="649"/>
                    </a:lnTo>
                    <a:lnTo>
                      <a:pt x="1531" y="786"/>
                    </a:lnTo>
                    <a:lnTo>
                      <a:pt x="1315" y="943"/>
                    </a:lnTo>
                    <a:lnTo>
                      <a:pt x="1119" y="1120"/>
                    </a:lnTo>
                    <a:lnTo>
                      <a:pt x="923" y="1296"/>
                    </a:lnTo>
                    <a:lnTo>
                      <a:pt x="766" y="1493"/>
                    </a:lnTo>
                    <a:lnTo>
                      <a:pt x="609" y="1708"/>
                    </a:lnTo>
                    <a:lnTo>
                      <a:pt x="472" y="1924"/>
                    </a:lnTo>
                    <a:lnTo>
                      <a:pt x="354" y="2160"/>
                    </a:lnTo>
                    <a:lnTo>
                      <a:pt x="236" y="2395"/>
                    </a:lnTo>
                    <a:lnTo>
                      <a:pt x="158" y="2631"/>
                    </a:lnTo>
                    <a:lnTo>
                      <a:pt x="99" y="2886"/>
                    </a:lnTo>
                    <a:lnTo>
                      <a:pt x="40" y="3141"/>
                    </a:lnTo>
                    <a:lnTo>
                      <a:pt x="20" y="3416"/>
                    </a:lnTo>
                    <a:lnTo>
                      <a:pt x="1" y="3671"/>
                    </a:lnTo>
                    <a:lnTo>
                      <a:pt x="1" y="3946"/>
                    </a:lnTo>
                    <a:lnTo>
                      <a:pt x="20" y="4221"/>
                    </a:lnTo>
                    <a:lnTo>
                      <a:pt x="59" y="4515"/>
                    </a:lnTo>
                    <a:lnTo>
                      <a:pt x="99" y="4790"/>
                    </a:lnTo>
                    <a:lnTo>
                      <a:pt x="158" y="5084"/>
                    </a:lnTo>
                    <a:lnTo>
                      <a:pt x="256" y="5359"/>
                    </a:lnTo>
                    <a:lnTo>
                      <a:pt x="354" y="5653"/>
                    </a:lnTo>
                    <a:lnTo>
                      <a:pt x="452" y="5948"/>
                    </a:lnTo>
                    <a:lnTo>
                      <a:pt x="589" y="6242"/>
                    </a:lnTo>
                    <a:lnTo>
                      <a:pt x="727" y="6536"/>
                    </a:lnTo>
                    <a:lnTo>
                      <a:pt x="884" y="6811"/>
                    </a:lnTo>
                    <a:lnTo>
                      <a:pt x="1060" y="7106"/>
                    </a:lnTo>
                    <a:lnTo>
                      <a:pt x="1237" y="7400"/>
                    </a:lnTo>
                    <a:lnTo>
                      <a:pt x="1433" y="7675"/>
                    </a:lnTo>
                    <a:lnTo>
                      <a:pt x="1649" y="7950"/>
                    </a:lnTo>
                    <a:lnTo>
                      <a:pt x="1885" y="8224"/>
                    </a:lnTo>
                    <a:lnTo>
                      <a:pt x="2120" y="8499"/>
                    </a:lnTo>
                    <a:lnTo>
                      <a:pt x="2375" y="8774"/>
                    </a:lnTo>
                    <a:lnTo>
                      <a:pt x="2630" y="9029"/>
                    </a:lnTo>
                    <a:lnTo>
                      <a:pt x="2905" y="9284"/>
                    </a:lnTo>
                    <a:lnTo>
                      <a:pt x="3200" y="9539"/>
                    </a:lnTo>
                    <a:lnTo>
                      <a:pt x="3514" y="9794"/>
                    </a:lnTo>
                    <a:lnTo>
                      <a:pt x="3828" y="10030"/>
                    </a:lnTo>
                    <a:lnTo>
                      <a:pt x="4142" y="10265"/>
                    </a:lnTo>
                    <a:lnTo>
                      <a:pt x="4475" y="10481"/>
                    </a:lnTo>
                    <a:lnTo>
                      <a:pt x="4809" y="10678"/>
                    </a:lnTo>
                    <a:lnTo>
                      <a:pt x="5143" y="10874"/>
                    </a:lnTo>
                    <a:lnTo>
                      <a:pt x="5496" y="11051"/>
                    </a:lnTo>
                    <a:lnTo>
                      <a:pt x="5830" y="11208"/>
                    </a:lnTo>
                    <a:lnTo>
                      <a:pt x="6183" y="11365"/>
                    </a:lnTo>
                    <a:lnTo>
                      <a:pt x="6516" y="11502"/>
                    </a:lnTo>
                    <a:lnTo>
                      <a:pt x="6850" y="11620"/>
                    </a:lnTo>
                    <a:lnTo>
                      <a:pt x="7203" y="11737"/>
                    </a:lnTo>
                    <a:lnTo>
                      <a:pt x="7537" y="11836"/>
                    </a:lnTo>
                    <a:lnTo>
                      <a:pt x="7871" y="11914"/>
                    </a:lnTo>
                    <a:lnTo>
                      <a:pt x="8204" y="11973"/>
                    </a:lnTo>
                    <a:lnTo>
                      <a:pt x="8538" y="12032"/>
                    </a:lnTo>
                    <a:lnTo>
                      <a:pt x="8872" y="12071"/>
                    </a:lnTo>
                    <a:lnTo>
                      <a:pt x="9186" y="12091"/>
                    </a:lnTo>
                    <a:lnTo>
                      <a:pt x="9500" y="12110"/>
                    </a:lnTo>
                    <a:lnTo>
                      <a:pt x="9814" y="12110"/>
                    </a:lnTo>
                    <a:lnTo>
                      <a:pt x="10128" y="12091"/>
                    </a:lnTo>
                    <a:lnTo>
                      <a:pt x="10422" y="12051"/>
                    </a:lnTo>
                    <a:lnTo>
                      <a:pt x="10716" y="12012"/>
                    </a:lnTo>
                    <a:lnTo>
                      <a:pt x="10991" y="11953"/>
                    </a:lnTo>
                    <a:lnTo>
                      <a:pt x="11266" y="11894"/>
                    </a:lnTo>
                    <a:lnTo>
                      <a:pt x="11521" y="11796"/>
                    </a:lnTo>
                    <a:lnTo>
                      <a:pt x="11776" y="11698"/>
                    </a:lnTo>
                    <a:lnTo>
                      <a:pt x="12031" y="11600"/>
                    </a:lnTo>
                    <a:lnTo>
                      <a:pt x="12267" y="11463"/>
                    </a:lnTo>
                    <a:lnTo>
                      <a:pt x="12483" y="11325"/>
                    </a:lnTo>
                    <a:lnTo>
                      <a:pt x="12699" y="11168"/>
                    </a:lnTo>
                    <a:lnTo>
                      <a:pt x="12895" y="11011"/>
                    </a:lnTo>
                    <a:lnTo>
                      <a:pt x="13072" y="10815"/>
                    </a:lnTo>
                    <a:lnTo>
                      <a:pt x="13248" y="10619"/>
                    </a:lnTo>
                    <a:lnTo>
                      <a:pt x="13405" y="10422"/>
                    </a:lnTo>
                    <a:lnTo>
                      <a:pt x="13543" y="10187"/>
                    </a:lnTo>
                    <a:lnTo>
                      <a:pt x="13660" y="9971"/>
                    </a:lnTo>
                    <a:lnTo>
                      <a:pt x="13759" y="9716"/>
                    </a:lnTo>
                    <a:lnTo>
                      <a:pt x="13837" y="9480"/>
                    </a:lnTo>
                    <a:lnTo>
                      <a:pt x="13916" y="9225"/>
                    </a:lnTo>
                    <a:lnTo>
                      <a:pt x="13955" y="8970"/>
                    </a:lnTo>
                    <a:lnTo>
                      <a:pt x="13994" y="8715"/>
                    </a:lnTo>
                    <a:lnTo>
                      <a:pt x="14014" y="8440"/>
                    </a:lnTo>
                    <a:lnTo>
                      <a:pt x="14014" y="8165"/>
                    </a:lnTo>
                    <a:lnTo>
                      <a:pt x="13994" y="7891"/>
                    </a:lnTo>
                    <a:lnTo>
                      <a:pt x="13955" y="7596"/>
                    </a:lnTo>
                    <a:lnTo>
                      <a:pt x="13916" y="7322"/>
                    </a:lnTo>
                    <a:lnTo>
                      <a:pt x="13837" y="7027"/>
                    </a:lnTo>
                    <a:lnTo>
                      <a:pt x="13759" y="6752"/>
                    </a:lnTo>
                    <a:lnTo>
                      <a:pt x="13660" y="6458"/>
                    </a:lnTo>
                    <a:lnTo>
                      <a:pt x="13543" y="6164"/>
                    </a:lnTo>
                    <a:lnTo>
                      <a:pt x="13425" y="5869"/>
                    </a:lnTo>
                    <a:lnTo>
                      <a:pt x="13288" y="5594"/>
                    </a:lnTo>
                    <a:lnTo>
                      <a:pt x="13131" y="5300"/>
                    </a:lnTo>
                    <a:lnTo>
                      <a:pt x="12954" y="5006"/>
                    </a:lnTo>
                    <a:lnTo>
                      <a:pt x="12758" y="4731"/>
                    </a:lnTo>
                    <a:lnTo>
                      <a:pt x="12561" y="4436"/>
                    </a:lnTo>
                    <a:lnTo>
                      <a:pt x="12345" y="4162"/>
                    </a:lnTo>
                    <a:lnTo>
                      <a:pt x="12130" y="3887"/>
                    </a:lnTo>
                    <a:lnTo>
                      <a:pt x="11894" y="3612"/>
                    </a:lnTo>
                    <a:lnTo>
                      <a:pt x="11639" y="3337"/>
                    </a:lnTo>
                    <a:lnTo>
                      <a:pt x="11364" y="3082"/>
                    </a:lnTo>
                    <a:lnTo>
                      <a:pt x="11089" y="2827"/>
                    </a:lnTo>
                    <a:lnTo>
                      <a:pt x="10795" y="2572"/>
                    </a:lnTo>
                    <a:lnTo>
                      <a:pt x="10501" y="2317"/>
                    </a:lnTo>
                    <a:lnTo>
                      <a:pt x="10187" y="2081"/>
                    </a:lnTo>
                    <a:lnTo>
                      <a:pt x="9853" y="1865"/>
                    </a:lnTo>
                    <a:lnTo>
                      <a:pt x="9519" y="1650"/>
                    </a:lnTo>
                    <a:lnTo>
                      <a:pt x="9186" y="1434"/>
                    </a:lnTo>
                    <a:lnTo>
                      <a:pt x="8852" y="1237"/>
                    </a:lnTo>
                    <a:lnTo>
                      <a:pt x="8518" y="1061"/>
                    </a:lnTo>
                    <a:lnTo>
                      <a:pt x="8165" y="904"/>
                    </a:lnTo>
                    <a:lnTo>
                      <a:pt x="7831" y="747"/>
                    </a:lnTo>
                    <a:lnTo>
                      <a:pt x="7498" y="609"/>
                    </a:lnTo>
                    <a:lnTo>
                      <a:pt x="7144" y="492"/>
                    </a:lnTo>
                    <a:lnTo>
                      <a:pt x="6811" y="393"/>
                    </a:lnTo>
                    <a:lnTo>
                      <a:pt x="6477" y="295"/>
                    </a:lnTo>
                    <a:lnTo>
                      <a:pt x="6124" y="217"/>
                    </a:lnTo>
                    <a:lnTo>
                      <a:pt x="5790" y="138"/>
                    </a:lnTo>
                    <a:lnTo>
                      <a:pt x="5476" y="79"/>
                    </a:lnTo>
                    <a:lnTo>
                      <a:pt x="5143" y="40"/>
                    </a:lnTo>
                    <a:lnTo>
                      <a:pt x="4809" y="21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1"/>
              <p:cNvSpPr/>
              <p:nvPr/>
            </p:nvSpPr>
            <p:spPr>
              <a:xfrm>
                <a:off x="-687400" y="758600"/>
                <a:ext cx="318950" cy="218850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8754" extrusionOk="0">
                    <a:moveTo>
                      <a:pt x="39" y="0"/>
                    </a:moveTo>
                    <a:lnTo>
                      <a:pt x="0" y="40"/>
                    </a:lnTo>
                    <a:lnTo>
                      <a:pt x="39" y="295"/>
                    </a:lnTo>
                    <a:lnTo>
                      <a:pt x="98" y="628"/>
                    </a:lnTo>
                    <a:lnTo>
                      <a:pt x="196" y="1021"/>
                    </a:lnTo>
                    <a:lnTo>
                      <a:pt x="314" y="1472"/>
                    </a:lnTo>
                    <a:lnTo>
                      <a:pt x="491" y="1963"/>
                    </a:lnTo>
                    <a:lnTo>
                      <a:pt x="707" y="2493"/>
                    </a:lnTo>
                    <a:lnTo>
                      <a:pt x="844" y="2748"/>
                    </a:lnTo>
                    <a:lnTo>
                      <a:pt x="982" y="3023"/>
                    </a:lnTo>
                    <a:lnTo>
                      <a:pt x="1139" y="3297"/>
                    </a:lnTo>
                    <a:lnTo>
                      <a:pt x="1315" y="3553"/>
                    </a:lnTo>
                    <a:lnTo>
                      <a:pt x="1492" y="3808"/>
                    </a:lnTo>
                    <a:lnTo>
                      <a:pt x="1708" y="4063"/>
                    </a:lnTo>
                    <a:lnTo>
                      <a:pt x="1924" y="4318"/>
                    </a:lnTo>
                    <a:lnTo>
                      <a:pt x="2159" y="4554"/>
                    </a:lnTo>
                    <a:lnTo>
                      <a:pt x="2414" y="4789"/>
                    </a:lnTo>
                    <a:lnTo>
                      <a:pt x="2709" y="5005"/>
                    </a:lnTo>
                    <a:lnTo>
                      <a:pt x="3003" y="5221"/>
                    </a:lnTo>
                    <a:lnTo>
                      <a:pt x="3317" y="5397"/>
                    </a:lnTo>
                    <a:lnTo>
                      <a:pt x="3651" y="5574"/>
                    </a:lnTo>
                    <a:lnTo>
                      <a:pt x="4024" y="5712"/>
                    </a:lnTo>
                    <a:lnTo>
                      <a:pt x="4396" y="5849"/>
                    </a:lnTo>
                    <a:lnTo>
                      <a:pt x="4809" y="5947"/>
                    </a:lnTo>
                    <a:lnTo>
                      <a:pt x="5240" y="6026"/>
                    </a:lnTo>
                    <a:lnTo>
                      <a:pt x="5711" y="6084"/>
                    </a:lnTo>
                    <a:lnTo>
                      <a:pt x="6202" y="6104"/>
                    </a:lnTo>
                    <a:lnTo>
                      <a:pt x="7596" y="6104"/>
                    </a:lnTo>
                    <a:lnTo>
                      <a:pt x="8400" y="6124"/>
                    </a:lnTo>
                    <a:lnTo>
                      <a:pt x="9107" y="6202"/>
                    </a:lnTo>
                    <a:lnTo>
                      <a:pt x="9735" y="6300"/>
                    </a:lnTo>
                    <a:lnTo>
                      <a:pt x="10304" y="6438"/>
                    </a:lnTo>
                    <a:lnTo>
                      <a:pt x="10775" y="6614"/>
                    </a:lnTo>
                    <a:lnTo>
                      <a:pt x="11207" y="6791"/>
                    </a:lnTo>
                    <a:lnTo>
                      <a:pt x="11560" y="6987"/>
                    </a:lnTo>
                    <a:lnTo>
                      <a:pt x="11854" y="7203"/>
                    </a:lnTo>
                    <a:lnTo>
                      <a:pt x="12090" y="7439"/>
                    </a:lnTo>
                    <a:lnTo>
                      <a:pt x="12306" y="7674"/>
                    </a:lnTo>
                    <a:lnTo>
                      <a:pt x="12443" y="7890"/>
                    </a:lnTo>
                    <a:lnTo>
                      <a:pt x="12581" y="8126"/>
                    </a:lnTo>
                    <a:lnTo>
                      <a:pt x="12659" y="8341"/>
                    </a:lnTo>
                    <a:lnTo>
                      <a:pt x="12718" y="8557"/>
                    </a:lnTo>
                    <a:lnTo>
                      <a:pt x="12757" y="8754"/>
                    </a:lnTo>
                    <a:lnTo>
                      <a:pt x="12757" y="8734"/>
                    </a:lnTo>
                    <a:lnTo>
                      <a:pt x="12738" y="8459"/>
                    </a:lnTo>
                    <a:lnTo>
                      <a:pt x="12698" y="8184"/>
                    </a:lnTo>
                    <a:lnTo>
                      <a:pt x="12620" y="7870"/>
                    </a:lnTo>
                    <a:lnTo>
                      <a:pt x="12522" y="7537"/>
                    </a:lnTo>
                    <a:lnTo>
                      <a:pt x="12384" y="7183"/>
                    </a:lnTo>
                    <a:lnTo>
                      <a:pt x="12188" y="6850"/>
                    </a:lnTo>
                    <a:lnTo>
                      <a:pt x="12090" y="6673"/>
                    </a:lnTo>
                    <a:lnTo>
                      <a:pt x="11953" y="6516"/>
                    </a:lnTo>
                    <a:lnTo>
                      <a:pt x="11815" y="6340"/>
                    </a:lnTo>
                    <a:lnTo>
                      <a:pt x="11658" y="6183"/>
                    </a:lnTo>
                    <a:lnTo>
                      <a:pt x="11501" y="6026"/>
                    </a:lnTo>
                    <a:lnTo>
                      <a:pt x="11305" y="5888"/>
                    </a:lnTo>
                    <a:lnTo>
                      <a:pt x="11109" y="5731"/>
                    </a:lnTo>
                    <a:lnTo>
                      <a:pt x="10893" y="5594"/>
                    </a:lnTo>
                    <a:lnTo>
                      <a:pt x="10657" y="5476"/>
                    </a:lnTo>
                    <a:lnTo>
                      <a:pt x="10402" y="5358"/>
                    </a:lnTo>
                    <a:lnTo>
                      <a:pt x="10127" y="5240"/>
                    </a:lnTo>
                    <a:lnTo>
                      <a:pt x="9833" y="5162"/>
                    </a:lnTo>
                    <a:lnTo>
                      <a:pt x="9519" y="5064"/>
                    </a:lnTo>
                    <a:lnTo>
                      <a:pt x="9166" y="5005"/>
                    </a:lnTo>
                    <a:lnTo>
                      <a:pt x="8812" y="4946"/>
                    </a:lnTo>
                    <a:lnTo>
                      <a:pt x="8420" y="4887"/>
                    </a:lnTo>
                    <a:lnTo>
                      <a:pt x="8027" y="4868"/>
                    </a:lnTo>
                    <a:lnTo>
                      <a:pt x="7596" y="4848"/>
                    </a:lnTo>
                    <a:lnTo>
                      <a:pt x="7125" y="4868"/>
                    </a:lnTo>
                    <a:lnTo>
                      <a:pt x="6654" y="4887"/>
                    </a:lnTo>
                    <a:lnTo>
                      <a:pt x="6261" y="4907"/>
                    </a:lnTo>
                    <a:lnTo>
                      <a:pt x="5908" y="4887"/>
                    </a:lnTo>
                    <a:lnTo>
                      <a:pt x="5535" y="4848"/>
                    </a:lnTo>
                    <a:lnTo>
                      <a:pt x="5201" y="4789"/>
                    </a:lnTo>
                    <a:lnTo>
                      <a:pt x="4868" y="4711"/>
                    </a:lnTo>
                    <a:lnTo>
                      <a:pt x="4534" y="4612"/>
                    </a:lnTo>
                    <a:lnTo>
                      <a:pt x="4220" y="4495"/>
                    </a:lnTo>
                    <a:lnTo>
                      <a:pt x="3925" y="4357"/>
                    </a:lnTo>
                    <a:lnTo>
                      <a:pt x="3651" y="4220"/>
                    </a:lnTo>
                    <a:lnTo>
                      <a:pt x="3356" y="4063"/>
                    </a:lnTo>
                    <a:lnTo>
                      <a:pt x="3101" y="3886"/>
                    </a:lnTo>
                    <a:lnTo>
                      <a:pt x="2846" y="3690"/>
                    </a:lnTo>
                    <a:lnTo>
                      <a:pt x="2611" y="3494"/>
                    </a:lnTo>
                    <a:lnTo>
                      <a:pt x="2375" y="3297"/>
                    </a:lnTo>
                    <a:lnTo>
                      <a:pt x="1943" y="2885"/>
                    </a:lnTo>
                    <a:lnTo>
                      <a:pt x="1551" y="2434"/>
                    </a:lnTo>
                    <a:lnTo>
                      <a:pt x="1217" y="2002"/>
                    </a:lnTo>
                    <a:lnTo>
                      <a:pt x="923" y="1590"/>
                    </a:lnTo>
                    <a:lnTo>
                      <a:pt x="648" y="1178"/>
                    </a:lnTo>
                    <a:lnTo>
                      <a:pt x="432" y="805"/>
                    </a:lnTo>
                    <a:lnTo>
                      <a:pt x="275" y="47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14" name="Google Shape;1114;p11"/>
            <p:cNvGrpSpPr/>
            <p:nvPr/>
          </p:nvGrpSpPr>
          <p:grpSpPr>
            <a:xfrm>
              <a:off x="-325446" y="219699"/>
              <a:ext cx="126193" cy="189100"/>
              <a:chOff x="-682500" y="-141275"/>
              <a:chExt cx="166350" cy="249275"/>
            </a:xfrm>
          </p:grpSpPr>
          <p:sp>
            <p:nvSpPr>
              <p:cNvPr id="1115" name="Google Shape;1115;p11"/>
              <p:cNvSpPr/>
              <p:nvPr/>
            </p:nvSpPr>
            <p:spPr>
              <a:xfrm>
                <a:off x="-682500" y="-141275"/>
                <a:ext cx="166350" cy="24880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9952" extrusionOk="0">
                    <a:moveTo>
                      <a:pt x="3533" y="1"/>
                    </a:moveTo>
                    <a:lnTo>
                      <a:pt x="3376" y="20"/>
                    </a:lnTo>
                    <a:lnTo>
                      <a:pt x="3200" y="59"/>
                    </a:lnTo>
                    <a:lnTo>
                      <a:pt x="3043" y="99"/>
                    </a:lnTo>
                    <a:lnTo>
                      <a:pt x="2729" y="236"/>
                    </a:lnTo>
                    <a:lnTo>
                      <a:pt x="2415" y="393"/>
                    </a:lnTo>
                    <a:lnTo>
                      <a:pt x="2100" y="609"/>
                    </a:lnTo>
                    <a:lnTo>
                      <a:pt x="1806" y="845"/>
                    </a:lnTo>
                    <a:lnTo>
                      <a:pt x="1531" y="1139"/>
                    </a:lnTo>
                    <a:lnTo>
                      <a:pt x="1276" y="1453"/>
                    </a:lnTo>
                    <a:lnTo>
                      <a:pt x="1021" y="1806"/>
                    </a:lnTo>
                    <a:lnTo>
                      <a:pt x="805" y="2199"/>
                    </a:lnTo>
                    <a:lnTo>
                      <a:pt x="609" y="2611"/>
                    </a:lnTo>
                    <a:lnTo>
                      <a:pt x="432" y="3062"/>
                    </a:lnTo>
                    <a:lnTo>
                      <a:pt x="275" y="3514"/>
                    </a:lnTo>
                    <a:lnTo>
                      <a:pt x="157" y="4004"/>
                    </a:lnTo>
                    <a:lnTo>
                      <a:pt x="79" y="4515"/>
                    </a:lnTo>
                    <a:lnTo>
                      <a:pt x="20" y="5025"/>
                    </a:lnTo>
                    <a:lnTo>
                      <a:pt x="0" y="5516"/>
                    </a:lnTo>
                    <a:lnTo>
                      <a:pt x="0" y="6006"/>
                    </a:lnTo>
                    <a:lnTo>
                      <a:pt x="40" y="6477"/>
                    </a:lnTo>
                    <a:lnTo>
                      <a:pt x="118" y="6929"/>
                    </a:lnTo>
                    <a:lnTo>
                      <a:pt x="216" y="7360"/>
                    </a:lnTo>
                    <a:lnTo>
                      <a:pt x="354" y="7773"/>
                    </a:lnTo>
                    <a:lnTo>
                      <a:pt x="511" y="8146"/>
                    </a:lnTo>
                    <a:lnTo>
                      <a:pt x="707" y="8499"/>
                    </a:lnTo>
                    <a:lnTo>
                      <a:pt x="903" y="8832"/>
                    </a:lnTo>
                    <a:lnTo>
                      <a:pt x="1139" y="9107"/>
                    </a:lnTo>
                    <a:lnTo>
                      <a:pt x="1394" y="9362"/>
                    </a:lnTo>
                    <a:lnTo>
                      <a:pt x="1669" y="9578"/>
                    </a:lnTo>
                    <a:lnTo>
                      <a:pt x="1806" y="9657"/>
                    </a:lnTo>
                    <a:lnTo>
                      <a:pt x="1963" y="9735"/>
                    </a:lnTo>
                    <a:lnTo>
                      <a:pt x="2120" y="9814"/>
                    </a:lnTo>
                    <a:lnTo>
                      <a:pt x="2277" y="9873"/>
                    </a:lnTo>
                    <a:lnTo>
                      <a:pt x="2434" y="9912"/>
                    </a:lnTo>
                    <a:lnTo>
                      <a:pt x="2611" y="9932"/>
                    </a:lnTo>
                    <a:lnTo>
                      <a:pt x="2768" y="9951"/>
                    </a:lnTo>
                    <a:lnTo>
                      <a:pt x="3101" y="9951"/>
                    </a:lnTo>
                    <a:lnTo>
                      <a:pt x="3278" y="9932"/>
                    </a:lnTo>
                    <a:lnTo>
                      <a:pt x="3435" y="9892"/>
                    </a:lnTo>
                    <a:lnTo>
                      <a:pt x="3612" y="9853"/>
                    </a:lnTo>
                    <a:lnTo>
                      <a:pt x="3926" y="9735"/>
                    </a:lnTo>
                    <a:lnTo>
                      <a:pt x="4240" y="9559"/>
                    </a:lnTo>
                    <a:lnTo>
                      <a:pt x="4554" y="9362"/>
                    </a:lnTo>
                    <a:lnTo>
                      <a:pt x="4829" y="9107"/>
                    </a:lnTo>
                    <a:lnTo>
                      <a:pt x="5123" y="8813"/>
                    </a:lnTo>
                    <a:lnTo>
                      <a:pt x="5378" y="8499"/>
                    </a:lnTo>
                    <a:lnTo>
                      <a:pt x="5614" y="8146"/>
                    </a:lnTo>
                    <a:lnTo>
                      <a:pt x="5849" y="7753"/>
                    </a:lnTo>
                    <a:lnTo>
                      <a:pt x="6045" y="7341"/>
                    </a:lnTo>
                    <a:lnTo>
                      <a:pt x="6222" y="6909"/>
                    </a:lnTo>
                    <a:lnTo>
                      <a:pt x="6359" y="6438"/>
                    </a:lnTo>
                    <a:lnTo>
                      <a:pt x="6497" y="5947"/>
                    </a:lnTo>
                    <a:lnTo>
                      <a:pt x="6575" y="5457"/>
                    </a:lnTo>
                    <a:lnTo>
                      <a:pt x="6634" y="4946"/>
                    </a:lnTo>
                    <a:lnTo>
                      <a:pt x="6654" y="4436"/>
                    </a:lnTo>
                    <a:lnTo>
                      <a:pt x="6654" y="3965"/>
                    </a:lnTo>
                    <a:lnTo>
                      <a:pt x="6595" y="3494"/>
                    </a:lnTo>
                    <a:lnTo>
                      <a:pt x="6536" y="3023"/>
                    </a:lnTo>
                    <a:lnTo>
                      <a:pt x="6418" y="2591"/>
                    </a:lnTo>
                    <a:lnTo>
                      <a:pt x="6301" y="2199"/>
                    </a:lnTo>
                    <a:lnTo>
                      <a:pt x="6144" y="1806"/>
                    </a:lnTo>
                    <a:lnTo>
                      <a:pt x="5947" y="1453"/>
                    </a:lnTo>
                    <a:lnTo>
                      <a:pt x="5731" y="1139"/>
                    </a:lnTo>
                    <a:lnTo>
                      <a:pt x="5515" y="845"/>
                    </a:lnTo>
                    <a:lnTo>
                      <a:pt x="5260" y="589"/>
                    </a:lnTo>
                    <a:lnTo>
                      <a:pt x="4986" y="393"/>
                    </a:lnTo>
                    <a:lnTo>
                      <a:pt x="4829" y="295"/>
                    </a:lnTo>
                    <a:lnTo>
                      <a:pt x="4691" y="217"/>
                    </a:lnTo>
                    <a:lnTo>
                      <a:pt x="4534" y="158"/>
                    </a:lnTo>
                    <a:lnTo>
                      <a:pt x="4377" y="99"/>
                    </a:lnTo>
                    <a:lnTo>
                      <a:pt x="4220" y="59"/>
                    </a:lnTo>
                    <a:lnTo>
                      <a:pt x="4043" y="20"/>
                    </a:lnTo>
                    <a:lnTo>
                      <a:pt x="38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11"/>
              <p:cNvSpPr/>
              <p:nvPr/>
            </p:nvSpPr>
            <p:spPr>
              <a:xfrm>
                <a:off x="-625575" y="-139300"/>
                <a:ext cx="54975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892" extrusionOk="0">
                    <a:moveTo>
                      <a:pt x="2179" y="0"/>
                    </a:moveTo>
                    <a:lnTo>
                      <a:pt x="1865" y="216"/>
                    </a:lnTo>
                    <a:lnTo>
                      <a:pt x="1649" y="393"/>
                    </a:lnTo>
                    <a:lnTo>
                      <a:pt x="1433" y="589"/>
                    </a:lnTo>
                    <a:lnTo>
                      <a:pt x="1197" y="824"/>
                    </a:lnTo>
                    <a:lnTo>
                      <a:pt x="942" y="1099"/>
                    </a:lnTo>
                    <a:lnTo>
                      <a:pt x="707" y="1413"/>
                    </a:lnTo>
                    <a:lnTo>
                      <a:pt x="491" y="1766"/>
                    </a:lnTo>
                    <a:lnTo>
                      <a:pt x="314" y="2139"/>
                    </a:lnTo>
                    <a:lnTo>
                      <a:pt x="236" y="2336"/>
                    </a:lnTo>
                    <a:lnTo>
                      <a:pt x="157" y="2552"/>
                    </a:lnTo>
                    <a:lnTo>
                      <a:pt x="98" y="2767"/>
                    </a:lnTo>
                    <a:lnTo>
                      <a:pt x="39" y="2983"/>
                    </a:lnTo>
                    <a:lnTo>
                      <a:pt x="20" y="3219"/>
                    </a:lnTo>
                    <a:lnTo>
                      <a:pt x="0" y="3454"/>
                    </a:lnTo>
                    <a:lnTo>
                      <a:pt x="0" y="3690"/>
                    </a:lnTo>
                    <a:lnTo>
                      <a:pt x="0" y="3945"/>
                    </a:lnTo>
                    <a:lnTo>
                      <a:pt x="39" y="4220"/>
                    </a:lnTo>
                    <a:lnTo>
                      <a:pt x="98" y="4475"/>
                    </a:lnTo>
                    <a:lnTo>
                      <a:pt x="177" y="4750"/>
                    </a:lnTo>
                    <a:lnTo>
                      <a:pt x="275" y="5044"/>
                    </a:lnTo>
                    <a:lnTo>
                      <a:pt x="393" y="5319"/>
                    </a:lnTo>
                    <a:lnTo>
                      <a:pt x="550" y="5633"/>
                    </a:lnTo>
                    <a:lnTo>
                      <a:pt x="805" y="6143"/>
                    </a:lnTo>
                    <a:lnTo>
                      <a:pt x="1001" y="6614"/>
                    </a:lnTo>
                    <a:lnTo>
                      <a:pt x="1178" y="7046"/>
                    </a:lnTo>
                    <a:lnTo>
                      <a:pt x="1295" y="7438"/>
                    </a:lnTo>
                    <a:lnTo>
                      <a:pt x="1374" y="7811"/>
                    </a:lnTo>
                    <a:lnTo>
                      <a:pt x="1413" y="8145"/>
                    </a:lnTo>
                    <a:lnTo>
                      <a:pt x="1413" y="8439"/>
                    </a:lnTo>
                    <a:lnTo>
                      <a:pt x="1394" y="8695"/>
                    </a:lnTo>
                    <a:lnTo>
                      <a:pt x="1354" y="8930"/>
                    </a:lnTo>
                    <a:lnTo>
                      <a:pt x="1295" y="9146"/>
                    </a:lnTo>
                    <a:lnTo>
                      <a:pt x="1217" y="9323"/>
                    </a:lnTo>
                    <a:lnTo>
                      <a:pt x="1138" y="9480"/>
                    </a:lnTo>
                    <a:lnTo>
                      <a:pt x="1040" y="9617"/>
                    </a:lnTo>
                    <a:lnTo>
                      <a:pt x="923" y="9715"/>
                    </a:lnTo>
                    <a:lnTo>
                      <a:pt x="824" y="9813"/>
                    </a:lnTo>
                    <a:lnTo>
                      <a:pt x="726" y="9892"/>
                    </a:lnTo>
                    <a:lnTo>
                      <a:pt x="726" y="9892"/>
                    </a:lnTo>
                    <a:lnTo>
                      <a:pt x="883" y="9813"/>
                    </a:lnTo>
                    <a:lnTo>
                      <a:pt x="1040" y="9696"/>
                    </a:lnTo>
                    <a:lnTo>
                      <a:pt x="1197" y="9558"/>
                    </a:lnTo>
                    <a:lnTo>
                      <a:pt x="1374" y="9421"/>
                    </a:lnTo>
                    <a:lnTo>
                      <a:pt x="1531" y="9224"/>
                    </a:lnTo>
                    <a:lnTo>
                      <a:pt x="1668" y="9028"/>
                    </a:lnTo>
                    <a:lnTo>
                      <a:pt x="1806" y="8793"/>
                    </a:lnTo>
                    <a:lnTo>
                      <a:pt x="1904" y="8538"/>
                    </a:lnTo>
                    <a:lnTo>
                      <a:pt x="1982" y="8243"/>
                    </a:lnTo>
                    <a:lnTo>
                      <a:pt x="2022" y="7910"/>
                    </a:lnTo>
                    <a:lnTo>
                      <a:pt x="2022" y="7556"/>
                    </a:lnTo>
                    <a:lnTo>
                      <a:pt x="1982" y="7164"/>
                    </a:lnTo>
                    <a:lnTo>
                      <a:pt x="1884" y="6752"/>
                    </a:lnTo>
                    <a:lnTo>
                      <a:pt x="1747" y="6281"/>
                    </a:lnTo>
                    <a:lnTo>
                      <a:pt x="1531" y="5790"/>
                    </a:lnTo>
                    <a:lnTo>
                      <a:pt x="1237" y="5240"/>
                    </a:lnTo>
                    <a:lnTo>
                      <a:pt x="1119" y="5024"/>
                    </a:lnTo>
                    <a:lnTo>
                      <a:pt x="1021" y="4809"/>
                    </a:lnTo>
                    <a:lnTo>
                      <a:pt x="942" y="4593"/>
                    </a:lnTo>
                    <a:lnTo>
                      <a:pt x="883" y="4377"/>
                    </a:lnTo>
                    <a:lnTo>
                      <a:pt x="824" y="4161"/>
                    </a:lnTo>
                    <a:lnTo>
                      <a:pt x="805" y="3945"/>
                    </a:lnTo>
                    <a:lnTo>
                      <a:pt x="785" y="3729"/>
                    </a:lnTo>
                    <a:lnTo>
                      <a:pt x="766" y="3513"/>
                    </a:lnTo>
                    <a:lnTo>
                      <a:pt x="785" y="3101"/>
                    </a:lnTo>
                    <a:lnTo>
                      <a:pt x="844" y="2689"/>
                    </a:lnTo>
                    <a:lnTo>
                      <a:pt x="942" y="2316"/>
                    </a:lnTo>
                    <a:lnTo>
                      <a:pt x="1080" y="1943"/>
                    </a:lnTo>
                    <a:lnTo>
                      <a:pt x="1217" y="1590"/>
                    </a:lnTo>
                    <a:lnTo>
                      <a:pt x="1374" y="1256"/>
                    </a:lnTo>
                    <a:lnTo>
                      <a:pt x="1531" y="962"/>
                    </a:lnTo>
                    <a:lnTo>
                      <a:pt x="1708" y="707"/>
                    </a:lnTo>
                    <a:lnTo>
                      <a:pt x="2002" y="275"/>
                    </a:lnTo>
                    <a:lnTo>
                      <a:pt x="2198" y="20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17" name="Google Shape;1117;p11"/>
            <p:cNvGrpSpPr/>
            <p:nvPr/>
          </p:nvGrpSpPr>
          <p:grpSpPr>
            <a:xfrm>
              <a:off x="-589762" y="248778"/>
              <a:ext cx="174212" cy="195814"/>
              <a:chOff x="-1062750" y="-633900"/>
              <a:chExt cx="229650" cy="258125"/>
            </a:xfrm>
          </p:grpSpPr>
          <p:sp>
            <p:nvSpPr>
              <p:cNvPr id="1118" name="Google Shape;1118;p11"/>
              <p:cNvSpPr/>
              <p:nvPr/>
            </p:nvSpPr>
            <p:spPr>
              <a:xfrm>
                <a:off x="-1062750" y="-633900"/>
                <a:ext cx="2296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9186" h="10325" extrusionOk="0">
                    <a:moveTo>
                      <a:pt x="2552" y="1"/>
                    </a:moveTo>
                    <a:lnTo>
                      <a:pt x="2355" y="20"/>
                    </a:lnTo>
                    <a:lnTo>
                      <a:pt x="2159" y="60"/>
                    </a:lnTo>
                    <a:lnTo>
                      <a:pt x="1982" y="99"/>
                    </a:lnTo>
                    <a:lnTo>
                      <a:pt x="1786" y="158"/>
                    </a:lnTo>
                    <a:lnTo>
                      <a:pt x="1609" y="236"/>
                    </a:lnTo>
                    <a:lnTo>
                      <a:pt x="1433" y="315"/>
                    </a:lnTo>
                    <a:lnTo>
                      <a:pt x="1276" y="413"/>
                    </a:lnTo>
                    <a:lnTo>
                      <a:pt x="1119" y="511"/>
                    </a:lnTo>
                    <a:lnTo>
                      <a:pt x="962" y="629"/>
                    </a:lnTo>
                    <a:lnTo>
                      <a:pt x="824" y="766"/>
                    </a:lnTo>
                    <a:lnTo>
                      <a:pt x="707" y="904"/>
                    </a:lnTo>
                    <a:lnTo>
                      <a:pt x="589" y="1061"/>
                    </a:lnTo>
                    <a:lnTo>
                      <a:pt x="471" y="1218"/>
                    </a:lnTo>
                    <a:lnTo>
                      <a:pt x="373" y="1394"/>
                    </a:lnTo>
                    <a:lnTo>
                      <a:pt x="294" y="1571"/>
                    </a:lnTo>
                    <a:lnTo>
                      <a:pt x="216" y="1748"/>
                    </a:lnTo>
                    <a:lnTo>
                      <a:pt x="157" y="1944"/>
                    </a:lnTo>
                    <a:lnTo>
                      <a:pt x="98" y="2140"/>
                    </a:lnTo>
                    <a:lnTo>
                      <a:pt x="20" y="2572"/>
                    </a:lnTo>
                    <a:lnTo>
                      <a:pt x="0" y="3004"/>
                    </a:lnTo>
                    <a:lnTo>
                      <a:pt x="0" y="3455"/>
                    </a:lnTo>
                    <a:lnTo>
                      <a:pt x="59" y="3946"/>
                    </a:lnTo>
                    <a:lnTo>
                      <a:pt x="157" y="4417"/>
                    </a:lnTo>
                    <a:lnTo>
                      <a:pt x="294" y="4927"/>
                    </a:lnTo>
                    <a:lnTo>
                      <a:pt x="471" y="5418"/>
                    </a:lnTo>
                    <a:lnTo>
                      <a:pt x="687" y="5928"/>
                    </a:lnTo>
                    <a:lnTo>
                      <a:pt x="942" y="6419"/>
                    </a:lnTo>
                    <a:lnTo>
                      <a:pt x="1237" y="6929"/>
                    </a:lnTo>
                    <a:lnTo>
                      <a:pt x="1590" y="7400"/>
                    </a:lnTo>
                    <a:lnTo>
                      <a:pt x="1963" y="7871"/>
                    </a:lnTo>
                    <a:lnTo>
                      <a:pt x="2355" y="8303"/>
                    </a:lnTo>
                    <a:lnTo>
                      <a:pt x="2748" y="8695"/>
                    </a:lnTo>
                    <a:lnTo>
                      <a:pt x="3180" y="9049"/>
                    </a:lnTo>
                    <a:lnTo>
                      <a:pt x="3611" y="9343"/>
                    </a:lnTo>
                    <a:lnTo>
                      <a:pt x="4043" y="9618"/>
                    </a:lnTo>
                    <a:lnTo>
                      <a:pt x="4475" y="9853"/>
                    </a:lnTo>
                    <a:lnTo>
                      <a:pt x="4926" y="10030"/>
                    </a:lnTo>
                    <a:lnTo>
                      <a:pt x="5358" y="10187"/>
                    </a:lnTo>
                    <a:lnTo>
                      <a:pt x="5790" y="10265"/>
                    </a:lnTo>
                    <a:lnTo>
                      <a:pt x="6202" y="10324"/>
                    </a:lnTo>
                    <a:lnTo>
                      <a:pt x="6614" y="10324"/>
                    </a:lnTo>
                    <a:lnTo>
                      <a:pt x="6810" y="10305"/>
                    </a:lnTo>
                    <a:lnTo>
                      <a:pt x="7007" y="10265"/>
                    </a:lnTo>
                    <a:lnTo>
                      <a:pt x="7203" y="10226"/>
                    </a:lnTo>
                    <a:lnTo>
                      <a:pt x="7380" y="10167"/>
                    </a:lnTo>
                    <a:lnTo>
                      <a:pt x="7556" y="10108"/>
                    </a:lnTo>
                    <a:lnTo>
                      <a:pt x="7733" y="10010"/>
                    </a:lnTo>
                    <a:lnTo>
                      <a:pt x="7909" y="9932"/>
                    </a:lnTo>
                    <a:lnTo>
                      <a:pt x="8067" y="9814"/>
                    </a:lnTo>
                    <a:lnTo>
                      <a:pt x="8204" y="9696"/>
                    </a:lnTo>
                    <a:lnTo>
                      <a:pt x="8341" y="9559"/>
                    </a:lnTo>
                    <a:lnTo>
                      <a:pt x="8479" y="9421"/>
                    </a:lnTo>
                    <a:lnTo>
                      <a:pt x="8596" y="9264"/>
                    </a:lnTo>
                    <a:lnTo>
                      <a:pt x="8695" y="9107"/>
                    </a:lnTo>
                    <a:lnTo>
                      <a:pt x="8793" y="8931"/>
                    </a:lnTo>
                    <a:lnTo>
                      <a:pt x="8891" y="8754"/>
                    </a:lnTo>
                    <a:lnTo>
                      <a:pt x="8950" y="8578"/>
                    </a:lnTo>
                    <a:lnTo>
                      <a:pt x="9028" y="8381"/>
                    </a:lnTo>
                    <a:lnTo>
                      <a:pt x="9067" y="8185"/>
                    </a:lnTo>
                    <a:lnTo>
                      <a:pt x="9146" y="7773"/>
                    </a:lnTo>
                    <a:lnTo>
                      <a:pt x="9185" y="7321"/>
                    </a:lnTo>
                    <a:lnTo>
                      <a:pt x="9166" y="6870"/>
                    </a:lnTo>
                    <a:lnTo>
                      <a:pt x="9107" y="6399"/>
                    </a:lnTo>
                    <a:lnTo>
                      <a:pt x="9028" y="5908"/>
                    </a:lnTo>
                    <a:lnTo>
                      <a:pt x="8891" y="5398"/>
                    </a:lnTo>
                    <a:lnTo>
                      <a:pt x="8714" y="4907"/>
                    </a:lnTo>
                    <a:lnTo>
                      <a:pt x="8479" y="4397"/>
                    </a:lnTo>
                    <a:lnTo>
                      <a:pt x="8224" y="3906"/>
                    </a:lnTo>
                    <a:lnTo>
                      <a:pt x="7929" y="3416"/>
                    </a:lnTo>
                    <a:lnTo>
                      <a:pt x="7595" y="2925"/>
                    </a:lnTo>
                    <a:lnTo>
                      <a:pt x="7223" y="2454"/>
                    </a:lnTo>
                    <a:lnTo>
                      <a:pt x="6830" y="2022"/>
                    </a:lnTo>
                    <a:lnTo>
                      <a:pt x="6418" y="1649"/>
                    </a:lnTo>
                    <a:lnTo>
                      <a:pt x="6006" y="1296"/>
                    </a:lnTo>
                    <a:lnTo>
                      <a:pt x="5574" y="982"/>
                    </a:lnTo>
                    <a:lnTo>
                      <a:pt x="5142" y="707"/>
                    </a:lnTo>
                    <a:lnTo>
                      <a:pt x="4691" y="472"/>
                    </a:lnTo>
                    <a:lnTo>
                      <a:pt x="4259" y="295"/>
                    </a:lnTo>
                    <a:lnTo>
                      <a:pt x="3808" y="158"/>
                    </a:lnTo>
                    <a:lnTo>
                      <a:pt x="3395" y="60"/>
                    </a:lnTo>
                    <a:lnTo>
                      <a:pt x="2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1"/>
              <p:cNvSpPr/>
              <p:nvPr/>
            </p:nvSpPr>
            <p:spPr>
              <a:xfrm>
                <a:off x="-1028425" y="-628500"/>
                <a:ext cx="179125" cy="232600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9304" extrusionOk="0">
                    <a:moveTo>
                      <a:pt x="158" y="1"/>
                    </a:moveTo>
                    <a:lnTo>
                      <a:pt x="119" y="20"/>
                    </a:lnTo>
                    <a:lnTo>
                      <a:pt x="40" y="452"/>
                    </a:lnTo>
                    <a:lnTo>
                      <a:pt x="21" y="746"/>
                    </a:lnTo>
                    <a:lnTo>
                      <a:pt x="1" y="1100"/>
                    </a:lnTo>
                    <a:lnTo>
                      <a:pt x="1" y="1492"/>
                    </a:lnTo>
                    <a:lnTo>
                      <a:pt x="40" y="1924"/>
                    </a:lnTo>
                    <a:lnTo>
                      <a:pt x="99" y="2356"/>
                    </a:lnTo>
                    <a:lnTo>
                      <a:pt x="197" y="2807"/>
                    </a:lnTo>
                    <a:lnTo>
                      <a:pt x="276" y="3043"/>
                    </a:lnTo>
                    <a:lnTo>
                      <a:pt x="354" y="3278"/>
                    </a:lnTo>
                    <a:lnTo>
                      <a:pt x="452" y="3514"/>
                    </a:lnTo>
                    <a:lnTo>
                      <a:pt x="570" y="3730"/>
                    </a:lnTo>
                    <a:lnTo>
                      <a:pt x="688" y="3965"/>
                    </a:lnTo>
                    <a:lnTo>
                      <a:pt x="845" y="4181"/>
                    </a:lnTo>
                    <a:lnTo>
                      <a:pt x="1002" y="4397"/>
                    </a:lnTo>
                    <a:lnTo>
                      <a:pt x="1179" y="4613"/>
                    </a:lnTo>
                    <a:lnTo>
                      <a:pt x="1375" y="4809"/>
                    </a:lnTo>
                    <a:lnTo>
                      <a:pt x="1610" y="5005"/>
                    </a:lnTo>
                    <a:lnTo>
                      <a:pt x="1846" y="5202"/>
                    </a:lnTo>
                    <a:lnTo>
                      <a:pt x="2101" y="5378"/>
                    </a:lnTo>
                    <a:lnTo>
                      <a:pt x="2395" y="5535"/>
                    </a:lnTo>
                    <a:lnTo>
                      <a:pt x="2709" y="5692"/>
                    </a:lnTo>
                    <a:lnTo>
                      <a:pt x="3043" y="5830"/>
                    </a:lnTo>
                    <a:lnTo>
                      <a:pt x="3396" y="5947"/>
                    </a:lnTo>
                    <a:lnTo>
                      <a:pt x="4024" y="6163"/>
                    </a:lnTo>
                    <a:lnTo>
                      <a:pt x="4593" y="6379"/>
                    </a:lnTo>
                    <a:lnTo>
                      <a:pt x="5065" y="6615"/>
                    </a:lnTo>
                    <a:lnTo>
                      <a:pt x="5496" y="6850"/>
                    </a:lnTo>
                    <a:lnTo>
                      <a:pt x="5850" y="7066"/>
                    </a:lnTo>
                    <a:lnTo>
                      <a:pt x="6144" y="7302"/>
                    </a:lnTo>
                    <a:lnTo>
                      <a:pt x="6399" y="7537"/>
                    </a:lnTo>
                    <a:lnTo>
                      <a:pt x="6595" y="7773"/>
                    </a:lnTo>
                    <a:lnTo>
                      <a:pt x="6772" y="8008"/>
                    </a:lnTo>
                    <a:lnTo>
                      <a:pt x="6890" y="8224"/>
                    </a:lnTo>
                    <a:lnTo>
                      <a:pt x="6968" y="8420"/>
                    </a:lnTo>
                    <a:lnTo>
                      <a:pt x="7027" y="8636"/>
                    </a:lnTo>
                    <a:lnTo>
                      <a:pt x="7047" y="8813"/>
                    </a:lnTo>
                    <a:lnTo>
                      <a:pt x="7066" y="8990"/>
                    </a:lnTo>
                    <a:lnTo>
                      <a:pt x="7047" y="9166"/>
                    </a:lnTo>
                    <a:lnTo>
                      <a:pt x="7027" y="9304"/>
                    </a:lnTo>
                    <a:lnTo>
                      <a:pt x="7047" y="9304"/>
                    </a:lnTo>
                    <a:lnTo>
                      <a:pt x="7086" y="9107"/>
                    </a:lnTo>
                    <a:lnTo>
                      <a:pt x="7125" y="8891"/>
                    </a:lnTo>
                    <a:lnTo>
                      <a:pt x="7145" y="8656"/>
                    </a:lnTo>
                    <a:lnTo>
                      <a:pt x="7165" y="8401"/>
                    </a:lnTo>
                    <a:lnTo>
                      <a:pt x="7145" y="8126"/>
                    </a:lnTo>
                    <a:lnTo>
                      <a:pt x="7086" y="7832"/>
                    </a:lnTo>
                    <a:lnTo>
                      <a:pt x="7008" y="7537"/>
                    </a:lnTo>
                    <a:lnTo>
                      <a:pt x="6870" y="7243"/>
                    </a:lnTo>
                    <a:lnTo>
                      <a:pt x="6694" y="6929"/>
                    </a:lnTo>
                    <a:lnTo>
                      <a:pt x="6595" y="6772"/>
                    </a:lnTo>
                    <a:lnTo>
                      <a:pt x="6458" y="6634"/>
                    </a:lnTo>
                    <a:lnTo>
                      <a:pt x="6321" y="6477"/>
                    </a:lnTo>
                    <a:lnTo>
                      <a:pt x="6183" y="6340"/>
                    </a:lnTo>
                    <a:lnTo>
                      <a:pt x="6007" y="6203"/>
                    </a:lnTo>
                    <a:lnTo>
                      <a:pt x="5830" y="6046"/>
                    </a:lnTo>
                    <a:lnTo>
                      <a:pt x="5614" y="5908"/>
                    </a:lnTo>
                    <a:lnTo>
                      <a:pt x="5398" y="5771"/>
                    </a:lnTo>
                    <a:lnTo>
                      <a:pt x="5163" y="5653"/>
                    </a:lnTo>
                    <a:lnTo>
                      <a:pt x="4908" y="5516"/>
                    </a:lnTo>
                    <a:lnTo>
                      <a:pt x="4613" y="5398"/>
                    </a:lnTo>
                    <a:lnTo>
                      <a:pt x="4319" y="5280"/>
                    </a:lnTo>
                    <a:lnTo>
                      <a:pt x="3985" y="5182"/>
                    </a:lnTo>
                    <a:lnTo>
                      <a:pt x="3651" y="5084"/>
                    </a:lnTo>
                    <a:lnTo>
                      <a:pt x="3377" y="4986"/>
                    </a:lnTo>
                    <a:lnTo>
                      <a:pt x="3122" y="4888"/>
                    </a:lnTo>
                    <a:lnTo>
                      <a:pt x="2886" y="4770"/>
                    </a:lnTo>
                    <a:lnTo>
                      <a:pt x="2650" y="4652"/>
                    </a:lnTo>
                    <a:lnTo>
                      <a:pt x="2435" y="4515"/>
                    </a:lnTo>
                    <a:lnTo>
                      <a:pt x="2238" y="4358"/>
                    </a:lnTo>
                    <a:lnTo>
                      <a:pt x="2042" y="4201"/>
                    </a:lnTo>
                    <a:lnTo>
                      <a:pt x="1865" y="4044"/>
                    </a:lnTo>
                    <a:lnTo>
                      <a:pt x="1689" y="3867"/>
                    </a:lnTo>
                    <a:lnTo>
                      <a:pt x="1532" y="3671"/>
                    </a:lnTo>
                    <a:lnTo>
                      <a:pt x="1257" y="3298"/>
                    </a:lnTo>
                    <a:lnTo>
                      <a:pt x="1022" y="2905"/>
                    </a:lnTo>
                    <a:lnTo>
                      <a:pt x="806" y="2493"/>
                    </a:lnTo>
                    <a:lnTo>
                      <a:pt x="649" y="2101"/>
                    </a:lnTo>
                    <a:lnTo>
                      <a:pt x="511" y="1708"/>
                    </a:lnTo>
                    <a:lnTo>
                      <a:pt x="393" y="1335"/>
                    </a:lnTo>
                    <a:lnTo>
                      <a:pt x="315" y="982"/>
                    </a:lnTo>
                    <a:lnTo>
                      <a:pt x="236" y="668"/>
                    </a:lnTo>
                    <a:lnTo>
                      <a:pt x="197" y="393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927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080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59" r:id="rId30"/>
    <p:sldLayoutId id="2147483760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14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C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"/>
              <a:buNone/>
              <a:defRPr sz="30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●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○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■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●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○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■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●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○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Medium"/>
              <a:buChar char="■"/>
              <a:defRPr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199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4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9: WHO’S AT HOME?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5B</a:t>
            </a:r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7490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19" y="3208250"/>
            <a:ext cx="3441159" cy="186357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97280" y="-1493690"/>
            <a:ext cx="13289280" cy="8479706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01505" y="0"/>
              <a:ext cx="9245505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402336" y="5835154"/>
            <a:ext cx="322622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she doing?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885656" y="6136791"/>
            <a:ext cx="53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Comic Sans MS" panose="030F0902030302020204" pitchFamily="66" charset="0"/>
              </a:rPr>
              <a:t>Sh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e’s washing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the car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16559" y="920225"/>
            <a:ext cx="1596919" cy="1087910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3610937262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79" y="3208250"/>
            <a:ext cx="2978239" cy="186357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97280" y="-1493690"/>
            <a:ext cx="13289280" cy="8479706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01505" y="0"/>
              <a:ext cx="9245505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402336" y="5835154"/>
            <a:ext cx="322622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she doing?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885656" y="6136791"/>
            <a:ext cx="53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She’s tidying up.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16861" y="881341"/>
            <a:ext cx="1596919" cy="1087910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60376979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/>
        </p:nvSpPr>
        <p:spPr>
          <a:xfrm>
            <a:off x="764721" y="1505709"/>
            <a:ext cx="10421636" cy="37604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24"/>
          <p:cNvSpPr/>
          <p:nvPr/>
        </p:nvSpPr>
        <p:spPr>
          <a:xfrm rot="-2349042">
            <a:off x="-53232" y="1135027"/>
            <a:ext cx="2282666" cy="643088"/>
          </a:xfrm>
          <a:prstGeom prst="roundRect">
            <a:avLst>
              <a:gd name="adj" fmla="val 16667"/>
            </a:avLst>
          </a:prstGeom>
          <a:solidFill>
            <a:srgbClr val="975742">
              <a:alpha val="267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24"/>
          <p:cNvSpPr/>
          <p:nvPr/>
        </p:nvSpPr>
        <p:spPr>
          <a:xfrm rot="-2349042">
            <a:off x="9417815" y="4944698"/>
            <a:ext cx="2245556" cy="711484"/>
          </a:xfrm>
          <a:prstGeom prst="roundRect">
            <a:avLst>
              <a:gd name="adj" fmla="val 16667"/>
            </a:avLst>
          </a:prstGeom>
          <a:solidFill>
            <a:srgbClr val="975742">
              <a:alpha val="267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24"/>
          <p:cNvSpPr txBox="1">
            <a:spLocks noGrp="1"/>
          </p:cNvSpPr>
          <p:nvPr>
            <p:ph type="ctrTitle"/>
          </p:nvPr>
        </p:nvSpPr>
        <p:spPr>
          <a:xfrm>
            <a:off x="1181688" y="2204607"/>
            <a:ext cx="9587701" cy="248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1500" b="1" dirty="0">
                <a:latin typeface=".VnBodoni" panose="020B7200000000000000" pitchFamily="34" charset="0"/>
              </a:rPr>
              <a:t>GRAMMAR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2497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F61A-CF10-4160-8A0C-583EC1C3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U9_15">
            <a:hlinkClick r:id="" action="ppaction://media"/>
            <a:extLst>
              <a:ext uri="{FF2B5EF4-FFF2-40B4-BE49-F238E27FC236}">
                <a16:creationId xmlns:a16="http://schemas.microsoft.com/office/drawing/2014/main" id="{3E5C7251-78A4-48DE-B569-48571E72185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463" y="1709738"/>
            <a:ext cx="406400" cy="406400"/>
          </a:xfr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B2E03C71-249E-4DDB-94BE-57B8AE73B59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1CC74-8064-411B-8C98-C8AFB6169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650" y="967898"/>
            <a:ext cx="71247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04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Google Shape;4232;p45"/>
          <p:cNvSpPr txBox="1">
            <a:spLocks noGrp="1"/>
          </p:cNvSpPr>
          <p:nvPr>
            <p:ph type="title"/>
          </p:nvPr>
        </p:nvSpPr>
        <p:spPr>
          <a:xfrm>
            <a:off x="1903400" y="2168800"/>
            <a:ext cx="8385200" cy="252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GAME TIME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4233" name="Google Shape;4233;p45"/>
          <p:cNvSpPr/>
          <p:nvPr/>
        </p:nvSpPr>
        <p:spPr>
          <a:xfrm rot="294481">
            <a:off x="3120569" y="40096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34" name="Google Shape;4234;p45"/>
          <p:cNvGrpSpPr/>
          <p:nvPr/>
        </p:nvGrpSpPr>
        <p:grpSpPr>
          <a:xfrm>
            <a:off x="1903402" y="3776952"/>
            <a:ext cx="377577" cy="812809"/>
            <a:chOff x="-4310950" y="-1390575"/>
            <a:chExt cx="481850" cy="1037275"/>
          </a:xfrm>
        </p:grpSpPr>
        <p:sp>
          <p:nvSpPr>
            <p:cNvPr id="4235" name="Google Shape;4235;p45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6" name="Google Shape;4236;p45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7" name="Google Shape;4237;p45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8" name="Google Shape;4238;p45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9" name="Google Shape;4239;p45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0" name="Google Shape;4240;p45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1" name="Google Shape;4241;p45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42" name="Google Shape;4242;p45"/>
          <p:cNvSpPr/>
          <p:nvPr/>
        </p:nvSpPr>
        <p:spPr>
          <a:xfrm rot="294481">
            <a:off x="8797469" y="40096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40902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524000" y="980729"/>
            <a:ext cx="9108504" cy="23274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4"/>
            <a:ext cx="50530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538" y="1697038"/>
            <a:ext cx="3370262" cy="41894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159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175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1930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BURGLAR.WAV"/>
          </p:stSnd>
        </p:sndAc>
      </p:transition>
    </mc:Choice>
    <mc:Fallback xmlns="">
      <p:transition spd="slow">
        <p:circle/>
        <p:sndAc>
          <p:stSnd>
            <p:snd r:embed="rId9" name="BURGLAR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37945" y="9721"/>
            <a:ext cx="8785225" cy="6651625"/>
            <a:chOff x="179512" y="17172"/>
            <a:chExt cx="8784976" cy="6652188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528752" y="1084066"/>
              <a:ext cx="4835388" cy="4721621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790184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28752" y="17172"/>
              <a:ext cx="8435736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8856" y="5332308"/>
              <a:ext cx="4700027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648743" y="1284468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4992807" y="2572332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210050" y="601664"/>
            <a:ext cx="5086351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What’s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doing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" name="26 Rectángulo"/>
          <p:cNvSpPr/>
          <p:nvPr/>
        </p:nvSpPr>
        <p:spPr bwMode="auto">
          <a:xfrm flipH="1">
            <a:off x="2004525" y="1518609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433921" y="4722693"/>
            <a:ext cx="664025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vel 4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</a:p>
        </p:txBody>
      </p:sp>
      <p:sp>
        <p:nvSpPr>
          <p:cNvPr id="30" name="Oval 29"/>
          <p:cNvSpPr/>
          <p:nvPr/>
        </p:nvSpPr>
        <p:spPr>
          <a:xfrm>
            <a:off x="2270393" y="1860746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 descr="Level 5 - Unit 2A: Daily life (NEW) - Lesson 1">
            <a:extLst>
              <a:ext uri="{FF2B5EF4-FFF2-40B4-BE49-F238E27FC236}">
                <a16:creationId xmlns:a16="http://schemas.microsoft.com/office/drawing/2014/main" id="{6BA38F4A-0AD7-1B57-B1BC-7BF015949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22" y="2438600"/>
            <a:ext cx="33718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3359820" y="260649"/>
            <a:ext cx="5328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3600" b="1" dirty="0" err="1">
                <a:solidFill>
                  <a:prstClr val="white"/>
                </a:solidFill>
                <a:latin typeface="Arial" charset="0"/>
              </a:rPr>
              <a:t>Sh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e’s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making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bed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26389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355696" y="1727205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Level 5 - Unit 2A: Daily life (NEW) - Lesson 1">
            <a:extLst>
              <a:ext uri="{FF2B5EF4-FFF2-40B4-BE49-F238E27FC236}">
                <a16:creationId xmlns:a16="http://schemas.microsoft.com/office/drawing/2014/main" id="{82F8C3D1-8A37-5D11-635B-D5F570FD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22" y="2438600"/>
            <a:ext cx="33718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37945" y="9721"/>
            <a:ext cx="8785225" cy="6651625"/>
            <a:chOff x="179512" y="17172"/>
            <a:chExt cx="8784976" cy="6652188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528752" y="1084066"/>
              <a:ext cx="4835388" cy="4721621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790184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28752" y="17172"/>
              <a:ext cx="8435736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8856" y="5332308"/>
              <a:ext cx="4700027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648743" y="1284468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4992807" y="2572332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466728" y="601664"/>
            <a:ext cx="4829674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What’s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he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doing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" name="26 Rectángulo"/>
          <p:cNvSpPr/>
          <p:nvPr/>
        </p:nvSpPr>
        <p:spPr bwMode="auto">
          <a:xfrm flipH="1">
            <a:off x="2004525" y="1518609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433921" y="4722693"/>
            <a:ext cx="664025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vel 4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</a:p>
        </p:txBody>
      </p:sp>
      <p:sp>
        <p:nvSpPr>
          <p:cNvPr id="30" name="Oval 29"/>
          <p:cNvSpPr/>
          <p:nvPr/>
        </p:nvSpPr>
        <p:spPr>
          <a:xfrm>
            <a:off x="2270393" y="1860746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Chapitre 6: Vocabulaire 1: Set The Table Flashcards | Quizlet">
            <a:extLst>
              <a:ext uri="{FF2B5EF4-FFF2-40B4-BE49-F238E27FC236}">
                <a16:creationId xmlns:a16="http://schemas.microsoft.com/office/drawing/2014/main" id="{37307634-9055-07BC-F83F-1E9C8A86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33" y="2400841"/>
            <a:ext cx="3016804" cy="25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3359820" y="260649"/>
            <a:ext cx="5328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He’s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laying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table.</a:t>
            </a: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26389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355696" y="1727205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Chapitre 6: Vocabulaire 1: Set The Table Flashcards | Quizlet">
            <a:extLst>
              <a:ext uri="{FF2B5EF4-FFF2-40B4-BE49-F238E27FC236}">
                <a16:creationId xmlns:a16="http://schemas.microsoft.com/office/drawing/2014/main" id="{57DA16CF-03E5-617F-E877-1C125CA6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28" y="2078832"/>
            <a:ext cx="3016804" cy="25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352620" y="558804"/>
            <a:ext cx="3839380" cy="5234726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8552175" y="812241"/>
            <a:ext cx="37457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9:WHO’S AT HOME?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552175" y="2496308"/>
            <a:ext cx="3334311" cy="584735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3200" b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Home</a:t>
            </a:r>
            <a:endParaRPr kumimoji="0" lang="en-US" sz="3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552175" y="3864864"/>
            <a:ext cx="3334312" cy="150810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B p.119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AB p.96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2" name="Google Shape;100;p3">
            <a:extLst>
              <a:ext uri="{FF2B5EF4-FFF2-40B4-BE49-F238E27FC236}">
                <a16:creationId xmlns:a16="http://schemas.microsoft.com/office/drawing/2014/main" id="{76C9A596-7062-1837-6125-0658A64917B6}"/>
              </a:ext>
            </a:extLst>
          </p:cNvPr>
          <p:cNvSpPr txBox="1"/>
          <p:nvPr/>
        </p:nvSpPr>
        <p:spPr>
          <a:xfrm>
            <a:off x="8833108" y="1771807"/>
            <a:ext cx="35584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519ED-62C2-4141-B042-DA2CC1182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3" y="558804"/>
            <a:ext cx="3829514" cy="5384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A3658B-96E6-5444-8BEC-2D2BCD8C7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03" y="558804"/>
            <a:ext cx="3829514" cy="53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37945" y="9721"/>
            <a:ext cx="8785225" cy="6651625"/>
            <a:chOff x="179512" y="17172"/>
            <a:chExt cx="8784976" cy="6652188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528752" y="1084066"/>
              <a:ext cx="4835388" cy="4721621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790184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28752" y="17172"/>
              <a:ext cx="8435736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8856" y="5332308"/>
              <a:ext cx="4700027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648743" y="1284468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4992807" y="2572332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466728" y="601664"/>
            <a:ext cx="4829674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What’s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doing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" name="26 Rectángulo"/>
          <p:cNvSpPr/>
          <p:nvPr/>
        </p:nvSpPr>
        <p:spPr bwMode="auto">
          <a:xfrm flipH="1">
            <a:off x="2004525" y="1518609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433921" y="4722693"/>
            <a:ext cx="664025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vel 4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</a:p>
        </p:txBody>
      </p:sp>
      <p:sp>
        <p:nvSpPr>
          <p:cNvPr id="30" name="Oval 29"/>
          <p:cNvSpPr/>
          <p:nvPr/>
        </p:nvSpPr>
        <p:spPr>
          <a:xfrm>
            <a:off x="2270393" y="1860746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235F83-D9FC-262B-43F6-AB7C32D3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36" y="2324614"/>
            <a:ext cx="2876889" cy="2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3163078" y="260649"/>
            <a:ext cx="55252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She’s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cleaning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floor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26389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355696" y="1727205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80921-0B53-EB49-E584-5ED42B54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36" y="2324614"/>
            <a:ext cx="2876889" cy="2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37945" y="9721"/>
            <a:ext cx="8785225" cy="6651625"/>
            <a:chOff x="179512" y="17172"/>
            <a:chExt cx="8784976" cy="6652188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528752" y="1084066"/>
              <a:ext cx="4835388" cy="4721621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790184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28752" y="17172"/>
              <a:ext cx="8435736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8856" y="5332308"/>
              <a:ext cx="4700027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648743" y="1284468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4992807" y="2572332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466728" y="601664"/>
            <a:ext cx="4829674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What’s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he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doing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" name="26 Rectángulo"/>
          <p:cNvSpPr/>
          <p:nvPr/>
        </p:nvSpPr>
        <p:spPr bwMode="auto">
          <a:xfrm flipH="1">
            <a:off x="2004525" y="1518609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433921" y="4722693"/>
            <a:ext cx="664025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vel 4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</a:p>
        </p:txBody>
      </p:sp>
      <p:sp>
        <p:nvSpPr>
          <p:cNvPr id="30" name="Oval 29"/>
          <p:cNvSpPr/>
          <p:nvPr/>
        </p:nvSpPr>
        <p:spPr>
          <a:xfrm>
            <a:off x="2270393" y="1860746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ypes of energy — King Community">
            <a:extLst>
              <a:ext uri="{FF2B5EF4-FFF2-40B4-BE49-F238E27FC236}">
                <a16:creationId xmlns:a16="http://schemas.microsoft.com/office/drawing/2014/main" id="{E5EC9B6C-0C58-E056-5B38-A62FB2D1B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85" y="2504736"/>
            <a:ext cx="2447221" cy="29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3359820" y="260649"/>
            <a:ext cx="5328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He’s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playing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yoyo.</a:t>
            </a: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26389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355696" y="1727205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Types of energy — King Community">
            <a:extLst>
              <a:ext uri="{FF2B5EF4-FFF2-40B4-BE49-F238E27FC236}">
                <a16:creationId xmlns:a16="http://schemas.microsoft.com/office/drawing/2014/main" id="{06D5157F-150D-9DCE-A63C-573F2680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60" y="2280919"/>
            <a:ext cx="2447221" cy="29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37945" y="9721"/>
            <a:ext cx="8785225" cy="6651625"/>
            <a:chOff x="179512" y="17172"/>
            <a:chExt cx="8784976" cy="6652188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528752" y="1084066"/>
              <a:ext cx="4835388" cy="4721621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790184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28752" y="17172"/>
              <a:ext cx="8435736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8856" y="5332308"/>
              <a:ext cx="4700027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648743" y="1284468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4992807" y="2572332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466728" y="601664"/>
            <a:ext cx="4829674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What’s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she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doing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" name="26 Rectángulo"/>
          <p:cNvSpPr/>
          <p:nvPr/>
        </p:nvSpPr>
        <p:spPr bwMode="auto">
          <a:xfrm flipH="1">
            <a:off x="2004525" y="1518609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6 Rectángulo"/>
          <p:cNvSpPr/>
          <p:nvPr/>
        </p:nvSpPr>
        <p:spPr bwMode="auto">
          <a:xfrm flipH="1">
            <a:off x="5764639" y="4796963"/>
            <a:ext cx="731838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433921" y="4722693"/>
            <a:ext cx="664025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vel 4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</a:p>
        </p:txBody>
      </p:sp>
      <p:sp>
        <p:nvSpPr>
          <p:cNvPr id="30" name="Oval 29"/>
          <p:cNvSpPr/>
          <p:nvPr/>
        </p:nvSpPr>
        <p:spPr>
          <a:xfrm>
            <a:off x="2270393" y="1860746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aily Routines | Baamboozle - Baamboozle | The Most Fun Classroom Games!">
            <a:extLst>
              <a:ext uri="{FF2B5EF4-FFF2-40B4-BE49-F238E27FC236}">
                <a16:creationId xmlns:a16="http://schemas.microsoft.com/office/drawing/2014/main" id="{438CCE63-9F88-E316-FEAB-F0DCFE264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21" y="2030020"/>
            <a:ext cx="3249014" cy="32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3359820" y="260649"/>
            <a:ext cx="5328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She’s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feeding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alt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es-ES" alt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cat.</a:t>
            </a: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26389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355696" y="1727205"/>
            <a:ext cx="4105275" cy="41052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Daily Routines | Baamboozle - Baamboozle | The Most Fun Classroom Games!">
            <a:extLst>
              <a:ext uri="{FF2B5EF4-FFF2-40B4-BE49-F238E27FC236}">
                <a16:creationId xmlns:a16="http://schemas.microsoft.com/office/drawing/2014/main" id="{A35BFA34-6E28-ABAF-190C-3A03AF2B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21" y="2030020"/>
            <a:ext cx="3249014" cy="32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23530C09-CE9C-A46F-7A20-75F8586985A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23704-26FC-AC8E-2A63-721F7EFC8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709182"/>
            <a:ext cx="9163051" cy="5147200"/>
          </a:xfrm>
          <a:prstGeom prst="rect">
            <a:avLst/>
          </a:prstGeom>
        </p:spPr>
      </p:pic>
      <p:pic>
        <p:nvPicPr>
          <p:cNvPr id="5" name="U9_13">
            <a:hlinkClick r:id="" action="ppaction://media"/>
            <a:extLst>
              <a:ext uri="{FF2B5EF4-FFF2-40B4-BE49-F238E27FC236}">
                <a16:creationId xmlns:a16="http://schemas.microsoft.com/office/drawing/2014/main" id="{78ECEB68-65A0-4B7F-84B2-2AEB6EB24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278041"/>
            <a:ext cx="609600" cy="609600"/>
          </a:xfrm>
          <a:prstGeom prst="rect">
            <a:avLst/>
          </a:prstGeom>
        </p:spPr>
      </p:pic>
      <p:pic>
        <p:nvPicPr>
          <p:cNvPr id="7" name="U9_14">
            <a:hlinkClick r:id="" action="ppaction://media"/>
            <a:extLst>
              <a:ext uri="{FF2B5EF4-FFF2-40B4-BE49-F238E27FC236}">
                <a16:creationId xmlns:a16="http://schemas.microsoft.com/office/drawing/2014/main" id="{8238B6E8-B534-49C8-AE88-0CB435B8D3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2671" y="1278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2991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23530C09-CE9C-A46F-7A20-75F8586985A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C38E2-A8DE-7BE2-31CA-2C7B01A1B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87" y="653965"/>
            <a:ext cx="11735626" cy="44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4014"/>
      </p:ext>
    </p:extLst>
  </p:cSld>
  <p:clrMapOvr>
    <a:masterClrMapping/>
  </p:clrMapOvr>
  <p:transition spd="slow" advClick="0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EA0C6B-70F0-D8F8-D50E-E8A89BE9D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84" y="1041284"/>
            <a:ext cx="11297231" cy="4489681"/>
          </a:xfrm>
          <a:prstGeom prst="rect">
            <a:avLst/>
          </a:prstGeom>
        </p:spPr>
      </p:pic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p.96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284AA-80AE-485A-8DF9-9EF7D593AEDB}"/>
              </a:ext>
            </a:extLst>
          </p:cNvPr>
          <p:cNvSpPr/>
          <p:nvPr/>
        </p:nvSpPr>
        <p:spPr>
          <a:xfrm>
            <a:off x="6096000" y="2600585"/>
            <a:ext cx="5752392" cy="49934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laying the table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7364F6-B82F-4921-9997-5B15ACE9BFA8}"/>
              </a:ext>
            </a:extLst>
          </p:cNvPr>
          <p:cNvSpPr/>
          <p:nvPr/>
        </p:nvSpPr>
        <p:spPr>
          <a:xfrm>
            <a:off x="6096000" y="3179329"/>
            <a:ext cx="5752392" cy="49934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feeding the cat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B0A210-3D5B-4485-9E55-C975DEC513FA}"/>
              </a:ext>
            </a:extLst>
          </p:cNvPr>
          <p:cNvSpPr/>
          <p:nvPr/>
        </p:nvSpPr>
        <p:spPr>
          <a:xfrm>
            <a:off x="6096000" y="3758073"/>
            <a:ext cx="5752392" cy="49934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cleaning the floor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6929C2-0695-4472-8549-C8AF783BCC11}"/>
              </a:ext>
            </a:extLst>
          </p:cNvPr>
          <p:cNvSpPr/>
          <p:nvPr/>
        </p:nvSpPr>
        <p:spPr>
          <a:xfrm>
            <a:off x="6096000" y="4342085"/>
            <a:ext cx="5752392" cy="49934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washing the car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A72BF4-97F1-4119-AD28-5C0810EC2017}"/>
              </a:ext>
            </a:extLst>
          </p:cNvPr>
          <p:cNvSpPr/>
          <p:nvPr/>
        </p:nvSpPr>
        <p:spPr>
          <a:xfrm>
            <a:off x="6096000" y="4943009"/>
            <a:ext cx="5752392" cy="49934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tidying up</a:t>
            </a:r>
          </a:p>
        </p:txBody>
      </p:sp>
    </p:spTree>
    <p:extLst>
      <p:ext uri="{BB962C8B-B14F-4D97-AF65-F5344CB8AC3E}">
        <p14:creationId xmlns:p14="http://schemas.microsoft.com/office/powerpoint/2010/main" val="303700700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7B189-1771-D197-7E07-C39EF4A6A02E}"/>
              </a:ext>
            </a:extLst>
          </p:cNvPr>
          <p:cNvSpPr txBox="1"/>
          <p:nvPr/>
        </p:nvSpPr>
        <p:spPr>
          <a:xfrm>
            <a:off x="6967321" y="67755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9: Lesson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8E714-EC09-A30F-97AD-BE2BCCFC00F0}"/>
              </a:ext>
            </a:extLst>
          </p:cNvPr>
          <p:cNvSpPr txBox="1"/>
          <p:nvPr/>
        </p:nvSpPr>
        <p:spPr>
          <a:xfrm>
            <a:off x="7263356" y="1166796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We’ve reviewed…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454A8-73BD-C6BA-BB00-534897445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722" y="1690016"/>
            <a:ext cx="3663336" cy="20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Chores for kids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Chores for Kids - Helping Around the House">
            <a:hlinkClick r:id="" action="ppaction://media"/>
            <a:extLst>
              <a:ext uri="{FF2B5EF4-FFF2-40B4-BE49-F238E27FC236}">
                <a16:creationId xmlns:a16="http://schemas.microsoft.com/office/drawing/2014/main" id="{A6F8CD2F-F260-45A4-9544-8B946A3DE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441" y="118262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/>
        </p:nvSpPr>
        <p:spPr>
          <a:xfrm>
            <a:off x="783771" y="1505709"/>
            <a:ext cx="10421636" cy="37604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24"/>
          <p:cNvSpPr/>
          <p:nvPr/>
        </p:nvSpPr>
        <p:spPr>
          <a:xfrm rot="-2349042">
            <a:off x="-53232" y="1135027"/>
            <a:ext cx="2282666" cy="643088"/>
          </a:xfrm>
          <a:prstGeom prst="roundRect">
            <a:avLst>
              <a:gd name="adj" fmla="val 16667"/>
            </a:avLst>
          </a:prstGeom>
          <a:solidFill>
            <a:srgbClr val="975742">
              <a:alpha val="267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24"/>
          <p:cNvSpPr/>
          <p:nvPr/>
        </p:nvSpPr>
        <p:spPr>
          <a:xfrm rot="-2349042">
            <a:off x="9417815" y="4944698"/>
            <a:ext cx="2245556" cy="711484"/>
          </a:xfrm>
          <a:prstGeom prst="roundRect">
            <a:avLst>
              <a:gd name="adj" fmla="val 16667"/>
            </a:avLst>
          </a:prstGeom>
          <a:solidFill>
            <a:srgbClr val="975742">
              <a:alpha val="267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24"/>
          <p:cNvSpPr txBox="1">
            <a:spLocks noGrp="1"/>
          </p:cNvSpPr>
          <p:nvPr>
            <p:ph type="ctrTitle"/>
          </p:nvPr>
        </p:nvSpPr>
        <p:spPr>
          <a:xfrm>
            <a:off x="1285412" y="2204607"/>
            <a:ext cx="9418354" cy="248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1500" b="1" dirty="0">
                <a:latin typeface=".VnBodoni" panose="020B7200000000000000" pitchFamily="34" charset="0"/>
              </a:rPr>
              <a:t>CHECK UP</a:t>
            </a:r>
            <a:endParaRPr lang="en-US" sz="8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818" name="Picture 2" descr="Download Jerry – Tom And Jerry PNG Image for Free">
            <a:extLst>
              <a:ext uri="{FF2B5EF4-FFF2-40B4-BE49-F238E27FC236}">
                <a16:creationId xmlns:a16="http://schemas.microsoft.com/office/drawing/2014/main" id="{CF437C3D-DCD8-D34E-ACDF-3B0668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7364" y="1747706"/>
            <a:ext cx="4056659" cy="422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402337" y="1068946"/>
            <a:ext cx="6247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JERRY’S CHORES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700E2-2442-F541-B1C1-6E7B1BC3C8F4}"/>
              </a:ext>
            </a:extLst>
          </p:cNvPr>
          <p:cNvSpPr/>
          <p:nvPr/>
        </p:nvSpPr>
        <p:spPr>
          <a:xfrm>
            <a:off x="8632952" y="700960"/>
            <a:ext cx="296214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245498" y="6017987"/>
            <a:ext cx="3932991" cy="48522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he/she doing?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1810217" y="5188307"/>
            <a:ext cx="1218465" cy="746263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3249" y="5325356"/>
            <a:ext cx="572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                       to see the answer.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088" y="5988109"/>
            <a:ext cx="836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Click                                                                  to see the chores.  </a:t>
            </a:r>
          </a:p>
        </p:txBody>
      </p:sp>
    </p:spTree>
    <p:extLst>
      <p:ext uri="{BB962C8B-B14F-4D97-AF65-F5344CB8AC3E}">
        <p14:creationId xmlns:p14="http://schemas.microsoft.com/office/powerpoint/2010/main" val="1622622489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55" y="2740184"/>
            <a:ext cx="3888487" cy="279971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97280" y="-1493690"/>
            <a:ext cx="13289280" cy="8479706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01505" y="0"/>
              <a:ext cx="9245505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402336" y="5835154"/>
            <a:ext cx="322622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</a:rPr>
              <a:t>What </a:t>
            </a:r>
            <a:r>
              <a:rPr lang="en-US" sz="2800" b="1" dirty="0">
                <a:solidFill>
                  <a:srgbClr val="C55B0E"/>
                </a:solidFill>
                <a:latin typeface="Calibri" panose="020F0502020204030204"/>
              </a:rPr>
              <a:t>is she doing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885656" y="6136791"/>
            <a:ext cx="53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Comic Sans MS" panose="030F0902030302020204" pitchFamily="66" charset="0"/>
              </a:rPr>
              <a:t>Sh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e’s feeding the cat.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16559" y="920225"/>
            <a:ext cx="1596919" cy="1087910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593280750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55" y="2925512"/>
            <a:ext cx="3888487" cy="242905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97280" y="-1493690"/>
            <a:ext cx="13289280" cy="8479706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01505" y="0"/>
              <a:ext cx="9245505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402336" y="5835154"/>
            <a:ext cx="322622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he doing?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885656" y="6136791"/>
            <a:ext cx="53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He’s cleaning the floor.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16559" y="920225"/>
            <a:ext cx="1596919" cy="1087910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49695529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55" y="2785443"/>
            <a:ext cx="3888487" cy="270919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97280" y="-1493690"/>
            <a:ext cx="13289280" cy="8479706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01505" y="0"/>
              <a:ext cx="9245505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402336" y="5835154"/>
            <a:ext cx="322622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she doing?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885656" y="6136791"/>
            <a:ext cx="53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She’s making the bed.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16559" y="920225"/>
            <a:ext cx="1596919" cy="1087910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324305193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19" y="2925512"/>
            <a:ext cx="3441159" cy="242905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97280" y="-1493690"/>
            <a:ext cx="13289280" cy="8479706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01505" y="0"/>
              <a:ext cx="9245505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402336" y="5835154"/>
            <a:ext cx="322622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he doing?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885656" y="6136791"/>
            <a:ext cx="53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He’s laying the table.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116559" y="920225"/>
            <a:ext cx="1596919" cy="1087910"/>
          </a:xfrm>
          <a:prstGeom prst="notchedRightArrow">
            <a:avLst>
              <a:gd name="adj1" fmla="val 46638"/>
              <a:gd name="adj2" fmla="val 50000"/>
            </a:avLst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441265089"/>
      </p:ext>
    </p:extLst>
  </p:cSld>
  <p:clrMapOvr>
    <a:masterClrMapping/>
  </p:clrMapOvr>
  <p:transition spd="slow" advClick="0">
    <p:fad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2" grpId="1" animBg="1"/>
    </p:bldLst>
  </p:timing>
</p:sld>
</file>

<file path=ppt/theme/theme1.xml><?xml version="1.0" encoding="utf-8"?>
<a:theme xmlns:a="http://schemas.openxmlformats.org/drawingml/2006/main" name="1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me Vocabulary by Slidesgo">
  <a:themeElements>
    <a:clrScheme name="Simple Light">
      <a:dk1>
        <a:srgbClr val="23394C"/>
      </a:dk1>
      <a:lt1>
        <a:srgbClr val="C3ECFF"/>
      </a:lt1>
      <a:dk2>
        <a:srgbClr val="FFE7CF"/>
      </a:dk2>
      <a:lt2>
        <a:srgbClr val="FD9B9B"/>
      </a:lt2>
      <a:accent1>
        <a:srgbClr val="975742"/>
      </a:accent1>
      <a:accent2>
        <a:srgbClr val="B7B7D1"/>
      </a:accent2>
      <a:accent3>
        <a:srgbClr val="34C389"/>
      </a:accent3>
      <a:accent4>
        <a:srgbClr val="F5CD6C"/>
      </a:accent4>
      <a:accent5>
        <a:srgbClr val="C74912"/>
      </a:accent5>
      <a:accent6>
        <a:srgbClr val="399647"/>
      </a:accent6>
      <a:hlink>
        <a:srgbClr val="2339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354</Words>
  <Application>Microsoft Office PowerPoint</Application>
  <PresentationFormat>Widescreen</PresentationFormat>
  <Paragraphs>92</Paragraphs>
  <Slides>29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.VnArabia</vt:lpstr>
      <vt:lpstr>.VnBodoni</vt:lpstr>
      <vt:lpstr>Anaheim</vt:lpstr>
      <vt:lpstr>Archivo</vt:lpstr>
      <vt:lpstr>Archivo Medium</vt:lpstr>
      <vt:lpstr>Arial</vt:lpstr>
      <vt:lpstr>Bebas Neue</vt:lpstr>
      <vt:lpstr>Bowlby One</vt:lpstr>
      <vt:lpstr>Britannic Bold</vt:lpstr>
      <vt:lpstr>Calibri</vt:lpstr>
      <vt:lpstr>Calibri Light</vt:lpstr>
      <vt:lpstr>Catamaran</vt:lpstr>
      <vt:lpstr>Coiny</vt:lpstr>
      <vt:lpstr>Comic Sans MS</vt:lpstr>
      <vt:lpstr>Darker Grotesque SemiBold</vt:lpstr>
      <vt:lpstr>Dosis</vt:lpstr>
      <vt:lpstr>Pacifico</vt:lpstr>
      <vt:lpstr>Times New Roman</vt:lpstr>
      <vt:lpstr>1_International Coffee Day by Slidesgo</vt:lpstr>
      <vt:lpstr>Office 主题</vt:lpstr>
      <vt:lpstr>Home Vocabulary by Slidesgo</vt:lpstr>
      <vt:lpstr>PowerPoint Presentation</vt:lpstr>
      <vt:lpstr>PowerPoint Presentation</vt:lpstr>
      <vt:lpstr>Song: Chores for kids</vt:lpstr>
      <vt:lpstr>CHECK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339</cp:revision>
  <dcterms:created xsi:type="dcterms:W3CDTF">2021-05-20T08:47:48Z</dcterms:created>
  <dcterms:modified xsi:type="dcterms:W3CDTF">2025-06-02T06:57:13Z</dcterms:modified>
</cp:coreProperties>
</file>