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wmv" ContentType="video/x-ms-wmv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8"/>
  </p:handoutMasterIdLst>
  <p:sldIdLst>
    <p:sldId id="257" r:id="rId3"/>
    <p:sldId id="258" r:id="rId5"/>
    <p:sldId id="310" r:id="rId6"/>
    <p:sldId id="311" r:id="rId7"/>
    <p:sldId id="312" r:id="rId8"/>
    <p:sldId id="313" r:id="rId9"/>
    <p:sldId id="259" r:id="rId10"/>
    <p:sldId id="260" r:id="rId11"/>
    <p:sldId id="262" r:id="rId12"/>
    <p:sldId id="263" r:id="rId13"/>
    <p:sldId id="282" r:id="rId14"/>
    <p:sldId id="283" r:id="rId15"/>
    <p:sldId id="284" r:id="rId16"/>
    <p:sldId id="264" r:id="rId17"/>
    <p:sldId id="265" r:id="rId18"/>
    <p:sldId id="266" r:id="rId19"/>
    <p:sldId id="267" r:id="rId20"/>
    <p:sldId id="308" r:id="rId21"/>
    <p:sldId id="294" r:id="rId22"/>
    <p:sldId id="268" r:id="rId23"/>
    <p:sldId id="279" r:id="rId24"/>
    <p:sldId id="286" r:id="rId25"/>
    <p:sldId id="316" r:id="rId26"/>
    <p:sldId id="304" r:id="rId27"/>
    <p:sldId id="309" r:id="rId28"/>
    <p:sldId id="314" r:id="rId29"/>
    <p:sldId id="272" r:id="rId30"/>
    <p:sldId id="317" r:id="rId31"/>
    <p:sldId id="318" r:id="rId32"/>
    <p:sldId id="273" r:id="rId33"/>
    <p:sldId id="274" r:id="rId34"/>
    <p:sldId id="275" r:id="rId35"/>
    <p:sldId id="315" r:id="rId36"/>
    <p:sldId id="277" r:id="rId37"/>
  </p:sldIdLst>
  <p:sldSz cx="1216152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1" autoAdjust="0"/>
  </p:normalViewPr>
  <p:slideViewPr>
    <p:cSldViewPr>
      <p:cViewPr>
        <p:scale>
          <a:sx n="66" d="100"/>
          <a:sy n="66" d="100"/>
        </p:scale>
        <p:origin x="-498" y="-120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Sao may mắn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hdphoto" Target="../media/image35.wdp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37.png"/><Relationship Id="rId2" Type="http://schemas.microsoft.com/office/2007/relationships/media" Target="../media/media1.wmv"/><Relationship Id="rId1" Type="http://schemas.openxmlformats.org/officeDocument/2006/relationships/video" Target="../media/media1.wmv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microsoft.com/office/2007/relationships/hdphoto" Target="../media/image39.wdp"/><Relationship Id="rId2" Type="http://schemas.openxmlformats.org/officeDocument/2006/relationships/image" Target="../media/image38.png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1.png"/><Relationship Id="rId3" Type="http://schemas.microsoft.com/office/2007/relationships/hdphoto" Target="../media/image39.wdp"/><Relationship Id="rId2" Type="http://schemas.openxmlformats.org/officeDocument/2006/relationships/image" Target="../media/image40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4.xml"/><Relationship Id="rId8" Type="http://schemas.openxmlformats.org/officeDocument/2006/relationships/image" Target="../media/image7.png"/><Relationship Id="rId7" Type="http://schemas.openxmlformats.org/officeDocument/2006/relationships/slide" Target="slide3.xml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openxmlformats.org/officeDocument/2006/relationships/slide" Target="slide6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11" Type="http://schemas.openxmlformats.org/officeDocument/2006/relationships/slide" Target="slide5.xml"/><Relationship Id="rId10" Type="http://schemas.openxmlformats.org/officeDocument/2006/relationships/image" Target="../media/image8.png"/><Relationship Id="rId1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37.png"/><Relationship Id="rId2" Type="http://schemas.microsoft.com/office/2007/relationships/media" Target="../media/media1.wmv"/><Relationship Id="rId1" Type="http://schemas.openxmlformats.org/officeDocument/2006/relationships/video" Target="../media/media1.wmv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0.png"/><Relationship Id="rId3" Type="http://schemas.microsoft.com/office/2007/relationships/hdphoto" Target="../media/image39.wdp"/><Relationship Id="rId2" Type="http://schemas.openxmlformats.org/officeDocument/2006/relationships/image" Target="../media/image38.png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0.png"/><Relationship Id="rId4" Type="http://schemas.openxmlformats.org/officeDocument/2006/relationships/image" Target="../media/image42.png"/><Relationship Id="rId3" Type="http://schemas.microsoft.com/office/2007/relationships/hdphoto" Target="../media/image39.wdp"/><Relationship Id="rId2" Type="http://schemas.openxmlformats.org/officeDocument/2006/relationships/image" Target="../media/image41.png"/><Relationship Id="rId1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GIF"/><Relationship Id="rId1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1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8.png"/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1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2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/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ea typeface="AvantGarde" pitchFamily="2" charset="0"/>
                <a:cs typeface="+mj-lt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ea typeface="AvantGarde" pitchFamily="2" charset="0"/>
                <a:cs typeface="+mj-lt"/>
              </a:rPr>
              <a:t>VIỆT 1</a:t>
            </a:r>
            <a:endParaRPr lang="en-US" sz="10600" b="1">
              <a:solidFill>
                <a:schemeClr val="bg1"/>
              </a:solidFill>
              <a:ea typeface="AvantGarde" pitchFamily="2" charset="0"/>
              <a:cs typeface="+mj-lt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182563"/>
            <a:ext cx="12326938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3794919" y="5135768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y</a:t>
            </a:r>
            <a:r>
              <a:rPr lang="en-US" sz="96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tá</a:t>
            </a:r>
            <a:endParaRPr lang="en-US" sz="96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4507282" y="5135768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y</a:t>
            </a:r>
            <a:endParaRPr lang="en-US" sz="960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122" name="Picture 2" descr="QUẦN ÁO Y TÁ, ĐIỀU DƯỠNG MẪU 0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8" t="-521" r="23843" b="-1"/>
          <a:stretch>
            <a:fillRect/>
          </a:stretch>
        </p:blipFill>
        <p:spPr bwMode="auto">
          <a:xfrm>
            <a:off x="980281" y="0"/>
            <a:ext cx="2814637" cy="4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uỷ bỏ chức danh nghề Y tá trong nghiệp vụ chăm sóc bệnh nhân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82" y="23812"/>
            <a:ext cx="6898544" cy="459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3566319" y="52578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dã quỳ</a:t>
            </a:r>
            <a:endParaRPr lang="en-US" sz="96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6694581" y="526156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y</a:t>
            </a:r>
            <a:endParaRPr lang="en-US" sz="960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146" name="Picture 2" descr="Đẹp ngất ngây hoa dã quỳ Đà Lạt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28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a Dã Quỳ Đà Lạt 2020 đã nở rộ chưa? Ngắm hoa đẹp nhất ở đâu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228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3341688" y="55626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đ</a:t>
            </a:r>
            <a:r>
              <a:rPr lang="en-US" sz="96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á quý</a:t>
            </a:r>
            <a:endParaRPr lang="en-US" sz="96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6404769" y="556636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y</a:t>
            </a:r>
            <a:endParaRPr lang="en-US" sz="960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2" descr="Nhận biết các loại đá quý, trang sức phong thủy theo tuổi, mệ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675028"/>
            <a:ext cx="5553975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ách bảo quản trang sức đá quý – Kya Jewel Official | Luxury Jewelries,  Gifts &amp; Accessori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>
            <a:fillRect/>
          </a:stretch>
        </p:blipFill>
        <p:spPr bwMode="auto">
          <a:xfrm>
            <a:off x="9616481" y="1371600"/>
            <a:ext cx="2430860" cy="218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ộ trang sức vàng trắng 14k mix đá quý pnj 00003-00005 | pnj.com.v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75028"/>
            <a:ext cx="3510756" cy="35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19" y="4210049"/>
            <a:ext cx="548640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434" y="4210049"/>
            <a:ext cx="49688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921" y="4190999"/>
            <a:ext cx="4329113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ách bảo quản trang sức đá quý – Kya Jewel Official | Luxury Jewelries,  Gifts &amp; Accessori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>
            <a:fillRect/>
          </a:stretch>
        </p:blipFill>
        <p:spPr bwMode="auto">
          <a:xfrm>
            <a:off x="8337574" y="1715015"/>
            <a:ext cx="3106689" cy="279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Đẹp ngất ngây hoa dã quỳ Đà Lạ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19" y="1931883"/>
            <a:ext cx="3145507" cy="23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uỷ bỏ chức danh nghề Y tá trong nghiệp vụ chăm sóc bệnh nhân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1993797"/>
            <a:ext cx="3449273" cy="229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2" y="-492414"/>
            <a:ext cx="11206307" cy="59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4876800"/>
            <a:ext cx="10707097" cy="22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366169" y="1636950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700" smtClean="0">
                <a:solidFill>
                  <a:srgbClr val="FF0000"/>
                </a:solidFill>
                <a:latin typeface="HP001 4 hàng" panose="020B0603050302020204" pitchFamily="34" charset="0"/>
              </a:rPr>
              <a:t>⌐</a:t>
            </a:r>
            <a:endParaRPr lang="en-US" sz="287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Hướng dẫn viết bảng</a:t>
              </a:r>
              <a:endParaRPr lang="en-US" sz="48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Times New Roman" panose="02020603050405020304" charset="0"/>
                  <a:cs typeface="Times New Roman" panose="0202060305040502030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3"/>
          <a:srcRect r="49258"/>
          <a:stretch>
            <a:fillRect/>
          </a:stretch>
        </p:blipFill>
        <p:spPr>
          <a:xfrm>
            <a:off x="2804319" y="38100"/>
            <a:ext cx="5604459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20003" y="1197456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 hàng" panose="020B0603050302020204" pitchFamily="34" charset="0"/>
              </a:rPr>
              <a:t>⌐</a:t>
            </a:r>
            <a:endParaRPr lang="en-US" sz="287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7379" y="-990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3.33333E-6 L 0.02819 -0.10556 L 0.02819 0.0588 L 0.0308 0.07894 L 0.03642 0.09329 L 0.04203 0.09769 L 0.05391 0.1 L 0.06213 0.09769 L 0.07584 0.08449 L 0.09463 0.03218 L 0.11095 -0.05231 L 0.11095 -0.10671 L 0.11095 0.28657 L 0.10468 0.3456 L 0.09659 0.38565 L 0.08719 0.4088 L 0.07584 0.41991 L 0.06331 0.41551 L 0.05587 0.40116 L 0.05326 0.37106 L 0.05769 0.31343 L 0.07518 0.22662 L 0.10782 0.11782 L 0.14358 -0.00231 " pathEditMode="relative" ptsTypes="AAAAAAAAAAAAAAAAAAAAAAAA">
                                      <p:cBhvr>
                                        <p:cTn id="11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8100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anose="020B0603050302020204" pitchFamily="34" charset="0"/>
              </a:rPr>
              <a:t>Ǖ</a:t>
            </a:r>
            <a:r>
              <a:rPr lang="el-GR" sz="28700">
                <a:solidFill>
                  <a:srgbClr val="FF0000"/>
                </a:solidFill>
                <a:latin typeface="HP001 4 hàng" panose="020B0603050302020204" pitchFamily="34" charset="0"/>
              </a:rPr>
              <a:t>ί</a:t>
            </a:r>
            <a:r>
              <a:rPr lang="vi-VN" sz="28700">
                <a:solidFill>
                  <a:srgbClr val="FF0000"/>
                </a:solidFill>
                <a:latin typeface="HP001 4 hàng" panose="020B0603050302020204" pitchFamily="34" charset="0"/>
              </a:rPr>
              <a:t>ý</a:t>
            </a:r>
            <a:endParaRPr lang="en-US" sz="287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9294" y="-12382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8319" y="-10001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0543" y="-51216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8279" y="-17964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16" dur="7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1351E-6 7.03704E-6 L 0.00014 0.42778 " pathEditMode="relative" ptsTypes="AA">
                                      <p:cBhvr>
                                        <p:cTn id="27" dur="5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069E-6 -1.11111E-6 L 0.01175 -0.01528 L 0.02819 -0.05278 L 0.04386 -0.10139 L 0.04386 0.06528 L 0.04777 0.08611 L 0.05404 0.1 L 0.06108 0.10417 L 0.06735 0.10556 L 0.07753 0.10278 L 0.08614 0.09306 L 0.09945 0.06389 L 0.11277 0.01806 L 0.1206 -0.01528 L 0.12373 -0.04305 L 0.12608 -0.10139 L 0.12608 0.06667 L 0.12765 0.08611 L 0.13234 0.1 L 0.14174 0.10556 L 0.14879 0.10417 L 0.15897 0.09445 L 0.16993 0.07083 L 0.1809 0.02917 L 0.19499 -0.05972 L 0.20126 -0.10139 L 0.20086 0.07292 L 0.20909 0.09722 L 0.21613 0.10556 L 0.22866 0.10556 L 0.23884 0.09861 L 0.25294 0.07639 L 0.26703 0.03056 L 0.27878 -0.01528 L 0.2827 -0.10139 L 0.2827 0.20278 L 0.2827 0.28056 L 0.27996 0.33403 L 0.26899 0.38403 L 0.2549 0.41597 L 0.23806 0.41945 L 0.23023 0.40972 L 0.22631 0.39028 L 0.22553 0.35139 L 0.22945 0.31389 L 0.23884 0.2625 L 0.25294 0.20695 L 0.27565 0.14583 L 0.29444 0.10417 L 0.31872 0.03889 L 0.32812 0.00556 " pathEditMode="relative" rAng="0" ptsTypes="AAAAAAAAAAAAAAAAAAAAAAAAAAAAAAAAAAAAAAAAAAAAAAAAAAA">
                                      <p:cBhvr>
                                        <p:cTn id="38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7.40741E-7 L -0.0282 0.05093 " pathEditMode="relative" ptsTypes="AA">
                                      <p:cBhvr>
                                        <p:cTn id="49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4500"/>
                            </p:stCondLst>
                            <p:childTnLst>
                              <p:par>
                                <p:cTn id="5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Khởi động</a:t>
              </a:r>
              <a:endParaRPr lang="en-US" sz="37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Times New Roman" panose="02020603050405020304" charset="0"/>
                  <a:cs typeface="Times New Roman" panose="02020603050405020304" charset="0"/>
                </a:rPr>
                <a:t>1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72592" y="1447801"/>
            <a:ext cx="2747222" cy="2307776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LẬT MẢNH GHÉP</a:t>
            </a:r>
            <a:endParaRPr lang="en-US" sz="54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ight Arrow 3">
            <a:hlinkClick r:id="rId1" action="ppaction://hlinksldjump"/>
          </p:cNvPr>
          <p:cNvSpPr/>
          <p:nvPr/>
        </p:nvSpPr>
        <p:spPr>
          <a:xfrm>
            <a:off x="10348119" y="76200"/>
            <a:ext cx="1813719" cy="5334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ĐI TỚI BÀI HỌC</a:t>
            </a: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603887" y="3784205"/>
            <a:ext cx="484632" cy="711595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71147" y="4572000"/>
            <a:ext cx="2747222" cy="1733866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ĐỒNG HỒ</a:t>
            </a:r>
            <a:endParaRPr lang="en-US" sz="54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614" l="80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51"/>
          <a:stretch>
            <a:fillRect/>
          </a:stretch>
        </p:blipFill>
        <p:spPr>
          <a:xfrm>
            <a:off x="5684838" y="1824343"/>
            <a:ext cx="3977899" cy="3862468"/>
          </a:xfrm>
          <a:prstGeom prst="rect">
            <a:avLst/>
          </a:prstGeom>
        </p:spPr>
      </p:pic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656" b="95484" l="61107" r="779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63" t="73727" r="21921" b="1855"/>
          <a:stretch>
            <a:fillRect/>
          </a:stretch>
        </p:blipFill>
        <p:spPr bwMode="auto">
          <a:xfrm>
            <a:off x="7616637" y="3593705"/>
            <a:ext cx="2735869" cy="284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65" b="73978" l="48246" r="62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23" t="45200" r="36627" b="25686"/>
          <a:stretch>
            <a:fillRect/>
          </a:stretch>
        </p:blipFill>
        <p:spPr bwMode="auto">
          <a:xfrm>
            <a:off x="5390724" y="437297"/>
            <a:ext cx="2808236" cy="355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47" b="74731" l="61263" r="7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45" t="49912" r="18937" b="25028"/>
          <a:stretch>
            <a:fillRect/>
          </a:stretch>
        </p:blipFill>
        <p:spPr bwMode="auto">
          <a:xfrm>
            <a:off x="7616637" y="1028701"/>
            <a:ext cx="3319762" cy="296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226" b="94731" l="44505" r="62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21" t="73601" r="37613" b="5627"/>
          <a:stretch>
            <a:fillRect/>
          </a:stretch>
        </p:blipFill>
        <p:spPr bwMode="auto">
          <a:xfrm>
            <a:off x="4668197" y="3422855"/>
            <a:ext cx="3551902" cy="269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5874627" y="1172994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>
                <a:solidFill>
                  <a:schemeClr val="tx1"/>
                </a:solidFill>
                <a:latin typeface="Arial Rounded MT Bold" pitchFamily="34" charset="0"/>
                <a:ea typeface="Times New Roman" panose="02020603050405020304" charset="0"/>
                <a:cs typeface="Times New Roman" panose="02020603050405020304" charset="0"/>
              </a:rPr>
              <a:t>1</a:t>
            </a:r>
            <a:endParaRPr lang="en-US" sz="4300">
              <a:solidFill>
                <a:schemeClr val="tx1"/>
              </a:solidFill>
              <a:latin typeface="Arial Rounded MT Bold" pitchFamily="3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507621" y="1457117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smtClean="0">
                <a:solidFill>
                  <a:schemeClr val="tx1"/>
                </a:solidFill>
                <a:latin typeface="Arial Rounded MT Bold" pitchFamily="34" charset="0"/>
                <a:ea typeface="Times New Roman" panose="02020603050405020304" charset="0"/>
                <a:cs typeface="Times New Roman" panose="02020603050405020304" charset="0"/>
              </a:rPr>
              <a:t>2</a:t>
            </a:r>
            <a:endParaRPr lang="en-US" sz="4300">
              <a:solidFill>
                <a:schemeClr val="tx1"/>
              </a:solidFill>
              <a:latin typeface="Arial Rounded MT Bold" pitchFamily="3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16195" y="5258987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smtClean="0">
                <a:solidFill>
                  <a:schemeClr val="tx1"/>
                </a:solidFill>
                <a:latin typeface="Arial Rounded MT Bold" pitchFamily="34" charset="0"/>
                <a:ea typeface="Times New Roman" panose="02020603050405020304" charset="0"/>
                <a:cs typeface="Times New Roman" panose="02020603050405020304" charset="0"/>
              </a:rPr>
              <a:t>3</a:t>
            </a:r>
            <a:endParaRPr lang="en-US" sz="4300">
              <a:solidFill>
                <a:schemeClr val="tx1"/>
              </a:solidFill>
              <a:latin typeface="Arial Rounded MT Bold" pitchFamily="3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235984" y="5259000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smtClean="0">
                <a:solidFill>
                  <a:schemeClr val="tx1"/>
                </a:solidFill>
                <a:latin typeface="Arial Rounded MT Bold" pitchFamily="34" charset="0"/>
                <a:ea typeface="Times New Roman" panose="02020603050405020304" charset="0"/>
                <a:cs typeface="Times New Roman" panose="02020603050405020304" charset="0"/>
              </a:rPr>
              <a:t>4</a:t>
            </a:r>
            <a:endParaRPr lang="en-US" sz="4300">
              <a:solidFill>
                <a:schemeClr val="tx1"/>
              </a:solidFill>
              <a:latin typeface="Arial Rounded MT Bold" pitchFamily="3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1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03412" y="3124199"/>
            <a:ext cx="4167982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 smtClean="0">
                <a:solidFill>
                  <a:srgbClr val="FF0000"/>
                </a:solidFill>
                <a:latin typeface="HP001 TD 4H"/>
              </a:rPr>
              <a:t>Ȑ</a:t>
            </a:r>
            <a:endParaRPr lang="en-US" sz="18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Viết vở</a:t>
              </a:r>
              <a:endParaRPr lang="en-US" sz="48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Times New Roman" panose="02020603050405020304" charset="0"/>
                  <a:cs typeface="Times New Roman" panose="0202060305040502030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23769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anose="020B0603050302020204" pitchFamily="34" charset="0"/>
              </a:rPr>
              <a:t>⌐</a:t>
            </a:r>
            <a:endParaRPr lang="en-US" sz="18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42269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r>
              <a:rPr lang="en-US" sz="18000">
                <a:solidFill>
                  <a:srgbClr val="FF0000"/>
                </a:solidFill>
                <a:latin typeface="HP001 4 hàng" panose="020B0603050302020204" pitchFamily="34" charset="0"/>
              </a:rPr>
              <a:t>⌐ </a:t>
            </a:r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Ǉá</a:t>
            </a:r>
            <a:endParaRPr lang="en-US" sz="18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0245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anose="020B0603050302020204" pitchFamily="34" charset="0"/>
              </a:rPr>
              <a:t>đá Ǖ</a:t>
            </a:r>
            <a:r>
              <a:rPr lang="el-GR" sz="18000">
                <a:solidFill>
                  <a:srgbClr val="FF0000"/>
                </a:solidFill>
                <a:latin typeface="HP001 4 hàng" panose="020B0603050302020204" pitchFamily="34" charset="0"/>
              </a:rPr>
              <a:t>ί</a:t>
            </a:r>
            <a:r>
              <a:rPr lang="vi-VN" sz="18000">
                <a:solidFill>
                  <a:srgbClr val="FF0000"/>
                </a:solidFill>
                <a:latin typeface="HP001 4 hàng" panose="020B0603050302020204" pitchFamily="34" charset="0"/>
              </a:rPr>
              <a:t>ý</a:t>
            </a:r>
            <a:endParaRPr lang="en-US" sz="18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3"/>
          <a:srcRect r="49258"/>
          <a:stretch>
            <a:fillRect/>
          </a:stretch>
        </p:blipFill>
        <p:spPr>
          <a:xfrm>
            <a:off x="2804319" y="38100"/>
            <a:ext cx="5604459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575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51719" y="1712918"/>
            <a:ext cx="111522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anose="020B0603050302020204" pitchFamily="34" charset="0"/>
              </a:rPr>
              <a:t>⌐ </a:t>
            </a:r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Ǉá</a:t>
            </a:r>
            <a:endParaRPr lang="en-US" sz="287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4119" y="-17970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839" y="-48244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895" y="-122202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1069" y="-48244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3.33333E-6 L 0.02819 -0.10556 L 0.02819 0.0588 L 0.0308 0.07894 L 0.03642 0.09329 L 0.04203 0.09769 L 0.05391 0.1 L 0.06213 0.09769 L 0.07584 0.08449 L 0.09463 0.03218 L 0.11095 -0.05231 L 0.11095 -0.10671 L 0.11095 0.28657 L 0.10468 0.3456 L 0.09659 0.38565 L 0.08719 0.4088 L 0.07584 0.41991 L 0.06331 0.41551 L 0.05587 0.40116 L 0.05326 0.37106 L 0.05769 0.31343 L 0.07518 0.22662 L 0.10782 0.11782 L 0.14358 -0.00231 " pathEditMode="relative" ptsTypes="AAAAAAAAAAAAAAAAAAAAAAAA">
                                      <p:cBhvr>
                                        <p:cTn id="11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02E-6 -2.22222E-6 L 0.02114 -0.07847 L 0.02545 -0.09722 L 0.0274 -0.10764 L 0.0274 -0.21458 L 0.0274 0.05625 L 0.02858 0.0743 L 0.03132 0.08611 L 0.0368 0.09583 L 0.04228 0.09861 L 0.05011 0.09722 L 0.05834 0.09097 L 0.06812 0.0743 L 0.0783 0.04375 L 0.08731 0.00903 L 0.09201 -0.02778 L 0.09553 -0.05139 L 0.10336 -0.07431 L 0.11589 -0.09167 L 0.12842 -0.09861 L 0.14447 -0.09931 L 0.15544 -0.09028 L 0.16523 -0.07917 L 0.14839 -0.09653 L 0.13625 -0.09931 L 0.12372 -0.09722 L 0.11433 -0.0875 L 0.10297 -0.07083 L 0.09553 -0.05486 L 0.09279 -0.03542 L 0.09044 -0.00347 L 0.09083 0.01597 L 0.09357 0.03472 L 0.09945 0.05625 L 0.1061 0.0743 L 0.11942 0.09097 L 0.13547 0.09792 L 0.15152 0.09236 L 0.16444 0.07639 L 0.17423 0.05347 L 0.18324 0.01389 L 0.18167 -0.01389 L 0.17736 -0.04028 L 0.17267 -0.06111 L 0.16953 -0.06875 L 0.16405 -0.08195 " pathEditMode="relative" ptsTypes="AAAAAAAAAAAAAAAAAAAAAAAAAAAAAAAAAAAAAAAAAAAAAA">
                                      <p:cBhvr>
                                        <p:cTn id="23" dur="1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6789E-6 -2.96296E-6 L 0.06006 0.00093 " pathEditMode="relative" ptsTypes="AA">
                                      <p:cBhvr>
                                        <p:cTn id="34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7.40741E-7 L -0.0282 0.05093 " pathEditMode="relative" ptsTypes="AA">
                                      <p:cBhvr>
                                        <p:cTn id="45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500"/>
                            </p:stCondLst>
                            <p:childTnLst>
                              <p:par>
                                <p:cTn id="4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42900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anose="020B0603050302020204" pitchFamily="34" charset="0"/>
              </a:rPr>
              <a:t>đá Ǖ</a:t>
            </a:r>
            <a:r>
              <a:rPr lang="el-GR" sz="28700">
                <a:solidFill>
                  <a:srgbClr val="FF0000"/>
                </a:solidFill>
                <a:latin typeface="HP001 4 hàng" panose="020B0603050302020204" pitchFamily="34" charset="0"/>
              </a:rPr>
              <a:t>ί</a:t>
            </a:r>
            <a:r>
              <a:rPr lang="vi-VN" sz="28700">
                <a:solidFill>
                  <a:srgbClr val="FF0000"/>
                </a:solidFill>
                <a:latin typeface="HP001 4 hàng" panose="020B0603050302020204" pitchFamily="34" charset="0"/>
              </a:rPr>
              <a:t>ý</a:t>
            </a:r>
            <a:endParaRPr lang="en-US" sz="287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2499"/>
            <a:ext cx="2709556" cy="1712343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2211" y="-101239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91" y="-2661145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62" y="-1796139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2206" y="-12414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47" y="-1962496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9529" y="-124658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8554" y="-100846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778" y="-52050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8514" y="-180478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11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752E-6 -1.85185E-6 L -0.00066 0.36667 L 0.0013 0.39329 L 0.00561 0.40556 L 0.01188 0.41296 L 0.02075 0.41296 L 0.02754 0.40857 L 0.03446 0.4007 L 0.04138 0.37986 L 0.04765 0.36528 L 0.05261 0.3463 L 0.05704 0.3331 L 0.06018 0.31968 L 0.06083 0.30533 L 0.06161 0.28912 L 0.06475 0.26783 L 0.06788 0.25857 L 0.07467 0.2382 L 0.07676 0.23727 L 0.08394 0.22778 L 0.09399 0.21852 L 0.10339 0.21528 L 0.11527 0.21412 L 0.12597 0.22222 L 0.13407 0.23634 L 0.13668 0.24097 L 0.12976 0.22871 L 0.12467 0.22222 L 0.11657 0.21412 L 0.10587 0.21412 L 0.09334 0.21968 L 0.08211 0.22871 L 0.0731 0.24375 L 0.06945 0.25417 L 0.06331 0.27778 L 0.06057 0.29931 L 0.06083 0.31667 L 0.06383 0.34306 L 0.0671 0.35857 L 0.07271 0.37986 L 0.08146 0.3963 L 0.09216 0.40648 L 0.10339 0.41412 L 0.11592 0.41111 L 0.12663 0.4007 L 0.13668 0.38403 L 0.14477 0.35996 L 0.14791 0.33195 L 0.14791 0.3007 L 0.1466 0.27871 L 0.14347 0.26111 L 0.13851 0.24306 L 0.13355 0.23426 " pathEditMode="relative" rAng="0" ptsTypes="AAAAAA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3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67E-6 -1.11111E-6 L -2.80867E-6 0.16806 L 0.00157 0.1875 L 0.00627 0.20139 L 0.01096 0.20556 L 0.01801 0.20556 L 0.02271 0.20417 L 0.02897 0.19862 L 0.03446 0.19306 L 0.0415 0.17917 L 0.04777 0.1625 L 0.05325 0.14445 L 0.05795 0.12778 L 0.06343 0.10556 " pathEditMode="relative" ptsTypes="AAAAAAAAAAAAAA">
                                      <p:cBhvr>
                                        <p:cTn id="33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4.81481E-6 L 0.05873 0.00023 " pathEditMode="relative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3.7037E-7 L -0.02754 0.04768 " pathEditMode="relative" ptsTypes="AA">
                                      <p:cBhvr>
                                        <p:cTn id="55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00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69" dur="7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1351E-6 7.03704E-6 L 0.00014 0.42778 " pathEditMode="relative" ptsTypes="AA">
                                      <p:cBhvr>
                                        <p:cTn id="80" dur="5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069E-6 -1.11111E-6 L 0.01175 -0.01528 L 0.02819 -0.05278 L 0.04386 -0.10139 L 0.04386 0.06528 L 0.04777 0.08611 L 0.05404 0.1 L 0.06108 0.10417 L 0.06735 0.10556 L 0.07753 0.10278 L 0.08614 0.09306 L 0.09945 0.06389 L 0.11277 0.01806 L 0.1206 -0.01528 L 0.12373 -0.04305 L 0.12608 -0.10139 L 0.12608 0.06667 L 0.12765 0.08611 L 0.13234 0.1 L 0.14174 0.10556 L 0.14879 0.10417 L 0.15897 0.09445 L 0.16993 0.07083 L 0.1809 0.02917 L 0.19499 -0.05972 L 0.20126 -0.10139 L 0.20086 0.07292 L 0.20909 0.09722 L 0.21613 0.10556 L 0.22866 0.10556 L 0.23884 0.09861 L 0.25294 0.07639 L 0.26703 0.03056 L 0.27878 -0.01528 L 0.2827 -0.10139 L 0.2827 0.20278 L 0.2827 0.28056 L 0.27996 0.33403 L 0.26899 0.38403 L 0.2549 0.41597 L 0.23806 0.41945 L 0.23023 0.40972 L 0.22631 0.39028 L 0.22553 0.35139 L 0.22945 0.31389 L 0.23884 0.2625 L 0.25294 0.20695 L 0.27565 0.14583 L 0.29444 0.10417 L 0.31872 0.03889 L 0.32812 0.00556 " pathEditMode="relative" rAng="0" ptsTypes="AAAAAAAAAAAAAAAAAAAAAAAAAAAAAAAAAAAAAAAAAAAAAAAAAAA">
                                      <p:cBhvr>
                                        <p:cTn id="91" dur="2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7.40741E-7 L -0.0282 0.05093 " pathEditMode="relative" ptsTypes="AA">
                                      <p:cBhvr>
                                        <p:cTn id="10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4500"/>
                            </p:stCondLst>
                            <p:childTnLst>
                              <p:par>
                                <p:cTn id="10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1" t="29364" r="29387" b="25199"/>
          <a:stretch>
            <a:fillRect/>
          </a:stretch>
        </p:blipFill>
        <p:spPr bwMode="auto">
          <a:xfrm>
            <a:off x="1432719" y="914400"/>
            <a:ext cx="8781174" cy="501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2941" b="62500"/>
          <a:stretch>
            <a:fillRect/>
          </a:stretch>
        </p:blipFill>
        <p:spPr>
          <a:xfrm>
            <a:off x="1133766" y="0"/>
            <a:ext cx="9816868" cy="5080363"/>
          </a:xfrm>
          <a:prstGeom prst="rect">
            <a:avLst/>
          </a:prstGeom>
        </p:spPr>
      </p:pic>
      <p:sp>
        <p:nvSpPr>
          <p:cNvPr id="9" name="Title 1"/>
          <p:cNvSpPr txBox="1"/>
          <p:nvPr/>
        </p:nvSpPr>
        <p:spPr>
          <a:xfrm>
            <a:off x="358125" y="4886781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	Mẹ và Hà ghé nhà dì Kha. Dì kể cho Hà nghe về bà. Hà chú ý nghe dì kể.</a:t>
            </a:r>
            <a:endParaRPr lang="en-US" sz="54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Đọc</a:t>
              </a:r>
              <a:endParaRPr lang="en-US" sz="44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Times New Roman" panose="02020603050405020304" charset="0"/>
                  <a:cs typeface="Times New Roman" panose="0202060305040502030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2" name="Title 1"/>
          <p:cNvSpPr txBox="1"/>
          <p:nvPr/>
        </p:nvSpPr>
        <p:spPr>
          <a:xfrm>
            <a:off x="6324033" y="5715643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y</a:t>
            </a:r>
            <a:endParaRPr lang="en-US" sz="540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900319" y="5181835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9006650" y="4570147"/>
            <a:ext cx="617614" cy="58641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.VnArial" panose="020B7200000000000000" pitchFamily="34" charset="0"/>
              </a:rPr>
              <a:t>2</a:t>
            </a:r>
            <a:endParaRPr lang="en-US" sz="3200">
              <a:solidFill>
                <a:schemeClr val="tx1"/>
              </a:solidFill>
              <a:latin typeface=".VnArial" panose="020B7200000000000000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0881519" y="5945414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5782" b="52068"/>
          <a:stretch>
            <a:fillRect/>
          </a:stretch>
        </p:blipFill>
        <p:spPr bwMode="auto">
          <a:xfrm>
            <a:off x="11113" y="4880221"/>
            <a:ext cx="897214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0" b="56817"/>
          <a:stretch>
            <a:fillRect/>
          </a:stretch>
        </p:blipFill>
        <p:spPr bwMode="auto">
          <a:xfrm>
            <a:off x="8852694" y="4872880"/>
            <a:ext cx="3224120" cy="96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0209"/>
          <a:stretch>
            <a:fillRect/>
          </a:stretch>
        </p:blipFill>
        <p:spPr bwMode="auto">
          <a:xfrm>
            <a:off x="25627" y="5993496"/>
            <a:ext cx="4810318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9" t="43010" r="9143" b="15906"/>
          <a:stretch>
            <a:fillRect/>
          </a:stretch>
        </p:blipFill>
        <p:spPr bwMode="auto">
          <a:xfrm>
            <a:off x="4856523" y="5833983"/>
            <a:ext cx="614449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1177930" y="4716625"/>
            <a:ext cx="561467" cy="484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.VnArial" panose="020B7200000000000000" pitchFamily="34" charset="0"/>
              </a:rPr>
              <a:t>1</a:t>
            </a:r>
            <a:endParaRPr lang="en-US" sz="3200">
              <a:solidFill>
                <a:schemeClr val="tx1"/>
              </a:solidFill>
              <a:latin typeface=".VnArial" panose="020B7200000000000000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14119" y="5725122"/>
            <a:ext cx="561467" cy="44058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.VnArial" panose="020B7200000000000000" pitchFamily="34" charset="0"/>
              </a:rPr>
              <a:t>3</a:t>
            </a:r>
            <a:endParaRPr lang="en-US" sz="3200">
              <a:solidFill>
                <a:schemeClr val="tx1"/>
              </a:solidFill>
              <a:latin typeface=".VnArial" panose="020B7200000000000000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875574" y="5903513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 animBg="1"/>
      <p:bldP spid="14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754355" y="22860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ý</a:t>
            </a:r>
            <a:endParaRPr lang="en-US" sz="9600" smtClean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6309519" y="2286000"/>
            <a:ext cx="410289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chú ý</a:t>
            </a:r>
            <a:endParaRPr lang="en-US" sz="9600" smtClean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390215" y="1905000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6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	Mẹ và Hà ghé nhà dì Kha. Dì kể cho Hà nghe về bà. Hà chú ý nghe dì kể.</a:t>
            </a:r>
            <a:endParaRPr lang="en-US" sz="66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1" action="ppaction://hlinksldjump"/>
          </p:cNvPr>
          <p:cNvSpPr/>
          <p:nvPr/>
        </p:nvSpPr>
        <p:spPr>
          <a:xfrm>
            <a:off x="10957719" y="60960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58125" y="4848681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	Mẹ và Hà ghé nhà dì Kha. Dì kể cho Hà nghe về bà. Hà chú ý nghe dì kể.</a:t>
            </a:r>
            <a:endParaRPr lang="en-US" sz="54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33" y="-159264"/>
            <a:ext cx="8419465" cy="443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98" y="3857565"/>
            <a:ext cx="8044401" cy="165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Nói</a:t>
              </a:r>
              <a:endParaRPr lang="en-US" sz="48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Times New Roman" panose="02020603050405020304" charset="0"/>
                  <a:cs typeface="Times New Roman" panose="0202060305040502030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6" name="Title 1"/>
          <p:cNvSpPr txBox="1"/>
          <p:nvPr/>
        </p:nvSpPr>
        <p:spPr>
          <a:xfrm>
            <a:off x="2270919" y="838200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Cảm ơn</a:t>
            </a:r>
            <a:endParaRPr lang="en-US" sz="60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58055" b="6667"/>
          <a:stretch>
            <a:fillRect/>
          </a:stretch>
        </p:blipFill>
        <p:spPr>
          <a:xfrm>
            <a:off x="1739397" y="1676400"/>
            <a:ext cx="8822562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>
            <a:fillRect/>
          </a:stretch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>
            <a:fillRect/>
          </a:stretch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>
            <a:fillRect/>
          </a:stretch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58125" y="4848681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	Mẹ và Hà ghé nhà dì Kha. Dì kể cho Hà nghe về bà. Hà chú ý nghe dì kể.</a:t>
            </a:r>
            <a:endParaRPr lang="en-US" sz="54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33" y="-159264"/>
            <a:ext cx="8419465" cy="443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98" y="3857565"/>
            <a:ext cx="8044401" cy="165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>
            <a:fillRect/>
          </a:stretch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>
            <a:fillRect/>
          </a:stretch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>
            <a:fillRect/>
          </a:stretch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1" action="ppaction://hlinksldjump"/>
          </p:cNvPr>
          <p:cNvSpPr/>
          <p:nvPr/>
        </p:nvSpPr>
        <p:spPr>
          <a:xfrm>
            <a:off x="10957719" y="60960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/>
          <p:nvPr/>
        </p:nvSpPr>
        <p:spPr>
          <a:xfrm>
            <a:off x="526054" y="2209800"/>
            <a:ext cx="11255655" cy="22098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72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	Nghỉ hè, bố mẹ cho Hà về quê. Quê hà là xứ sở của dừa.</a:t>
            </a:r>
            <a:endParaRPr lang="en-US" sz="72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5417" y="685800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8000">
                <a:solidFill>
                  <a:srgbClr val="FF0000"/>
                </a:solidFill>
                <a:latin typeface="HP001 4 hàng" panose="020B0603050302020204" pitchFamily="34" charset="0"/>
              </a:rPr>
              <a:t>vở </a:t>
            </a:r>
            <a:r>
              <a:rPr lang="el-GR" sz="18000">
                <a:solidFill>
                  <a:srgbClr val="FF0000"/>
                </a:solidFill>
                <a:latin typeface="HP001 4 hàng" panose="020B0603050302020204" pitchFamily="34" charset="0"/>
              </a:rPr>
              <a:t>ω≥</a:t>
            </a:r>
            <a:endParaRPr lang="en-US" sz="18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9654" y="3147739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anose="020B0603050302020204" pitchFamily="34" charset="0"/>
              </a:rPr>
              <a:t>Κ;</a:t>
            </a:r>
            <a:r>
              <a:rPr lang="en-US" sz="1800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8000" smtClean="0">
                <a:solidFill>
                  <a:srgbClr val="FF0000"/>
                </a:solidFill>
                <a:latin typeface="HP001 4 hàng" panose="020B0603050302020204" pitchFamily="34" charset="0"/>
              </a:rPr>
              <a:t>lu</a:t>
            </a:r>
            <a:endParaRPr lang="en-US" sz="18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19" y="4953000"/>
            <a:ext cx="2709556" cy="1712343"/>
          </a:xfrm>
          <a:prstGeom prst="rect">
            <a:avLst/>
          </a:prstGeom>
        </p:spPr>
      </p:pic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11099342" y="1524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1" action="ppaction://hlinksldjump"/>
          </p:cNvPr>
          <p:cNvSpPr/>
          <p:nvPr/>
        </p:nvSpPr>
        <p:spPr>
          <a:xfrm>
            <a:off x="11186319" y="98456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6" y="3113374"/>
            <a:ext cx="5164137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4" y="756652"/>
            <a:ext cx="4767263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60" y="3100387"/>
            <a:ext cx="464502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509" y="756652"/>
            <a:ext cx="4333876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b="66138"/>
          <a:stretch>
            <a:fillRect/>
          </a:stretch>
        </p:blipFill>
        <p:spPr>
          <a:xfrm>
            <a:off x="734965" y="-3945"/>
            <a:ext cx="10854719" cy="54758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-1" fmla="*/ 63500 w 9207500"/>
              <a:gd name="connsiteY0-2" fmla="*/ 0 h 1373524"/>
              <a:gd name="connsiteX1-3" fmla="*/ 9207500 w 9207500"/>
              <a:gd name="connsiteY1-4" fmla="*/ 0 h 1373524"/>
              <a:gd name="connsiteX2-5" fmla="*/ 9207500 w 9207500"/>
              <a:gd name="connsiteY2-6" fmla="*/ 1373524 h 1373524"/>
              <a:gd name="connsiteX3-7" fmla="*/ 0 w 9207500"/>
              <a:gd name="connsiteY3-8" fmla="*/ 992524 h 1373524"/>
              <a:gd name="connsiteX4-9" fmla="*/ 63500 w 9207500"/>
              <a:gd name="connsiteY4-10" fmla="*/ 0 h 1373524"/>
              <a:gd name="connsiteX0-11" fmla="*/ 63500 w 9207500"/>
              <a:gd name="connsiteY0-12" fmla="*/ 0 h 1373524"/>
              <a:gd name="connsiteX1-13" fmla="*/ 9207500 w 9207500"/>
              <a:gd name="connsiteY1-14" fmla="*/ 0 h 1373524"/>
              <a:gd name="connsiteX2-15" fmla="*/ 9207500 w 9207500"/>
              <a:gd name="connsiteY2-16" fmla="*/ 1373524 h 1373524"/>
              <a:gd name="connsiteX3-17" fmla="*/ 0 w 9207500"/>
              <a:gd name="connsiteY3-18" fmla="*/ 992524 h 1373524"/>
              <a:gd name="connsiteX4-19" fmla="*/ 63500 w 9207500"/>
              <a:gd name="connsiteY4-20" fmla="*/ 0 h 1373524"/>
              <a:gd name="connsiteX0-21" fmla="*/ 63500 w 9207500"/>
              <a:gd name="connsiteY0-22" fmla="*/ 0 h 1373524"/>
              <a:gd name="connsiteX1-23" fmla="*/ 9207500 w 9207500"/>
              <a:gd name="connsiteY1-24" fmla="*/ 0 h 1373524"/>
              <a:gd name="connsiteX2-25" fmla="*/ 9207500 w 9207500"/>
              <a:gd name="connsiteY2-26" fmla="*/ 1373524 h 1373524"/>
              <a:gd name="connsiteX3-27" fmla="*/ 0 w 9207500"/>
              <a:gd name="connsiteY3-28" fmla="*/ 992524 h 1373524"/>
              <a:gd name="connsiteX4-29" fmla="*/ 63500 w 9207500"/>
              <a:gd name="connsiteY4-30" fmla="*/ 0 h 1373524"/>
              <a:gd name="connsiteX0-31" fmla="*/ 63500 w 9207500"/>
              <a:gd name="connsiteY0-32" fmla="*/ 0 h 1373524"/>
              <a:gd name="connsiteX1-33" fmla="*/ 9207500 w 9207500"/>
              <a:gd name="connsiteY1-34" fmla="*/ 0 h 1373524"/>
              <a:gd name="connsiteX2-35" fmla="*/ 9207500 w 9207500"/>
              <a:gd name="connsiteY2-36" fmla="*/ 1373524 h 1373524"/>
              <a:gd name="connsiteX3-37" fmla="*/ 0 w 9207500"/>
              <a:gd name="connsiteY3-38" fmla="*/ 992524 h 1373524"/>
              <a:gd name="connsiteX4-39" fmla="*/ 63500 w 9207500"/>
              <a:gd name="connsiteY4-40" fmla="*/ 0 h 1373524"/>
              <a:gd name="connsiteX0-41" fmla="*/ 63500 w 9207500"/>
              <a:gd name="connsiteY0-42" fmla="*/ 0 h 1373524"/>
              <a:gd name="connsiteX1-43" fmla="*/ 9207500 w 9207500"/>
              <a:gd name="connsiteY1-44" fmla="*/ 0 h 1373524"/>
              <a:gd name="connsiteX2-45" fmla="*/ 9207500 w 9207500"/>
              <a:gd name="connsiteY2-46" fmla="*/ 1373524 h 1373524"/>
              <a:gd name="connsiteX3-47" fmla="*/ 1905000 w 9207500"/>
              <a:gd name="connsiteY3-48" fmla="*/ 1143000 h 1373524"/>
              <a:gd name="connsiteX4-49" fmla="*/ 0 w 9207500"/>
              <a:gd name="connsiteY4-50" fmla="*/ 992524 h 1373524"/>
              <a:gd name="connsiteX5" fmla="*/ 63500 w 9207500"/>
              <a:gd name="connsiteY5" fmla="*/ 0 h 1373524"/>
              <a:gd name="connsiteX0-51" fmla="*/ 63500 w 9207500"/>
              <a:gd name="connsiteY0-52" fmla="*/ 0 h 1373524"/>
              <a:gd name="connsiteX1-53" fmla="*/ 9207500 w 9207500"/>
              <a:gd name="connsiteY1-54" fmla="*/ 0 h 1373524"/>
              <a:gd name="connsiteX2-55" fmla="*/ 9207500 w 9207500"/>
              <a:gd name="connsiteY2-56" fmla="*/ 1373524 h 1373524"/>
              <a:gd name="connsiteX3-57" fmla="*/ 1930400 w 9207500"/>
              <a:gd name="connsiteY3-58" fmla="*/ 1079500 h 1373524"/>
              <a:gd name="connsiteX4-59" fmla="*/ 0 w 9207500"/>
              <a:gd name="connsiteY4-60" fmla="*/ 992524 h 1373524"/>
              <a:gd name="connsiteX5-61" fmla="*/ 63500 w 9207500"/>
              <a:gd name="connsiteY5-62" fmla="*/ 0 h 1373524"/>
              <a:gd name="connsiteX0-63" fmla="*/ 63500 w 9207500"/>
              <a:gd name="connsiteY0-64" fmla="*/ 0 h 1373524"/>
              <a:gd name="connsiteX1-65" fmla="*/ 9207500 w 9207500"/>
              <a:gd name="connsiteY1-66" fmla="*/ 0 h 1373524"/>
              <a:gd name="connsiteX2-67" fmla="*/ 9207500 w 9207500"/>
              <a:gd name="connsiteY2-68" fmla="*/ 1373524 h 1373524"/>
              <a:gd name="connsiteX3-69" fmla="*/ 3098800 w 9207500"/>
              <a:gd name="connsiteY3-70" fmla="*/ 1181100 h 1373524"/>
              <a:gd name="connsiteX4-71" fmla="*/ 1930400 w 9207500"/>
              <a:gd name="connsiteY4-72" fmla="*/ 1079500 h 1373524"/>
              <a:gd name="connsiteX5-73" fmla="*/ 0 w 9207500"/>
              <a:gd name="connsiteY5-74" fmla="*/ 992524 h 1373524"/>
              <a:gd name="connsiteX6" fmla="*/ 63500 w 9207500"/>
              <a:gd name="connsiteY6" fmla="*/ 0 h 1373524"/>
              <a:gd name="connsiteX0-75" fmla="*/ 63500 w 9207500"/>
              <a:gd name="connsiteY0-76" fmla="*/ 0 h 1373524"/>
              <a:gd name="connsiteX1-77" fmla="*/ 9207500 w 9207500"/>
              <a:gd name="connsiteY1-78" fmla="*/ 0 h 1373524"/>
              <a:gd name="connsiteX2-79" fmla="*/ 9207500 w 9207500"/>
              <a:gd name="connsiteY2-80" fmla="*/ 1373524 h 1373524"/>
              <a:gd name="connsiteX3-81" fmla="*/ 3733800 w 9207500"/>
              <a:gd name="connsiteY3-82" fmla="*/ 1244600 h 1373524"/>
              <a:gd name="connsiteX4-83" fmla="*/ 3098800 w 9207500"/>
              <a:gd name="connsiteY4-84" fmla="*/ 1181100 h 1373524"/>
              <a:gd name="connsiteX5-85" fmla="*/ 1930400 w 9207500"/>
              <a:gd name="connsiteY5-86" fmla="*/ 1079500 h 1373524"/>
              <a:gd name="connsiteX6-87" fmla="*/ 0 w 9207500"/>
              <a:gd name="connsiteY6-88" fmla="*/ 992524 h 1373524"/>
              <a:gd name="connsiteX7" fmla="*/ 63500 w 9207500"/>
              <a:gd name="connsiteY7" fmla="*/ 0 h 1373524"/>
              <a:gd name="connsiteX0-89" fmla="*/ 63500 w 9207500"/>
              <a:gd name="connsiteY0-90" fmla="*/ 0 h 1373524"/>
              <a:gd name="connsiteX1-91" fmla="*/ 9207500 w 9207500"/>
              <a:gd name="connsiteY1-92" fmla="*/ 0 h 1373524"/>
              <a:gd name="connsiteX2-93" fmla="*/ 9207500 w 9207500"/>
              <a:gd name="connsiteY2-94" fmla="*/ 1373524 h 1373524"/>
              <a:gd name="connsiteX3-95" fmla="*/ 4318000 w 9207500"/>
              <a:gd name="connsiteY3-96" fmla="*/ 1282700 h 1373524"/>
              <a:gd name="connsiteX4-97" fmla="*/ 3733800 w 9207500"/>
              <a:gd name="connsiteY4-98" fmla="*/ 1244600 h 1373524"/>
              <a:gd name="connsiteX5-99" fmla="*/ 3098800 w 9207500"/>
              <a:gd name="connsiteY5-100" fmla="*/ 1181100 h 1373524"/>
              <a:gd name="connsiteX6-101" fmla="*/ 1930400 w 9207500"/>
              <a:gd name="connsiteY6-102" fmla="*/ 1079500 h 1373524"/>
              <a:gd name="connsiteX7-103" fmla="*/ 0 w 9207500"/>
              <a:gd name="connsiteY7-104" fmla="*/ 992524 h 1373524"/>
              <a:gd name="connsiteX8" fmla="*/ 63500 w 9207500"/>
              <a:gd name="connsiteY8" fmla="*/ 0 h 1373524"/>
              <a:gd name="connsiteX0-105" fmla="*/ 63500 w 9207500"/>
              <a:gd name="connsiteY0-106" fmla="*/ 0 h 1373524"/>
              <a:gd name="connsiteX1-107" fmla="*/ 9207500 w 9207500"/>
              <a:gd name="connsiteY1-108" fmla="*/ 0 h 1373524"/>
              <a:gd name="connsiteX2-109" fmla="*/ 9207500 w 9207500"/>
              <a:gd name="connsiteY2-110" fmla="*/ 1373524 h 1373524"/>
              <a:gd name="connsiteX3-111" fmla="*/ 5080000 w 9207500"/>
              <a:gd name="connsiteY3-112" fmla="*/ 1308100 h 1373524"/>
              <a:gd name="connsiteX4-113" fmla="*/ 4318000 w 9207500"/>
              <a:gd name="connsiteY4-114" fmla="*/ 1282700 h 1373524"/>
              <a:gd name="connsiteX5-115" fmla="*/ 3733800 w 9207500"/>
              <a:gd name="connsiteY5-116" fmla="*/ 1244600 h 1373524"/>
              <a:gd name="connsiteX6-117" fmla="*/ 3098800 w 9207500"/>
              <a:gd name="connsiteY6-118" fmla="*/ 1181100 h 1373524"/>
              <a:gd name="connsiteX7-119" fmla="*/ 1930400 w 9207500"/>
              <a:gd name="connsiteY7-120" fmla="*/ 1079500 h 1373524"/>
              <a:gd name="connsiteX8-121" fmla="*/ 0 w 9207500"/>
              <a:gd name="connsiteY8-122" fmla="*/ 992524 h 1373524"/>
              <a:gd name="connsiteX9" fmla="*/ 63500 w 9207500"/>
              <a:gd name="connsiteY9" fmla="*/ 0 h 1373524"/>
              <a:gd name="connsiteX0-123" fmla="*/ 63500 w 9207500"/>
              <a:gd name="connsiteY0-124" fmla="*/ 0 h 1373524"/>
              <a:gd name="connsiteX1-125" fmla="*/ 9207500 w 9207500"/>
              <a:gd name="connsiteY1-126" fmla="*/ 0 h 1373524"/>
              <a:gd name="connsiteX2-127" fmla="*/ 9207500 w 9207500"/>
              <a:gd name="connsiteY2-128" fmla="*/ 1373524 h 1373524"/>
              <a:gd name="connsiteX3-129" fmla="*/ 6070600 w 9207500"/>
              <a:gd name="connsiteY3-130" fmla="*/ 1270000 h 1373524"/>
              <a:gd name="connsiteX4-131" fmla="*/ 5080000 w 9207500"/>
              <a:gd name="connsiteY4-132" fmla="*/ 1308100 h 1373524"/>
              <a:gd name="connsiteX5-133" fmla="*/ 4318000 w 9207500"/>
              <a:gd name="connsiteY5-134" fmla="*/ 1282700 h 1373524"/>
              <a:gd name="connsiteX6-135" fmla="*/ 3733800 w 9207500"/>
              <a:gd name="connsiteY6-136" fmla="*/ 1244600 h 1373524"/>
              <a:gd name="connsiteX7-137" fmla="*/ 3098800 w 9207500"/>
              <a:gd name="connsiteY7-138" fmla="*/ 1181100 h 1373524"/>
              <a:gd name="connsiteX8-139" fmla="*/ 1930400 w 9207500"/>
              <a:gd name="connsiteY8-140" fmla="*/ 1079500 h 1373524"/>
              <a:gd name="connsiteX9-141" fmla="*/ 0 w 9207500"/>
              <a:gd name="connsiteY9-142" fmla="*/ 992524 h 1373524"/>
              <a:gd name="connsiteX10" fmla="*/ 63500 w 9207500"/>
              <a:gd name="connsiteY10" fmla="*/ 0 h 1373524"/>
              <a:gd name="connsiteX0-143" fmla="*/ 63500 w 9207500"/>
              <a:gd name="connsiteY0-144" fmla="*/ 0 h 1436045"/>
              <a:gd name="connsiteX1-145" fmla="*/ 9207500 w 9207500"/>
              <a:gd name="connsiteY1-146" fmla="*/ 0 h 1436045"/>
              <a:gd name="connsiteX2-147" fmla="*/ 9207500 w 9207500"/>
              <a:gd name="connsiteY2-148" fmla="*/ 1373524 h 1436045"/>
              <a:gd name="connsiteX3-149" fmla="*/ 6731000 w 9207500"/>
              <a:gd name="connsiteY3-150" fmla="*/ 1168400 h 1436045"/>
              <a:gd name="connsiteX4-151" fmla="*/ 6070600 w 9207500"/>
              <a:gd name="connsiteY4-152" fmla="*/ 1270000 h 1436045"/>
              <a:gd name="connsiteX5-153" fmla="*/ 5080000 w 9207500"/>
              <a:gd name="connsiteY5-154" fmla="*/ 1308100 h 1436045"/>
              <a:gd name="connsiteX6-155" fmla="*/ 4318000 w 9207500"/>
              <a:gd name="connsiteY6-156" fmla="*/ 1282700 h 1436045"/>
              <a:gd name="connsiteX7-157" fmla="*/ 3733800 w 9207500"/>
              <a:gd name="connsiteY7-158" fmla="*/ 1244600 h 1436045"/>
              <a:gd name="connsiteX8-159" fmla="*/ 3098800 w 9207500"/>
              <a:gd name="connsiteY8-160" fmla="*/ 1181100 h 1436045"/>
              <a:gd name="connsiteX9-161" fmla="*/ 1930400 w 9207500"/>
              <a:gd name="connsiteY9-162" fmla="*/ 1079500 h 1436045"/>
              <a:gd name="connsiteX10-163" fmla="*/ 0 w 9207500"/>
              <a:gd name="connsiteY10-164" fmla="*/ 992524 h 1436045"/>
              <a:gd name="connsiteX11" fmla="*/ 63500 w 9207500"/>
              <a:gd name="connsiteY11" fmla="*/ 0 h 1436045"/>
              <a:gd name="connsiteX0-165" fmla="*/ 63500 w 9207500"/>
              <a:gd name="connsiteY0-166" fmla="*/ 0 h 1373524"/>
              <a:gd name="connsiteX1-167" fmla="*/ 9207500 w 9207500"/>
              <a:gd name="connsiteY1-168" fmla="*/ 0 h 1373524"/>
              <a:gd name="connsiteX2-169" fmla="*/ 9207500 w 9207500"/>
              <a:gd name="connsiteY2-170" fmla="*/ 1373524 h 1373524"/>
              <a:gd name="connsiteX3-171" fmla="*/ 6731000 w 9207500"/>
              <a:gd name="connsiteY3-172" fmla="*/ 1168400 h 1373524"/>
              <a:gd name="connsiteX4-173" fmla="*/ 6070600 w 9207500"/>
              <a:gd name="connsiteY4-174" fmla="*/ 1270000 h 1373524"/>
              <a:gd name="connsiteX5-175" fmla="*/ 5080000 w 9207500"/>
              <a:gd name="connsiteY5-176" fmla="*/ 1308100 h 1373524"/>
              <a:gd name="connsiteX6-177" fmla="*/ 4318000 w 9207500"/>
              <a:gd name="connsiteY6-178" fmla="*/ 1282700 h 1373524"/>
              <a:gd name="connsiteX7-179" fmla="*/ 3733800 w 9207500"/>
              <a:gd name="connsiteY7-180" fmla="*/ 1244600 h 1373524"/>
              <a:gd name="connsiteX8-181" fmla="*/ 3098800 w 9207500"/>
              <a:gd name="connsiteY8-182" fmla="*/ 1181100 h 1373524"/>
              <a:gd name="connsiteX9-183" fmla="*/ 1930400 w 9207500"/>
              <a:gd name="connsiteY9-184" fmla="*/ 1079500 h 1373524"/>
              <a:gd name="connsiteX10-185" fmla="*/ 0 w 9207500"/>
              <a:gd name="connsiteY10-186" fmla="*/ 992524 h 1373524"/>
              <a:gd name="connsiteX11-187" fmla="*/ 63500 w 9207500"/>
              <a:gd name="connsiteY11-188" fmla="*/ 0 h 1373524"/>
              <a:gd name="connsiteX0-189" fmla="*/ 63500 w 9245600"/>
              <a:gd name="connsiteY0-190" fmla="*/ 0 h 1308100"/>
              <a:gd name="connsiteX1-191" fmla="*/ 9207500 w 9245600"/>
              <a:gd name="connsiteY1-192" fmla="*/ 0 h 1308100"/>
              <a:gd name="connsiteX2-193" fmla="*/ 9245600 w 9245600"/>
              <a:gd name="connsiteY2-194" fmla="*/ 662324 h 1308100"/>
              <a:gd name="connsiteX3-195" fmla="*/ 6731000 w 9245600"/>
              <a:gd name="connsiteY3-196" fmla="*/ 1168400 h 1308100"/>
              <a:gd name="connsiteX4-197" fmla="*/ 6070600 w 9245600"/>
              <a:gd name="connsiteY4-198" fmla="*/ 1270000 h 1308100"/>
              <a:gd name="connsiteX5-199" fmla="*/ 5080000 w 9245600"/>
              <a:gd name="connsiteY5-200" fmla="*/ 1308100 h 1308100"/>
              <a:gd name="connsiteX6-201" fmla="*/ 4318000 w 9245600"/>
              <a:gd name="connsiteY6-202" fmla="*/ 1282700 h 1308100"/>
              <a:gd name="connsiteX7-203" fmla="*/ 3733800 w 9245600"/>
              <a:gd name="connsiteY7-204" fmla="*/ 1244600 h 1308100"/>
              <a:gd name="connsiteX8-205" fmla="*/ 3098800 w 9245600"/>
              <a:gd name="connsiteY8-206" fmla="*/ 1181100 h 1308100"/>
              <a:gd name="connsiteX9-207" fmla="*/ 1930400 w 9245600"/>
              <a:gd name="connsiteY9-208" fmla="*/ 1079500 h 1308100"/>
              <a:gd name="connsiteX10-209" fmla="*/ 0 w 9245600"/>
              <a:gd name="connsiteY10-210" fmla="*/ 992524 h 1308100"/>
              <a:gd name="connsiteX11-211" fmla="*/ 63500 w 9245600"/>
              <a:gd name="connsiteY11-212" fmla="*/ 0 h 1308100"/>
              <a:gd name="connsiteX0-213" fmla="*/ 63500 w 9245600"/>
              <a:gd name="connsiteY0-214" fmla="*/ 0 h 1308100"/>
              <a:gd name="connsiteX1-215" fmla="*/ 9207500 w 9245600"/>
              <a:gd name="connsiteY1-216" fmla="*/ 0 h 1308100"/>
              <a:gd name="connsiteX2-217" fmla="*/ 9245600 w 9245600"/>
              <a:gd name="connsiteY2-218" fmla="*/ 662324 h 1308100"/>
              <a:gd name="connsiteX3-219" fmla="*/ 6731000 w 9245600"/>
              <a:gd name="connsiteY3-220" fmla="*/ 1168400 h 1308100"/>
              <a:gd name="connsiteX4-221" fmla="*/ 6070600 w 9245600"/>
              <a:gd name="connsiteY4-222" fmla="*/ 1270000 h 1308100"/>
              <a:gd name="connsiteX5-223" fmla="*/ 5080000 w 9245600"/>
              <a:gd name="connsiteY5-224" fmla="*/ 1308100 h 1308100"/>
              <a:gd name="connsiteX6-225" fmla="*/ 4318000 w 9245600"/>
              <a:gd name="connsiteY6-226" fmla="*/ 1282700 h 1308100"/>
              <a:gd name="connsiteX7-227" fmla="*/ 3733800 w 9245600"/>
              <a:gd name="connsiteY7-228" fmla="*/ 1244600 h 1308100"/>
              <a:gd name="connsiteX8-229" fmla="*/ 3098800 w 9245600"/>
              <a:gd name="connsiteY8-230" fmla="*/ 1181100 h 1308100"/>
              <a:gd name="connsiteX9-231" fmla="*/ 1930400 w 9245600"/>
              <a:gd name="connsiteY9-232" fmla="*/ 1079500 h 1308100"/>
              <a:gd name="connsiteX10-233" fmla="*/ 0 w 9245600"/>
              <a:gd name="connsiteY10-234" fmla="*/ 992524 h 1308100"/>
              <a:gd name="connsiteX11-235" fmla="*/ 63500 w 9245600"/>
              <a:gd name="connsiteY11-236" fmla="*/ 0 h 1308100"/>
              <a:gd name="connsiteX0-237" fmla="*/ 63500 w 9207500"/>
              <a:gd name="connsiteY0-238" fmla="*/ 0 h 1308100"/>
              <a:gd name="connsiteX1-239" fmla="*/ 9207500 w 9207500"/>
              <a:gd name="connsiteY1-240" fmla="*/ 0 h 1308100"/>
              <a:gd name="connsiteX2-241" fmla="*/ 9004300 w 9207500"/>
              <a:gd name="connsiteY2-242" fmla="*/ 649624 h 1308100"/>
              <a:gd name="connsiteX3-243" fmla="*/ 6731000 w 9207500"/>
              <a:gd name="connsiteY3-244" fmla="*/ 1168400 h 1308100"/>
              <a:gd name="connsiteX4-245" fmla="*/ 6070600 w 9207500"/>
              <a:gd name="connsiteY4-246" fmla="*/ 1270000 h 1308100"/>
              <a:gd name="connsiteX5-247" fmla="*/ 5080000 w 9207500"/>
              <a:gd name="connsiteY5-248" fmla="*/ 1308100 h 1308100"/>
              <a:gd name="connsiteX6-249" fmla="*/ 4318000 w 9207500"/>
              <a:gd name="connsiteY6-250" fmla="*/ 1282700 h 1308100"/>
              <a:gd name="connsiteX7-251" fmla="*/ 3733800 w 9207500"/>
              <a:gd name="connsiteY7-252" fmla="*/ 1244600 h 1308100"/>
              <a:gd name="connsiteX8-253" fmla="*/ 3098800 w 9207500"/>
              <a:gd name="connsiteY8-254" fmla="*/ 1181100 h 1308100"/>
              <a:gd name="connsiteX9-255" fmla="*/ 1930400 w 9207500"/>
              <a:gd name="connsiteY9-256" fmla="*/ 1079500 h 1308100"/>
              <a:gd name="connsiteX10-257" fmla="*/ 0 w 9207500"/>
              <a:gd name="connsiteY10-258" fmla="*/ 992524 h 1308100"/>
              <a:gd name="connsiteX11-259" fmla="*/ 63500 w 9207500"/>
              <a:gd name="connsiteY11-260" fmla="*/ 0 h 1308100"/>
              <a:gd name="connsiteX0-261" fmla="*/ 63500 w 9207500"/>
              <a:gd name="connsiteY0-262" fmla="*/ 0 h 1308100"/>
              <a:gd name="connsiteX1-263" fmla="*/ 9207500 w 9207500"/>
              <a:gd name="connsiteY1-264" fmla="*/ 0 h 1308100"/>
              <a:gd name="connsiteX2-265" fmla="*/ 9004300 w 9207500"/>
              <a:gd name="connsiteY2-266" fmla="*/ 649624 h 1308100"/>
              <a:gd name="connsiteX3-267" fmla="*/ 6731000 w 9207500"/>
              <a:gd name="connsiteY3-268" fmla="*/ 1168400 h 1308100"/>
              <a:gd name="connsiteX4-269" fmla="*/ 6070600 w 9207500"/>
              <a:gd name="connsiteY4-270" fmla="*/ 1270000 h 1308100"/>
              <a:gd name="connsiteX5-271" fmla="*/ 5080000 w 9207500"/>
              <a:gd name="connsiteY5-272" fmla="*/ 1308100 h 1308100"/>
              <a:gd name="connsiteX6-273" fmla="*/ 4318000 w 9207500"/>
              <a:gd name="connsiteY6-274" fmla="*/ 1282700 h 1308100"/>
              <a:gd name="connsiteX7-275" fmla="*/ 3733800 w 9207500"/>
              <a:gd name="connsiteY7-276" fmla="*/ 1244600 h 1308100"/>
              <a:gd name="connsiteX8-277" fmla="*/ 3098800 w 9207500"/>
              <a:gd name="connsiteY8-278" fmla="*/ 1181100 h 1308100"/>
              <a:gd name="connsiteX9-279" fmla="*/ 1930400 w 9207500"/>
              <a:gd name="connsiteY9-280" fmla="*/ 1079500 h 1308100"/>
              <a:gd name="connsiteX10-281" fmla="*/ 0 w 9207500"/>
              <a:gd name="connsiteY10-282" fmla="*/ 992524 h 1308100"/>
              <a:gd name="connsiteX11-283" fmla="*/ 63500 w 9207500"/>
              <a:gd name="connsiteY11-284" fmla="*/ 0 h 1308100"/>
              <a:gd name="connsiteX0-285" fmla="*/ 63500 w 9024326"/>
              <a:gd name="connsiteY0-286" fmla="*/ 12700 h 1320800"/>
              <a:gd name="connsiteX1-287" fmla="*/ 8826500 w 9024326"/>
              <a:gd name="connsiteY1-288" fmla="*/ 0 h 1320800"/>
              <a:gd name="connsiteX2-289" fmla="*/ 9004300 w 9024326"/>
              <a:gd name="connsiteY2-290" fmla="*/ 662324 h 1320800"/>
              <a:gd name="connsiteX3-291" fmla="*/ 6731000 w 9024326"/>
              <a:gd name="connsiteY3-292" fmla="*/ 1181100 h 1320800"/>
              <a:gd name="connsiteX4-293" fmla="*/ 6070600 w 9024326"/>
              <a:gd name="connsiteY4-294" fmla="*/ 1282700 h 1320800"/>
              <a:gd name="connsiteX5-295" fmla="*/ 5080000 w 9024326"/>
              <a:gd name="connsiteY5-296" fmla="*/ 1320800 h 1320800"/>
              <a:gd name="connsiteX6-297" fmla="*/ 4318000 w 9024326"/>
              <a:gd name="connsiteY6-298" fmla="*/ 1295400 h 1320800"/>
              <a:gd name="connsiteX7-299" fmla="*/ 3733800 w 9024326"/>
              <a:gd name="connsiteY7-300" fmla="*/ 1257300 h 1320800"/>
              <a:gd name="connsiteX8-301" fmla="*/ 3098800 w 9024326"/>
              <a:gd name="connsiteY8-302" fmla="*/ 1193800 h 1320800"/>
              <a:gd name="connsiteX9-303" fmla="*/ 1930400 w 9024326"/>
              <a:gd name="connsiteY9-304" fmla="*/ 1092200 h 1320800"/>
              <a:gd name="connsiteX10-305" fmla="*/ 0 w 9024326"/>
              <a:gd name="connsiteY10-306" fmla="*/ 1005224 h 1320800"/>
              <a:gd name="connsiteX11-307" fmla="*/ 63500 w 9024326"/>
              <a:gd name="connsiteY11-308" fmla="*/ 12700 h 1320800"/>
              <a:gd name="connsiteX0-309" fmla="*/ 63500 w 8826500"/>
              <a:gd name="connsiteY0-310" fmla="*/ 12700 h 1320800"/>
              <a:gd name="connsiteX1-311" fmla="*/ 8826500 w 8826500"/>
              <a:gd name="connsiteY1-312" fmla="*/ 0 h 1320800"/>
              <a:gd name="connsiteX2-313" fmla="*/ 8585200 w 8826500"/>
              <a:gd name="connsiteY2-314" fmla="*/ 700424 h 1320800"/>
              <a:gd name="connsiteX3-315" fmla="*/ 6731000 w 8826500"/>
              <a:gd name="connsiteY3-316" fmla="*/ 1181100 h 1320800"/>
              <a:gd name="connsiteX4-317" fmla="*/ 6070600 w 8826500"/>
              <a:gd name="connsiteY4-318" fmla="*/ 1282700 h 1320800"/>
              <a:gd name="connsiteX5-319" fmla="*/ 5080000 w 8826500"/>
              <a:gd name="connsiteY5-320" fmla="*/ 1320800 h 1320800"/>
              <a:gd name="connsiteX6-321" fmla="*/ 4318000 w 8826500"/>
              <a:gd name="connsiteY6-322" fmla="*/ 1295400 h 1320800"/>
              <a:gd name="connsiteX7-323" fmla="*/ 3733800 w 8826500"/>
              <a:gd name="connsiteY7-324" fmla="*/ 1257300 h 1320800"/>
              <a:gd name="connsiteX8-325" fmla="*/ 3098800 w 8826500"/>
              <a:gd name="connsiteY8-326" fmla="*/ 1193800 h 1320800"/>
              <a:gd name="connsiteX9-327" fmla="*/ 1930400 w 8826500"/>
              <a:gd name="connsiteY9-328" fmla="*/ 1092200 h 1320800"/>
              <a:gd name="connsiteX10-329" fmla="*/ 0 w 8826500"/>
              <a:gd name="connsiteY10-330" fmla="*/ 1005224 h 1320800"/>
              <a:gd name="connsiteX11-331" fmla="*/ 63500 w 8826500"/>
              <a:gd name="connsiteY11-332" fmla="*/ 12700 h 1320800"/>
              <a:gd name="connsiteX0-333" fmla="*/ 63500 w 8826500"/>
              <a:gd name="connsiteY0-334" fmla="*/ 12700 h 1320800"/>
              <a:gd name="connsiteX1-335" fmla="*/ 8826500 w 8826500"/>
              <a:gd name="connsiteY1-336" fmla="*/ 0 h 1320800"/>
              <a:gd name="connsiteX2-337" fmla="*/ 8496300 w 8826500"/>
              <a:gd name="connsiteY2-338" fmla="*/ 700424 h 1320800"/>
              <a:gd name="connsiteX3-339" fmla="*/ 6731000 w 8826500"/>
              <a:gd name="connsiteY3-340" fmla="*/ 1181100 h 1320800"/>
              <a:gd name="connsiteX4-341" fmla="*/ 6070600 w 8826500"/>
              <a:gd name="connsiteY4-342" fmla="*/ 1282700 h 1320800"/>
              <a:gd name="connsiteX5-343" fmla="*/ 5080000 w 8826500"/>
              <a:gd name="connsiteY5-344" fmla="*/ 1320800 h 1320800"/>
              <a:gd name="connsiteX6-345" fmla="*/ 4318000 w 8826500"/>
              <a:gd name="connsiteY6-346" fmla="*/ 1295400 h 1320800"/>
              <a:gd name="connsiteX7-347" fmla="*/ 3733800 w 8826500"/>
              <a:gd name="connsiteY7-348" fmla="*/ 1257300 h 1320800"/>
              <a:gd name="connsiteX8-349" fmla="*/ 3098800 w 8826500"/>
              <a:gd name="connsiteY8-350" fmla="*/ 1193800 h 1320800"/>
              <a:gd name="connsiteX9-351" fmla="*/ 1930400 w 8826500"/>
              <a:gd name="connsiteY9-352" fmla="*/ 1092200 h 1320800"/>
              <a:gd name="connsiteX10-353" fmla="*/ 0 w 8826500"/>
              <a:gd name="connsiteY10-354" fmla="*/ 1005224 h 1320800"/>
              <a:gd name="connsiteX11-355" fmla="*/ 63500 w 8826500"/>
              <a:gd name="connsiteY11-356" fmla="*/ 12700 h 1320800"/>
              <a:gd name="connsiteX0-357" fmla="*/ 63500 w 8826500"/>
              <a:gd name="connsiteY0-358" fmla="*/ 12700 h 1320800"/>
              <a:gd name="connsiteX1-359" fmla="*/ 8826500 w 8826500"/>
              <a:gd name="connsiteY1-360" fmla="*/ 0 h 1320800"/>
              <a:gd name="connsiteX2-361" fmla="*/ 8496300 w 8826500"/>
              <a:gd name="connsiteY2-362" fmla="*/ 700424 h 1320800"/>
              <a:gd name="connsiteX3-363" fmla="*/ 6731000 w 8826500"/>
              <a:gd name="connsiteY3-364" fmla="*/ 1181100 h 1320800"/>
              <a:gd name="connsiteX4-365" fmla="*/ 6070600 w 8826500"/>
              <a:gd name="connsiteY4-366" fmla="*/ 1282700 h 1320800"/>
              <a:gd name="connsiteX5-367" fmla="*/ 5080000 w 8826500"/>
              <a:gd name="connsiteY5-368" fmla="*/ 1320800 h 1320800"/>
              <a:gd name="connsiteX6-369" fmla="*/ 4318000 w 8826500"/>
              <a:gd name="connsiteY6-370" fmla="*/ 1295400 h 1320800"/>
              <a:gd name="connsiteX7-371" fmla="*/ 3733800 w 8826500"/>
              <a:gd name="connsiteY7-372" fmla="*/ 1257300 h 1320800"/>
              <a:gd name="connsiteX8-373" fmla="*/ 3098800 w 8826500"/>
              <a:gd name="connsiteY8-374" fmla="*/ 1193800 h 1320800"/>
              <a:gd name="connsiteX9-375" fmla="*/ 1930400 w 8826500"/>
              <a:gd name="connsiteY9-376" fmla="*/ 1092200 h 1320800"/>
              <a:gd name="connsiteX10-377" fmla="*/ 0 w 8826500"/>
              <a:gd name="connsiteY10-378" fmla="*/ 1005224 h 1320800"/>
              <a:gd name="connsiteX11-379" fmla="*/ 63500 w 8826500"/>
              <a:gd name="connsiteY11-380" fmla="*/ 12700 h 1320800"/>
              <a:gd name="connsiteX0-381" fmla="*/ 63500 w 8826500"/>
              <a:gd name="connsiteY0-382" fmla="*/ 12700 h 1320800"/>
              <a:gd name="connsiteX1-383" fmla="*/ 8826500 w 8826500"/>
              <a:gd name="connsiteY1-384" fmla="*/ 0 h 1320800"/>
              <a:gd name="connsiteX2-385" fmla="*/ 8496300 w 8826500"/>
              <a:gd name="connsiteY2-386" fmla="*/ 700424 h 1320800"/>
              <a:gd name="connsiteX3-387" fmla="*/ 6731000 w 8826500"/>
              <a:gd name="connsiteY3-388" fmla="*/ 1181100 h 1320800"/>
              <a:gd name="connsiteX4-389" fmla="*/ 6070600 w 8826500"/>
              <a:gd name="connsiteY4-390" fmla="*/ 1282700 h 1320800"/>
              <a:gd name="connsiteX5-391" fmla="*/ 5080000 w 8826500"/>
              <a:gd name="connsiteY5-392" fmla="*/ 1320800 h 1320800"/>
              <a:gd name="connsiteX6-393" fmla="*/ 4318000 w 8826500"/>
              <a:gd name="connsiteY6-394" fmla="*/ 1295400 h 1320800"/>
              <a:gd name="connsiteX7-395" fmla="*/ 3733800 w 8826500"/>
              <a:gd name="connsiteY7-396" fmla="*/ 1257300 h 1320800"/>
              <a:gd name="connsiteX8-397" fmla="*/ 3098800 w 8826500"/>
              <a:gd name="connsiteY8-398" fmla="*/ 1193800 h 1320800"/>
              <a:gd name="connsiteX9-399" fmla="*/ 1930400 w 8826500"/>
              <a:gd name="connsiteY9-400" fmla="*/ 1092200 h 1320800"/>
              <a:gd name="connsiteX10-401" fmla="*/ 0 w 8826500"/>
              <a:gd name="connsiteY10-402" fmla="*/ 1005224 h 1320800"/>
              <a:gd name="connsiteX11-403" fmla="*/ 63500 w 8826500"/>
              <a:gd name="connsiteY11-404" fmla="*/ 12700 h 1320800"/>
              <a:gd name="connsiteX0-405" fmla="*/ 63500 w 8826500"/>
              <a:gd name="connsiteY0-406" fmla="*/ 12700 h 1320800"/>
              <a:gd name="connsiteX1-407" fmla="*/ 8826500 w 8826500"/>
              <a:gd name="connsiteY1-408" fmla="*/ 0 h 1320800"/>
              <a:gd name="connsiteX2-409" fmla="*/ 8496300 w 8826500"/>
              <a:gd name="connsiteY2-410" fmla="*/ 700424 h 1320800"/>
              <a:gd name="connsiteX3-411" fmla="*/ 6731000 w 8826500"/>
              <a:gd name="connsiteY3-412" fmla="*/ 1181100 h 1320800"/>
              <a:gd name="connsiteX4-413" fmla="*/ 6070600 w 8826500"/>
              <a:gd name="connsiteY4-414" fmla="*/ 1282700 h 1320800"/>
              <a:gd name="connsiteX5-415" fmla="*/ 5080000 w 8826500"/>
              <a:gd name="connsiteY5-416" fmla="*/ 1320800 h 1320800"/>
              <a:gd name="connsiteX6-417" fmla="*/ 4318000 w 8826500"/>
              <a:gd name="connsiteY6-418" fmla="*/ 1295400 h 1320800"/>
              <a:gd name="connsiteX7-419" fmla="*/ 3733800 w 8826500"/>
              <a:gd name="connsiteY7-420" fmla="*/ 1257300 h 1320800"/>
              <a:gd name="connsiteX8-421" fmla="*/ 3098800 w 8826500"/>
              <a:gd name="connsiteY8-422" fmla="*/ 1193800 h 1320800"/>
              <a:gd name="connsiteX9-423" fmla="*/ 1930400 w 8826500"/>
              <a:gd name="connsiteY9-424" fmla="*/ 1092200 h 1320800"/>
              <a:gd name="connsiteX10-425" fmla="*/ 0 w 8826500"/>
              <a:gd name="connsiteY10-426" fmla="*/ 1005224 h 1320800"/>
              <a:gd name="connsiteX11-427" fmla="*/ 63500 w 8826500"/>
              <a:gd name="connsiteY11-428" fmla="*/ 12700 h 1320800"/>
              <a:gd name="connsiteX0-429" fmla="*/ 63500 w 8826500"/>
              <a:gd name="connsiteY0-430" fmla="*/ 12700 h 1320800"/>
              <a:gd name="connsiteX1-431" fmla="*/ 8826500 w 8826500"/>
              <a:gd name="connsiteY1-432" fmla="*/ 0 h 1320800"/>
              <a:gd name="connsiteX2-433" fmla="*/ 8496300 w 8826500"/>
              <a:gd name="connsiteY2-434" fmla="*/ 700424 h 1320800"/>
              <a:gd name="connsiteX3-435" fmla="*/ 6731000 w 8826500"/>
              <a:gd name="connsiteY3-436" fmla="*/ 1181100 h 1320800"/>
              <a:gd name="connsiteX4-437" fmla="*/ 6070600 w 8826500"/>
              <a:gd name="connsiteY4-438" fmla="*/ 1282700 h 1320800"/>
              <a:gd name="connsiteX5-439" fmla="*/ 5080000 w 8826500"/>
              <a:gd name="connsiteY5-440" fmla="*/ 1320800 h 1320800"/>
              <a:gd name="connsiteX6-441" fmla="*/ 4318000 w 8826500"/>
              <a:gd name="connsiteY6-442" fmla="*/ 1295400 h 1320800"/>
              <a:gd name="connsiteX7-443" fmla="*/ 3733800 w 8826500"/>
              <a:gd name="connsiteY7-444" fmla="*/ 1257300 h 1320800"/>
              <a:gd name="connsiteX8-445" fmla="*/ 3098800 w 8826500"/>
              <a:gd name="connsiteY8-446" fmla="*/ 1193800 h 1320800"/>
              <a:gd name="connsiteX9-447" fmla="*/ 1930400 w 8826500"/>
              <a:gd name="connsiteY9-448" fmla="*/ 1092200 h 1320800"/>
              <a:gd name="connsiteX10-449" fmla="*/ 0 w 8826500"/>
              <a:gd name="connsiteY10-450" fmla="*/ 1005224 h 1320800"/>
              <a:gd name="connsiteX11-451" fmla="*/ 63500 w 8826500"/>
              <a:gd name="connsiteY11-452" fmla="*/ 12700 h 1320800"/>
              <a:gd name="connsiteX0-453" fmla="*/ 63500 w 8826500"/>
              <a:gd name="connsiteY0-454" fmla="*/ 12700 h 1320800"/>
              <a:gd name="connsiteX1-455" fmla="*/ 8826500 w 8826500"/>
              <a:gd name="connsiteY1-456" fmla="*/ 0 h 1320800"/>
              <a:gd name="connsiteX2-457" fmla="*/ 8496300 w 8826500"/>
              <a:gd name="connsiteY2-458" fmla="*/ 700424 h 1320800"/>
              <a:gd name="connsiteX3-459" fmla="*/ 6731000 w 8826500"/>
              <a:gd name="connsiteY3-460" fmla="*/ 1181100 h 1320800"/>
              <a:gd name="connsiteX4-461" fmla="*/ 6070600 w 8826500"/>
              <a:gd name="connsiteY4-462" fmla="*/ 1282700 h 1320800"/>
              <a:gd name="connsiteX5-463" fmla="*/ 5080000 w 8826500"/>
              <a:gd name="connsiteY5-464" fmla="*/ 1320800 h 1320800"/>
              <a:gd name="connsiteX6-465" fmla="*/ 4318000 w 8826500"/>
              <a:gd name="connsiteY6-466" fmla="*/ 1295400 h 1320800"/>
              <a:gd name="connsiteX7-467" fmla="*/ 3733800 w 8826500"/>
              <a:gd name="connsiteY7-468" fmla="*/ 1257300 h 1320800"/>
              <a:gd name="connsiteX8-469" fmla="*/ 3098800 w 8826500"/>
              <a:gd name="connsiteY8-470" fmla="*/ 1193800 h 1320800"/>
              <a:gd name="connsiteX9-471" fmla="*/ 1930400 w 8826500"/>
              <a:gd name="connsiteY9-472" fmla="*/ 1092200 h 1320800"/>
              <a:gd name="connsiteX10-473" fmla="*/ 0 w 8826500"/>
              <a:gd name="connsiteY10-474" fmla="*/ 1005224 h 1320800"/>
              <a:gd name="connsiteX11-475" fmla="*/ 63500 w 8826500"/>
              <a:gd name="connsiteY11-476" fmla="*/ 12700 h 1320800"/>
              <a:gd name="connsiteX0-477" fmla="*/ 63500 w 8826500"/>
              <a:gd name="connsiteY0-478" fmla="*/ 12700 h 1320800"/>
              <a:gd name="connsiteX1-479" fmla="*/ 8826500 w 8826500"/>
              <a:gd name="connsiteY1-480" fmla="*/ 0 h 1320800"/>
              <a:gd name="connsiteX2-481" fmla="*/ 8496300 w 8826500"/>
              <a:gd name="connsiteY2-482" fmla="*/ 700424 h 1320800"/>
              <a:gd name="connsiteX3-483" fmla="*/ 6781800 w 8826500"/>
              <a:gd name="connsiteY3-484" fmla="*/ 1206500 h 1320800"/>
              <a:gd name="connsiteX4-485" fmla="*/ 6070600 w 8826500"/>
              <a:gd name="connsiteY4-486" fmla="*/ 1282700 h 1320800"/>
              <a:gd name="connsiteX5-487" fmla="*/ 5080000 w 8826500"/>
              <a:gd name="connsiteY5-488" fmla="*/ 1320800 h 1320800"/>
              <a:gd name="connsiteX6-489" fmla="*/ 4318000 w 8826500"/>
              <a:gd name="connsiteY6-490" fmla="*/ 1295400 h 1320800"/>
              <a:gd name="connsiteX7-491" fmla="*/ 3733800 w 8826500"/>
              <a:gd name="connsiteY7-492" fmla="*/ 1257300 h 1320800"/>
              <a:gd name="connsiteX8-493" fmla="*/ 3098800 w 8826500"/>
              <a:gd name="connsiteY8-494" fmla="*/ 1193800 h 1320800"/>
              <a:gd name="connsiteX9-495" fmla="*/ 1930400 w 8826500"/>
              <a:gd name="connsiteY9-496" fmla="*/ 1092200 h 1320800"/>
              <a:gd name="connsiteX10-497" fmla="*/ 0 w 8826500"/>
              <a:gd name="connsiteY10-498" fmla="*/ 1005224 h 1320800"/>
              <a:gd name="connsiteX11-499" fmla="*/ 63500 w 8826500"/>
              <a:gd name="connsiteY11-500" fmla="*/ 12700 h 1320800"/>
              <a:gd name="connsiteX0-501" fmla="*/ 63500 w 8826500"/>
              <a:gd name="connsiteY0-502" fmla="*/ 12700 h 1320800"/>
              <a:gd name="connsiteX1-503" fmla="*/ 8826500 w 8826500"/>
              <a:gd name="connsiteY1-504" fmla="*/ 0 h 1320800"/>
              <a:gd name="connsiteX2-505" fmla="*/ 8496300 w 8826500"/>
              <a:gd name="connsiteY2-506" fmla="*/ 700424 h 1320800"/>
              <a:gd name="connsiteX3-507" fmla="*/ 6781800 w 8826500"/>
              <a:gd name="connsiteY3-508" fmla="*/ 1206500 h 1320800"/>
              <a:gd name="connsiteX4-509" fmla="*/ 6070600 w 8826500"/>
              <a:gd name="connsiteY4-510" fmla="*/ 1282700 h 1320800"/>
              <a:gd name="connsiteX5-511" fmla="*/ 5080000 w 8826500"/>
              <a:gd name="connsiteY5-512" fmla="*/ 1320800 h 1320800"/>
              <a:gd name="connsiteX6-513" fmla="*/ 4318000 w 8826500"/>
              <a:gd name="connsiteY6-514" fmla="*/ 1295400 h 1320800"/>
              <a:gd name="connsiteX7-515" fmla="*/ 3733800 w 8826500"/>
              <a:gd name="connsiteY7-516" fmla="*/ 1257300 h 1320800"/>
              <a:gd name="connsiteX8-517" fmla="*/ 3098800 w 8826500"/>
              <a:gd name="connsiteY8-518" fmla="*/ 1193800 h 1320800"/>
              <a:gd name="connsiteX9-519" fmla="*/ 1930400 w 8826500"/>
              <a:gd name="connsiteY9-520" fmla="*/ 1092200 h 1320800"/>
              <a:gd name="connsiteX10-521" fmla="*/ 0 w 8826500"/>
              <a:gd name="connsiteY10-522" fmla="*/ 1005224 h 1320800"/>
              <a:gd name="connsiteX11-523" fmla="*/ 63500 w 8826500"/>
              <a:gd name="connsiteY11-524" fmla="*/ 12700 h 1320800"/>
              <a:gd name="connsiteX0-525" fmla="*/ 63500 w 8826500"/>
              <a:gd name="connsiteY0-526" fmla="*/ 12700 h 1320800"/>
              <a:gd name="connsiteX1-527" fmla="*/ 8826500 w 8826500"/>
              <a:gd name="connsiteY1-528" fmla="*/ 0 h 1320800"/>
              <a:gd name="connsiteX2-529" fmla="*/ 8496300 w 8826500"/>
              <a:gd name="connsiteY2-530" fmla="*/ 700424 h 1320800"/>
              <a:gd name="connsiteX3-531" fmla="*/ 6781800 w 8826500"/>
              <a:gd name="connsiteY3-532" fmla="*/ 1206500 h 1320800"/>
              <a:gd name="connsiteX4-533" fmla="*/ 6070600 w 8826500"/>
              <a:gd name="connsiteY4-534" fmla="*/ 1282700 h 1320800"/>
              <a:gd name="connsiteX5-535" fmla="*/ 5080000 w 8826500"/>
              <a:gd name="connsiteY5-536" fmla="*/ 1320800 h 1320800"/>
              <a:gd name="connsiteX6-537" fmla="*/ 4318000 w 8826500"/>
              <a:gd name="connsiteY6-538" fmla="*/ 1295400 h 1320800"/>
              <a:gd name="connsiteX7-539" fmla="*/ 3733800 w 8826500"/>
              <a:gd name="connsiteY7-540" fmla="*/ 1257300 h 1320800"/>
              <a:gd name="connsiteX8-541" fmla="*/ 3098800 w 8826500"/>
              <a:gd name="connsiteY8-542" fmla="*/ 1193800 h 1320800"/>
              <a:gd name="connsiteX9-543" fmla="*/ 1930400 w 8826500"/>
              <a:gd name="connsiteY9-544" fmla="*/ 1092200 h 1320800"/>
              <a:gd name="connsiteX10-545" fmla="*/ 0 w 8826500"/>
              <a:gd name="connsiteY10-546" fmla="*/ 1005224 h 1320800"/>
              <a:gd name="connsiteX11-547" fmla="*/ 63500 w 8826500"/>
              <a:gd name="connsiteY11-548" fmla="*/ 12700 h 1320800"/>
              <a:gd name="connsiteX0-549" fmla="*/ 63500 w 8826500"/>
              <a:gd name="connsiteY0-550" fmla="*/ 12700 h 1320800"/>
              <a:gd name="connsiteX1-551" fmla="*/ 8826500 w 8826500"/>
              <a:gd name="connsiteY1-552" fmla="*/ 0 h 1320800"/>
              <a:gd name="connsiteX2-553" fmla="*/ 8496300 w 8826500"/>
              <a:gd name="connsiteY2-554" fmla="*/ 700424 h 1320800"/>
              <a:gd name="connsiteX3-555" fmla="*/ 6781800 w 8826500"/>
              <a:gd name="connsiteY3-556" fmla="*/ 1206500 h 1320800"/>
              <a:gd name="connsiteX4-557" fmla="*/ 6057900 w 8826500"/>
              <a:gd name="connsiteY4-558" fmla="*/ 1270000 h 1320800"/>
              <a:gd name="connsiteX5-559" fmla="*/ 5080000 w 8826500"/>
              <a:gd name="connsiteY5-560" fmla="*/ 1320800 h 1320800"/>
              <a:gd name="connsiteX6-561" fmla="*/ 4318000 w 8826500"/>
              <a:gd name="connsiteY6-562" fmla="*/ 1295400 h 1320800"/>
              <a:gd name="connsiteX7-563" fmla="*/ 3733800 w 8826500"/>
              <a:gd name="connsiteY7-564" fmla="*/ 1257300 h 1320800"/>
              <a:gd name="connsiteX8-565" fmla="*/ 3098800 w 8826500"/>
              <a:gd name="connsiteY8-566" fmla="*/ 1193800 h 1320800"/>
              <a:gd name="connsiteX9-567" fmla="*/ 1930400 w 8826500"/>
              <a:gd name="connsiteY9-568" fmla="*/ 1092200 h 1320800"/>
              <a:gd name="connsiteX10-569" fmla="*/ 0 w 8826500"/>
              <a:gd name="connsiteY10-570" fmla="*/ 1005224 h 1320800"/>
              <a:gd name="connsiteX11-571" fmla="*/ 63500 w 8826500"/>
              <a:gd name="connsiteY11-572" fmla="*/ 12700 h 1320800"/>
              <a:gd name="connsiteX0-573" fmla="*/ 63500 w 8826500"/>
              <a:gd name="connsiteY0-574" fmla="*/ 12700 h 1320800"/>
              <a:gd name="connsiteX1-575" fmla="*/ 8826500 w 8826500"/>
              <a:gd name="connsiteY1-576" fmla="*/ 0 h 1320800"/>
              <a:gd name="connsiteX2-577" fmla="*/ 8496300 w 8826500"/>
              <a:gd name="connsiteY2-578" fmla="*/ 700424 h 1320800"/>
              <a:gd name="connsiteX3-579" fmla="*/ 6781800 w 8826500"/>
              <a:gd name="connsiteY3-580" fmla="*/ 1206500 h 1320800"/>
              <a:gd name="connsiteX4-581" fmla="*/ 6070600 w 8826500"/>
              <a:gd name="connsiteY4-582" fmla="*/ 1308100 h 1320800"/>
              <a:gd name="connsiteX5-583" fmla="*/ 5080000 w 8826500"/>
              <a:gd name="connsiteY5-584" fmla="*/ 1320800 h 1320800"/>
              <a:gd name="connsiteX6-585" fmla="*/ 4318000 w 8826500"/>
              <a:gd name="connsiteY6-586" fmla="*/ 1295400 h 1320800"/>
              <a:gd name="connsiteX7-587" fmla="*/ 3733800 w 8826500"/>
              <a:gd name="connsiteY7-588" fmla="*/ 1257300 h 1320800"/>
              <a:gd name="connsiteX8-589" fmla="*/ 3098800 w 8826500"/>
              <a:gd name="connsiteY8-590" fmla="*/ 1193800 h 1320800"/>
              <a:gd name="connsiteX9-591" fmla="*/ 1930400 w 8826500"/>
              <a:gd name="connsiteY9-592" fmla="*/ 1092200 h 1320800"/>
              <a:gd name="connsiteX10-593" fmla="*/ 0 w 8826500"/>
              <a:gd name="connsiteY10-594" fmla="*/ 1005224 h 1320800"/>
              <a:gd name="connsiteX11-595" fmla="*/ 63500 w 8826500"/>
              <a:gd name="connsiteY11-596" fmla="*/ 12700 h 1320800"/>
              <a:gd name="connsiteX0-597" fmla="*/ 63500 w 8826500"/>
              <a:gd name="connsiteY0-598" fmla="*/ 12700 h 1320800"/>
              <a:gd name="connsiteX1-599" fmla="*/ 8826500 w 8826500"/>
              <a:gd name="connsiteY1-600" fmla="*/ 0 h 1320800"/>
              <a:gd name="connsiteX2-601" fmla="*/ 8496300 w 8826500"/>
              <a:gd name="connsiteY2-602" fmla="*/ 700424 h 1320800"/>
              <a:gd name="connsiteX3-603" fmla="*/ 6781800 w 8826500"/>
              <a:gd name="connsiteY3-604" fmla="*/ 1206500 h 1320800"/>
              <a:gd name="connsiteX4-605" fmla="*/ 6070600 w 8826500"/>
              <a:gd name="connsiteY4-606" fmla="*/ 1308100 h 1320800"/>
              <a:gd name="connsiteX5-607" fmla="*/ 5080000 w 8826500"/>
              <a:gd name="connsiteY5-608" fmla="*/ 1320800 h 1320800"/>
              <a:gd name="connsiteX6-609" fmla="*/ 4318000 w 8826500"/>
              <a:gd name="connsiteY6-610" fmla="*/ 1295400 h 1320800"/>
              <a:gd name="connsiteX7-611" fmla="*/ 3733800 w 8826500"/>
              <a:gd name="connsiteY7-612" fmla="*/ 1257300 h 1320800"/>
              <a:gd name="connsiteX8-613" fmla="*/ 3098800 w 8826500"/>
              <a:gd name="connsiteY8-614" fmla="*/ 1193800 h 1320800"/>
              <a:gd name="connsiteX9-615" fmla="*/ 1930400 w 8826500"/>
              <a:gd name="connsiteY9-616" fmla="*/ 1092200 h 1320800"/>
              <a:gd name="connsiteX10-617" fmla="*/ 0 w 8826500"/>
              <a:gd name="connsiteY10-618" fmla="*/ 1005224 h 1320800"/>
              <a:gd name="connsiteX11-619" fmla="*/ 63500 w 8826500"/>
              <a:gd name="connsiteY11-620" fmla="*/ 12700 h 1320800"/>
              <a:gd name="connsiteX0-621" fmla="*/ 63500 w 8826500"/>
              <a:gd name="connsiteY0-622" fmla="*/ 12700 h 1320800"/>
              <a:gd name="connsiteX1-623" fmla="*/ 8826500 w 8826500"/>
              <a:gd name="connsiteY1-624" fmla="*/ 0 h 1320800"/>
              <a:gd name="connsiteX2-625" fmla="*/ 8496300 w 8826500"/>
              <a:gd name="connsiteY2-626" fmla="*/ 700424 h 1320800"/>
              <a:gd name="connsiteX3-627" fmla="*/ 6781800 w 8826500"/>
              <a:gd name="connsiteY3-628" fmla="*/ 1206500 h 1320800"/>
              <a:gd name="connsiteX4-629" fmla="*/ 6070600 w 8826500"/>
              <a:gd name="connsiteY4-630" fmla="*/ 1308100 h 1320800"/>
              <a:gd name="connsiteX5-631" fmla="*/ 5080000 w 8826500"/>
              <a:gd name="connsiteY5-632" fmla="*/ 1320800 h 1320800"/>
              <a:gd name="connsiteX6-633" fmla="*/ 4318000 w 8826500"/>
              <a:gd name="connsiteY6-634" fmla="*/ 1295400 h 1320800"/>
              <a:gd name="connsiteX7-635" fmla="*/ 3733800 w 8826500"/>
              <a:gd name="connsiteY7-636" fmla="*/ 1257300 h 1320800"/>
              <a:gd name="connsiteX8-637" fmla="*/ 3098800 w 8826500"/>
              <a:gd name="connsiteY8-638" fmla="*/ 1193800 h 1320800"/>
              <a:gd name="connsiteX9-639" fmla="*/ 1930400 w 8826500"/>
              <a:gd name="connsiteY9-640" fmla="*/ 1092200 h 1320800"/>
              <a:gd name="connsiteX10-641" fmla="*/ 0 w 8826500"/>
              <a:gd name="connsiteY10-642" fmla="*/ 1005224 h 1320800"/>
              <a:gd name="connsiteX11-643" fmla="*/ 63500 w 8826500"/>
              <a:gd name="connsiteY11-644" fmla="*/ 12700 h 1320800"/>
              <a:gd name="connsiteX0-645" fmla="*/ 63500 w 8826500"/>
              <a:gd name="connsiteY0-646" fmla="*/ 12700 h 1320800"/>
              <a:gd name="connsiteX1-647" fmla="*/ 8826500 w 8826500"/>
              <a:gd name="connsiteY1-648" fmla="*/ 0 h 1320800"/>
              <a:gd name="connsiteX2-649" fmla="*/ 8496300 w 8826500"/>
              <a:gd name="connsiteY2-650" fmla="*/ 700424 h 1320800"/>
              <a:gd name="connsiteX3-651" fmla="*/ 6781800 w 8826500"/>
              <a:gd name="connsiteY3-652" fmla="*/ 1206500 h 1320800"/>
              <a:gd name="connsiteX4-653" fmla="*/ 6070600 w 8826500"/>
              <a:gd name="connsiteY4-654" fmla="*/ 1308100 h 1320800"/>
              <a:gd name="connsiteX5-655" fmla="*/ 5080000 w 8826500"/>
              <a:gd name="connsiteY5-656" fmla="*/ 1320800 h 1320800"/>
              <a:gd name="connsiteX6-657" fmla="*/ 4318000 w 8826500"/>
              <a:gd name="connsiteY6-658" fmla="*/ 1295400 h 1320800"/>
              <a:gd name="connsiteX7-659" fmla="*/ 3733800 w 8826500"/>
              <a:gd name="connsiteY7-660" fmla="*/ 1257300 h 1320800"/>
              <a:gd name="connsiteX8-661" fmla="*/ 3098800 w 8826500"/>
              <a:gd name="connsiteY8-662" fmla="*/ 1193800 h 1320800"/>
              <a:gd name="connsiteX9-663" fmla="*/ 1930400 w 8826500"/>
              <a:gd name="connsiteY9-664" fmla="*/ 1092200 h 1320800"/>
              <a:gd name="connsiteX10-665" fmla="*/ 0 w 8826500"/>
              <a:gd name="connsiteY10-666" fmla="*/ 1005224 h 1320800"/>
              <a:gd name="connsiteX11-667" fmla="*/ 63500 w 8826500"/>
              <a:gd name="connsiteY11-668" fmla="*/ 12700 h 1320800"/>
              <a:gd name="connsiteX0-669" fmla="*/ 63500 w 8826500"/>
              <a:gd name="connsiteY0-670" fmla="*/ 12700 h 1320800"/>
              <a:gd name="connsiteX1-671" fmla="*/ 8826500 w 8826500"/>
              <a:gd name="connsiteY1-672" fmla="*/ 0 h 1320800"/>
              <a:gd name="connsiteX2-673" fmla="*/ 8483600 w 8826500"/>
              <a:gd name="connsiteY2-674" fmla="*/ 662324 h 1320800"/>
              <a:gd name="connsiteX3-675" fmla="*/ 6781800 w 8826500"/>
              <a:gd name="connsiteY3-676" fmla="*/ 1206500 h 1320800"/>
              <a:gd name="connsiteX4-677" fmla="*/ 6070600 w 8826500"/>
              <a:gd name="connsiteY4-678" fmla="*/ 1308100 h 1320800"/>
              <a:gd name="connsiteX5-679" fmla="*/ 5080000 w 8826500"/>
              <a:gd name="connsiteY5-680" fmla="*/ 1320800 h 1320800"/>
              <a:gd name="connsiteX6-681" fmla="*/ 4318000 w 8826500"/>
              <a:gd name="connsiteY6-682" fmla="*/ 1295400 h 1320800"/>
              <a:gd name="connsiteX7-683" fmla="*/ 3733800 w 8826500"/>
              <a:gd name="connsiteY7-684" fmla="*/ 1257300 h 1320800"/>
              <a:gd name="connsiteX8-685" fmla="*/ 3098800 w 8826500"/>
              <a:gd name="connsiteY8-686" fmla="*/ 1193800 h 1320800"/>
              <a:gd name="connsiteX9-687" fmla="*/ 1930400 w 8826500"/>
              <a:gd name="connsiteY9-688" fmla="*/ 1092200 h 1320800"/>
              <a:gd name="connsiteX10-689" fmla="*/ 0 w 8826500"/>
              <a:gd name="connsiteY10-690" fmla="*/ 1005224 h 1320800"/>
              <a:gd name="connsiteX11-691" fmla="*/ 63500 w 8826500"/>
              <a:gd name="connsiteY11-692" fmla="*/ 12700 h 1320800"/>
              <a:gd name="connsiteX0-693" fmla="*/ 63500 w 8826500"/>
              <a:gd name="connsiteY0-694" fmla="*/ 12700 h 1320800"/>
              <a:gd name="connsiteX1-695" fmla="*/ 8826500 w 8826500"/>
              <a:gd name="connsiteY1-696" fmla="*/ 0 h 1320800"/>
              <a:gd name="connsiteX2-697" fmla="*/ 8483600 w 8826500"/>
              <a:gd name="connsiteY2-698" fmla="*/ 662324 h 1320800"/>
              <a:gd name="connsiteX3-699" fmla="*/ 6781800 w 8826500"/>
              <a:gd name="connsiteY3-700" fmla="*/ 1206500 h 1320800"/>
              <a:gd name="connsiteX4-701" fmla="*/ 6070600 w 8826500"/>
              <a:gd name="connsiteY4-702" fmla="*/ 1308100 h 1320800"/>
              <a:gd name="connsiteX5-703" fmla="*/ 5080000 w 8826500"/>
              <a:gd name="connsiteY5-704" fmla="*/ 1320800 h 1320800"/>
              <a:gd name="connsiteX6-705" fmla="*/ 4318000 w 8826500"/>
              <a:gd name="connsiteY6-706" fmla="*/ 1295400 h 1320800"/>
              <a:gd name="connsiteX7-707" fmla="*/ 3733800 w 8826500"/>
              <a:gd name="connsiteY7-708" fmla="*/ 1257300 h 1320800"/>
              <a:gd name="connsiteX8-709" fmla="*/ 3098800 w 8826500"/>
              <a:gd name="connsiteY8-710" fmla="*/ 1193800 h 1320800"/>
              <a:gd name="connsiteX9-711" fmla="*/ 1930400 w 8826500"/>
              <a:gd name="connsiteY9-712" fmla="*/ 1092200 h 1320800"/>
              <a:gd name="connsiteX10-713" fmla="*/ 0 w 8826500"/>
              <a:gd name="connsiteY10-714" fmla="*/ 1005224 h 1320800"/>
              <a:gd name="connsiteX11-715" fmla="*/ 63500 w 8826500"/>
              <a:gd name="connsiteY11-716" fmla="*/ 12700 h 1320800"/>
              <a:gd name="connsiteX0-717" fmla="*/ 63500 w 8826500"/>
              <a:gd name="connsiteY0-718" fmla="*/ 12700 h 1320800"/>
              <a:gd name="connsiteX1-719" fmla="*/ 8826500 w 8826500"/>
              <a:gd name="connsiteY1-720" fmla="*/ 0 h 1320800"/>
              <a:gd name="connsiteX2-721" fmla="*/ 8483600 w 8826500"/>
              <a:gd name="connsiteY2-722" fmla="*/ 662324 h 1320800"/>
              <a:gd name="connsiteX3-723" fmla="*/ 6781800 w 8826500"/>
              <a:gd name="connsiteY3-724" fmla="*/ 1206500 h 1320800"/>
              <a:gd name="connsiteX4-725" fmla="*/ 6070600 w 8826500"/>
              <a:gd name="connsiteY4-726" fmla="*/ 1308100 h 1320800"/>
              <a:gd name="connsiteX5-727" fmla="*/ 5080000 w 8826500"/>
              <a:gd name="connsiteY5-728" fmla="*/ 1320800 h 1320800"/>
              <a:gd name="connsiteX6-729" fmla="*/ 4318000 w 8826500"/>
              <a:gd name="connsiteY6-730" fmla="*/ 1295400 h 1320800"/>
              <a:gd name="connsiteX7-731" fmla="*/ 3733800 w 8826500"/>
              <a:gd name="connsiteY7-732" fmla="*/ 1257300 h 1320800"/>
              <a:gd name="connsiteX8-733" fmla="*/ 3098800 w 8826500"/>
              <a:gd name="connsiteY8-734" fmla="*/ 1193800 h 1320800"/>
              <a:gd name="connsiteX9-735" fmla="*/ 1930400 w 8826500"/>
              <a:gd name="connsiteY9-736" fmla="*/ 1092200 h 1320800"/>
              <a:gd name="connsiteX10-737" fmla="*/ 0 w 8826500"/>
              <a:gd name="connsiteY10-738" fmla="*/ 1005224 h 1320800"/>
              <a:gd name="connsiteX11-739" fmla="*/ 63500 w 8826500"/>
              <a:gd name="connsiteY11-740" fmla="*/ 12700 h 1320800"/>
              <a:gd name="connsiteX0-741" fmla="*/ 63500 w 8826500"/>
              <a:gd name="connsiteY0-742" fmla="*/ 12700 h 1320800"/>
              <a:gd name="connsiteX1-743" fmla="*/ 8826500 w 8826500"/>
              <a:gd name="connsiteY1-744" fmla="*/ 0 h 1320800"/>
              <a:gd name="connsiteX2-745" fmla="*/ 8483600 w 8826500"/>
              <a:gd name="connsiteY2-746" fmla="*/ 662324 h 1320800"/>
              <a:gd name="connsiteX3-747" fmla="*/ 6781800 w 8826500"/>
              <a:gd name="connsiteY3-748" fmla="*/ 1206500 h 1320800"/>
              <a:gd name="connsiteX4-749" fmla="*/ 6070600 w 8826500"/>
              <a:gd name="connsiteY4-750" fmla="*/ 1308100 h 1320800"/>
              <a:gd name="connsiteX5-751" fmla="*/ 5080000 w 8826500"/>
              <a:gd name="connsiteY5-752" fmla="*/ 1320800 h 1320800"/>
              <a:gd name="connsiteX6-753" fmla="*/ 4318000 w 8826500"/>
              <a:gd name="connsiteY6-754" fmla="*/ 1295400 h 1320800"/>
              <a:gd name="connsiteX7-755" fmla="*/ 3733800 w 8826500"/>
              <a:gd name="connsiteY7-756" fmla="*/ 1257300 h 1320800"/>
              <a:gd name="connsiteX8-757" fmla="*/ 3098800 w 8826500"/>
              <a:gd name="connsiteY8-758" fmla="*/ 1193800 h 1320800"/>
              <a:gd name="connsiteX9-759" fmla="*/ 1930400 w 8826500"/>
              <a:gd name="connsiteY9-760" fmla="*/ 1092200 h 1320800"/>
              <a:gd name="connsiteX10-761" fmla="*/ 0 w 8826500"/>
              <a:gd name="connsiteY10-762" fmla="*/ 1005224 h 1320800"/>
              <a:gd name="connsiteX11-763" fmla="*/ 63500 w 8826500"/>
              <a:gd name="connsiteY11-764" fmla="*/ 12700 h 1320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61" y="connsiteY5-62"/>
              </a:cxn>
              <a:cxn ang="0">
                <a:pos x="connsiteX6-87" y="connsiteY6-88"/>
              </a:cxn>
              <a:cxn ang="0">
                <a:pos x="connsiteX7-103" y="connsiteY7-104"/>
              </a:cxn>
              <a:cxn ang="0">
                <a:pos x="connsiteX8-121" y="connsiteY8-122"/>
              </a:cxn>
              <a:cxn ang="0">
                <a:pos x="connsiteX9-141" y="connsiteY9-142"/>
              </a:cxn>
              <a:cxn ang="0">
                <a:pos x="connsiteX10-163" y="connsiteY10-164"/>
              </a:cxn>
              <a:cxn ang="0">
                <a:pos x="connsiteX11-187" y="connsiteY11-188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700" b="1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anose="020B7200000000000000" pitchFamily="34" charset="0"/>
                <a:ea typeface="Times New Roman" panose="02020603050405020304" charset="0"/>
                <a:cs typeface="Times New Roman" panose="02020603050405020304" charset="0"/>
              </a:rPr>
              <a:t>28</a:t>
            </a:r>
            <a:endParaRPr lang="en-US" sz="5300" b="1">
              <a:solidFill>
                <a:srgbClr val="1BBF23"/>
              </a:solidFill>
              <a:latin typeface=".VnCooper" panose="020B7200000000000000" pitchFamily="3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Nhận biết</a:t>
              </a:r>
              <a:endParaRPr lang="en-US" sz="37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Times New Roman" panose="02020603050405020304" charset="0"/>
                  <a:cs typeface="Times New Roman" panose="0202060305040502030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65406" y="5410200"/>
            <a:ext cx="12246294" cy="1600200"/>
            <a:chOff x="695008" y="5406639"/>
            <a:chExt cx="10717370" cy="1600200"/>
          </a:xfrm>
        </p:grpSpPr>
        <p:sp>
          <p:nvSpPr>
            <p:cNvPr id="34" name="Title 1"/>
            <p:cNvSpPr txBox="1"/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 smtClean="0"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Thời gian qu</a:t>
              </a:r>
              <a:r>
                <a:rPr lang="en-US" sz="6000" b="1" smtClean="0">
                  <a:solidFill>
                    <a:srgbClr val="FF0000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y</a:t>
              </a:r>
              <a:r>
                <a:rPr lang="en-US" sz="6000" b="1" smtClean="0"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 hơn vàng bạc.</a:t>
              </a:r>
              <a:endParaRPr lang="en-US" sz="6000" b="1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" name="Title 1"/>
            <p:cNvSpPr txBox="1"/>
            <p:nvPr/>
          </p:nvSpPr>
          <p:spPr>
            <a:xfrm>
              <a:off x="4986496" y="5505751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 smtClean="0"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́</a:t>
              </a:r>
              <a:endParaRPr lang="en-US" sz="6000" b="1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5" name="Title 1"/>
          <p:cNvSpPr txBox="1"/>
          <p:nvPr/>
        </p:nvSpPr>
        <p:spPr>
          <a:xfrm>
            <a:off x="107854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Y   y</a:t>
            </a:r>
            <a:endParaRPr lang="en-US" sz="8800" b="1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5336262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y</a:t>
            </a:r>
            <a:endParaRPr lang="en-US" sz="880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3924431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8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qu</a:t>
            </a:r>
            <a:endParaRPr lang="en-US" sz="8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6121244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880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y</a:t>
            </a:r>
            <a:endParaRPr lang="en-US" sz="880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3925738" y="34534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8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quý</a:t>
            </a:r>
            <a:endParaRPr lang="en-US" sz="8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69559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quy</a:t>
            </a:r>
            <a:endParaRPr lang="en-US" sz="80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2204851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quỳ</a:t>
            </a:r>
            <a:endParaRPr lang="en-US" sz="80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4316112" y="5356201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quý</a:t>
            </a:r>
            <a:endParaRPr lang="en-US" sz="80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Title 1"/>
          <p:cNvSpPr txBox="1"/>
          <p:nvPr/>
        </p:nvSpPr>
        <p:spPr>
          <a:xfrm>
            <a:off x="6133959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quỹ</a:t>
            </a:r>
            <a:endParaRPr lang="en-US" sz="80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8048989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quỵ</a:t>
            </a:r>
            <a:endParaRPr lang="en-US" sz="80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itle 1"/>
          <p:cNvSpPr txBox="1"/>
          <p:nvPr/>
        </p:nvSpPr>
        <p:spPr>
          <a:xfrm>
            <a:off x="9949506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ý</a:t>
            </a:r>
            <a:endParaRPr lang="en-US" sz="80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Title 1"/>
          <p:cNvSpPr txBox="1"/>
          <p:nvPr/>
        </p:nvSpPr>
        <p:spPr>
          <a:xfrm>
            <a:off x="889612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y</a:t>
            </a:r>
            <a:endParaRPr lang="en-US" sz="800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Title 1"/>
          <p:cNvSpPr txBox="1"/>
          <p:nvPr/>
        </p:nvSpPr>
        <p:spPr>
          <a:xfrm>
            <a:off x="3023212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y</a:t>
            </a:r>
            <a:endParaRPr lang="en-US" sz="800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Title 1"/>
          <p:cNvSpPr txBox="1"/>
          <p:nvPr/>
        </p:nvSpPr>
        <p:spPr>
          <a:xfrm>
            <a:off x="4952433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y</a:t>
            </a:r>
            <a:endParaRPr lang="en-US" sz="800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Đọc</a:t>
              </a:r>
              <a:endParaRPr lang="en-US" sz="48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Times New Roman" panose="02020603050405020304" charset="0"/>
                  <a:cs typeface="Times New Roman" panose="0202060305040502030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5" name="Title 1"/>
          <p:cNvSpPr txBox="1"/>
          <p:nvPr/>
        </p:nvSpPr>
        <p:spPr>
          <a:xfrm>
            <a:off x="5886330" y="367539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y</a:t>
            </a:r>
            <a:endParaRPr lang="en-US" sz="880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Title 1"/>
          <p:cNvSpPr txBox="1"/>
          <p:nvPr/>
        </p:nvSpPr>
        <p:spPr>
          <a:xfrm>
            <a:off x="6962661" y="51738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y</a:t>
            </a:r>
            <a:endParaRPr lang="en-US" sz="800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Title 1"/>
          <p:cNvSpPr txBox="1"/>
          <p:nvPr/>
        </p:nvSpPr>
        <p:spPr>
          <a:xfrm>
            <a:off x="8876098" y="517840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y</a:t>
            </a:r>
            <a:endParaRPr lang="en-US" sz="800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Title 1"/>
          <p:cNvSpPr txBox="1"/>
          <p:nvPr/>
        </p:nvSpPr>
        <p:spPr>
          <a:xfrm>
            <a:off x="10213543" y="51738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y</a:t>
            </a:r>
            <a:endParaRPr lang="en-US" sz="800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5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>
            <a:fillRect/>
          </a:stretch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>
            <a:fillRect/>
          </a:stretch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>
            <a:fillRect/>
          </a:stretch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WPS Presentation</Application>
  <PresentationFormat>Custom</PresentationFormat>
  <Paragraphs>150</Paragraphs>
  <Slides>34</Slides>
  <Notes>15</Notes>
  <HiddenSlides>0</HiddenSlides>
  <MMClips>2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4" baseType="lpstr">
      <vt:lpstr>Arial</vt:lpstr>
      <vt:lpstr>SimSun</vt:lpstr>
      <vt:lpstr>Wingdings</vt:lpstr>
      <vt:lpstr>Arial-Rounded</vt:lpstr>
      <vt:lpstr>AvantGarde</vt:lpstr>
      <vt:lpstr>Segoe Print</vt:lpstr>
      <vt:lpstr>.VnArial</vt:lpstr>
      <vt:lpstr>Arial Rounded MT Bold</vt:lpstr>
      <vt:lpstr>HP001 4 hàng</vt:lpstr>
      <vt:lpstr>Arrus-Black</vt:lpstr>
      <vt:lpstr>.VnCooper</vt:lpstr>
      <vt:lpstr>DomCasual</vt:lpstr>
      <vt:lpstr>Microsoft YaHei</vt:lpstr>
      <vt:lpstr>Arial Unicode MS</vt:lpstr>
      <vt:lpstr>Calibri</vt:lpstr>
      <vt:lpstr>HP001 TD 4H</vt:lpstr>
      <vt:lpstr>HP001 4H</vt:lpstr>
      <vt:lpstr>Bandit</vt:lpstr>
      <vt:lpstr>Times New Roman</vt:lpstr>
      <vt:lpstr>Office Theme</vt:lpstr>
      <vt:lpstr>TIẾNG VIỆT 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Thư giãn nào!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Dương Khánh Vân</cp:lastModifiedBy>
  <cp:revision>168</cp:revision>
  <dcterms:created xsi:type="dcterms:W3CDTF">2021-05-08T14:00:00Z</dcterms:created>
  <dcterms:modified xsi:type="dcterms:W3CDTF">2025-06-02T06:56:19Z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0F4A28E5FEE1414781122570831F7AAD_13</vt:lpwstr>
  </property>
  <property fmtid="{D5CDD505-2E9C-101B-9397-08002B2CF9AE}" pid="3" name="KSOProductBuildVer">
    <vt:lpwstr>1033-12.2.0.21179</vt:lpwstr>
  </property>
</Properties>
</file>