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7"/>
  </p:handoutMasterIdLst>
  <p:sldIdLst>
    <p:sldId id="257" r:id="rId3"/>
    <p:sldId id="295" r:id="rId5"/>
    <p:sldId id="259" r:id="rId6"/>
    <p:sldId id="260" r:id="rId7"/>
    <p:sldId id="306" r:id="rId8"/>
    <p:sldId id="262" r:id="rId9"/>
    <p:sldId id="263" r:id="rId10"/>
    <p:sldId id="282" r:id="rId11"/>
    <p:sldId id="283" r:id="rId12"/>
    <p:sldId id="284" r:id="rId13"/>
    <p:sldId id="285" r:id="rId14"/>
    <p:sldId id="318" r:id="rId15"/>
    <p:sldId id="264" r:id="rId16"/>
    <p:sldId id="266" r:id="rId17"/>
    <p:sldId id="267" r:id="rId18"/>
    <p:sldId id="278" r:id="rId19"/>
    <p:sldId id="290" r:id="rId20"/>
    <p:sldId id="291" r:id="rId21"/>
    <p:sldId id="268" r:id="rId22"/>
    <p:sldId id="279" r:id="rId23"/>
    <p:sldId id="286" r:id="rId24"/>
    <p:sldId id="303" r:id="rId25"/>
    <p:sldId id="304" r:id="rId26"/>
    <p:sldId id="270" r:id="rId27"/>
    <p:sldId id="289" r:id="rId28"/>
    <p:sldId id="271" r:id="rId29"/>
    <p:sldId id="272" r:id="rId30"/>
    <p:sldId id="320" r:id="rId31"/>
    <p:sldId id="273" r:id="rId32"/>
    <p:sldId id="274" r:id="rId33"/>
    <p:sldId id="307" r:id="rId34"/>
    <p:sldId id="312" r:id="rId35"/>
    <p:sldId id="309" r:id="rId36"/>
    <p:sldId id="310" r:id="rId37"/>
    <p:sldId id="311" r:id="rId38"/>
    <p:sldId id="317" r:id="rId39"/>
    <p:sldId id="313" r:id="rId40"/>
    <p:sldId id="314" r:id="rId41"/>
    <p:sldId id="316" r:id="rId42"/>
    <p:sldId id="315" r:id="rId43"/>
    <p:sldId id="275" r:id="rId44"/>
    <p:sldId id="319" r:id="rId45"/>
    <p:sldId id="277" r:id="rId46"/>
  </p:sldIdLst>
  <p:sldSz cx="1216152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91281" autoAdjust="0"/>
  </p:normalViewPr>
  <p:slideViewPr>
    <p:cSldViewPr>
      <p:cViewPr>
        <p:scale>
          <a:sx n="50" d="100"/>
          <a:sy n="50" d="100"/>
        </p:scale>
        <p:origin x="-1002" y="-456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4260" y="401991"/>
            <a:ext cx="10773000" cy="790020"/>
          </a:xfrm>
        </p:spPr>
        <p:txBody>
          <a:bodyPr/>
          <a:lstStyle>
            <a:lvl1pPr algn="ctr">
              <a:defRPr sz="319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6.png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30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34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35.png"/><Relationship Id="rId2" Type="http://schemas.microsoft.com/office/2007/relationships/media" Target="../media/media4.wmv"/><Relationship Id="rId1" Type="http://schemas.openxmlformats.org/officeDocument/2006/relationships/video" Target="../media/media4.wmv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Relationship Id="rId3" Type="http://schemas.microsoft.com/office/2007/relationships/hdphoto" Target="../media/image32.wdp"/><Relationship Id="rId2" Type="http://schemas.openxmlformats.org/officeDocument/2006/relationships/image" Target="../media/image33.pn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/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6640" y="1254760"/>
            <a:ext cx="9668510" cy="132588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ea typeface="AvantGarde" pitchFamily="2" charset="0"/>
                <a:cs typeface="+mj-lt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ea typeface="AvantGarde" pitchFamily="2" charset="0"/>
                <a:cs typeface="+mj-lt"/>
              </a:rPr>
              <a:t>VIỆT 1</a:t>
            </a:r>
            <a:endParaRPr lang="en-US" sz="10600" b="1">
              <a:solidFill>
                <a:schemeClr val="bg1"/>
              </a:solidFill>
              <a:ea typeface="AvantGarde" pitchFamily="2" charset="0"/>
              <a:cs typeface="+mj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xe lu</a:t>
            </a:r>
            <a:endParaRPr lang="en-US" sz="9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9787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96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>
            <a:fillRect/>
          </a:stretch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thị xã</a:t>
            </a:r>
            <a:endParaRPr lang="en-US" sz="9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511598" y="543950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96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>
            <a:fillRect/>
          </a:stretch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>
            <a:fillRect/>
          </a:stretch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32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Ȫ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Hướng dẫn viết bảng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7126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ɚ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229" y="482283"/>
            <a:ext cx="12040393" cy="447738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8971" y="98980"/>
            <a:ext cx="12040393" cy="45280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14400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anose="020B0603050302020204" pitchFamily="34" charset="0"/>
              </a:rPr>
              <a:t> vở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1838" y="-82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823" y="-12525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579" y="-304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90814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anose="020B0603050302020204" pitchFamily="34" charset="0"/>
              </a:rPr>
              <a:t>Κ;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4488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269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Viết vở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Khởi động</a:t>
              </a:r>
              <a:endParaRPr lang="en-US" sz="37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Title 1"/>
          <p:cNvSpPr txBox="1"/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pha trà</a:t>
            </a:r>
            <a:endParaRPr lang="en-US" sz="6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phố cổ</a:t>
            </a:r>
            <a:endParaRPr lang="en-US" sz="6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quê nhà</a:t>
            </a:r>
            <a:endParaRPr lang="en-US" sz="6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quả khế</a:t>
            </a:r>
            <a:endParaRPr lang="en-US" sz="6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rPr>
              <a:t>1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rPr>
              <a:t>4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>
            <a:fillRect/>
          </a:stretch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>
            <a:fillRect/>
          </a:stretch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>
            <a:fillRect/>
          </a:stretch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>
            <a:fillRect/>
          </a:stretch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>
            <a:fillRect/>
          </a:stretch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Viết vở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948823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</a:rPr>
              <a:t> vở </a:t>
            </a:r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ω≥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Viết vở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3919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 smtClean="0">
                <a:solidFill>
                  <a:srgbClr val="FF0000"/>
                </a:solidFill>
                <a:latin typeface="HP001 4 hàng" panose="020B0603050302020204" pitchFamily="34" charset="0"/>
              </a:rPr>
              <a:t>Κ;</a:t>
            </a:r>
            <a:r>
              <a:rPr lang="en-US" sz="18000" smtClean="0">
                <a:solidFill>
                  <a:srgbClr val="FF0000"/>
                </a:solidFill>
                <a:latin typeface="HP001 4 hàng" panose="020B0603050302020204" pitchFamily="34" charset="0"/>
              </a:rPr>
              <a:t> lu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3710" y="152400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3008" y="-232857"/>
            <a:ext cx="119974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967707" y="2238423"/>
            <a:ext cx="1375806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anose="020B0603050302020204" pitchFamily="34" charset="0"/>
              </a:rPr>
              <a:t> vở </a:t>
            </a:r>
            <a:r>
              <a:rPr lang="el-GR" sz="28700">
                <a:solidFill>
                  <a:srgbClr val="FF0000"/>
                </a:solidFill>
                <a:latin typeface="HP001 4 hàng" panose="020B0603050302020204" pitchFamily="34" charset="0"/>
              </a:rPr>
              <a:t>ω≥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4526"/>
            <a:ext cx="2709556" cy="1712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963" y="-12398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6719" y="-292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519" y="-965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259" y="-2946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978" y="-812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1.48148E-6 L 0.00744 -0.01898 L 0.01749 -0.03796 L 0.02872 -0.05115 L 0.04073 -0.05555 L 0.04947 -0.05231 L 0.05509 -0.04004 L 0.05757 -0.01898 L 0.05952 0.01667 L 0.06005 0.07222 L 0.06514 0.10764 L 0.07453 0.13218 L 0.0902 0.14537 L 0.10208 0.14537 L 0.11526 0.13334 L 0.12583 0.11551 L 0.13784 0.0676 L 0.1428 0.02222 L 0.14032 -0.02014 L 0.12897 -0.04907 L 0.12153 -0.05347 L 0.11461 -0.03889 L 0.11461 -0.01111 L 0.11957 0.01991 L 0.12466 0.03542 L 0.13654 0.05556 L 0.15781 0.06991 L 0.17413 0.07107 L 0.1911 0.0676 L 0.2099 0.05764 L 0.22112 0.04537 L 0.23182 0.02222 L 0.23678 -0.00231 L 0.23496 -0.0324 L 0.22804 -0.04791 L 0.21486 -0.05555 L 0.19919 -0.04676 L 0.19045 -0.03796 L 0.18353 -0.02893 L 0.17478 -0.00463 L 0.16786 0.02778 L 0.16656 0.04537 L 0.16786 0.07778 L 0.17413 0.1088 L 0.18288 0.12778 L 0.19423 0.14213 L 0.20676 0.14537 L 0.22608 0.13982 L 0.24057 0.12778 L 0.25375 0.10209 " pathEditMode="relative" ptsTypes="AAAAAAAAAAAAAAAAAAAAAAAAAAAAAAAAAAAAAAAAAAAAAAAAAA">
                                      <p:cBhvr>
                                        <p:cTn id="46" dur="1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1.48148E-6 L 0.00053 -0.00834 L 0.0047 -0.01667 L 0.01045 -0.02222 L 0.01932 -0.0176 L 0.02507 -0.00648 L 0.03081 0.00092 L 0.03499 0.00092 L 0.04021 -0.00834 L 0.04335 -0.01852 " pathEditMode="relative" ptsTypes="AAAAAAAAAA">
                                      <p:cBhvr>
                                        <p:cTn id="5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88801" y="2238423"/>
            <a:ext cx="131294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anose="020B0603050302020204" pitchFamily="34" charset="0"/>
              </a:rPr>
              <a:t>Κ;</a:t>
            </a:r>
            <a:r>
              <a:rPr lang="en-US" sz="28700">
                <a:solidFill>
                  <a:srgbClr val="FF0000"/>
                </a:solidFill>
                <a:latin typeface="HP001 4 hàng" panose="020B0603050302020204" pitchFamily="34" charset="0"/>
              </a:rPr>
              <a:t> lu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92185"/>
            <a:ext cx="2709556" cy="171234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55279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332" y="-605507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77" y="-652450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6116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891" y="-678739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87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4468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665" y="533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59259E-6 L 0.04204 -0.14004 L 0.06827 -0.23333 L 0.08146 -0.2912 L 0.08772 -0.3412 L 0.08903 -0.38333 L 0.08524 -0.40555 L 0.0808 -0.41782 L 0.07454 -0.42338 L 0.06893 -0.42338 L 0.06018 -0.41666 L 0.04948 -0.40115 L 0.04452 -0.38009 L 0.03694 -0.3456 L 0.03381 -0.29236 L 0.03316 -0.17685 L 0.03446 -0.01574 L 0.0376 0.02778 L 0.04321 0.0632 L 0.05196 0.08542 L 0.06449 0.09769 L 0.07454 0.09653 L 0.09333 0.08773 L 0.10835 0.05093 L 0.11592 0.00556 L 0.12779 -0.05231 L 0.13341 -0.11018 L 0.13406 0.04769 L 0.13602 0.07222 L 0.14098 0.08426 C 0.14829 0.09236 0.14516 0.09213 0.14907 0.09213 L 0.16108 0.09537 L 0.17674 0.08658 L 0.19358 0.05209 L 0.20429 0.01111 L 0.21368 -0.03565 L 0.21551 -0.10903 L 0.21486 0.05996 L 0.2193 0.08218 L 0.22491 0.09213 L 0.23627 0.09653 L 0.24749 0.08773 L 0.25754 0.06667 L 0.27007 0.02986 L 0.27882 -0.01018 " pathEditMode="relative" ptsTypes="AAAAAAAAAAAAAAAAAAAAAAAAAAAAAfAAAAAAAAAAAAAAA">
                                      <p:cBhvr>
                                        <p:cTn id="35" dur="1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>
            <a:fillRect/>
          </a:stretch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>
            <a:fillRect/>
          </a:stretch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>
            <a:fillRect/>
          </a:stretch>
        </p:blipFill>
        <p:spPr bwMode="auto">
          <a:xfrm>
            <a:off x="3337719" y="809624"/>
            <a:ext cx="4953000" cy="52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>
            <a:fillRect/>
          </a:stretch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	Nghỉ hè, bố mẹ cho Hà về quê. Quê hà là xứ sở của dừa.</a:t>
            </a:r>
            <a:endParaRPr lang="en-US" sz="5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461294" y="55626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50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Đọc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Title 1"/>
          <p:cNvSpPr txBox="1"/>
          <p:nvPr/>
        </p:nvSpPr>
        <p:spPr>
          <a:xfrm>
            <a:off x="7668513" y="49546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50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về</a:t>
            </a:r>
            <a:endParaRPr lang="en-US" sz="9600" smtClean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xứ</a:t>
            </a:r>
            <a:endParaRPr lang="en-US" sz="9600" smtClean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	Nghỉ hè, bố mẹ cho Hà về quê. Quê hà là xứ sở của dừa.</a:t>
            </a:r>
            <a:endParaRPr lang="en-US" sz="5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>
            <a:fillRect/>
          </a:stretch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-1" fmla="*/ 63500 w 9207500"/>
              <a:gd name="connsiteY0-2" fmla="*/ 0 h 1373524"/>
              <a:gd name="connsiteX1-3" fmla="*/ 9207500 w 9207500"/>
              <a:gd name="connsiteY1-4" fmla="*/ 0 h 1373524"/>
              <a:gd name="connsiteX2-5" fmla="*/ 9207500 w 9207500"/>
              <a:gd name="connsiteY2-6" fmla="*/ 1373524 h 1373524"/>
              <a:gd name="connsiteX3-7" fmla="*/ 0 w 9207500"/>
              <a:gd name="connsiteY3-8" fmla="*/ 992524 h 1373524"/>
              <a:gd name="connsiteX4-9" fmla="*/ 63500 w 9207500"/>
              <a:gd name="connsiteY4-10" fmla="*/ 0 h 1373524"/>
              <a:gd name="connsiteX0-11" fmla="*/ 63500 w 9207500"/>
              <a:gd name="connsiteY0-12" fmla="*/ 0 h 1373524"/>
              <a:gd name="connsiteX1-13" fmla="*/ 9207500 w 9207500"/>
              <a:gd name="connsiteY1-14" fmla="*/ 0 h 1373524"/>
              <a:gd name="connsiteX2-15" fmla="*/ 9207500 w 9207500"/>
              <a:gd name="connsiteY2-16" fmla="*/ 1373524 h 1373524"/>
              <a:gd name="connsiteX3-17" fmla="*/ 0 w 9207500"/>
              <a:gd name="connsiteY3-18" fmla="*/ 992524 h 1373524"/>
              <a:gd name="connsiteX4-19" fmla="*/ 63500 w 9207500"/>
              <a:gd name="connsiteY4-20" fmla="*/ 0 h 1373524"/>
              <a:gd name="connsiteX0-21" fmla="*/ 63500 w 9207500"/>
              <a:gd name="connsiteY0-22" fmla="*/ 0 h 1373524"/>
              <a:gd name="connsiteX1-23" fmla="*/ 9207500 w 9207500"/>
              <a:gd name="connsiteY1-24" fmla="*/ 0 h 1373524"/>
              <a:gd name="connsiteX2-25" fmla="*/ 9207500 w 9207500"/>
              <a:gd name="connsiteY2-26" fmla="*/ 1373524 h 1373524"/>
              <a:gd name="connsiteX3-27" fmla="*/ 0 w 9207500"/>
              <a:gd name="connsiteY3-28" fmla="*/ 992524 h 1373524"/>
              <a:gd name="connsiteX4-29" fmla="*/ 63500 w 9207500"/>
              <a:gd name="connsiteY4-30" fmla="*/ 0 h 1373524"/>
              <a:gd name="connsiteX0-31" fmla="*/ 63500 w 9207500"/>
              <a:gd name="connsiteY0-32" fmla="*/ 0 h 1373524"/>
              <a:gd name="connsiteX1-33" fmla="*/ 9207500 w 9207500"/>
              <a:gd name="connsiteY1-34" fmla="*/ 0 h 1373524"/>
              <a:gd name="connsiteX2-35" fmla="*/ 9207500 w 9207500"/>
              <a:gd name="connsiteY2-36" fmla="*/ 1373524 h 1373524"/>
              <a:gd name="connsiteX3-37" fmla="*/ 0 w 9207500"/>
              <a:gd name="connsiteY3-38" fmla="*/ 992524 h 1373524"/>
              <a:gd name="connsiteX4-39" fmla="*/ 63500 w 9207500"/>
              <a:gd name="connsiteY4-40" fmla="*/ 0 h 1373524"/>
              <a:gd name="connsiteX0-41" fmla="*/ 63500 w 9207500"/>
              <a:gd name="connsiteY0-42" fmla="*/ 0 h 1373524"/>
              <a:gd name="connsiteX1-43" fmla="*/ 9207500 w 9207500"/>
              <a:gd name="connsiteY1-44" fmla="*/ 0 h 1373524"/>
              <a:gd name="connsiteX2-45" fmla="*/ 9207500 w 9207500"/>
              <a:gd name="connsiteY2-46" fmla="*/ 1373524 h 1373524"/>
              <a:gd name="connsiteX3-47" fmla="*/ 1905000 w 9207500"/>
              <a:gd name="connsiteY3-48" fmla="*/ 1143000 h 1373524"/>
              <a:gd name="connsiteX4-49" fmla="*/ 0 w 9207500"/>
              <a:gd name="connsiteY4-50" fmla="*/ 992524 h 1373524"/>
              <a:gd name="connsiteX5" fmla="*/ 63500 w 9207500"/>
              <a:gd name="connsiteY5" fmla="*/ 0 h 1373524"/>
              <a:gd name="connsiteX0-51" fmla="*/ 63500 w 9207500"/>
              <a:gd name="connsiteY0-52" fmla="*/ 0 h 1373524"/>
              <a:gd name="connsiteX1-53" fmla="*/ 9207500 w 9207500"/>
              <a:gd name="connsiteY1-54" fmla="*/ 0 h 1373524"/>
              <a:gd name="connsiteX2-55" fmla="*/ 9207500 w 9207500"/>
              <a:gd name="connsiteY2-56" fmla="*/ 1373524 h 1373524"/>
              <a:gd name="connsiteX3-57" fmla="*/ 1930400 w 9207500"/>
              <a:gd name="connsiteY3-58" fmla="*/ 1079500 h 1373524"/>
              <a:gd name="connsiteX4-59" fmla="*/ 0 w 9207500"/>
              <a:gd name="connsiteY4-60" fmla="*/ 992524 h 1373524"/>
              <a:gd name="connsiteX5-61" fmla="*/ 63500 w 9207500"/>
              <a:gd name="connsiteY5-62" fmla="*/ 0 h 1373524"/>
              <a:gd name="connsiteX0-63" fmla="*/ 63500 w 9207500"/>
              <a:gd name="connsiteY0-64" fmla="*/ 0 h 1373524"/>
              <a:gd name="connsiteX1-65" fmla="*/ 9207500 w 9207500"/>
              <a:gd name="connsiteY1-66" fmla="*/ 0 h 1373524"/>
              <a:gd name="connsiteX2-67" fmla="*/ 9207500 w 9207500"/>
              <a:gd name="connsiteY2-68" fmla="*/ 1373524 h 1373524"/>
              <a:gd name="connsiteX3-69" fmla="*/ 3098800 w 9207500"/>
              <a:gd name="connsiteY3-70" fmla="*/ 1181100 h 1373524"/>
              <a:gd name="connsiteX4-71" fmla="*/ 1930400 w 9207500"/>
              <a:gd name="connsiteY4-72" fmla="*/ 1079500 h 1373524"/>
              <a:gd name="connsiteX5-73" fmla="*/ 0 w 9207500"/>
              <a:gd name="connsiteY5-74" fmla="*/ 992524 h 1373524"/>
              <a:gd name="connsiteX6" fmla="*/ 63500 w 9207500"/>
              <a:gd name="connsiteY6" fmla="*/ 0 h 1373524"/>
              <a:gd name="connsiteX0-75" fmla="*/ 63500 w 9207500"/>
              <a:gd name="connsiteY0-76" fmla="*/ 0 h 1373524"/>
              <a:gd name="connsiteX1-77" fmla="*/ 9207500 w 9207500"/>
              <a:gd name="connsiteY1-78" fmla="*/ 0 h 1373524"/>
              <a:gd name="connsiteX2-79" fmla="*/ 9207500 w 9207500"/>
              <a:gd name="connsiteY2-80" fmla="*/ 1373524 h 1373524"/>
              <a:gd name="connsiteX3-81" fmla="*/ 3733800 w 9207500"/>
              <a:gd name="connsiteY3-82" fmla="*/ 1244600 h 1373524"/>
              <a:gd name="connsiteX4-83" fmla="*/ 3098800 w 9207500"/>
              <a:gd name="connsiteY4-84" fmla="*/ 1181100 h 1373524"/>
              <a:gd name="connsiteX5-85" fmla="*/ 1930400 w 9207500"/>
              <a:gd name="connsiteY5-86" fmla="*/ 1079500 h 1373524"/>
              <a:gd name="connsiteX6-87" fmla="*/ 0 w 9207500"/>
              <a:gd name="connsiteY6-88" fmla="*/ 992524 h 1373524"/>
              <a:gd name="connsiteX7" fmla="*/ 63500 w 9207500"/>
              <a:gd name="connsiteY7" fmla="*/ 0 h 1373524"/>
              <a:gd name="connsiteX0-89" fmla="*/ 63500 w 9207500"/>
              <a:gd name="connsiteY0-90" fmla="*/ 0 h 1373524"/>
              <a:gd name="connsiteX1-91" fmla="*/ 9207500 w 9207500"/>
              <a:gd name="connsiteY1-92" fmla="*/ 0 h 1373524"/>
              <a:gd name="connsiteX2-93" fmla="*/ 9207500 w 9207500"/>
              <a:gd name="connsiteY2-94" fmla="*/ 1373524 h 1373524"/>
              <a:gd name="connsiteX3-95" fmla="*/ 4318000 w 9207500"/>
              <a:gd name="connsiteY3-96" fmla="*/ 1282700 h 1373524"/>
              <a:gd name="connsiteX4-97" fmla="*/ 3733800 w 9207500"/>
              <a:gd name="connsiteY4-98" fmla="*/ 1244600 h 1373524"/>
              <a:gd name="connsiteX5-99" fmla="*/ 3098800 w 9207500"/>
              <a:gd name="connsiteY5-100" fmla="*/ 1181100 h 1373524"/>
              <a:gd name="connsiteX6-101" fmla="*/ 1930400 w 9207500"/>
              <a:gd name="connsiteY6-102" fmla="*/ 1079500 h 1373524"/>
              <a:gd name="connsiteX7-103" fmla="*/ 0 w 9207500"/>
              <a:gd name="connsiteY7-104" fmla="*/ 992524 h 1373524"/>
              <a:gd name="connsiteX8" fmla="*/ 63500 w 9207500"/>
              <a:gd name="connsiteY8" fmla="*/ 0 h 1373524"/>
              <a:gd name="connsiteX0-105" fmla="*/ 63500 w 9207500"/>
              <a:gd name="connsiteY0-106" fmla="*/ 0 h 1373524"/>
              <a:gd name="connsiteX1-107" fmla="*/ 9207500 w 9207500"/>
              <a:gd name="connsiteY1-108" fmla="*/ 0 h 1373524"/>
              <a:gd name="connsiteX2-109" fmla="*/ 9207500 w 9207500"/>
              <a:gd name="connsiteY2-110" fmla="*/ 1373524 h 1373524"/>
              <a:gd name="connsiteX3-111" fmla="*/ 5080000 w 9207500"/>
              <a:gd name="connsiteY3-112" fmla="*/ 1308100 h 1373524"/>
              <a:gd name="connsiteX4-113" fmla="*/ 4318000 w 9207500"/>
              <a:gd name="connsiteY4-114" fmla="*/ 1282700 h 1373524"/>
              <a:gd name="connsiteX5-115" fmla="*/ 3733800 w 9207500"/>
              <a:gd name="connsiteY5-116" fmla="*/ 1244600 h 1373524"/>
              <a:gd name="connsiteX6-117" fmla="*/ 3098800 w 9207500"/>
              <a:gd name="connsiteY6-118" fmla="*/ 1181100 h 1373524"/>
              <a:gd name="connsiteX7-119" fmla="*/ 1930400 w 9207500"/>
              <a:gd name="connsiteY7-120" fmla="*/ 1079500 h 1373524"/>
              <a:gd name="connsiteX8-121" fmla="*/ 0 w 9207500"/>
              <a:gd name="connsiteY8-122" fmla="*/ 992524 h 1373524"/>
              <a:gd name="connsiteX9" fmla="*/ 63500 w 9207500"/>
              <a:gd name="connsiteY9" fmla="*/ 0 h 1373524"/>
              <a:gd name="connsiteX0-123" fmla="*/ 63500 w 9207500"/>
              <a:gd name="connsiteY0-124" fmla="*/ 0 h 1373524"/>
              <a:gd name="connsiteX1-125" fmla="*/ 9207500 w 9207500"/>
              <a:gd name="connsiteY1-126" fmla="*/ 0 h 1373524"/>
              <a:gd name="connsiteX2-127" fmla="*/ 9207500 w 9207500"/>
              <a:gd name="connsiteY2-128" fmla="*/ 1373524 h 1373524"/>
              <a:gd name="connsiteX3-129" fmla="*/ 6070600 w 9207500"/>
              <a:gd name="connsiteY3-130" fmla="*/ 1270000 h 1373524"/>
              <a:gd name="connsiteX4-131" fmla="*/ 5080000 w 9207500"/>
              <a:gd name="connsiteY4-132" fmla="*/ 1308100 h 1373524"/>
              <a:gd name="connsiteX5-133" fmla="*/ 4318000 w 9207500"/>
              <a:gd name="connsiteY5-134" fmla="*/ 1282700 h 1373524"/>
              <a:gd name="connsiteX6-135" fmla="*/ 3733800 w 9207500"/>
              <a:gd name="connsiteY6-136" fmla="*/ 1244600 h 1373524"/>
              <a:gd name="connsiteX7-137" fmla="*/ 3098800 w 9207500"/>
              <a:gd name="connsiteY7-138" fmla="*/ 1181100 h 1373524"/>
              <a:gd name="connsiteX8-139" fmla="*/ 1930400 w 9207500"/>
              <a:gd name="connsiteY8-140" fmla="*/ 1079500 h 1373524"/>
              <a:gd name="connsiteX9-141" fmla="*/ 0 w 9207500"/>
              <a:gd name="connsiteY9-142" fmla="*/ 992524 h 1373524"/>
              <a:gd name="connsiteX10" fmla="*/ 63500 w 9207500"/>
              <a:gd name="connsiteY10" fmla="*/ 0 h 1373524"/>
              <a:gd name="connsiteX0-143" fmla="*/ 63500 w 9207500"/>
              <a:gd name="connsiteY0-144" fmla="*/ 0 h 1436045"/>
              <a:gd name="connsiteX1-145" fmla="*/ 9207500 w 9207500"/>
              <a:gd name="connsiteY1-146" fmla="*/ 0 h 1436045"/>
              <a:gd name="connsiteX2-147" fmla="*/ 9207500 w 9207500"/>
              <a:gd name="connsiteY2-148" fmla="*/ 1373524 h 1436045"/>
              <a:gd name="connsiteX3-149" fmla="*/ 6731000 w 9207500"/>
              <a:gd name="connsiteY3-150" fmla="*/ 1168400 h 1436045"/>
              <a:gd name="connsiteX4-151" fmla="*/ 6070600 w 9207500"/>
              <a:gd name="connsiteY4-152" fmla="*/ 1270000 h 1436045"/>
              <a:gd name="connsiteX5-153" fmla="*/ 5080000 w 9207500"/>
              <a:gd name="connsiteY5-154" fmla="*/ 1308100 h 1436045"/>
              <a:gd name="connsiteX6-155" fmla="*/ 4318000 w 9207500"/>
              <a:gd name="connsiteY6-156" fmla="*/ 1282700 h 1436045"/>
              <a:gd name="connsiteX7-157" fmla="*/ 3733800 w 9207500"/>
              <a:gd name="connsiteY7-158" fmla="*/ 1244600 h 1436045"/>
              <a:gd name="connsiteX8-159" fmla="*/ 3098800 w 9207500"/>
              <a:gd name="connsiteY8-160" fmla="*/ 1181100 h 1436045"/>
              <a:gd name="connsiteX9-161" fmla="*/ 1930400 w 9207500"/>
              <a:gd name="connsiteY9-162" fmla="*/ 1079500 h 1436045"/>
              <a:gd name="connsiteX10-163" fmla="*/ 0 w 9207500"/>
              <a:gd name="connsiteY10-164" fmla="*/ 992524 h 1436045"/>
              <a:gd name="connsiteX11" fmla="*/ 63500 w 9207500"/>
              <a:gd name="connsiteY11" fmla="*/ 0 h 1436045"/>
              <a:gd name="connsiteX0-165" fmla="*/ 63500 w 9207500"/>
              <a:gd name="connsiteY0-166" fmla="*/ 0 h 1373524"/>
              <a:gd name="connsiteX1-167" fmla="*/ 9207500 w 9207500"/>
              <a:gd name="connsiteY1-168" fmla="*/ 0 h 1373524"/>
              <a:gd name="connsiteX2-169" fmla="*/ 9207500 w 9207500"/>
              <a:gd name="connsiteY2-170" fmla="*/ 1373524 h 1373524"/>
              <a:gd name="connsiteX3-171" fmla="*/ 6731000 w 9207500"/>
              <a:gd name="connsiteY3-172" fmla="*/ 1168400 h 1373524"/>
              <a:gd name="connsiteX4-173" fmla="*/ 6070600 w 9207500"/>
              <a:gd name="connsiteY4-174" fmla="*/ 1270000 h 1373524"/>
              <a:gd name="connsiteX5-175" fmla="*/ 5080000 w 9207500"/>
              <a:gd name="connsiteY5-176" fmla="*/ 1308100 h 1373524"/>
              <a:gd name="connsiteX6-177" fmla="*/ 4318000 w 9207500"/>
              <a:gd name="connsiteY6-178" fmla="*/ 1282700 h 1373524"/>
              <a:gd name="connsiteX7-179" fmla="*/ 3733800 w 9207500"/>
              <a:gd name="connsiteY7-180" fmla="*/ 1244600 h 1373524"/>
              <a:gd name="connsiteX8-181" fmla="*/ 3098800 w 9207500"/>
              <a:gd name="connsiteY8-182" fmla="*/ 1181100 h 1373524"/>
              <a:gd name="connsiteX9-183" fmla="*/ 1930400 w 9207500"/>
              <a:gd name="connsiteY9-184" fmla="*/ 1079500 h 1373524"/>
              <a:gd name="connsiteX10-185" fmla="*/ 0 w 9207500"/>
              <a:gd name="connsiteY10-186" fmla="*/ 992524 h 1373524"/>
              <a:gd name="connsiteX11-187" fmla="*/ 63500 w 9207500"/>
              <a:gd name="connsiteY11-188" fmla="*/ 0 h 1373524"/>
              <a:gd name="connsiteX0-189" fmla="*/ 63500 w 9245600"/>
              <a:gd name="connsiteY0-190" fmla="*/ 0 h 1308100"/>
              <a:gd name="connsiteX1-191" fmla="*/ 9207500 w 9245600"/>
              <a:gd name="connsiteY1-192" fmla="*/ 0 h 1308100"/>
              <a:gd name="connsiteX2-193" fmla="*/ 9245600 w 9245600"/>
              <a:gd name="connsiteY2-194" fmla="*/ 662324 h 1308100"/>
              <a:gd name="connsiteX3-195" fmla="*/ 6731000 w 9245600"/>
              <a:gd name="connsiteY3-196" fmla="*/ 1168400 h 1308100"/>
              <a:gd name="connsiteX4-197" fmla="*/ 6070600 w 9245600"/>
              <a:gd name="connsiteY4-198" fmla="*/ 1270000 h 1308100"/>
              <a:gd name="connsiteX5-199" fmla="*/ 5080000 w 9245600"/>
              <a:gd name="connsiteY5-200" fmla="*/ 1308100 h 1308100"/>
              <a:gd name="connsiteX6-201" fmla="*/ 4318000 w 9245600"/>
              <a:gd name="connsiteY6-202" fmla="*/ 1282700 h 1308100"/>
              <a:gd name="connsiteX7-203" fmla="*/ 3733800 w 9245600"/>
              <a:gd name="connsiteY7-204" fmla="*/ 1244600 h 1308100"/>
              <a:gd name="connsiteX8-205" fmla="*/ 3098800 w 9245600"/>
              <a:gd name="connsiteY8-206" fmla="*/ 1181100 h 1308100"/>
              <a:gd name="connsiteX9-207" fmla="*/ 1930400 w 9245600"/>
              <a:gd name="connsiteY9-208" fmla="*/ 1079500 h 1308100"/>
              <a:gd name="connsiteX10-209" fmla="*/ 0 w 9245600"/>
              <a:gd name="connsiteY10-210" fmla="*/ 992524 h 1308100"/>
              <a:gd name="connsiteX11-211" fmla="*/ 63500 w 9245600"/>
              <a:gd name="connsiteY11-212" fmla="*/ 0 h 1308100"/>
              <a:gd name="connsiteX0-213" fmla="*/ 63500 w 9245600"/>
              <a:gd name="connsiteY0-214" fmla="*/ 0 h 1308100"/>
              <a:gd name="connsiteX1-215" fmla="*/ 9207500 w 9245600"/>
              <a:gd name="connsiteY1-216" fmla="*/ 0 h 1308100"/>
              <a:gd name="connsiteX2-217" fmla="*/ 9245600 w 9245600"/>
              <a:gd name="connsiteY2-218" fmla="*/ 662324 h 1308100"/>
              <a:gd name="connsiteX3-219" fmla="*/ 6731000 w 9245600"/>
              <a:gd name="connsiteY3-220" fmla="*/ 1168400 h 1308100"/>
              <a:gd name="connsiteX4-221" fmla="*/ 6070600 w 9245600"/>
              <a:gd name="connsiteY4-222" fmla="*/ 1270000 h 1308100"/>
              <a:gd name="connsiteX5-223" fmla="*/ 5080000 w 9245600"/>
              <a:gd name="connsiteY5-224" fmla="*/ 1308100 h 1308100"/>
              <a:gd name="connsiteX6-225" fmla="*/ 4318000 w 9245600"/>
              <a:gd name="connsiteY6-226" fmla="*/ 1282700 h 1308100"/>
              <a:gd name="connsiteX7-227" fmla="*/ 3733800 w 9245600"/>
              <a:gd name="connsiteY7-228" fmla="*/ 1244600 h 1308100"/>
              <a:gd name="connsiteX8-229" fmla="*/ 3098800 w 9245600"/>
              <a:gd name="connsiteY8-230" fmla="*/ 1181100 h 1308100"/>
              <a:gd name="connsiteX9-231" fmla="*/ 1930400 w 9245600"/>
              <a:gd name="connsiteY9-232" fmla="*/ 1079500 h 1308100"/>
              <a:gd name="connsiteX10-233" fmla="*/ 0 w 9245600"/>
              <a:gd name="connsiteY10-234" fmla="*/ 992524 h 1308100"/>
              <a:gd name="connsiteX11-235" fmla="*/ 63500 w 9245600"/>
              <a:gd name="connsiteY11-236" fmla="*/ 0 h 1308100"/>
              <a:gd name="connsiteX0-237" fmla="*/ 63500 w 9207500"/>
              <a:gd name="connsiteY0-238" fmla="*/ 0 h 1308100"/>
              <a:gd name="connsiteX1-239" fmla="*/ 9207500 w 9207500"/>
              <a:gd name="connsiteY1-240" fmla="*/ 0 h 1308100"/>
              <a:gd name="connsiteX2-241" fmla="*/ 9004300 w 9207500"/>
              <a:gd name="connsiteY2-242" fmla="*/ 649624 h 1308100"/>
              <a:gd name="connsiteX3-243" fmla="*/ 6731000 w 9207500"/>
              <a:gd name="connsiteY3-244" fmla="*/ 1168400 h 1308100"/>
              <a:gd name="connsiteX4-245" fmla="*/ 6070600 w 9207500"/>
              <a:gd name="connsiteY4-246" fmla="*/ 1270000 h 1308100"/>
              <a:gd name="connsiteX5-247" fmla="*/ 5080000 w 9207500"/>
              <a:gd name="connsiteY5-248" fmla="*/ 1308100 h 1308100"/>
              <a:gd name="connsiteX6-249" fmla="*/ 4318000 w 9207500"/>
              <a:gd name="connsiteY6-250" fmla="*/ 1282700 h 1308100"/>
              <a:gd name="connsiteX7-251" fmla="*/ 3733800 w 9207500"/>
              <a:gd name="connsiteY7-252" fmla="*/ 1244600 h 1308100"/>
              <a:gd name="connsiteX8-253" fmla="*/ 3098800 w 9207500"/>
              <a:gd name="connsiteY8-254" fmla="*/ 1181100 h 1308100"/>
              <a:gd name="connsiteX9-255" fmla="*/ 1930400 w 9207500"/>
              <a:gd name="connsiteY9-256" fmla="*/ 1079500 h 1308100"/>
              <a:gd name="connsiteX10-257" fmla="*/ 0 w 9207500"/>
              <a:gd name="connsiteY10-258" fmla="*/ 992524 h 1308100"/>
              <a:gd name="connsiteX11-259" fmla="*/ 63500 w 9207500"/>
              <a:gd name="connsiteY11-260" fmla="*/ 0 h 1308100"/>
              <a:gd name="connsiteX0-261" fmla="*/ 63500 w 9207500"/>
              <a:gd name="connsiteY0-262" fmla="*/ 0 h 1308100"/>
              <a:gd name="connsiteX1-263" fmla="*/ 9207500 w 9207500"/>
              <a:gd name="connsiteY1-264" fmla="*/ 0 h 1308100"/>
              <a:gd name="connsiteX2-265" fmla="*/ 9004300 w 9207500"/>
              <a:gd name="connsiteY2-266" fmla="*/ 649624 h 1308100"/>
              <a:gd name="connsiteX3-267" fmla="*/ 6731000 w 9207500"/>
              <a:gd name="connsiteY3-268" fmla="*/ 1168400 h 1308100"/>
              <a:gd name="connsiteX4-269" fmla="*/ 6070600 w 9207500"/>
              <a:gd name="connsiteY4-270" fmla="*/ 1270000 h 1308100"/>
              <a:gd name="connsiteX5-271" fmla="*/ 5080000 w 9207500"/>
              <a:gd name="connsiteY5-272" fmla="*/ 1308100 h 1308100"/>
              <a:gd name="connsiteX6-273" fmla="*/ 4318000 w 9207500"/>
              <a:gd name="connsiteY6-274" fmla="*/ 1282700 h 1308100"/>
              <a:gd name="connsiteX7-275" fmla="*/ 3733800 w 9207500"/>
              <a:gd name="connsiteY7-276" fmla="*/ 1244600 h 1308100"/>
              <a:gd name="connsiteX8-277" fmla="*/ 3098800 w 9207500"/>
              <a:gd name="connsiteY8-278" fmla="*/ 1181100 h 1308100"/>
              <a:gd name="connsiteX9-279" fmla="*/ 1930400 w 9207500"/>
              <a:gd name="connsiteY9-280" fmla="*/ 1079500 h 1308100"/>
              <a:gd name="connsiteX10-281" fmla="*/ 0 w 9207500"/>
              <a:gd name="connsiteY10-282" fmla="*/ 992524 h 1308100"/>
              <a:gd name="connsiteX11-283" fmla="*/ 63500 w 9207500"/>
              <a:gd name="connsiteY11-284" fmla="*/ 0 h 1308100"/>
              <a:gd name="connsiteX0-285" fmla="*/ 63500 w 9024326"/>
              <a:gd name="connsiteY0-286" fmla="*/ 12700 h 1320800"/>
              <a:gd name="connsiteX1-287" fmla="*/ 8826500 w 9024326"/>
              <a:gd name="connsiteY1-288" fmla="*/ 0 h 1320800"/>
              <a:gd name="connsiteX2-289" fmla="*/ 9004300 w 9024326"/>
              <a:gd name="connsiteY2-290" fmla="*/ 662324 h 1320800"/>
              <a:gd name="connsiteX3-291" fmla="*/ 6731000 w 9024326"/>
              <a:gd name="connsiteY3-292" fmla="*/ 1181100 h 1320800"/>
              <a:gd name="connsiteX4-293" fmla="*/ 6070600 w 9024326"/>
              <a:gd name="connsiteY4-294" fmla="*/ 1282700 h 1320800"/>
              <a:gd name="connsiteX5-295" fmla="*/ 5080000 w 9024326"/>
              <a:gd name="connsiteY5-296" fmla="*/ 1320800 h 1320800"/>
              <a:gd name="connsiteX6-297" fmla="*/ 4318000 w 9024326"/>
              <a:gd name="connsiteY6-298" fmla="*/ 1295400 h 1320800"/>
              <a:gd name="connsiteX7-299" fmla="*/ 3733800 w 9024326"/>
              <a:gd name="connsiteY7-300" fmla="*/ 1257300 h 1320800"/>
              <a:gd name="connsiteX8-301" fmla="*/ 3098800 w 9024326"/>
              <a:gd name="connsiteY8-302" fmla="*/ 1193800 h 1320800"/>
              <a:gd name="connsiteX9-303" fmla="*/ 1930400 w 9024326"/>
              <a:gd name="connsiteY9-304" fmla="*/ 1092200 h 1320800"/>
              <a:gd name="connsiteX10-305" fmla="*/ 0 w 9024326"/>
              <a:gd name="connsiteY10-306" fmla="*/ 1005224 h 1320800"/>
              <a:gd name="connsiteX11-307" fmla="*/ 63500 w 9024326"/>
              <a:gd name="connsiteY11-308" fmla="*/ 12700 h 1320800"/>
              <a:gd name="connsiteX0-309" fmla="*/ 63500 w 8826500"/>
              <a:gd name="connsiteY0-310" fmla="*/ 12700 h 1320800"/>
              <a:gd name="connsiteX1-311" fmla="*/ 8826500 w 8826500"/>
              <a:gd name="connsiteY1-312" fmla="*/ 0 h 1320800"/>
              <a:gd name="connsiteX2-313" fmla="*/ 8585200 w 8826500"/>
              <a:gd name="connsiteY2-314" fmla="*/ 700424 h 1320800"/>
              <a:gd name="connsiteX3-315" fmla="*/ 6731000 w 8826500"/>
              <a:gd name="connsiteY3-316" fmla="*/ 1181100 h 1320800"/>
              <a:gd name="connsiteX4-317" fmla="*/ 6070600 w 8826500"/>
              <a:gd name="connsiteY4-318" fmla="*/ 1282700 h 1320800"/>
              <a:gd name="connsiteX5-319" fmla="*/ 5080000 w 8826500"/>
              <a:gd name="connsiteY5-320" fmla="*/ 1320800 h 1320800"/>
              <a:gd name="connsiteX6-321" fmla="*/ 4318000 w 8826500"/>
              <a:gd name="connsiteY6-322" fmla="*/ 1295400 h 1320800"/>
              <a:gd name="connsiteX7-323" fmla="*/ 3733800 w 8826500"/>
              <a:gd name="connsiteY7-324" fmla="*/ 1257300 h 1320800"/>
              <a:gd name="connsiteX8-325" fmla="*/ 3098800 w 8826500"/>
              <a:gd name="connsiteY8-326" fmla="*/ 1193800 h 1320800"/>
              <a:gd name="connsiteX9-327" fmla="*/ 1930400 w 8826500"/>
              <a:gd name="connsiteY9-328" fmla="*/ 1092200 h 1320800"/>
              <a:gd name="connsiteX10-329" fmla="*/ 0 w 8826500"/>
              <a:gd name="connsiteY10-330" fmla="*/ 1005224 h 1320800"/>
              <a:gd name="connsiteX11-331" fmla="*/ 63500 w 8826500"/>
              <a:gd name="connsiteY11-332" fmla="*/ 12700 h 1320800"/>
              <a:gd name="connsiteX0-333" fmla="*/ 63500 w 8826500"/>
              <a:gd name="connsiteY0-334" fmla="*/ 12700 h 1320800"/>
              <a:gd name="connsiteX1-335" fmla="*/ 8826500 w 8826500"/>
              <a:gd name="connsiteY1-336" fmla="*/ 0 h 1320800"/>
              <a:gd name="connsiteX2-337" fmla="*/ 8496300 w 8826500"/>
              <a:gd name="connsiteY2-338" fmla="*/ 700424 h 1320800"/>
              <a:gd name="connsiteX3-339" fmla="*/ 6731000 w 8826500"/>
              <a:gd name="connsiteY3-340" fmla="*/ 1181100 h 1320800"/>
              <a:gd name="connsiteX4-341" fmla="*/ 6070600 w 8826500"/>
              <a:gd name="connsiteY4-342" fmla="*/ 1282700 h 1320800"/>
              <a:gd name="connsiteX5-343" fmla="*/ 5080000 w 8826500"/>
              <a:gd name="connsiteY5-344" fmla="*/ 1320800 h 1320800"/>
              <a:gd name="connsiteX6-345" fmla="*/ 4318000 w 8826500"/>
              <a:gd name="connsiteY6-346" fmla="*/ 1295400 h 1320800"/>
              <a:gd name="connsiteX7-347" fmla="*/ 3733800 w 8826500"/>
              <a:gd name="connsiteY7-348" fmla="*/ 1257300 h 1320800"/>
              <a:gd name="connsiteX8-349" fmla="*/ 3098800 w 8826500"/>
              <a:gd name="connsiteY8-350" fmla="*/ 1193800 h 1320800"/>
              <a:gd name="connsiteX9-351" fmla="*/ 1930400 w 8826500"/>
              <a:gd name="connsiteY9-352" fmla="*/ 1092200 h 1320800"/>
              <a:gd name="connsiteX10-353" fmla="*/ 0 w 8826500"/>
              <a:gd name="connsiteY10-354" fmla="*/ 1005224 h 1320800"/>
              <a:gd name="connsiteX11-355" fmla="*/ 63500 w 8826500"/>
              <a:gd name="connsiteY11-356" fmla="*/ 12700 h 1320800"/>
              <a:gd name="connsiteX0-357" fmla="*/ 63500 w 8826500"/>
              <a:gd name="connsiteY0-358" fmla="*/ 12700 h 1320800"/>
              <a:gd name="connsiteX1-359" fmla="*/ 8826500 w 8826500"/>
              <a:gd name="connsiteY1-360" fmla="*/ 0 h 1320800"/>
              <a:gd name="connsiteX2-361" fmla="*/ 8496300 w 8826500"/>
              <a:gd name="connsiteY2-362" fmla="*/ 700424 h 1320800"/>
              <a:gd name="connsiteX3-363" fmla="*/ 6731000 w 8826500"/>
              <a:gd name="connsiteY3-364" fmla="*/ 1181100 h 1320800"/>
              <a:gd name="connsiteX4-365" fmla="*/ 6070600 w 8826500"/>
              <a:gd name="connsiteY4-366" fmla="*/ 1282700 h 1320800"/>
              <a:gd name="connsiteX5-367" fmla="*/ 5080000 w 8826500"/>
              <a:gd name="connsiteY5-368" fmla="*/ 1320800 h 1320800"/>
              <a:gd name="connsiteX6-369" fmla="*/ 4318000 w 8826500"/>
              <a:gd name="connsiteY6-370" fmla="*/ 1295400 h 1320800"/>
              <a:gd name="connsiteX7-371" fmla="*/ 3733800 w 8826500"/>
              <a:gd name="connsiteY7-372" fmla="*/ 1257300 h 1320800"/>
              <a:gd name="connsiteX8-373" fmla="*/ 3098800 w 8826500"/>
              <a:gd name="connsiteY8-374" fmla="*/ 1193800 h 1320800"/>
              <a:gd name="connsiteX9-375" fmla="*/ 1930400 w 8826500"/>
              <a:gd name="connsiteY9-376" fmla="*/ 1092200 h 1320800"/>
              <a:gd name="connsiteX10-377" fmla="*/ 0 w 8826500"/>
              <a:gd name="connsiteY10-378" fmla="*/ 1005224 h 1320800"/>
              <a:gd name="connsiteX11-379" fmla="*/ 63500 w 8826500"/>
              <a:gd name="connsiteY11-380" fmla="*/ 12700 h 1320800"/>
              <a:gd name="connsiteX0-381" fmla="*/ 63500 w 8826500"/>
              <a:gd name="connsiteY0-382" fmla="*/ 12700 h 1320800"/>
              <a:gd name="connsiteX1-383" fmla="*/ 8826500 w 8826500"/>
              <a:gd name="connsiteY1-384" fmla="*/ 0 h 1320800"/>
              <a:gd name="connsiteX2-385" fmla="*/ 8496300 w 8826500"/>
              <a:gd name="connsiteY2-386" fmla="*/ 700424 h 1320800"/>
              <a:gd name="connsiteX3-387" fmla="*/ 6731000 w 8826500"/>
              <a:gd name="connsiteY3-388" fmla="*/ 1181100 h 1320800"/>
              <a:gd name="connsiteX4-389" fmla="*/ 6070600 w 8826500"/>
              <a:gd name="connsiteY4-390" fmla="*/ 1282700 h 1320800"/>
              <a:gd name="connsiteX5-391" fmla="*/ 5080000 w 8826500"/>
              <a:gd name="connsiteY5-392" fmla="*/ 1320800 h 1320800"/>
              <a:gd name="connsiteX6-393" fmla="*/ 4318000 w 8826500"/>
              <a:gd name="connsiteY6-394" fmla="*/ 1295400 h 1320800"/>
              <a:gd name="connsiteX7-395" fmla="*/ 3733800 w 8826500"/>
              <a:gd name="connsiteY7-396" fmla="*/ 1257300 h 1320800"/>
              <a:gd name="connsiteX8-397" fmla="*/ 3098800 w 8826500"/>
              <a:gd name="connsiteY8-398" fmla="*/ 1193800 h 1320800"/>
              <a:gd name="connsiteX9-399" fmla="*/ 1930400 w 8826500"/>
              <a:gd name="connsiteY9-400" fmla="*/ 1092200 h 1320800"/>
              <a:gd name="connsiteX10-401" fmla="*/ 0 w 8826500"/>
              <a:gd name="connsiteY10-402" fmla="*/ 1005224 h 1320800"/>
              <a:gd name="connsiteX11-403" fmla="*/ 63500 w 8826500"/>
              <a:gd name="connsiteY11-404" fmla="*/ 12700 h 1320800"/>
              <a:gd name="connsiteX0-405" fmla="*/ 63500 w 8826500"/>
              <a:gd name="connsiteY0-406" fmla="*/ 12700 h 1320800"/>
              <a:gd name="connsiteX1-407" fmla="*/ 8826500 w 8826500"/>
              <a:gd name="connsiteY1-408" fmla="*/ 0 h 1320800"/>
              <a:gd name="connsiteX2-409" fmla="*/ 8496300 w 8826500"/>
              <a:gd name="connsiteY2-410" fmla="*/ 700424 h 1320800"/>
              <a:gd name="connsiteX3-411" fmla="*/ 6731000 w 8826500"/>
              <a:gd name="connsiteY3-412" fmla="*/ 1181100 h 1320800"/>
              <a:gd name="connsiteX4-413" fmla="*/ 6070600 w 8826500"/>
              <a:gd name="connsiteY4-414" fmla="*/ 1282700 h 1320800"/>
              <a:gd name="connsiteX5-415" fmla="*/ 5080000 w 8826500"/>
              <a:gd name="connsiteY5-416" fmla="*/ 1320800 h 1320800"/>
              <a:gd name="connsiteX6-417" fmla="*/ 4318000 w 8826500"/>
              <a:gd name="connsiteY6-418" fmla="*/ 1295400 h 1320800"/>
              <a:gd name="connsiteX7-419" fmla="*/ 3733800 w 8826500"/>
              <a:gd name="connsiteY7-420" fmla="*/ 1257300 h 1320800"/>
              <a:gd name="connsiteX8-421" fmla="*/ 3098800 w 8826500"/>
              <a:gd name="connsiteY8-422" fmla="*/ 1193800 h 1320800"/>
              <a:gd name="connsiteX9-423" fmla="*/ 1930400 w 8826500"/>
              <a:gd name="connsiteY9-424" fmla="*/ 1092200 h 1320800"/>
              <a:gd name="connsiteX10-425" fmla="*/ 0 w 8826500"/>
              <a:gd name="connsiteY10-426" fmla="*/ 1005224 h 1320800"/>
              <a:gd name="connsiteX11-427" fmla="*/ 63500 w 8826500"/>
              <a:gd name="connsiteY11-428" fmla="*/ 12700 h 1320800"/>
              <a:gd name="connsiteX0-429" fmla="*/ 63500 w 8826500"/>
              <a:gd name="connsiteY0-430" fmla="*/ 12700 h 1320800"/>
              <a:gd name="connsiteX1-431" fmla="*/ 8826500 w 8826500"/>
              <a:gd name="connsiteY1-432" fmla="*/ 0 h 1320800"/>
              <a:gd name="connsiteX2-433" fmla="*/ 8496300 w 8826500"/>
              <a:gd name="connsiteY2-434" fmla="*/ 700424 h 1320800"/>
              <a:gd name="connsiteX3-435" fmla="*/ 6731000 w 8826500"/>
              <a:gd name="connsiteY3-436" fmla="*/ 1181100 h 1320800"/>
              <a:gd name="connsiteX4-437" fmla="*/ 6070600 w 8826500"/>
              <a:gd name="connsiteY4-438" fmla="*/ 1282700 h 1320800"/>
              <a:gd name="connsiteX5-439" fmla="*/ 5080000 w 8826500"/>
              <a:gd name="connsiteY5-440" fmla="*/ 1320800 h 1320800"/>
              <a:gd name="connsiteX6-441" fmla="*/ 4318000 w 8826500"/>
              <a:gd name="connsiteY6-442" fmla="*/ 1295400 h 1320800"/>
              <a:gd name="connsiteX7-443" fmla="*/ 3733800 w 8826500"/>
              <a:gd name="connsiteY7-444" fmla="*/ 1257300 h 1320800"/>
              <a:gd name="connsiteX8-445" fmla="*/ 3098800 w 8826500"/>
              <a:gd name="connsiteY8-446" fmla="*/ 1193800 h 1320800"/>
              <a:gd name="connsiteX9-447" fmla="*/ 1930400 w 8826500"/>
              <a:gd name="connsiteY9-448" fmla="*/ 1092200 h 1320800"/>
              <a:gd name="connsiteX10-449" fmla="*/ 0 w 8826500"/>
              <a:gd name="connsiteY10-450" fmla="*/ 1005224 h 1320800"/>
              <a:gd name="connsiteX11-451" fmla="*/ 63500 w 8826500"/>
              <a:gd name="connsiteY11-452" fmla="*/ 12700 h 1320800"/>
              <a:gd name="connsiteX0-453" fmla="*/ 63500 w 8826500"/>
              <a:gd name="connsiteY0-454" fmla="*/ 12700 h 1320800"/>
              <a:gd name="connsiteX1-455" fmla="*/ 8826500 w 8826500"/>
              <a:gd name="connsiteY1-456" fmla="*/ 0 h 1320800"/>
              <a:gd name="connsiteX2-457" fmla="*/ 8496300 w 8826500"/>
              <a:gd name="connsiteY2-458" fmla="*/ 700424 h 1320800"/>
              <a:gd name="connsiteX3-459" fmla="*/ 6731000 w 8826500"/>
              <a:gd name="connsiteY3-460" fmla="*/ 1181100 h 1320800"/>
              <a:gd name="connsiteX4-461" fmla="*/ 6070600 w 8826500"/>
              <a:gd name="connsiteY4-462" fmla="*/ 1282700 h 1320800"/>
              <a:gd name="connsiteX5-463" fmla="*/ 5080000 w 8826500"/>
              <a:gd name="connsiteY5-464" fmla="*/ 1320800 h 1320800"/>
              <a:gd name="connsiteX6-465" fmla="*/ 4318000 w 8826500"/>
              <a:gd name="connsiteY6-466" fmla="*/ 1295400 h 1320800"/>
              <a:gd name="connsiteX7-467" fmla="*/ 3733800 w 8826500"/>
              <a:gd name="connsiteY7-468" fmla="*/ 1257300 h 1320800"/>
              <a:gd name="connsiteX8-469" fmla="*/ 3098800 w 8826500"/>
              <a:gd name="connsiteY8-470" fmla="*/ 1193800 h 1320800"/>
              <a:gd name="connsiteX9-471" fmla="*/ 1930400 w 8826500"/>
              <a:gd name="connsiteY9-472" fmla="*/ 1092200 h 1320800"/>
              <a:gd name="connsiteX10-473" fmla="*/ 0 w 8826500"/>
              <a:gd name="connsiteY10-474" fmla="*/ 1005224 h 1320800"/>
              <a:gd name="connsiteX11-475" fmla="*/ 63500 w 8826500"/>
              <a:gd name="connsiteY11-476" fmla="*/ 12700 h 1320800"/>
              <a:gd name="connsiteX0-477" fmla="*/ 63500 w 8826500"/>
              <a:gd name="connsiteY0-478" fmla="*/ 12700 h 1320800"/>
              <a:gd name="connsiteX1-479" fmla="*/ 8826500 w 8826500"/>
              <a:gd name="connsiteY1-480" fmla="*/ 0 h 1320800"/>
              <a:gd name="connsiteX2-481" fmla="*/ 8496300 w 8826500"/>
              <a:gd name="connsiteY2-482" fmla="*/ 700424 h 1320800"/>
              <a:gd name="connsiteX3-483" fmla="*/ 6781800 w 8826500"/>
              <a:gd name="connsiteY3-484" fmla="*/ 1206500 h 1320800"/>
              <a:gd name="connsiteX4-485" fmla="*/ 6070600 w 8826500"/>
              <a:gd name="connsiteY4-486" fmla="*/ 1282700 h 1320800"/>
              <a:gd name="connsiteX5-487" fmla="*/ 5080000 w 8826500"/>
              <a:gd name="connsiteY5-488" fmla="*/ 1320800 h 1320800"/>
              <a:gd name="connsiteX6-489" fmla="*/ 4318000 w 8826500"/>
              <a:gd name="connsiteY6-490" fmla="*/ 1295400 h 1320800"/>
              <a:gd name="connsiteX7-491" fmla="*/ 3733800 w 8826500"/>
              <a:gd name="connsiteY7-492" fmla="*/ 1257300 h 1320800"/>
              <a:gd name="connsiteX8-493" fmla="*/ 3098800 w 8826500"/>
              <a:gd name="connsiteY8-494" fmla="*/ 1193800 h 1320800"/>
              <a:gd name="connsiteX9-495" fmla="*/ 1930400 w 8826500"/>
              <a:gd name="connsiteY9-496" fmla="*/ 1092200 h 1320800"/>
              <a:gd name="connsiteX10-497" fmla="*/ 0 w 8826500"/>
              <a:gd name="connsiteY10-498" fmla="*/ 1005224 h 1320800"/>
              <a:gd name="connsiteX11-499" fmla="*/ 63500 w 8826500"/>
              <a:gd name="connsiteY11-500" fmla="*/ 12700 h 1320800"/>
              <a:gd name="connsiteX0-501" fmla="*/ 63500 w 8826500"/>
              <a:gd name="connsiteY0-502" fmla="*/ 12700 h 1320800"/>
              <a:gd name="connsiteX1-503" fmla="*/ 8826500 w 8826500"/>
              <a:gd name="connsiteY1-504" fmla="*/ 0 h 1320800"/>
              <a:gd name="connsiteX2-505" fmla="*/ 8496300 w 8826500"/>
              <a:gd name="connsiteY2-506" fmla="*/ 700424 h 1320800"/>
              <a:gd name="connsiteX3-507" fmla="*/ 6781800 w 8826500"/>
              <a:gd name="connsiteY3-508" fmla="*/ 1206500 h 1320800"/>
              <a:gd name="connsiteX4-509" fmla="*/ 6070600 w 8826500"/>
              <a:gd name="connsiteY4-510" fmla="*/ 1282700 h 1320800"/>
              <a:gd name="connsiteX5-511" fmla="*/ 5080000 w 8826500"/>
              <a:gd name="connsiteY5-512" fmla="*/ 1320800 h 1320800"/>
              <a:gd name="connsiteX6-513" fmla="*/ 4318000 w 8826500"/>
              <a:gd name="connsiteY6-514" fmla="*/ 1295400 h 1320800"/>
              <a:gd name="connsiteX7-515" fmla="*/ 3733800 w 8826500"/>
              <a:gd name="connsiteY7-516" fmla="*/ 1257300 h 1320800"/>
              <a:gd name="connsiteX8-517" fmla="*/ 3098800 w 8826500"/>
              <a:gd name="connsiteY8-518" fmla="*/ 1193800 h 1320800"/>
              <a:gd name="connsiteX9-519" fmla="*/ 1930400 w 8826500"/>
              <a:gd name="connsiteY9-520" fmla="*/ 1092200 h 1320800"/>
              <a:gd name="connsiteX10-521" fmla="*/ 0 w 8826500"/>
              <a:gd name="connsiteY10-522" fmla="*/ 1005224 h 1320800"/>
              <a:gd name="connsiteX11-523" fmla="*/ 63500 w 8826500"/>
              <a:gd name="connsiteY11-524" fmla="*/ 12700 h 1320800"/>
              <a:gd name="connsiteX0-525" fmla="*/ 63500 w 8826500"/>
              <a:gd name="connsiteY0-526" fmla="*/ 12700 h 1320800"/>
              <a:gd name="connsiteX1-527" fmla="*/ 8826500 w 8826500"/>
              <a:gd name="connsiteY1-528" fmla="*/ 0 h 1320800"/>
              <a:gd name="connsiteX2-529" fmla="*/ 8496300 w 8826500"/>
              <a:gd name="connsiteY2-530" fmla="*/ 700424 h 1320800"/>
              <a:gd name="connsiteX3-531" fmla="*/ 6781800 w 8826500"/>
              <a:gd name="connsiteY3-532" fmla="*/ 1206500 h 1320800"/>
              <a:gd name="connsiteX4-533" fmla="*/ 6070600 w 8826500"/>
              <a:gd name="connsiteY4-534" fmla="*/ 1282700 h 1320800"/>
              <a:gd name="connsiteX5-535" fmla="*/ 5080000 w 8826500"/>
              <a:gd name="connsiteY5-536" fmla="*/ 1320800 h 1320800"/>
              <a:gd name="connsiteX6-537" fmla="*/ 4318000 w 8826500"/>
              <a:gd name="connsiteY6-538" fmla="*/ 1295400 h 1320800"/>
              <a:gd name="connsiteX7-539" fmla="*/ 3733800 w 8826500"/>
              <a:gd name="connsiteY7-540" fmla="*/ 1257300 h 1320800"/>
              <a:gd name="connsiteX8-541" fmla="*/ 3098800 w 8826500"/>
              <a:gd name="connsiteY8-542" fmla="*/ 1193800 h 1320800"/>
              <a:gd name="connsiteX9-543" fmla="*/ 1930400 w 8826500"/>
              <a:gd name="connsiteY9-544" fmla="*/ 1092200 h 1320800"/>
              <a:gd name="connsiteX10-545" fmla="*/ 0 w 8826500"/>
              <a:gd name="connsiteY10-546" fmla="*/ 1005224 h 1320800"/>
              <a:gd name="connsiteX11-547" fmla="*/ 63500 w 8826500"/>
              <a:gd name="connsiteY11-548" fmla="*/ 12700 h 1320800"/>
              <a:gd name="connsiteX0-549" fmla="*/ 63500 w 8826500"/>
              <a:gd name="connsiteY0-550" fmla="*/ 12700 h 1320800"/>
              <a:gd name="connsiteX1-551" fmla="*/ 8826500 w 8826500"/>
              <a:gd name="connsiteY1-552" fmla="*/ 0 h 1320800"/>
              <a:gd name="connsiteX2-553" fmla="*/ 8496300 w 8826500"/>
              <a:gd name="connsiteY2-554" fmla="*/ 700424 h 1320800"/>
              <a:gd name="connsiteX3-555" fmla="*/ 6781800 w 8826500"/>
              <a:gd name="connsiteY3-556" fmla="*/ 1206500 h 1320800"/>
              <a:gd name="connsiteX4-557" fmla="*/ 6057900 w 8826500"/>
              <a:gd name="connsiteY4-558" fmla="*/ 1270000 h 1320800"/>
              <a:gd name="connsiteX5-559" fmla="*/ 5080000 w 8826500"/>
              <a:gd name="connsiteY5-560" fmla="*/ 1320800 h 1320800"/>
              <a:gd name="connsiteX6-561" fmla="*/ 4318000 w 8826500"/>
              <a:gd name="connsiteY6-562" fmla="*/ 1295400 h 1320800"/>
              <a:gd name="connsiteX7-563" fmla="*/ 3733800 w 8826500"/>
              <a:gd name="connsiteY7-564" fmla="*/ 1257300 h 1320800"/>
              <a:gd name="connsiteX8-565" fmla="*/ 3098800 w 8826500"/>
              <a:gd name="connsiteY8-566" fmla="*/ 1193800 h 1320800"/>
              <a:gd name="connsiteX9-567" fmla="*/ 1930400 w 8826500"/>
              <a:gd name="connsiteY9-568" fmla="*/ 1092200 h 1320800"/>
              <a:gd name="connsiteX10-569" fmla="*/ 0 w 8826500"/>
              <a:gd name="connsiteY10-570" fmla="*/ 1005224 h 1320800"/>
              <a:gd name="connsiteX11-571" fmla="*/ 63500 w 8826500"/>
              <a:gd name="connsiteY11-572" fmla="*/ 12700 h 1320800"/>
              <a:gd name="connsiteX0-573" fmla="*/ 63500 w 8826500"/>
              <a:gd name="connsiteY0-574" fmla="*/ 12700 h 1320800"/>
              <a:gd name="connsiteX1-575" fmla="*/ 8826500 w 8826500"/>
              <a:gd name="connsiteY1-576" fmla="*/ 0 h 1320800"/>
              <a:gd name="connsiteX2-577" fmla="*/ 8496300 w 8826500"/>
              <a:gd name="connsiteY2-578" fmla="*/ 700424 h 1320800"/>
              <a:gd name="connsiteX3-579" fmla="*/ 6781800 w 8826500"/>
              <a:gd name="connsiteY3-580" fmla="*/ 1206500 h 1320800"/>
              <a:gd name="connsiteX4-581" fmla="*/ 6070600 w 8826500"/>
              <a:gd name="connsiteY4-582" fmla="*/ 1308100 h 1320800"/>
              <a:gd name="connsiteX5-583" fmla="*/ 5080000 w 8826500"/>
              <a:gd name="connsiteY5-584" fmla="*/ 1320800 h 1320800"/>
              <a:gd name="connsiteX6-585" fmla="*/ 4318000 w 8826500"/>
              <a:gd name="connsiteY6-586" fmla="*/ 1295400 h 1320800"/>
              <a:gd name="connsiteX7-587" fmla="*/ 3733800 w 8826500"/>
              <a:gd name="connsiteY7-588" fmla="*/ 1257300 h 1320800"/>
              <a:gd name="connsiteX8-589" fmla="*/ 3098800 w 8826500"/>
              <a:gd name="connsiteY8-590" fmla="*/ 1193800 h 1320800"/>
              <a:gd name="connsiteX9-591" fmla="*/ 1930400 w 8826500"/>
              <a:gd name="connsiteY9-592" fmla="*/ 1092200 h 1320800"/>
              <a:gd name="connsiteX10-593" fmla="*/ 0 w 8826500"/>
              <a:gd name="connsiteY10-594" fmla="*/ 1005224 h 1320800"/>
              <a:gd name="connsiteX11-595" fmla="*/ 63500 w 8826500"/>
              <a:gd name="connsiteY11-596" fmla="*/ 12700 h 1320800"/>
              <a:gd name="connsiteX0-597" fmla="*/ 63500 w 8826500"/>
              <a:gd name="connsiteY0-598" fmla="*/ 12700 h 1320800"/>
              <a:gd name="connsiteX1-599" fmla="*/ 8826500 w 8826500"/>
              <a:gd name="connsiteY1-600" fmla="*/ 0 h 1320800"/>
              <a:gd name="connsiteX2-601" fmla="*/ 8496300 w 8826500"/>
              <a:gd name="connsiteY2-602" fmla="*/ 700424 h 1320800"/>
              <a:gd name="connsiteX3-603" fmla="*/ 6781800 w 8826500"/>
              <a:gd name="connsiteY3-604" fmla="*/ 1206500 h 1320800"/>
              <a:gd name="connsiteX4-605" fmla="*/ 6070600 w 8826500"/>
              <a:gd name="connsiteY4-606" fmla="*/ 1308100 h 1320800"/>
              <a:gd name="connsiteX5-607" fmla="*/ 5080000 w 8826500"/>
              <a:gd name="connsiteY5-608" fmla="*/ 1320800 h 1320800"/>
              <a:gd name="connsiteX6-609" fmla="*/ 4318000 w 8826500"/>
              <a:gd name="connsiteY6-610" fmla="*/ 1295400 h 1320800"/>
              <a:gd name="connsiteX7-611" fmla="*/ 3733800 w 8826500"/>
              <a:gd name="connsiteY7-612" fmla="*/ 1257300 h 1320800"/>
              <a:gd name="connsiteX8-613" fmla="*/ 3098800 w 8826500"/>
              <a:gd name="connsiteY8-614" fmla="*/ 1193800 h 1320800"/>
              <a:gd name="connsiteX9-615" fmla="*/ 1930400 w 8826500"/>
              <a:gd name="connsiteY9-616" fmla="*/ 1092200 h 1320800"/>
              <a:gd name="connsiteX10-617" fmla="*/ 0 w 8826500"/>
              <a:gd name="connsiteY10-618" fmla="*/ 1005224 h 1320800"/>
              <a:gd name="connsiteX11-619" fmla="*/ 63500 w 8826500"/>
              <a:gd name="connsiteY11-620" fmla="*/ 12700 h 1320800"/>
              <a:gd name="connsiteX0-621" fmla="*/ 63500 w 8826500"/>
              <a:gd name="connsiteY0-622" fmla="*/ 12700 h 1320800"/>
              <a:gd name="connsiteX1-623" fmla="*/ 8826500 w 8826500"/>
              <a:gd name="connsiteY1-624" fmla="*/ 0 h 1320800"/>
              <a:gd name="connsiteX2-625" fmla="*/ 8496300 w 8826500"/>
              <a:gd name="connsiteY2-626" fmla="*/ 700424 h 1320800"/>
              <a:gd name="connsiteX3-627" fmla="*/ 6781800 w 8826500"/>
              <a:gd name="connsiteY3-628" fmla="*/ 1206500 h 1320800"/>
              <a:gd name="connsiteX4-629" fmla="*/ 6070600 w 8826500"/>
              <a:gd name="connsiteY4-630" fmla="*/ 1308100 h 1320800"/>
              <a:gd name="connsiteX5-631" fmla="*/ 5080000 w 8826500"/>
              <a:gd name="connsiteY5-632" fmla="*/ 1320800 h 1320800"/>
              <a:gd name="connsiteX6-633" fmla="*/ 4318000 w 8826500"/>
              <a:gd name="connsiteY6-634" fmla="*/ 1295400 h 1320800"/>
              <a:gd name="connsiteX7-635" fmla="*/ 3733800 w 8826500"/>
              <a:gd name="connsiteY7-636" fmla="*/ 1257300 h 1320800"/>
              <a:gd name="connsiteX8-637" fmla="*/ 3098800 w 8826500"/>
              <a:gd name="connsiteY8-638" fmla="*/ 1193800 h 1320800"/>
              <a:gd name="connsiteX9-639" fmla="*/ 1930400 w 8826500"/>
              <a:gd name="connsiteY9-640" fmla="*/ 1092200 h 1320800"/>
              <a:gd name="connsiteX10-641" fmla="*/ 0 w 8826500"/>
              <a:gd name="connsiteY10-642" fmla="*/ 1005224 h 1320800"/>
              <a:gd name="connsiteX11-643" fmla="*/ 63500 w 8826500"/>
              <a:gd name="connsiteY11-644" fmla="*/ 12700 h 1320800"/>
              <a:gd name="connsiteX0-645" fmla="*/ 63500 w 8826500"/>
              <a:gd name="connsiteY0-646" fmla="*/ 12700 h 1320800"/>
              <a:gd name="connsiteX1-647" fmla="*/ 8826500 w 8826500"/>
              <a:gd name="connsiteY1-648" fmla="*/ 0 h 1320800"/>
              <a:gd name="connsiteX2-649" fmla="*/ 8496300 w 8826500"/>
              <a:gd name="connsiteY2-650" fmla="*/ 700424 h 1320800"/>
              <a:gd name="connsiteX3-651" fmla="*/ 6781800 w 8826500"/>
              <a:gd name="connsiteY3-652" fmla="*/ 1206500 h 1320800"/>
              <a:gd name="connsiteX4-653" fmla="*/ 6070600 w 8826500"/>
              <a:gd name="connsiteY4-654" fmla="*/ 1308100 h 1320800"/>
              <a:gd name="connsiteX5-655" fmla="*/ 5080000 w 8826500"/>
              <a:gd name="connsiteY5-656" fmla="*/ 1320800 h 1320800"/>
              <a:gd name="connsiteX6-657" fmla="*/ 4318000 w 8826500"/>
              <a:gd name="connsiteY6-658" fmla="*/ 1295400 h 1320800"/>
              <a:gd name="connsiteX7-659" fmla="*/ 3733800 w 8826500"/>
              <a:gd name="connsiteY7-660" fmla="*/ 1257300 h 1320800"/>
              <a:gd name="connsiteX8-661" fmla="*/ 3098800 w 8826500"/>
              <a:gd name="connsiteY8-662" fmla="*/ 1193800 h 1320800"/>
              <a:gd name="connsiteX9-663" fmla="*/ 1930400 w 8826500"/>
              <a:gd name="connsiteY9-664" fmla="*/ 1092200 h 1320800"/>
              <a:gd name="connsiteX10-665" fmla="*/ 0 w 8826500"/>
              <a:gd name="connsiteY10-666" fmla="*/ 1005224 h 1320800"/>
              <a:gd name="connsiteX11-667" fmla="*/ 63500 w 8826500"/>
              <a:gd name="connsiteY11-668" fmla="*/ 12700 h 1320800"/>
              <a:gd name="connsiteX0-669" fmla="*/ 63500 w 8826500"/>
              <a:gd name="connsiteY0-670" fmla="*/ 12700 h 1320800"/>
              <a:gd name="connsiteX1-671" fmla="*/ 8826500 w 8826500"/>
              <a:gd name="connsiteY1-672" fmla="*/ 0 h 1320800"/>
              <a:gd name="connsiteX2-673" fmla="*/ 8483600 w 8826500"/>
              <a:gd name="connsiteY2-674" fmla="*/ 662324 h 1320800"/>
              <a:gd name="connsiteX3-675" fmla="*/ 6781800 w 8826500"/>
              <a:gd name="connsiteY3-676" fmla="*/ 1206500 h 1320800"/>
              <a:gd name="connsiteX4-677" fmla="*/ 6070600 w 8826500"/>
              <a:gd name="connsiteY4-678" fmla="*/ 1308100 h 1320800"/>
              <a:gd name="connsiteX5-679" fmla="*/ 5080000 w 8826500"/>
              <a:gd name="connsiteY5-680" fmla="*/ 1320800 h 1320800"/>
              <a:gd name="connsiteX6-681" fmla="*/ 4318000 w 8826500"/>
              <a:gd name="connsiteY6-682" fmla="*/ 1295400 h 1320800"/>
              <a:gd name="connsiteX7-683" fmla="*/ 3733800 w 8826500"/>
              <a:gd name="connsiteY7-684" fmla="*/ 1257300 h 1320800"/>
              <a:gd name="connsiteX8-685" fmla="*/ 3098800 w 8826500"/>
              <a:gd name="connsiteY8-686" fmla="*/ 1193800 h 1320800"/>
              <a:gd name="connsiteX9-687" fmla="*/ 1930400 w 8826500"/>
              <a:gd name="connsiteY9-688" fmla="*/ 1092200 h 1320800"/>
              <a:gd name="connsiteX10-689" fmla="*/ 0 w 8826500"/>
              <a:gd name="connsiteY10-690" fmla="*/ 1005224 h 1320800"/>
              <a:gd name="connsiteX11-691" fmla="*/ 63500 w 8826500"/>
              <a:gd name="connsiteY11-692" fmla="*/ 12700 h 1320800"/>
              <a:gd name="connsiteX0-693" fmla="*/ 63500 w 8826500"/>
              <a:gd name="connsiteY0-694" fmla="*/ 12700 h 1320800"/>
              <a:gd name="connsiteX1-695" fmla="*/ 8826500 w 8826500"/>
              <a:gd name="connsiteY1-696" fmla="*/ 0 h 1320800"/>
              <a:gd name="connsiteX2-697" fmla="*/ 8483600 w 8826500"/>
              <a:gd name="connsiteY2-698" fmla="*/ 662324 h 1320800"/>
              <a:gd name="connsiteX3-699" fmla="*/ 6781800 w 8826500"/>
              <a:gd name="connsiteY3-700" fmla="*/ 1206500 h 1320800"/>
              <a:gd name="connsiteX4-701" fmla="*/ 6070600 w 8826500"/>
              <a:gd name="connsiteY4-702" fmla="*/ 1308100 h 1320800"/>
              <a:gd name="connsiteX5-703" fmla="*/ 5080000 w 8826500"/>
              <a:gd name="connsiteY5-704" fmla="*/ 1320800 h 1320800"/>
              <a:gd name="connsiteX6-705" fmla="*/ 4318000 w 8826500"/>
              <a:gd name="connsiteY6-706" fmla="*/ 1295400 h 1320800"/>
              <a:gd name="connsiteX7-707" fmla="*/ 3733800 w 8826500"/>
              <a:gd name="connsiteY7-708" fmla="*/ 1257300 h 1320800"/>
              <a:gd name="connsiteX8-709" fmla="*/ 3098800 w 8826500"/>
              <a:gd name="connsiteY8-710" fmla="*/ 1193800 h 1320800"/>
              <a:gd name="connsiteX9-711" fmla="*/ 1930400 w 8826500"/>
              <a:gd name="connsiteY9-712" fmla="*/ 1092200 h 1320800"/>
              <a:gd name="connsiteX10-713" fmla="*/ 0 w 8826500"/>
              <a:gd name="connsiteY10-714" fmla="*/ 1005224 h 1320800"/>
              <a:gd name="connsiteX11-715" fmla="*/ 63500 w 8826500"/>
              <a:gd name="connsiteY11-716" fmla="*/ 12700 h 1320800"/>
              <a:gd name="connsiteX0-717" fmla="*/ 63500 w 8826500"/>
              <a:gd name="connsiteY0-718" fmla="*/ 12700 h 1320800"/>
              <a:gd name="connsiteX1-719" fmla="*/ 8826500 w 8826500"/>
              <a:gd name="connsiteY1-720" fmla="*/ 0 h 1320800"/>
              <a:gd name="connsiteX2-721" fmla="*/ 8483600 w 8826500"/>
              <a:gd name="connsiteY2-722" fmla="*/ 662324 h 1320800"/>
              <a:gd name="connsiteX3-723" fmla="*/ 6781800 w 8826500"/>
              <a:gd name="connsiteY3-724" fmla="*/ 1206500 h 1320800"/>
              <a:gd name="connsiteX4-725" fmla="*/ 6070600 w 8826500"/>
              <a:gd name="connsiteY4-726" fmla="*/ 1308100 h 1320800"/>
              <a:gd name="connsiteX5-727" fmla="*/ 5080000 w 8826500"/>
              <a:gd name="connsiteY5-728" fmla="*/ 1320800 h 1320800"/>
              <a:gd name="connsiteX6-729" fmla="*/ 4318000 w 8826500"/>
              <a:gd name="connsiteY6-730" fmla="*/ 1295400 h 1320800"/>
              <a:gd name="connsiteX7-731" fmla="*/ 3733800 w 8826500"/>
              <a:gd name="connsiteY7-732" fmla="*/ 1257300 h 1320800"/>
              <a:gd name="connsiteX8-733" fmla="*/ 3098800 w 8826500"/>
              <a:gd name="connsiteY8-734" fmla="*/ 1193800 h 1320800"/>
              <a:gd name="connsiteX9-735" fmla="*/ 1930400 w 8826500"/>
              <a:gd name="connsiteY9-736" fmla="*/ 1092200 h 1320800"/>
              <a:gd name="connsiteX10-737" fmla="*/ 0 w 8826500"/>
              <a:gd name="connsiteY10-738" fmla="*/ 1005224 h 1320800"/>
              <a:gd name="connsiteX11-739" fmla="*/ 63500 w 8826500"/>
              <a:gd name="connsiteY11-740" fmla="*/ 12700 h 1320800"/>
              <a:gd name="connsiteX0-741" fmla="*/ 63500 w 8826500"/>
              <a:gd name="connsiteY0-742" fmla="*/ 12700 h 1320800"/>
              <a:gd name="connsiteX1-743" fmla="*/ 8826500 w 8826500"/>
              <a:gd name="connsiteY1-744" fmla="*/ 0 h 1320800"/>
              <a:gd name="connsiteX2-745" fmla="*/ 8483600 w 8826500"/>
              <a:gd name="connsiteY2-746" fmla="*/ 662324 h 1320800"/>
              <a:gd name="connsiteX3-747" fmla="*/ 6781800 w 8826500"/>
              <a:gd name="connsiteY3-748" fmla="*/ 1206500 h 1320800"/>
              <a:gd name="connsiteX4-749" fmla="*/ 6070600 w 8826500"/>
              <a:gd name="connsiteY4-750" fmla="*/ 1308100 h 1320800"/>
              <a:gd name="connsiteX5-751" fmla="*/ 5080000 w 8826500"/>
              <a:gd name="connsiteY5-752" fmla="*/ 1320800 h 1320800"/>
              <a:gd name="connsiteX6-753" fmla="*/ 4318000 w 8826500"/>
              <a:gd name="connsiteY6-754" fmla="*/ 1295400 h 1320800"/>
              <a:gd name="connsiteX7-755" fmla="*/ 3733800 w 8826500"/>
              <a:gd name="connsiteY7-756" fmla="*/ 1257300 h 1320800"/>
              <a:gd name="connsiteX8-757" fmla="*/ 3098800 w 8826500"/>
              <a:gd name="connsiteY8-758" fmla="*/ 1193800 h 1320800"/>
              <a:gd name="connsiteX9-759" fmla="*/ 1930400 w 8826500"/>
              <a:gd name="connsiteY9-760" fmla="*/ 1092200 h 1320800"/>
              <a:gd name="connsiteX10-761" fmla="*/ 0 w 8826500"/>
              <a:gd name="connsiteY10-762" fmla="*/ 1005224 h 1320800"/>
              <a:gd name="connsiteX11-763" fmla="*/ 63500 w 8826500"/>
              <a:gd name="connsiteY11-764" fmla="*/ 12700 h 1320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  <a:cxn ang="0">
                <a:pos x="connsiteX6-87" y="connsiteY6-88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-163" y="connsiteY10-164"/>
              </a:cxn>
              <a:cxn ang="0">
                <a:pos x="connsiteX11-187" y="connsiteY11-188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anose="020B7200000000000000" pitchFamily="34" charset="0"/>
                <a:ea typeface="Times New Roman" panose="02020603050405020304" charset="0"/>
                <a:cs typeface="Times New Roman" panose="0202060305040502030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anose="020B7200000000000000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Nhận biết</a:t>
              </a:r>
              <a:endParaRPr lang="en-US" sz="37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4" name="Title 1"/>
          <p:cNvSpPr txBox="1"/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Hà 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6600" b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6600" b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 đạp.</a:t>
            </a:r>
            <a:endParaRPr lang="en-US" sz="6600" b="1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>
            <a:fillRect/>
          </a:stretch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Nói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Thành phố và nông thôn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Đường phố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Nhà hát lớn Hà Nội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Siêu thị BigC Đà Nẵng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Công viên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Khu vui chơi giải trí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Cánh đồng lúa</a:t>
            </a:r>
            <a:endParaRPr lang="en-US" sz="6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ẽ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võ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vở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vua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xỉa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xứ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xưa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Đọc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2" name="Title 1"/>
          <p:cNvSpPr txBox="1"/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	Nghỉ hè, bố mẹ cho Hà về quê. Quê hà là xứ sở của dừa.</a:t>
            </a:r>
            <a:endParaRPr lang="en-US" sz="5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ẽ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võ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vở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vua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xỉa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xứ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xưa</a:t>
            </a:r>
            <a:endParaRPr lang="en-US" sz="7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Đọc</a:t>
              </a:r>
              <a:endParaRPr lang="en-US" sz="4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2" name="Title 1"/>
          <p:cNvSpPr txBox="1"/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72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</a:t>
            </a:r>
            <a:endParaRPr lang="en-US" sz="8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>
            <a:fillRect/>
          </a:stretch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3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vở vẽ</a:t>
            </a:r>
            <a:endParaRPr lang="en-US" sz="9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940969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96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93531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96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>
            <a:fillRect/>
          </a:stretch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vỉa hè</a:t>
            </a:r>
            <a:endParaRPr lang="en-US" sz="96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6054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</a:t>
            </a:r>
            <a:endParaRPr lang="en-US" sz="96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WPS Presentation</Application>
  <PresentationFormat>Custom</PresentationFormat>
  <Paragraphs>212</Paragraphs>
  <Slides>43</Slides>
  <Notes>16</Notes>
  <HiddenSlides>0</HiddenSlides>
  <MMClips>4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3" baseType="lpstr">
      <vt:lpstr>Arial</vt:lpstr>
      <vt:lpstr>SimSun</vt:lpstr>
      <vt:lpstr>Wingdings</vt:lpstr>
      <vt:lpstr>Arial-Rounded</vt:lpstr>
      <vt:lpstr>AvantGarde</vt:lpstr>
      <vt:lpstr>Segoe Print</vt:lpstr>
      <vt:lpstr>.VnArial</vt:lpstr>
      <vt:lpstr>Arial Rounded MT Bold</vt:lpstr>
      <vt:lpstr>Arrus-Black</vt:lpstr>
      <vt:lpstr>.VnCooper</vt:lpstr>
      <vt:lpstr>DomCasual</vt:lpstr>
      <vt:lpstr>Microsoft YaHei</vt:lpstr>
      <vt:lpstr>Arial Unicode MS</vt:lpstr>
      <vt:lpstr>Calibri</vt:lpstr>
      <vt:lpstr>HP001 4H</vt:lpstr>
      <vt:lpstr>HP001 4 hàng</vt:lpstr>
      <vt:lpstr>HP001 TD 4H</vt:lpstr>
      <vt:lpstr>Bandit</vt:lpstr>
      <vt:lpstr>Times New Roman</vt:lpstr>
      <vt:lpstr>Office Theme</vt:lpstr>
      <vt:lpstr>TIẾNG VIỆT 1</vt:lpstr>
      <vt:lpstr>PowerPoint 演示文稿</vt:lpstr>
      <vt:lpstr>PowerPoint 演示文稿</vt:lpstr>
      <vt:lpstr>PowerPoint 演示文稿</vt:lpstr>
      <vt:lpstr>PowerPoint 演示文稿</vt:lpstr>
      <vt:lpstr>Thư giãn nào!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Dương Khánh Vân</cp:lastModifiedBy>
  <cp:revision>140</cp:revision>
  <dcterms:created xsi:type="dcterms:W3CDTF">2021-05-08T14:00:00Z</dcterms:created>
  <dcterms:modified xsi:type="dcterms:W3CDTF">2025-06-02T06:53:15Z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542FE2D118FD4ABE8A23697FF189EFA7_13</vt:lpwstr>
  </property>
  <property fmtid="{D5CDD505-2E9C-101B-9397-08002B2CF9AE}" pid="3" name="KSOProductBuildVer">
    <vt:lpwstr>1033-12.2.0.21179</vt:lpwstr>
  </property>
</Properties>
</file>