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8" r:id="rId2"/>
    <p:sldMasterId id="2147483762" r:id="rId3"/>
    <p:sldMasterId id="2147483768" r:id="rId4"/>
    <p:sldMasterId id="2147483772" r:id="rId5"/>
  </p:sldMasterIdLst>
  <p:notesMasterIdLst>
    <p:notesMasterId r:id="rId33"/>
  </p:notesMasterIdLst>
  <p:sldIdLst>
    <p:sldId id="1116" r:id="rId6"/>
    <p:sldId id="1113" r:id="rId7"/>
    <p:sldId id="370" r:id="rId8"/>
    <p:sldId id="1011" r:id="rId9"/>
    <p:sldId id="1115" r:id="rId10"/>
    <p:sldId id="1027" r:id="rId11"/>
    <p:sldId id="1033" r:id="rId12"/>
    <p:sldId id="440" r:id="rId13"/>
    <p:sldId id="444" r:id="rId14"/>
    <p:sldId id="445" r:id="rId15"/>
    <p:sldId id="474" r:id="rId16"/>
    <p:sldId id="473" r:id="rId17"/>
    <p:sldId id="441" r:id="rId18"/>
    <p:sldId id="513" r:id="rId19"/>
    <p:sldId id="508" r:id="rId20"/>
    <p:sldId id="509" r:id="rId21"/>
    <p:sldId id="514" r:id="rId22"/>
    <p:sldId id="515" r:id="rId23"/>
    <p:sldId id="511" r:id="rId24"/>
    <p:sldId id="1035" r:id="rId25"/>
    <p:sldId id="1036" r:id="rId26"/>
    <p:sldId id="491" r:id="rId27"/>
    <p:sldId id="496" r:id="rId28"/>
    <p:sldId id="497" r:id="rId29"/>
    <p:sldId id="1031" r:id="rId30"/>
    <p:sldId id="1114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B7"/>
    <a:srgbClr val="A4DBF8"/>
    <a:srgbClr val="C00000"/>
    <a:srgbClr val="F7A160"/>
    <a:srgbClr val="FBCFE5"/>
    <a:srgbClr val="F487BE"/>
    <a:srgbClr val="A8CC69"/>
    <a:srgbClr val="D7E495"/>
    <a:srgbClr val="7FB641"/>
    <a:srgbClr val="9BC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94" autoAdjust="0"/>
    <p:restoredTop sz="89770" autoAdjust="0"/>
  </p:normalViewPr>
  <p:slideViewPr>
    <p:cSldViewPr snapToGrid="0">
      <p:cViewPr>
        <p:scale>
          <a:sx n="68" d="100"/>
          <a:sy n="68" d="100"/>
        </p:scale>
        <p:origin x="-1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audio to listen to the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31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334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058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33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62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810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49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41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9698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718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571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230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3444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0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2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3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78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audio to listen to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79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audio to listen to the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74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audio to listen to the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981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audio to listen to the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9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5897225" y="832950"/>
            <a:ext cx="5879100" cy="5165700"/>
          </a:xfrm>
          <a:prstGeom prst="rect">
            <a:avLst/>
          </a:prstGeom>
          <a:effectLst>
            <a:outerShdw dist="38100" dir="19980000" algn="bl" rotWithShape="0">
              <a:schemeClr val="accent4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5933600" y="4853600"/>
            <a:ext cx="5879100" cy="136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6" name="Google Shape;16;p2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41" name="Google Shape;41;p2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p2"/>
          <p:cNvGrpSpPr/>
          <p:nvPr/>
        </p:nvGrpSpPr>
        <p:grpSpPr>
          <a:xfrm>
            <a:off x="388381" y="1290697"/>
            <a:ext cx="605700" cy="425068"/>
            <a:chOff x="693181" y="1290697"/>
            <a:chExt cx="605700" cy="425068"/>
          </a:xfrm>
        </p:grpSpPr>
        <p:sp>
          <p:nvSpPr>
            <p:cNvPr id="70" name="Google Shape;70;p2"/>
            <p:cNvSpPr/>
            <p:nvPr/>
          </p:nvSpPr>
          <p:spPr>
            <a:xfrm>
              <a:off x="693181" y="1290697"/>
              <a:ext cx="605700" cy="425068"/>
            </a:xfrm>
            <a:custGeom>
              <a:avLst/>
              <a:gdLst/>
              <a:ahLst/>
              <a:cxnLst/>
              <a:rect l="l" t="t" r="r" b="b"/>
              <a:pathLst>
                <a:path w="605700" h="425068" extrusionOk="0">
                  <a:moveTo>
                    <a:pt x="605697" y="33932"/>
                  </a:moveTo>
                  <a:lnTo>
                    <a:pt x="605697" y="313609"/>
                  </a:lnTo>
                  <a:cubicBezTo>
                    <a:pt x="605653" y="332326"/>
                    <a:pt x="590481" y="347498"/>
                    <a:pt x="571765" y="347542"/>
                  </a:cubicBezTo>
                  <a:lnTo>
                    <a:pt x="493898" y="347542"/>
                  </a:lnTo>
                  <a:lnTo>
                    <a:pt x="450767" y="416033"/>
                  </a:lnTo>
                  <a:cubicBezTo>
                    <a:pt x="445052" y="425079"/>
                    <a:pt x="433087" y="427785"/>
                    <a:pt x="424041" y="422078"/>
                  </a:cubicBezTo>
                  <a:cubicBezTo>
                    <a:pt x="421603" y="420534"/>
                    <a:pt x="419531" y="418471"/>
                    <a:pt x="417995" y="416033"/>
                  </a:cubicBezTo>
                  <a:lnTo>
                    <a:pt x="374865" y="347542"/>
                  </a:lnTo>
                  <a:lnTo>
                    <a:pt x="33929" y="347542"/>
                  </a:lnTo>
                  <a:cubicBezTo>
                    <a:pt x="15209" y="347498"/>
                    <a:pt x="46" y="332326"/>
                    <a:pt x="-3" y="313609"/>
                  </a:cubicBezTo>
                  <a:lnTo>
                    <a:pt x="-3" y="33932"/>
                  </a:lnTo>
                  <a:cubicBezTo>
                    <a:pt x="46" y="15215"/>
                    <a:pt x="15209" y="44"/>
                    <a:pt x="33929" y="-1"/>
                  </a:cubicBezTo>
                  <a:lnTo>
                    <a:pt x="571765" y="-1"/>
                  </a:lnTo>
                  <a:cubicBezTo>
                    <a:pt x="590481" y="44"/>
                    <a:pt x="605653" y="15215"/>
                    <a:pt x="605697" y="33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28911" y="1403092"/>
              <a:ext cx="96143" cy="130782"/>
            </a:xfrm>
            <a:custGeom>
              <a:avLst/>
              <a:gdLst/>
              <a:ahLst/>
              <a:cxnLst/>
              <a:rect l="l" t="t" r="r" b="b"/>
              <a:pathLst>
                <a:path w="96143" h="130782" extrusionOk="0">
                  <a:moveTo>
                    <a:pt x="11721" y="107363"/>
                  </a:moveTo>
                  <a:cubicBezTo>
                    <a:pt x="15999" y="107729"/>
                    <a:pt x="20303" y="107729"/>
                    <a:pt x="24580" y="107363"/>
                  </a:cubicBezTo>
                  <a:cubicBezTo>
                    <a:pt x="33438" y="106952"/>
                    <a:pt x="42047" y="104283"/>
                    <a:pt x="49583" y="99594"/>
                  </a:cubicBezTo>
                  <a:cubicBezTo>
                    <a:pt x="57602" y="94022"/>
                    <a:pt x="63299" y="85700"/>
                    <a:pt x="65567" y="76199"/>
                  </a:cubicBezTo>
                  <a:lnTo>
                    <a:pt x="64942" y="76199"/>
                  </a:lnTo>
                  <a:cubicBezTo>
                    <a:pt x="58102" y="82574"/>
                    <a:pt x="48913" y="85816"/>
                    <a:pt x="39582" y="85128"/>
                  </a:cubicBezTo>
                  <a:cubicBezTo>
                    <a:pt x="18535" y="85932"/>
                    <a:pt x="827" y="69528"/>
                    <a:pt x="23" y="48481"/>
                  </a:cubicBezTo>
                  <a:cubicBezTo>
                    <a:pt x="-12" y="47517"/>
                    <a:pt x="-12" y="46543"/>
                    <a:pt x="23" y="45570"/>
                  </a:cubicBezTo>
                  <a:cubicBezTo>
                    <a:pt x="300" y="20120"/>
                    <a:pt x="21160" y="-275"/>
                    <a:pt x="46601" y="2"/>
                  </a:cubicBezTo>
                  <a:cubicBezTo>
                    <a:pt x="47003" y="2"/>
                    <a:pt x="47395" y="11"/>
                    <a:pt x="47797" y="28"/>
                  </a:cubicBezTo>
                  <a:cubicBezTo>
                    <a:pt x="80391" y="28"/>
                    <a:pt x="95750" y="24942"/>
                    <a:pt x="95750" y="54589"/>
                  </a:cubicBezTo>
                  <a:cubicBezTo>
                    <a:pt x="99759" y="92352"/>
                    <a:pt x="72407" y="126214"/>
                    <a:pt x="34644" y="130232"/>
                  </a:cubicBezTo>
                  <a:cubicBezTo>
                    <a:pt x="31510" y="130563"/>
                    <a:pt x="28357" y="130679"/>
                    <a:pt x="25205" y="130581"/>
                  </a:cubicBezTo>
                  <a:cubicBezTo>
                    <a:pt x="20714" y="130848"/>
                    <a:pt x="16213" y="130848"/>
                    <a:pt x="11721" y="130581"/>
                  </a:cubicBezTo>
                  <a:close/>
                  <a:moveTo>
                    <a:pt x="29581" y="43873"/>
                  </a:moveTo>
                  <a:cubicBezTo>
                    <a:pt x="28250" y="53642"/>
                    <a:pt x="35090" y="62652"/>
                    <a:pt x="44868" y="63983"/>
                  </a:cubicBezTo>
                  <a:cubicBezTo>
                    <a:pt x="45717" y="64099"/>
                    <a:pt x="46583" y="64152"/>
                    <a:pt x="47440" y="64144"/>
                  </a:cubicBezTo>
                  <a:cubicBezTo>
                    <a:pt x="53986" y="64403"/>
                    <a:pt x="60183" y="61224"/>
                    <a:pt x="63781" y="55750"/>
                  </a:cubicBezTo>
                  <a:cubicBezTo>
                    <a:pt x="64987" y="53473"/>
                    <a:pt x="65541" y="50910"/>
                    <a:pt x="65389" y="48338"/>
                  </a:cubicBezTo>
                  <a:cubicBezTo>
                    <a:pt x="65389" y="34854"/>
                    <a:pt x="60299" y="21549"/>
                    <a:pt x="46815" y="21549"/>
                  </a:cubicBezTo>
                  <a:cubicBezTo>
                    <a:pt x="36903" y="21638"/>
                    <a:pt x="29491" y="30568"/>
                    <a:pt x="29670" y="438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139" y="1403092"/>
              <a:ext cx="96143" cy="130782"/>
            </a:xfrm>
            <a:custGeom>
              <a:avLst/>
              <a:gdLst/>
              <a:ahLst/>
              <a:cxnLst/>
              <a:rect l="l" t="t" r="r" b="b"/>
              <a:pathLst>
                <a:path w="96143" h="130782" extrusionOk="0">
                  <a:moveTo>
                    <a:pt x="11721" y="107363"/>
                  </a:moveTo>
                  <a:cubicBezTo>
                    <a:pt x="15999" y="107729"/>
                    <a:pt x="20303" y="107729"/>
                    <a:pt x="24580" y="107363"/>
                  </a:cubicBezTo>
                  <a:cubicBezTo>
                    <a:pt x="33412" y="106952"/>
                    <a:pt x="41993" y="104283"/>
                    <a:pt x="49494" y="99594"/>
                  </a:cubicBezTo>
                  <a:cubicBezTo>
                    <a:pt x="57540" y="94049"/>
                    <a:pt x="63237" y="85709"/>
                    <a:pt x="65478" y="76199"/>
                  </a:cubicBezTo>
                  <a:lnTo>
                    <a:pt x="64942" y="76199"/>
                  </a:lnTo>
                  <a:cubicBezTo>
                    <a:pt x="58093" y="82566"/>
                    <a:pt x="48905" y="85807"/>
                    <a:pt x="39582" y="85128"/>
                  </a:cubicBezTo>
                  <a:cubicBezTo>
                    <a:pt x="18535" y="85932"/>
                    <a:pt x="827" y="69528"/>
                    <a:pt x="23" y="48481"/>
                  </a:cubicBezTo>
                  <a:cubicBezTo>
                    <a:pt x="-12" y="47517"/>
                    <a:pt x="-12" y="46543"/>
                    <a:pt x="23" y="45570"/>
                  </a:cubicBezTo>
                  <a:cubicBezTo>
                    <a:pt x="300" y="20120"/>
                    <a:pt x="21160" y="-275"/>
                    <a:pt x="46601" y="2"/>
                  </a:cubicBezTo>
                  <a:cubicBezTo>
                    <a:pt x="47003" y="2"/>
                    <a:pt x="47395" y="11"/>
                    <a:pt x="47797" y="28"/>
                  </a:cubicBezTo>
                  <a:cubicBezTo>
                    <a:pt x="80301" y="28"/>
                    <a:pt x="95750" y="24942"/>
                    <a:pt x="95750" y="54589"/>
                  </a:cubicBezTo>
                  <a:cubicBezTo>
                    <a:pt x="99759" y="92352"/>
                    <a:pt x="72408" y="126214"/>
                    <a:pt x="34644" y="130232"/>
                  </a:cubicBezTo>
                  <a:cubicBezTo>
                    <a:pt x="31510" y="130563"/>
                    <a:pt x="28357" y="130679"/>
                    <a:pt x="25205" y="130581"/>
                  </a:cubicBezTo>
                  <a:cubicBezTo>
                    <a:pt x="20714" y="130848"/>
                    <a:pt x="16213" y="130848"/>
                    <a:pt x="11721" y="130581"/>
                  </a:cubicBezTo>
                  <a:close/>
                  <a:moveTo>
                    <a:pt x="29581" y="43873"/>
                  </a:moveTo>
                  <a:cubicBezTo>
                    <a:pt x="28250" y="53642"/>
                    <a:pt x="35090" y="62652"/>
                    <a:pt x="44868" y="63983"/>
                  </a:cubicBezTo>
                  <a:cubicBezTo>
                    <a:pt x="45717" y="64099"/>
                    <a:pt x="46583" y="64152"/>
                    <a:pt x="47440" y="64144"/>
                  </a:cubicBezTo>
                  <a:cubicBezTo>
                    <a:pt x="53977" y="64385"/>
                    <a:pt x="60174" y="61206"/>
                    <a:pt x="63781" y="55750"/>
                  </a:cubicBezTo>
                  <a:cubicBezTo>
                    <a:pt x="64951" y="53464"/>
                    <a:pt x="65478" y="50901"/>
                    <a:pt x="65299" y="48338"/>
                  </a:cubicBezTo>
                  <a:cubicBezTo>
                    <a:pt x="65299" y="34854"/>
                    <a:pt x="60299" y="21549"/>
                    <a:pt x="46815" y="21549"/>
                  </a:cubicBezTo>
                  <a:cubicBezTo>
                    <a:pt x="36814" y="21638"/>
                    <a:pt x="29491" y="30568"/>
                    <a:pt x="29670" y="438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65065" y="1388320"/>
              <a:ext cx="194657" cy="160176"/>
            </a:xfrm>
            <a:custGeom>
              <a:avLst/>
              <a:gdLst/>
              <a:ahLst/>
              <a:cxnLst/>
              <a:rect l="l" t="t" r="r" b="b"/>
              <a:pathLst>
                <a:path w="194657" h="160176" extrusionOk="0">
                  <a:moveTo>
                    <a:pt x="179930" y="84630"/>
                  </a:moveTo>
                  <a:lnTo>
                    <a:pt x="97152" y="160175"/>
                  </a:lnTo>
                  <a:lnTo>
                    <a:pt x="14374" y="84630"/>
                  </a:lnTo>
                  <a:cubicBezTo>
                    <a:pt x="-1968" y="67396"/>
                    <a:pt x="-4915" y="32481"/>
                    <a:pt x="8301" y="17032"/>
                  </a:cubicBezTo>
                  <a:cubicBezTo>
                    <a:pt x="38573" y="-18686"/>
                    <a:pt x="97598" y="5870"/>
                    <a:pt x="97598" y="52751"/>
                  </a:cubicBezTo>
                  <a:cubicBezTo>
                    <a:pt x="97598" y="6228"/>
                    <a:pt x="156177" y="-17972"/>
                    <a:pt x="186449" y="17032"/>
                  </a:cubicBezTo>
                  <a:cubicBezTo>
                    <a:pt x="199575" y="32481"/>
                    <a:pt x="196628" y="67396"/>
                    <a:pt x="179930" y="846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4563746" y="6259701"/>
            <a:ext cx="605700" cy="425154"/>
            <a:chOff x="5791676" y="4623524"/>
            <a:chExt cx="605700" cy="425154"/>
          </a:xfrm>
        </p:grpSpPr>
        <p:sp>
          <p:nvSpPr>
            <p:cNvPr id="75" name="Google Shape;75;p2"/>
            <p:cNvSpPr/>
            <p:nvPr/>
          </p:nvSpPr>
          <p:spPr>
            <a:xfrm>
              <a:off x="5791676" y="4623524"/>
              <a:ext cx="605700" cy="425154"/>
            </a:xfrm>
            <a:custGeom>
              <a:avLst/>
              <a:gdLst/>
              <a:ahLst/>
              <a:cxnLst/>
              <a:rect l="l" t="t" r="r" b="b"/>
              <a:pathLst>
                <a:path w="605700" h="425154" extrusionOk="0">
                  <a:moveTo>
                    <a:pt x="-3" y="33932"/>
                  </a:moveTo>
                  <a:lnTo>
                    <a:pt x="-3" y="313699"/>
                  </a:lnTo>
                  <a:cubicBezTo>
                    <a:pt x="50" y="332389"/>
                    <a:pt x="15159" y="347533"/>
                    <a:pt x="33840" y="347632"/>
                  </a:cubicBezTo>
                  <a:lnTo>
                    <a:pt x="111797" y="347632"/>
                  </a:lnTo>
                  <a:lnTo>
                    <a:pt x="154837" y="416122"/>
                  </a:lnTo>
                  <a:cubicBezTo>
                    <a:pt x="160606" y="425195"/>
                    <a:pt x="172634" y="427883"/>
                    <a:pt x="181707" y="422114"/>
                  </a:cubicBezTo>
                  <a:cubicBezTo>
                    <a:pt x="184118" y="420578"/>
                    <a:pt x="186162" y="418533"/>
                    <a:pt x="187699" y="416122"/>
                  </a:cubicBezTo>
                  <a:lnTo>
                    <a:pt x="230739" y="347632"/>
                  </a:lnTo>
                  <a:lnTo>
                    <a:pt x="571764" y="347632"/>
                  </a:lnTo>
                  <a:cubicBezTo>
                    <a:pt x="590463" y="347533"/>
                    <a:pt x="605599" y="332398"/>
                    <a:pt x="605698" y="313699"/>
                  </a:cubicBezTo>
                  <a:lnTo>
                    <a:pt x="605698" y="33932"/>
                  </a:lnTo>
                  <a:cubicBezTo>
                    <a:pt x="605653" y="15215"/>
                    <a:pt x="590481" y="44"/>
                    <a:pt x="571764" y="-1"/>
                  </a:cubicBezTo>
                  <a:lnTo>
                    <a:pt x="33840" y="-1"/>
                  </a:lnTo>
                  <a:cubicBezTo>
                    <a:pt x="15159" y="97"/>
                    <a:pt x="41" y="15242"/>
                    <a:pt x="-3" y="33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127405" y="4735741"/>
              <a:ext cx="95894" cy="130993"/>
            </a:xfrm>
            <a:custGeom>
              <a:avLst/>
              <a:gdLst/>
              <a:ahLst/>
              <a:cxnLst/>
              <a:rect l="l" t="t" r="r" b="b"/>
              <a:pathLst>
                <a:path w="95894" h="130993" extrusionOk="0">
                  <a:moveTo>
                    <a:pt x="11721" y="107541"/>
                  </a:moveTo>
                  <a:cubicBezTo>
                    <a:pt x="15998" y="107907"/>
                    <a:pt x="20303" y="107907"/>
                    <a:pt x="24580" y="107541"/>
                  </a:cubicBezTo>
                  <a:cubicBezTo>
                    <a:pt x="33429" y="107139"/>
                    <a:pt x="42020" y="104434"/>
                    <a:pt x="49494" y="99683"/>
                  </a:cubicBezTo>
                  <a:cubicBezTo>
                    <a:pt x="57557" y="94156"/>
                    <a:pt x="63264" y="85806"/>
                    <a:pt x="65478" y="76287"/>
                  </a:cubicBezTo>
                  <a:lnTo>
                    <a:pt x="64942" y="76287"/>
                  </a:lnTo>
                  <a:cubicBezTo>
                    <a:pt x="58129" y="82707"/>
                    <a:pt x="48914" y="85949"/>
                    <a:pt x="39582" y="85217"/>
                  </a:cubicBezTo>
                  <a:cubicBezTo>
                    <a:pt x="18534" y="86021"/>
                    <a:pt x="827" y="69616"/>
                    <a:pt x="23" y="48569"/>
                  </a:cubicBezTo>
                  <a:cubicBezTo>
                    <a:pt x="-12" y="47605"/>
                    <a:pt x="-12" y="46632"/>
                    <a:pt x="23" y="45658"/>
                  </a:cubicBezTo>
                  <a:cubicBezTo>
                    <a:pt x="255" y="20209"/>
                    <a:pt x="21070" y="-231"/>
                    <a:pt x="46511" y="1"/>
                  </a:cubicBezTo>
                  <a:cubicBezTo>
                    <a:pt x="46940" y="1"/>
                    <a:pt x="47368" y="10"/>
                    <a:pt x="47797" y="28"/>
                  </a:cubicBezTo>
                  <a:cubicBezTo>
                    <a:pt x="80301" y="28"/>
                    <a:pt x="95750" y="24941"/>
                    <a:pt x="95750" y="54588"/>
                  </a:cubicBezTo>
                  <a:cubicBezTo>
                    <a:pt x="97080" y="76323"/>
                    <a:pt x="88972" y="97566"/>
                    <a:pt x="73515" y="112899"/>
                  </a:cubicBezTo>
                  <a:cubicBezTo>
                    <a:pt x="60040" y="124400"/>
                    <a:pt x="42922" y="130732"/>
                    <a:pt x="25205" y="130758"/>
                  </a:cubicBezTo>
                  <a:cubicBezTo>
                    <a:pt x="20713" y="131071"/>
                    <a:pt x="16213" y="131071"/>
                    <a:pt x="11721" y="130758"/>
                  </a:cubicBezTo>
                  <a:close/>
                  <a:moveTo>
                    <a:pt x="29580" y="43961"/>
                  </a:moveTo>
                  <a:cubicBezTo>
                    <a:pt x="28250" y="53731"/>
                    <a:pt x="35090" y="62741"/>
                    <a:pt x="44868" y="64071"/>
                  </a:cubicBezTo>
                  <a:cubicBezTo>
                    <a:pt x="45716" y="64187"/>
                    <a:pt x="46583" y="64241"/>
                    <a:pt x="47440" y="64232"/>
                  </a:cubicBezTo>
                  <a:cubicBezTo>
                    <a:pt x="53976" y="64473"/>
                    <a:pt x="60174" y="61294"/>
                    <a:pt x="63781" y="55838"/>
                  </a:cubicBezTo>
                  <a:cubicBezTo>
                    <a:pt x="64978" y="53561"/>
                    <a:pt x="65505" y="50989"/>
                    <a:pt x="65299" y="48426"/>
                  </a:cubicBezTo>
                  <a:cubicBezTo>
                    <a:pt x="65299" y="35032"/>
                    <a:pt x="60299" y="21637"/>
                    <a:pt x="46815" y="21637"/>
                  </a:cubicBezTo>
                  <a:cubicBezTo>
                    <a:pt x="36814" y="21727"/>
                    <a:pt x="29491" y="30746"/>
                    <a:pt x="29670" y="43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235633" y="4735742"/>
              <a:ext cx="95805" cy="130992"/>
            </a:xfrm>
            <a:custGeom>
              <a:avLst/>
              <a:gdLst/>
              <a:ahLst/>
              <a:cxnLst/>
              <a:rect l="l" t="t" r="r" b="b"/>
              <a:pathLst>
                <a:path w="95805" h="130992" extrusionOk="0">
                  <a:moveTo>
                    <a:pt x="11721" y="107540"/>
                  </a:moveTo>
                  <a:cubicBezTo>
                    <a:pt x="15998" y="107906"/>
                    <a:pt x="20303" y="107906"/>
                    <a:pt x="24580" y="107540"/>
                  </a:cubicBezTo>
                  <a:cubicBezTo>
                    <a:pt x="33429" y="107138"/>
                    <a:pt x="42020" y="104433"/>
                    <a:pt x="49494" y="99682"/>
                  </a:cubicBezTo>
                  <a:cubicBezTo>
                    <a:pt x="57557" y="94155"/>
                    <a:pt x="63264" y="85806"/>
                    <a:pt x="65478" y="76286"/>
                  </a:cubicBezTo>
                  <a:lnTo>
                    <a:pt x="64853" y="76286"/>
                  </a:lnTo>
                  <a:cubicBezTo>
                    <a:pt x="58057" y="82680"/>
                    <a:pt x="48887" y="85922"/>
                    <a:pt x="39582" y="85216"/>
                  </a:cubicBezTo>
                  <a:cubicBezTo>
                    <a:pt x="18534" y="86020"/>
                    <a:pt x="827" y="69616"/>
                    <a:pt x="23" y="48568"/>
                  </a:cubicBezTo>
                  <a:cubicBezTo>
                    <a:pt x="-12" y="47604"/>
                    <a:pt x="-12" y="46631"/>
                    <a:pt x="23" y="45657"/>
                  </a:cubicBezTo>
                  <a:cubicBezTo>
                    <a:pt x="202" y="20261"/>
                    <a:pt x="20937" y="-187"/>
                    <a:pt x="46333" y="0"/>
                  </a:cubicBezTo>
                  <a:cubicBezTo>
                    <a:pt x="46797" y="0"/>
                    <a:pt x="47252" y="9"/>
                    <a:pt x="47708" y="27"/>
                  </a:cubicBezTo>
                  <a:cubicBezTo>
                    <a:pt x="80301" y="27"/>
                    <a:pt x="95660" y="24941"/>
                    <a:pt x="95660" y="54587"/>
                  </a:cubicBezTo>
                  <a:cubicBezTo>
                    <a:pt x="96991" y="76322"/>
                    <a:pt x="88883" y="97566"/>
                    <a:pt x="73426" y="112898"/>
                  </a:cubicBezTo>
                  <a:cubicBezTo>
                    <a:pt x="59960" y="124417"/>
                    <a:pt x="42832" y="130748"/>
                    <a:pt x="25116" y="130758"/>
                  </a:cubicBezTo>
                  <a:cubicBezTo>
                    <a:pt x="20660" y="131070"/>
                    <a:pt x="16177" y="131070"/>
                    <a:pt x="11721" y="130758"/>
                  </a:cubicBezTo>
                  <a:close/>
                  <a:moveTo>
                    <a:pt x="29580" y="43961"/>
                  </a:moveTo>
                  <a:cubicBezTo>
                    <a:pt x="28250" y="53730"/>
                    <a:pt x="35090" y="62740"/>
                    <a:pt x="44868" y="64071"/>
                  </a:cubicBezTo>
                  <a:cubicBezTo>
                    <a:pt x="45716" y="64187"/>
                    <a:pt x="46583" y="64240"/>
                    <a:pt x="47440" y="64231"/>
                  </a:cubicBezTo>
                  <a:cubicBezTo>
                    <a:pt x="53986" y="64508"/>
                    <a:pt x="60201" y="61320"/>
                    <a:pt x="63781" y="55837"/>
                  </a:cubicBezTo>
                  <a:cubicBezTo>
                    <a:pt x="65014" y="53569"/>
                    <a:pt x="65567" y="50998"/>
                    <a:pt x="65389" y="48426"/>
                  </a:cubicBezTo>
                  <a:cubicBezTo>
                    <a:pt x="65389" y="35031"/>
                    <a:pt x="60299" y="21637"/>
                    <a:pt x="46904" y="21637"/>
                  </a:cubicBezTo>
                  <a:cubicBezTo>
                    <a:pt x="36814" y="21726"/>
                    <a:pt x="29402" y="30745"/>
                    <a:pt x="29580" y="43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828960" y="4670256"/>
              <a:ext cx="243631" cy="244107"/>
            </a:xfrm>
            <a:custGeom>
              <a:avLst/>
              <a:gdLst/>
              <a:ahLst/>
              <a:cxnLst/>
              <a:rect l="l" t="t" r="r" b="b"/>
              <a:pathLst>
                <a:path w="243631" h="244107" extrusionOk="0">
                  <a:moveTo>
                    <a:pt x="225245" y="244107"/>
                  </a:moveTo>
                  <a:cubicBezTo>
                    <a:pt x="223737" y="244115"/>
                    <a:pt x="222227" y="243901"/>
                    <a:pt x="220780" y="243481"/>
                  </a:cubicBezTo>
                  <a:lnTo>
                    <a:pt x="176132" y="230891"/>
                  </a:lnTo>
                  <a:cubicBezTo>
                    <a:pt x="172677" y="232641"/>
                    <a:pt x="169131" y="234185"/>
                    <a:pt x="165506" y="235534"/>
                  </a:cubicBezTo>
                  <a:cubicBezTo>
                    <a:pt x="102712" y="259653"/>
                    <a:pt x="32248" y="228310"/>
                    <a:pt x="8129" y="165507"/>
                  </a:cubicBezTo>
                  <a:cubicBezTo>
                    <a:pt x="-15990" y="102714"/>
                    <a:pt x="15353" y="32259"/>
                    <a:pt x="78156" y="8130"/>
                  </a:cubicBezTo>
                  <a:cubicBezTo>
                    <a:pt x="140949" y="-15989"/>
                    <a:pt x="211404" y="15363"/>
                    <a:pt x="235533" y="78157"/>
                  </a:cubicBezTo>
                  <a:cubicBezTo>
                    <a:pt x="248061" y="110786"/>
                    <a:pt x="245971" y="147220"/>
                    <a:pt x="229800" y="178205"/>
                  </a:cubicBezTo>
                  <a:lnTo>
                    <a:pt x="241497" y="223658"/>
                  </a:lnTo>
                  <a:cubicBezTo>
                    <a:pt x="243721" y="232453"/>
                    <a:pt x="238381" y="241392"/>
                    <a:pt x="229585" y="243606"/>
                  </a:cubicBezTo>
                  <a:cubicBezTo>
                    <a:pt x="228308" y="243928"/>
                    <a:pt x="227005" y="244098"/>
                    <a:pt x="225692" y="244107"/>
                  </a:cubicBezTo>
                  <a:close/>
                  <a:moveTo>
                    <a:pt x="174704" y="221425"/>
                  </a:moveTo>
                  <a:lnTo>
                    <a:pt x="223192" y="234909"/>
                  </a:lnTo>
                  <a:cubicBezTo>
                    <a:pt x="225737" y="235641"/>
                    <a:pt x="228478" y="234918"/>
                    <a:pt x="230335" y="233034"/>
                  </a:cubicBezTo>
                  <a:cubicBezTo>
                    <a:pt x="232264" y="231203"/>
                    <a:pt x="233050" y="228471"/>
                    <a:pt x="232389" y="225890"/>
                  </a:cubicBezTo>
                  <a:lnTo>
                    <a:pt x="219798" y="177044"/>
                  </a:lnTo>
                  <a:lnTo>
                    <a:pt x="220692" y="175527"/>
                  </a:lnTo>
                  <a:cubicBezTo>
                    <a:pt x="250338" y="120689"/>
                    <a:pt x="229907" y="52208"/>
                    <a:pt x="175070" y="22561"/>
                  </a:cubicBezTo>
                  <a:cubicBezTo>
                    <a:pt x="120233" y="-7086"/>
                    <a:pt x="51751" y="13346"/>
                    <a:pt x="22104" y="68183"/>
                  </a:cubicBezTo>
                  <a:cubicBezTo>
                    <a:pt x="-7534" y="123020"/>
                    <a:pt x="12889" y="191502"/>
                    <a:pt x="67726" y="221148"/>
                  </a:cubicBezTo>
                  <a:cubicBezTo>
                    <a:pt x="96712" y="236811"/>
                    <a:pt x="131091" y="239035"/>
                    <a:pt x="161845" y="227229"/>
                  </a:cubicBezTo>
                  <a:cubicBezTo>
                    <a:pt x="165676" y="225756"/>
                    <a:pt x="169435" y="224086"/>
                    <a:pt x="173096" y="222229"/>
                  </a:cubicBezTo>
                  <a:close/>
                </a:path>
              </a:pathLst>
            </a:custGeom>
            <a:solidFill>
              <a:srgbClr val="FDFFFB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2"/>
          <p:cNvSpPr/>
          <p:nvPr/>
        </p:nvSpPr>
        <p:spPr>
          <a:xfrm>
            <a:off x="1349930" y="920115"/>
            <a:ext cx="3805800" cy="5165700"/>
          </a:xfrm>
          <a:prstGeom prst="roundRect">
            <a:avLst>
              <a:gd name="adj" fmla="val 26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228576" y="832961"/>
            <a:ext cx="3805800" cy="5165700"/>
          </a:xfrm>
          <a:prstGeom prst="roundRect">
            <a:avLst>
              <a:gd name="adj" fmla="val 227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391185" y="1643866"/>
            <a:ext cx="3480300" cy="3480300"/>
          </a:xfrm>
          <a:prstGeom prst="roundRect">
            <a:avLst>
              <a:gd name="adj" fmla="val 62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391185" y="1643955"/>
            <a:ext cx="3480345" cy="3480256"/>
          </a:xfrm>
          <a:custGeom>
            <a:avLst/>
            <a:gdLst/>
            <a:ahLst/>
            <a:cxnLst/>
            <a:rect l="l" t="t" r="r" b="b"/>
            <a:pathLst>
              <a:path w="3480345" h="3480256" extrusionOk="0">
                <a:moveTo>
                  <a:pt x="3480342" y="42147"/>
                </a:moveTo>
                <a:lnTo>
                  <a:pt x="3480342" y="115638"/>
                </a:lnTo>
                <a:lnTo>
                  <a:pt x="154391" y="115638"/>
                </a:lnTo>
                <a:cubicBezTo>
                  <a:pt x="131120" y="115737"/>
                  <a:pt x="112287" y="134605"/>
                  <a:pt x="112243" y="157876"/>
                </a:cubicBezTo>
                <a:lnTo>
                  <a:pt x="112243" y="3480255"/>
                </a:lnTo>
                <a:lnTo>
                  <a:pt x="42234" y="3480255"/>
                </a:lnTo>
                <a:cubicBezTo>
                  <a:pt x="18963" y="3480211"/>
                  <a:pt x="95" y="3461378"/>
                  <a:pt x="-3" y="3438107"/>
                </a:cubicBezTo>
                <a:lnTo>
                  <a:pt x="-3" y="42147"/>
                </a:lnTo>
                <a:cubicBezTo>
                  <a:pt x="95" y="18876"/>
                  <a:pt x="18963" y="44"/>
                  <a:pt x="42234" y="-1"/>
                </a:cubicBezTo>
                <a:lnTo>
                  <a:pt x="3438105" y="-1"/>
                </a:lnTo>
                <a:cubicBezTo>
                  <a:pt x="3461376" y="44"/>
                  <a:pt x="3480244" y="18876"/>
                  <a:pt x="3480342" y="4214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391599" y="5298882"/>
            <a:ext cx="279569" cy="230201"/>
          </a:xfrm>
          <a:custGeom>
            <a:avLst/>
            <a:gdLst/>
            <a:ahLst/>
            <a:cxnLst/>
            <a:rect l="l" t="t" r="r" b="b"/>
            <a:pathLst>
              <a:path w="279569" h="230201" extrusionOk="0">
                <a:moveTo>
                  <a:pt x="258901" y="121615"/>
                </a:moveTo>
                <a:lnTo>
                  <a:pt x="139779" y="230201"/>
                </a:lnTo>
                <a:lnTo>
                  <a:pt x="20747" y="121615"/>
                </a:lnTo>
                <a:cubicBezTo>
                  <a:pt x="-2828" y="96791"/>
                  <a:pt x="-7025" y="46517"/>
                  <a:pt x="11817" y="24371"/>
                </a:cubicBezTo>
                <a:cubicBezTo>
                  <a:pt x="55305" y="-26617"/>
                  <a:pt x="139512" y="8208"/>
                  <a:pt x="139512" y="75181"/>
                </a:cubicBezTo>
                <a:cubicBezTo>
                  <a:pt x="139512" y="8208"/>
                  <a:pt x="223808" y="-26617"/>
                  <a:pt x="267385" y="24371"/>
                </a:cubicBezTo>
                <a:cubicBezTo>
                  <a:pt x="286673" y="46517"/>
                  <a:pt x="282476" y="96791"/>
                  <a:pt x="258901" y="1216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736301" y="5287679"/>
            <a:ext cx="252387" cy="252834"/>
          </a:xfrm>
          <a:custGeom>
            <a:avLst/>
            <a:gdLst/>
            <a:ahLst/>
            <a:cxnLst/>
            <a:rect l="l" t="t" r="r" b="b"/>
            <a:pathLst>
              <a:path w="252387" h="252834" extrusionOk="0">
                <a:moveTo>
                  <a:pt x="230221" y="252833"/>
                </a:moveTo>
                <a:cubicBezTo>
                  <a:pt x="228292" y="252824"/>
                  <a:pt x="226363" y="252556"/>
                  <a:pt x="224506" y="252029"/>
                </a:cubicBezTo>
                <a:lnTo>
                  <a:pt x="180840" y="239885"/>
                </a:lnTo>
                <a:cubicBezTo>
                  <a:pt x="177804" y="241403"/>
                  <a:pt x="174678" y="242742"/>
                  <a:pt x="171463" y="243993"/>
                </a:cubicBezTo>
                <a:cubicBezTo>
                  <a:pt x="106411" y="268987"/>
                  <a:pt x="33419" y="236509"/>
                  <a:pt x="8425" y="171466"/>
                </a:cubicBezTo>
                <a:cubicBezTo>
                  <a:pt x="-16569" y="106413"/>
                  <a:pt x="15908" y="33422"/>
                  <a:pt x="80952" y="8427"/>
                </a:cubicBezTo>
                <a:cubicBezTo>
                  <a:pt x="146005" y="-16567"/>
                  <a:pt x="218996" y="15911"/>
                  <a:pt x="243990" y="80954"/>
                </a:cubicBezTo>
                <a:cubicBezTo>
                  <a:pt x="256751" y="114173"/>
                  <a:pt x="254893" y="151231"/>
                  <a:pt x="238883" y="183003"/>
                </a:cubicBezTo>
                <a:lnTo>
                  <a:pt x="250134" y="226848"/>
                </a:lnTo>
                <a:cubicBezTo>
                  <a:pt x="252000" y="234045"/>
                  <a:pt x="249848" y="241680"/>
                  <a:pt x="244508" y="246850"/>
                </a:cubicBezTo>
                <a:cubicBezTo>
                  <a:pt x="240722" y="250645"/>
                  <a:pt x="235588" y="252798"/>
                  <a:pt x="230221" y="252833"/>
                </a:cubicBezTo>
                <a:close/>
                <a:moveTo>
                  <a:pt x="179143" y="221043"/>
                </a:moveTo>
                <a:lnTo>
                  <a:pt x="229328" y="235063"/>
                </a:lnTo>
                <a:cubicBezTo>
                  <a:pt x="230355" y="235331"/>
                  <a:pt x="231444" y="235018"/>
                  <a:pt x="232185" y="234259"/>
                </a:cubicBezTo>
                <a:cubicBezTo>
                  <a:pt x="232962" y="233527"/>
                  <a:pt x="233275" y="232429"/>
                  <a:pt x="232989" y="231401"/>
                </a:cubicBezTo>
                <a:lnTo>
                  <a:pt x="220041" y="180949"/>
                </a:lnTo>
                <a:lnTo>
                  <a:pt x="221738" y="177823"/>
                </a:lnTo>
                <a:cubicBezTo>
                  <a:pt x="250205" y="125210"/>
                  <a:pt x="230623" y="59478"/>
                  <a:pt x="178009" y="31011"/>
                </a:cubicBezTo>
                <a:cubicBezTo>
                  <a:pt x="175518" y="29662"/>
                  <a:pt x="172981" y="28421"/>
                  <a:pt x="170392" y="27269"/>
                </a:cubicBezTo>
                <a:cubicBezTo>
                  <a:pt x="115698" y="2909"/>
                  <a:pt x="51618" y="27501"/>
                  <a:pt x="27258" y="82187"/>
                </a:cubicBezTo>
                <a:cubicBezTo>
                  <a:pt x="2898" y="136881"/>
                  <a:pt x="27490" y="200960"/>
                  <a:pt x="82175" y="225321"/>
                </a:cubicBezTo>
                <a:cubicBezTo>
                  <a:pt x="108473" y="237036"/>
                  <a:pt x="138343" y="237813"/>
                  <a:pt x="165213" y="227472"/>
                </a:cubicBezTo>
                <a:cubicBezTo>
                  <a:pt x="168910" y="226080"/>
                  <a:pt x="172517" y="224472"/>
                  <a:pt x="176018" y="22265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2156248" y="5290595"/>
            <a:ext cx="154659" cy="247038"/>
          </a:xfrm>
          <a:custGeom>
            <a:avLst/>
            <a:gdLst/>
            <a:ahLst/>
            <a:cxnLst/>
            <a:rect l="l" t="t" r="r" b="b"/>
            <a:pathLst>
              <a:path w="154659" h="247038" extrusionOk="0">
                <a:moveTo>
                  <a:pt x="20657" y="246971"/>
                </a:moveTo>
                <a:cubicBezTo>
                  <a:pt x="20068" y="247060"/>
                  <a:pt x="19461" y="247060"/>
                  <a:pt x="18872" y="246971"/>
                </a:cubicBezTo>
                <a:cubicBezTo>
                  <a:pt x="15032" y="246158"/>
                  <a:pt x="12165" y="242935"/>
                  <a:pt x="11817" y="239024"/>
                </a:cubicBezTo>
                <a:lnTo>
                  <a:pt x="30" y="98828"/>
                </a:lnTo>
                <a:cubicBezTo>
                  <a:pt x="-256" y="95506"/>
                  <a:pt x="1324" y="92309"/>
                  <a:pt x="4137" y="90523"/>
                </a:cubicBezTo>
                <a:lnTo>
                  <a:pt x="141208" y="1226"/>
                </a:lnTo>
                <a:cubicBezTo>
                  <a:pt x="145459" y="-1265"/>
                  <a:pt x="150932" y="155"/>
                  <a:pt x="153433" y="4414"/>
                </a:cubicBezTo>
                <a:cubicBezTo>
                  <a:pt x="154924" y="6959"/>
                  <a:pt x="155058" y="10075"/>
                  <a:pt x="153799" y="12745"/>
                </a:cubicBezTo>
                <a:lnTo>
                  <a:pt x="28783" y="242060"/>
                </a:lnTo>
                <a:cubicBezTo>
                  <a:pt x="27239" y="245123"/>
                  <a:pt x="24086" y="247025"/>
                  <a:pt x="20657" y="246971"/>
                </a:cubicBezTo>
                <a:close/>
                <a:moveTo>
                  <a:pt x="18336" y="102042"/>
                </a:moveTo>
                <a:lnTo>
                  <a:pt x="27265" y="207323"/>
                </a:lnTo>
                <a:lnTo>
                  <a:pt x="121384" y="351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2045075" y="5290572"/>
            <a:ext cx="263635" cy="106799"/>
          </a:xfrm>
          <a:custGeom>
            <a:avLst/>
            <a:gdLst/>
            <a:ahLst/>
            <a:cxnLst/>
            <a:rect l="l" t="t" r="r" b="b"/>
            <a:pathLst>
              <a:path w="263635" h="106799" extrusionOk="0">
                <a:moveTo>
                  <a:pt x="120132" y="106798"/>
                </a:moveTo>
                <a:cubicBezTo>
                  <a:pt x="118132" y="106816"/>
                  <a:pt x="116176" y="106155"/>
                  <a:pt x="114596" y="104923"/>
                </a:cubicBezTo>
                <a:lnTo>
                  <a:pt x="3421" y="16608"/>
                </a:lnTo>
                <a:cubicBezTo>
                  <a:pt x="429" y="14269"/>
                  <a:pt x="-749" y="10295"/>
                  <a:pt x="474" y="6696"/>
                </a:cubicBezTo>
                <a:cubicBezTo>
                  <a:pt x="1733" y="3097"/>
                  <a:pt x="5144" y="686"/>
                  <a:pt x="8957" y="713"/>
                </a:cubicBezTo>
                <a:lnTo>
                  <a:pt x="254702" y="-1"/>
                </a:lnTo>
                <a:lnTo>
                  <a:pt x="254702" y="-1"/>
                </a:lnTo>
                <a:cubicBezTo>
                  <a:pt x="259632" y="-1"/>
                  <a:pt x="263632" y="3999"/>
                  <a:pt x="263632" y="8929"/>
                </a:cubicBezTo>
                <a:cubicBezTo>
                  <a:pt x="263632" y="13858"/>
                  <a:pt x="259632" y="17858"/>
                  <a:pt x="254702" y="17858"/>
                </a:cubicBezTo>
                <a:lnTo>
                  <a:pt x="34407" y="18483"/>
                </a:lnTo>
                <a:lnTo>
                  <a:pt x="125579" y="90903"/>
                </a:lnTo>
                <a:cubicBezTo>
                  <a:pt x="129410" y="93966"/>
                  <a:pt x="130044" y="99556"/>
                  <a:pt x="127008" y="103405"/>
                </a:cubicBezTo>
                <a:cubicBezTo>
                  <a:pt x="125347" y="105512"/>
                  <a:pt x="122820" y="106762"/>
                  <a:pt x="120132" y="1067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10800000">
            <a:off x="1421178" y="5644505"/>
            <a:ext cx="1087200" cy="62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 rot="10800000">
            <a:off x="2632607" y="5644505"/>
            <a:ext cx="310200" cy="62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1421010" y="5768220"/>
            <a:ext cx="766200" cy="39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4581941" y="5264854"/>
            <a:ext cx="254853" cy="281285"/>
          </a:xfrm>
          <a:custGeom>
            <a:avLst/>
            <a:gdLst/>
            <a:ahLst/>
            <a:cxnLst/>
            <a:rect l="l" t="t" r="r" b="b"/>
            <a:pathLst>
              <a:path w="254853" h="281285" extrusionOk="0">
                <a:moveTo>
                  <a:pt x="254853" y="281285"/>
                </a:moveTo>
                <a:lnTo>
                  <a:pt x="127426" y="201900"/>
                </a:lnTo>
                <a:lnTo>
                  <a:pt x="0" y="281285"/>
                </a:lnTo>
                <a:lnTo>
                  <a:pt x="0" y="0"/>
                </a:lnTo>
                <a:lnTo>
                  <a:pt x="254853" y="0"/>
                </a:lnTo>
                <a:lnTo>
                  <a:pt x="254853" y="2812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 rot="10800000">
            <a:off x="1964728" y="1153944"/>
            <a:ext cx="1087200" cy="62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964650" y="1277659"/>
            <a:ext cx="766200" cy="39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434405" y="1034414"/>
            <a:ext cx="442198" cy="442198"/>
          </a:xfrm>
          <a:custGeom>
            <a:avLst/>
            <a:gdLst/>
            <a:ahLst/>
            <a:cxnLst/>
            <a:rect l="l" t="t" r="r" b="b"/>
            <a:pathLst>
              <a:path w="442198" h="442198" extrusionOk="0">
                <a:moveTo>
                  <a:pt x="442195" y="221009"/>
                </a:moveTo>
                <a:cubicBezTo>
                  <a:pt x="442248" y="343122"/>
                  <a:pt x="343298" y="442143"/>
                  <a:pt x="221185" y="442197"/>
                </a:cubicBezTo>
                <a:cubicBezTo>
                  <a:pt x="99072" y="442251"/>
                  <a:pt x="50" y="343301"/>
                  <a:pt x="-3" y="221187"/>
                </a:cubicBezTo>
                <a:cubicBezTo>
                  <a:pt x="-57" y="99074"/>
                  <a:pt x="98893" y="53"/>
                  <a:pt x="221006" y="-1"/>
                </a:cubicBezTo>
                <a:cubicBezTo>
                  <a:pt x="221069" y="-1"/>
                  <a:pt x="221123" y="-1"/>
                  <a:pt x="221185" y="-1"/>
                </a:cubicBezTo>
                <a:cubicBezTo>
                  <a:pt x="343147" y="-99"/>
                  <a:pt x="442097" y="98690"/>
                  <a:pt x="442195" y="220651"/>
                </a:cubicBezTo>
                <a:cubicBezTo>
                  <a:pt x="442195" y="220768"/>
                  <a:pt x="442195" y="220893"/>
                  <a:pt x="442195" y="2210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583977" y="1082367"/>
            <a:ext cx="143232" cy="143232"/>
          </a:xfrm>
          <a:custGeom>
            <a:avLst/>
            <a:gdLst/>
            <a:ahLst/>
            <a:cxnLst/>
            <a:rect l="l" t="t" r="r" b="b"/>
            <a:pathLst>
              <a:path w="143232" h="143232" extrusionOk="0">
                <a:moveTo>
                  <a:pt x="143232" y="71616"/>
                </a:moveTo>
                <a:cubicBezTo>
                  <a:pt x="143232" y="111169"/>
                  <a:pt x="111169" y="143232"/>
                  <a:pt x="71616" y="143232"/>
                </a:cubicBezTo>
                <a:cubicBezTo>
                  <a:pt x="32064" y="143232"/>
                  <a:pt x="0" y="111169"/>
                  <a:pt x="0" y="71616"/>
                </a:cubicBezTo>
                <a:cubicBezTo>
                  <a:pt x="0" y="32064"/>
                  <a:pt x="32064" y="0"/>
                  <a:pt x="71616" y="0"/>
                </a:cubicBezTo>
                <a:cubicBezTo>
                  <a:pt x="111169" y="0"/>
                  <a:pt x="143232" y="32064"/>
                  <a:pt x="143232" y="716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531471" y="1255424"/>
            <a:ext cx="248245" cy="221096"/>
          </a:xfrm>
          <a:custGeom>
            <a:avLst/>
            <a:gdLst/>
            <a:ahLst/>
            <a:cxnLst/>
            <a:rect l="l" t="t" r="r" b="b"/>
            <a:pathLst>
              <a:path w="248245" h="221096" extrusionOk="0">
                <a:moveTo>
                  <a:pt x="248242" y="124122"/>
                </a:moveTo>
                <a:lnTo>
                  <a:pt x="248242" y="182968"/>
                </a:lnTo>
                <a:cubicBezTo>
                  <a:pt x="173304" y="233805"/>
                  <a:pt x="74935" y="233805"/>
                  <a:pt x="-3" y="182968"/>
                </a:cubicBezTo>
                <a:lnTo>
                  <a:pt x="-3" y="124122"/>
                </a:lnTo>
                <a:cubicBezTo>
                  <a:pt x="-3" y="55568"/>
                  <a:pt x="55566" y="-1"/>
                  <a:pt x="124119" y="-1"/>
                </a:cubicBezTo>
                <a:cubicBezTo>
                  <a:pt x="192672" y="-1"/>
                  <a:pt x="248242" y="55568"/>
                  <a:pt x="248242" y="12412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4487109" y="1100623"/>
            <a:ext cx="1004670" cy="949336"/>
          </a:xfrm>
          <a:custGeom>
            <a:avLst/>
            <a:gdLst/>
            <a:ahLst/>
            <a:cxnLst/>
            <a:rect l="l" t="t" r="r" b="b"/>
            <a:pathLst>
              <a:path w="1004670" h="949336" extrusionOk="0">
                <a:moveTo>
                  <a:pt x="4014" y="812382"/>
                </a:moveTo>
                <a:lnTo>
                  <a:pt x="82149" y="632092"/>
                </a:lnTo>
                <a:cubicBezTo>
                  <a:pt x="76460" y="615750"/>
                  <a:pt x="71630" y="599114"/>
                  <a:pt x="67682" y="582264"/>
                </a:cubicBezTo>
                <a:cubicBezTo>
                  <a:pt x="8291" y="326964"/>
                  <a:pt x="167097" y="71843"/>
                  <a:pt x="422405" y="12452"/>
                </a:cubicBezTo>
                <a:cubicBezTo>
                  <a:pt x="677705" y="-46949"/>
                  <a:pt x="932817" y="111866"/>
                  <a:pt x="992217" y="367175"/>
                </a:cubicBezTo>
                <a:cubicBezTo>
                  <a:pt x="1051609" y="622474"/>
                  <a:pt x="892795" y="877587"/>
                  <a:pt x="637495" y="936987"/>
                </a:cubicBezTo>
                <a:cubicBezTo>
                  <a:pt x="502549" y="968384"/>
                  <a:pt x="360612" y="939237"/>
                  <a:pt x="248955" y="857209"/>
                </a:cubicBezTo>
                <a:lnTo>
                  <a:pt x="53395" y="879355"/>
                </a:lnTo>
                <a:cubicBezTo>
                  <a:pt x="27026" y="882310"/>
                  <a:pt x="3255" y="863335"/>
                  <a:pt x="299" y="836965"/>
                </a:cubicBezTo>
                <a:cubicBezTo>
                  <a:pt x="-647" y="828590"/>
                  <a:pt x="638" y="820106"/>
                  <a:pt x="4014" y="8123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4481976" y="1037531"/>
            <a:ext cx="1004868" cy="949457"/>
          </a:xfrm>
          <a:custGeom>
            <a:avLst/>
            <a:gdLst/>
            <a:ahLst/>
            <a:cxnLst/>
            <a:rect l="l" t="t" r="r" b="b"/>
            <a:pathLst>
              <a:path w="1004868" h="949457" extrusionOk="0">
                <a:moveTo>
                  <a:pt x="3968" y="812431"/>
                </a:moveTo>
                <a:lnTo>
                  <a:pt x="82371" y="632141"/>
                </a:lnTo>
                <a:cubicBezTo>
                  <a:pt x="-4559" y="384851"/>
                  <a:pt x="125439" y="113915"/>
                  <a:pt x="372729" y="26985"/>
                </a:cubicBezTo>
                <a:cubicBezTo>
                  <a:pt x="620010" y="-59937"/>
                  <a:pt x="890945" y="70053"/>
                  <a:pt x="977876" y="317343"/>
                </a:cubicBezTo>
                <a:cubicBezTo>
                  <a:pt x="1064806" y="564632"/>
                  <a:pt x="934808" y="835568"/>
                  <a:pt x="687527" y="922499"/>
                </a:cubicBezTo>
                <a:cubicBezTo>
                  <a:pt x="671195" y="928231"/>
                  <a:pt x="654567" y="933080"/>
                  <a:pt x="637708" y="937000"/>
                </a:cubicBezTo>
                <a:cubicBezTo>
                  <a:pt x="502727" y="968594"/>
                  <a:pt x="360682" y="939411"/>
                  <a:pt x="249088" y="857169"/>
                </a:cubicBezTo>
                <a:lnTo>
                  <a:pt x="53528" y="879404"/>
                </a:lnTo>
                <a:cubicBezTo>
                  <a:pt x="27114" y="882386"/>
                  <a:pt x="3281" y="863393"/>
                  <a:pt x="298" y="836979"/>
                </a:cubicBezTo>
                <a:cubicBezTo>
                  <a:pt x="-640" y="828612"/>
                  <a:pt x="619" y="820155"/>
                  <a:pt x="3968" y="8124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4468531" y="1023588"/>
            <a:ext cx="1031963" cy="976661"/>
          </a:xfrm>
          <a:custGeom>
            <a:avLst/>
            <a:gdLst/>
            <a:ahLst/>
            <a:cxnLst/>
            <a:rect l="l" t="t" r="r" b="b"/>
            <a:pathLst>
              <a:path w="1031963" h="976661" extrusionOk="0">
                <a:moveTo>
                  <a:pt x="543461" y="976660"/>
                </a:moveTo>
                <a:cubicBezTo>
                  <a:pt x="441350" y="976651"/>
                  <a:pt x="341810" y="944612"/>
                  <a:pt x="258871" y="885042"/>
                </a:cubicBezTo>
                <a:lnTo>
                  <a:pt x="68490" y="906651"/>
                </a:lnTo>
                <a:cubicBezTo>
                  <a:pt x="34727" y="910500"/>
                  <a:pt x="4241" y="886247"/>
                  <a:pt x="392" y="852484"/>
                </a:cubicBezTo>
                <a:cubicBezTo>
                  <a:pt x="-831" y="841768"/>
                  <a:pt x="795" y="830910"/>
                  <a:pt x="5089" y="821016"/>
                </a:cubicBezTo>
                <a:lnTo>
                  <a:pt x="81439" y="645369"/>
                </a:lnTo>
                <a:cubicBezTo>
                  <a:pt x="76349" y="630546"/>
                  <a:pt x="71973" y="615008"/>
                  <a:pt x="68222" y="599113"/>
                </a:cubicBezTo>
                <a:cubicBezTo>
                  <a:pt x="7018" y="336536"/>
                  <a:pt x="170271" y="74056"/>
                  <a:pt x="432848" y="12852"/>
                </a:cubicBezTo>
                <a:cubicBezTo>
                  <a:pt x="695426" y="-48352"/>
                  <a:pt x="957905" y="114901"/>
                  <a:pt x="1019109" y="377478"/>
                </a:cubicBezTo>
                <a:cubicBezTo>
                  <a:pt x="1080304" y="640056"/>
                  <a:pt x="917061" y="902535"/>
                  <a:pt x="654483" y="963739"/>
                </a:cubicBezTo>
                <a:cubicBezTo>
                  <a:pt x="618086" y="972222"/>
                  <a:pt x="580831" y="976500"/>
                  <a:pt x="543461" y="976482"/>
                </a:cubicBezTo>
                <a:close/>
                <a:moveTo>
                  <a:pt x="266194" y="857270"/>
                </a:moveTo>
                <a:lnTo>
                  <a:pt x="270480" y="860396"/>
                </a:lnTo>
                <a:cubicBezTo>
                  <a:pt x="475765" y="1011290"/>
                  <a:pt x="764497" y="967204"/>
                  <a:pt x="915391" y="761919"/>
                </a:cubicBezTo>
                <a:cubicBezTo>
                  <a:pt x="1066285" y="556635"/>
                  <a:pt x="1022199" y="267902"/>
                  <a:pt x="816914" y="117008"/>
                </a:cubicBezTo>
                <a:cubicBezTo>
                  <a:pt x="611639" y="-33886"/>
                  <a:pt x="322897" y="10200"/>
                  <a:pt x="172003" y="215485"/>
                </a:cubicBezTo>
                <a:cubicBezTo>
                  <a:pt x="92216" y="324025"/>
                  <a:pt x="63865" y="462016"/>
                  <a:pt x="94386" y="593220"/>
                </a:cubicBezTo>
                <a:cubicBezTo>
                  <a:pt x="98119" y="609605"/>
                  <a:pt x="102807" y="625768"/>
                  <a:pt x="108406" y="641618"/>
                </a:cubicBezTo>
                <a:lnTo>
                  <a:pt x="110192" y="646530"/>
                </a:lnTo>
                <a:lnTo>
                  <a:pt x="29825" y="831642"/>
                </a:lnTo>
                <a:cubicBezTo>
                  <a:pt x="22217" y="849305"/>
                  <a:pt x="30369" y="869799"/>
                  <a:pt x="48041" y="877398"/>
                </a:cubicBezTo>
                <a:cubicBezTo>
                  <a:pt x="53551" y="879773"/>
                  <a:pt x="59579" y="880684"/>
                  <a:pt x="65544" y="8800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4726098" y="1231046"/>
            <a:ext cx="569034" cy="544086"/>
          </a:xfrm>
          <a:custGeom>
            <a:avLst/>
            <a:gdLst/>
            <a:ahLst/>
            <a:cxnLst/>
            <a:rect l="l" t="t" r="r" b="b"/>
            <a:pathLst>
              <a:path w="569034" h="544086" extrusionOk="0">
                <a:moveTo>
                  <a:pt x="449319" y="544085"/>
                </a:moveTo>
                <a:cubicBezTo>
                  <a:pt x="447104" y="544067"/>
                  <a:pt x="444934" y="543522"/>
                  <a:pt x="442978" y="542477"/>
                </a:cubicBezTo>
                <a:lnTo>
                  <a:pt x="282244" y="456306"/>
                </a:lnTo>
                <a:lnTo>
                  <a:pt x="120260" y="539620"/>
                </a:lnTo>
                <a:cubicBezTo>
                  <a:pt x="113679" y="542995"/>
                  <a:pt x="105606" y="540388"/>
                  <a:pt x="102231" y="533798"/>
                </a:cubicBezTo>
                <a:cubicBezTo>
                  <a:pt x="100900" y="531190"/>
                  <a:pt x="100454" y="528217"/>
                  <a:pt x="100972" y="525332"/>
                </a:cubicBezTo>
                <a:lnTo>
                  <a:pt x="133297" y="346024"/>
                </a:lnTo>
                <a:lnTo>
                  <a:pt x="3995" y="217705"/>
                </a:lnTo>
                <a:cubicBezTo>
                  <a:pt x="343" y="214133"/>
                  <a:pt x="-934" y="208793"/>
                  <a:pt x="691" y="203953"/>
                </a:cubicBezTo>
                <a:cubicBezTo>
                  <a:pt x="2352" y="199167"/>
                  <a:pt x="6567" y="195720"/>
                  <a:pt x="11585" y="195023"/>
                </a:cubicBezTo>
                <a:lnTo>
                  <a:pt x="192411" y="170020"/>
                </a:lnTo>
                <a:lnTo>
                  <a:pt x="274475" y="7321"/>
                </a:lnTo>
                <a:cubicBezTo>
                  <a:pt x="276762" y="2821"/>
                  <a:pt x="281387" y="-10"/>
                  <a:pt x="286441" y="-1"/>
                </a:cubicBezTo>
                <a:lnTo>
                  <a:pt x="286441" y="-1"/>
                </a:lnTo>
                <a:cubicBezTo>
                  <a:pt x="291558" y="17"/>
                  <a:pt x="296210" y="2972"/>
                  <a:pt x="298407" y="7589"/>
                </a:cubicBezTo>
                <a:lnTo>
                  <a:pt x="377524" y="171627"/>
                </a:lnTo>
                <a:lnTo>
                  <a:pt x="557636" y="199399"/>
                </a:lnTo>
                <a:cubicBezTo>
                  <a:pt x="564949" y="200506"/>
                  <a:pt x="569986" y="207328"/>
                  <a:pt x="568878" y="214642"/>
                </a:cubicBezTo>
                <a:cubicBezTo>
                  <a:pt x="568441" y="217589"/>
                  <a:pt x="567030" y="220294"/>
                  <a:pt x="564869" y="222348"/>
                </a:cubicBezTo>
                <a:lnTo>
                  <a:pt x="433335" y="348614"/>
                </a:lnTo>
                <a:lnTo>
                  <a:pt x="462713" y="528547"/>
                </a:lnTo>
                <a:cubicBezTo>
                  <a:pt x="463589" y="533583"/>
                  <a:pt x="461463" y="538673"/>
                  <a:pt x="457266" y="541584"/>
                </a:cubicBezTo>
                <a:cubicBezTo>
                  <a:pt x="454953" y="543245"/>
                  <a:pt x="452167" y="544120"/>
                  <a:pt x="449319" y="544085"/>
                </a:cubicBezTo>
                <a:close/>
                <a:moveTo>
                  <a:pt x="282602" y="427999"/>
                </a:moveTo>
                <a:cubicBezTo>
                  <a:pt x="284816" y="427990"/>
                  <a:pt x="286995" y="428544"/>
                  <a:pt x="288941" y="429606"/>
                </a:cubicBezTo>
                <a:lnTo>
                  <a:pt x="431816" y="506312"/>
                </a:lnTo>
                <a:lnTo>
                  <a:pt x="405742" y="346292"/>
                </a:lnTo>
                <a:cubicBezTo>
                  <a:pt x="405081" y="341943"/>
                  <a:pt x="406581" y="337541"/>
                  <a:pt x="409760" y="334505"/>
                </a:cubicBezTo>
                <a:lnTo>
                  <a:pt x="526828" y="222348"/>
                </a:lnTo>
                <a:lnTo>
                  <a:pt x="366630" y="197613"/>
                </a:lnTo>
                <a:cubicBezTo>
                  <a:pt x="362254" y="196997"/>
                  <a:pt x="358495" y="194211"/>
                  <a:pt x="356629" y="190201"/>
                </a:cubicBezTo>
                <a:lnTo>
                  <a:pt x="286173" y="44290"/>
                </a:lnTo>
                <a:lnTo>
                  <a:pt x="213128" y="188951"/>
                </a:lnTo>
                <a:cubicBezTo>
                  <a:pt x="211146" y="192907"/>
                  <a:pt x="207333" y="195613"/>
                  <a:pt x="202948" y="196184"/>
                </a:cubicBezTo>
                <a:lnTo>
                  <a:pt x="42214" y="218151"/>
                </a:lnTo>
                <a:lnTo>
                  <a:pt x="157228" y="332273"/>
                </a:lnTo>
                <a:cubicBezTo>
                  <a:pt x="160408" y="335335"/>
                  <a:pt x="161827" y="339809"/>
                  <a:pt x="160979" y="344149"/>
                </a:cubicBezTo>
                <a:lnTo>
                  <a:pt x="132315" y="503365"/>
                </a:lnTo>
                <a:lnTo>
                  <a:pt x="276440" y="429249"/>
                </a:lnTo>
                <a:cubicBezTo>
                  <a:pt x="278342" y="428258"/>
                  <a:pt x="280459" y="427731"/>
                  <a:pt x="282602" y="4277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" name="Google Shape;100;p2"/>
          <p:cNvGrpSpPr/>
          <p:nvPr/>
        </p:nvGrpSpPr>
        <p:grpSpPr>
          <a:xfrm>
            <a:off x="758231" y="2398960"/>
            <a:ext cx="1131468" cy="1006776"/>
            <a:chOff x="758231" y="2398960"/>
            <a:chExt cx="1131468" cy="1006776"/>
          </a:xfrm>
        </p:grpSpPr>
        <p:sp>
          <p:nvSpPr>
            <p:cNvPr id="101" name="Google Shape;101;p2"/>
            <p:cNvSpPr/>
            <p:nvPr/>
          </p:nvSpPr>
          <p:spPr>
            <a:xfrm>
              <a:off x="816925" y="2456823"/>
              <a:ext cx="1072774" cy="948913"/>
            </a:xfrm>
            <a:custGeom>
              <a:avLst/>
              <a:gdLst/>
              <a:ahLst/>
              <a:cxnLst/>
              <a:rect l="l" t="t" r="r" b="b"/>
              <a:pathLst>
                <a:path w="1072774" h="948913" extrusionOk="0">
                  <a:moveTo>
                    <a:pt x="1063246" y="264944"/>
                  </a:moveTo>
                  <a:lnTo>
                    <a:pt x="946089" y="422821"/>
                  </a:lnTo>
                  <a:cubicBezTo>
                    <a:pt x="974592" y="683291"/>
                    <a:pt x="786551" y="917552"/>
                    <a:pt x="526090" y="946056"/>
                  </a:cubicBezTo>
                  <a:cubicBezTo>
                    <a:pt x="265620" y="974559"/>
                    <a:pt x="31358" y="786518"/>
                    <a:pt x="2855" y="526057"/>
                  </a:cubicBezTo>
                  <a:cubicBezTo>
                    <a:pt x="-25658" y="265587"/>
                    <a:pt x="162384" y="31325"/>
                    <a:pt x="422854" y="2822"/>
                  </a:cubicBezTo>
                  <a:cubicBezTo>
                    <a:pt x="578632" y="-14234"/>
                    <a:pt x="732776" y="46738"/>
                    <a:pt x="834736" y="165735"/>
                  </a:cubicBezTo>
                  <a:lnTo>
                    <a:pt x="1030206" y="188506"/>
                  </a:lnTo>
                  <a:cubicBezTo>
                    <a:pt x="1056567" y="191533"/>
                    <a:pt x="1075480" y="215357"/>
                    <a:pt x="1072453" y="241718"/>
                  </a:cubicBezTo>
                  <a:cubicBezTo>
                    <a:pt x="1071488" y="250129"/>
                    <a:pt x="1068309" y="258148"/>
                    <a:pt x="1063246" y="264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1686" y="2412458"/>
              <a:ext cx="1073440" cy="949625"/>
            </a:xfrm>
            <a:custGeom>
              <a:avLst/>
              <a:gdLst/>
              <a:ahLst/>
              <a:cxnLst/>
              <a:rect l="l" t="t" r="r" b="b"/>
              <a:pathLst>
                <a:path w="1073440" h="949625" extrusionOk="0">
                  <a:moveTo>
                    <a:pt x="1063927" y="265018"/>
                  </a:moveTo>
                  <a:lnTo>
                    <a:pt x="946769" y="422806"/>
                  </a:lnTo>
                  <a:cubicBezTo>
                    <a:pt x="975478" y="683446"/>
                    <a:pt x="787464" y="918019"/>
                    <a:pt x="526824" y="946729"/>
                  </a:cubicBezTo>
                  <a:cubicBezTo>
                    <a:pt x="266175" y="975437"/>
                    <a:pt x="31610" y="787423"/>
                    <a:pt x="2892" y="526783"/>
                  </a:cubicBezTo>
                  <a:cubicBezTo>
                    <a:pt x="-25817" y="266134"/>
                    <a:pt x="162198" y="31569"/>
                    <a:pt x="422847" y="2860"/>
                  </a:cubicBezTo>
                  <a:cubicBezTo>
                    <a:pt x="578821" y="-14329"/>
                    <a:pt x="733207" y="46670"/>
                    <a:pt x="835327" y="165809"/>
                  </a:cubicBezTo>
                  <a:lnTo>
                    <a:pt x="1030887" y="188491"/>
                  </a:lnTo>
                  <a:cubicBezTo>
                    <a:pt x="1057292" y="191571"/>
                    <a:pt x="1076196" y="215476"/>
                    <a:pt x="1073106" y="241881"/>
                  </a:cubicBezTo>
                  <a:cubicBezTo>
                    <a:pt x="1072133" y="250266"/>
                    <a:pt x="1068963" y="258241"/>
                    <a:pt x="1063927" y="2650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8231" y="2398960"/>
              <a:ext cx="1100043" cy="976193"/>
            </a:xfrm>
            <a:custGeom>
              <a:avLst/>
              <a:gdLst/>
              <a:ahLst/>
              <a:cxnLst/>
              <a:rect l="l" t="t" r="r" b="b"/>
              <a:pathLst>
                <a:path w="1100043" h="976193" extrusionOk="0">
                  <a:moveTo>
                    <a:pt x="488379" y="976193"/>
                  </a:moveTo>
                  <a:cubicBezTo>
                    <a:pt x="218810" y="976353"/>
                    <a:pt x="157" y="757951"/>
                    <a:pt x="-3" y="488381"/>
                  </a:cubicBezTo>
                  <a:cubicBezTo>
                    <a:pt x="-155" y="218812"/>
                    <a:pt x="218247" y="160"/>
                    <a:pt x="487817" y="-1"/>
                  </a:cubicBezTo>
                  <a:cubicBezTo>
                    <a:pt x="628593" y="-81"/>
                    <a:pt x="762556" y="60623"/>
                    <a:pt x="855300" y="166538"/>
                  </a:cubicBezTo>
                  <a:lnTo>
                    <a:pt x="1045592" y="188683"/>
                  </a:lnTo>
                  <a:cubicBezTo>
                    <a:pt x="1079346" y="192594"/>
                    <a:pt x="1103536" y="223125"/>
                    <a:pt x="1099625" y="256879"/>
                  </a:cubicBezTo>
                  <a:cubicBezTo>
                    <a:pt x="1098384" y="267595"/>
                    <a:pt x="1094348" y="277801"/>
                    <a:pt x="1087918" y="286463"/>
                  </a:cubicBezTo>
                  <a:lnTo>
                    <a:pt x="974065" y="439786"/>
                  </a:lnTo>
                  <a:cubicBezTo>
                    <a:pt x="975663" y="455752"/>
                    <a:pt x="976431" y="471781"/>
                    <a:pt x="976387" y="487828"/>
                  </a:cubicBezTo>
                  <a:cubicBezTo>
                    <a:pt x="976288" y="757361"/>
                    <a:pt x="757913" y="975898"/>
                    <a:pt x="488379" y="976193"/>
                  </a:cubicBezTo>
                  <a:close/>
                  <a:moveTo>
                    <a:pt x="488379" y="26877"/>
                  </a:moveTo>
                  <a:cubicBezTo>
                    <a:pt x="233999" y="27234"/>
                    <a:pt x="28081" y="233742"/>
                    <a:pt x="28438" y="488122"/>
                  </a:cubicBezTo>
                  <a:cubicBezTo>
                    <a:pt x="28795" y="742493"/>
                    <a:pt x="235303" y="948421"/>
                    <a:pt x="489674" y="948064"/>
                  </a:cubicBezTo>
                  <a:cubicBezTo>
                    <a:pt x="744054" y="947707"/>
                    <a:pt x="949982" y="741199"/>
                    <a:pt x="949624" y="486819"/>
                  </a:cubicBezTo>
                  <a:cubicBezTo>
                    <a:pt x="949598" y="470388"/>
                    <a:pt x="948696" y="453975"/>
                    <a:pt x="946919" y="437643"/>
                  </a:cubicBezTo>
                  <a:lnTo>
                    <a:pt x="946294" y="432375"/>
                  </a:lnTo>
                  <a:lnTo>
                    <a:pt x="1066666" y="270122"/>
                  </a:lnTo>
                  <a:cubicBezTo>
                    <a:pt x="1078087" y="254709"/>
                    <a:pt x="1074863" y="232957"/>
                    <a:pt x="1059451" y="221527"/>
                  </a:cubicBezTo>
                  <a:cubicBezTo>
                    <a:pt x="1054575" y="217919"/>
                    <a:pt x="1048842" y="215642"/>
                    <a:pt x="1042824" y="214937"/>
                  </a:cubicBezTo>
                  <a:lnTo>
                    <a:pt x="842084" y="191630"/>
                  </a:lnTo>
                  <a:lnTo>
                    <a:pt x="838691" y="187612"/>
                  </a:lnTo>
                  <a:cubicBezTo>
                    <a:pt x="750966" y="85492"/>
                    <a:pt x="623003" y="26779"/>
                    <a:pt x="488379" y="26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8273" y="2594788"/>
              <a:ext cx="602798" cy="557659"/>
            </a:xfrm>
            <a:custGeom>
              <a:avLst/>
              <a:gdLst/>
              <a:ahLst/>
              <a:cxnLst/>
              <a:rect l="l" t="t" r="r" b="b"/>
              <a:pathLst>
                <a:path w="602798" h="557659" extrusionOk="0">
                  <a:moveTo>
                    <a:pt x="578819" y="304859"/>
                  </a:moveTo>
                  <a:cubicBezTo>
                    <a:pt x="593794" y="295706"/>
                    <a:pt x="602885" y="279373"/>
                    <a:pt x="602751" y="261817"/>
                  </a:cubicBezTo>
                  <a:cubicBezTo>
                    <a:pt x="603867" y="235743"/>
                    <a:pt x="583721" y="213651"/>
                    <a:pt x="557656" y="212347"/>
                  </a:cubicBezTo>
                  <a:lnTo>
                    <a:pt x="416299" y="212347"/>
                  </a:lnTo>
                  <a:cubicBezTo>
                    <a:pt x="413111" y="208373"/>
                    <a:pt x="411236" y="203507"/>
                    <a:pt x="410941" y="198417"/>
                  </a:cubicBezTo>
                  <a:cubicBezTo>
                    <a:pt x="411745" y="184218"/>
                    <a:pt x="434605" y="155822"/>
                    <a:pt x="434694" y="47862"/>
                  </a:cubicBezTo>
                  <a:cubicBezTo>
                    <a:pt x="434819" y="23198"/>
                    <a:pt x="416192" y="2481"/>
                    <a:pt x="391653" y="-1"/>
                  </a:cubicBezTo>
                  <a:lnTo>
                    <a:pt x="387277" y="-1"/>
                  </a:lnTo>
                  <a:cubicBezTo>
                    <a:pt x="361078" y="53"/>
                    <a:pt x="339861" y="21305"/>
                    <a:pt x="339861" y="47505"/>
                  </a:cubicBezTo>
                  <a:cubicBezTo>
                    <a:pt x="339861" y="145285"/>
                    <a:pt x="247349" y="208239"/>
                    <a:pt x="211541" y="229581"/>
                  </a:cubicBezTo>
                  <a:cubicBezTo>
                    <a:pt x="202879" y="234662"/>
                    <a:pt x="193012" y="237350"/>
                    <a:pt x="182966" y="237350"/>
                  </a:cubicBezTo>
                  <a:lnTo>
                    <a:pt x="166000" y="237350"/>
                  </a:lnTo>
                  <a:lnTo>
                    <a:pt x="166000" y="229492"/>
                  </a:lnTo>
                  <a:cubicBezTo>
                    <a:pt x="165955" y="212043"/>
                    <a:pt x="151837" y="197890"/>
                    <a:pt x="134388" y="197791"/>
                  </a:cubicBezTo>
                  <a:lnTo>
                    <a:pt x="-3" y="197791"/>
                  </a:lnTo>
                  <a:lnTo>
                    <a:pt x="-3" y="529708"/>
                  </a:lnTo>
                  <a:lnTo>
                    <a:pt x="134388" y="529708"/>
                  </a:lnTo>
                  <a:cubicBezTo>
                    <a:pt x="151837" y="529610"/>
                    <a:pt x="165955" y="515456"/>
                    <a:pt x="166000" y="498008"/>
                  </a:cubicBezTo>
                  <a:lnTo>
                    <a:pt x="166000" y="490150"/>
                  </a:lnTo>
                  <a:lnTo>
                    <a:pt x="197611" y="490150"/>
                  </a:lnTo>
                  <a:cubicBezTo>
                    <a:pt x="253689" y="490150"/>
                    <a:pt x="257618" y="553461"/>
                    <a:pt x="363524" y="553461"/>
                  </a:cubicBezTo>
                  <a:lnTo>
                    <a:pt x="406744" y="553461"/>
                  </a:lnTo>
                  <a:cubicBezTo>
                    <a:pt x="412307" y="556176"/>
                    <a:pt x="418415" y="557604"/>
                    <a:pt x="424603" y="557658"/>
                  </a:cubicBezTo>
                  <a:lnTo>
                    <a:pt x="491487" y="557658"/>
                  </a:lnTo>
                  <a:cubicBezTo>
                    <a:pt x="517552" y="556354"/>
                    <a:pt x="537698" y="534262"/>
                    <a:pt x="536582" y="508187"/>
                  </a:cubicBezTo>
                  <a:cubicBezTo>
                    <a:pt x="536653" y="495990"/>
                    <a:pt x="532420" y="484167"/>
                    <a:pt x="524616" y="474791"/>
                  </a:cubicBezTo>
                  <a:lnTo>
                    <a:pt x="526045" y="474791"/>
                  </a:lnTo>
                  <a:cubicBezTo>
                    <a:pt x="552128" y="473487"/>
                    <a:pt x="572291" y="451412"/>
                    <a:pt x="571229" y="425320"/>
                  </a:cubicBezTo>
                  <a:cubicBezTo>
                    <a:pt x="571282" y="412631"/>
                    <a:pt x="566675" y="400370"/>
                    <a:pt x="558281" y="390852"/>
                  </a:cubicBezTo>
                  <a:cubicBezTo>
                    <a:pt x="579944" y="384913"/>
                    <a:pt x="594714" y="364902"/>
                    <a:pt x="594000" y="342452"/>
                  </a:cubicBezTo>
                  <a:cubicBezTo>
                    <a:pt x="594267" y="328379"/>
                    <a:pt x="588785" y="314797"/>
                    <a:pt x="578819" y="304859"/>
                  </a:cubicBezTo>
                  <a:close/>
                  <a:moveTo>
                    <a:pt x="150194" y="497829"/>
                  </a:moveTo>
                  <a:cubicBezTo>
                    <a:pt x="150149" y="506535"/>
                    <a:pt x="143095" y="513590"/>
                    <a:pt x="134388" y="513635"/>
                  </a:cubicBezTo>
                  <a:lnTo>
                    <a:pt x="15802" y="513635"/>
                  </a:lnTo>
                  <a:lnTo>
                    <a:pt x="15802" y="212972"/>
                  </a:lnTo>
                  <a:lnTo>
                    <a:pt x="134388" y="212972"/>
                  </a:lnTo>
                  <a:cubicBezTo>
                    <a:pt x="143113" y="213070"/>
                    <a:pt x="150149" y="220143"/>
                    <a:pt x="150194" y="228867"/>
                  </a:cubicBezTo>
                  <a:close/>
                  <a:moveTo>
                    <a:pt x="416388" y="229938"/>
                  </a:moveTo>
                  <a:lnTo>
                    <a:pt x="557566" y="229938"/>
                  </a:lnTo>
                  <a:cubicBezTo>
                    <a:pt x="574997" y="231546"/>
                    <a:pt x="587829" y="246985"/>
                    <a:pt x="586222" y="264416"/>
                  </a:cubicBezTo>
                  <a:cubicBezTo>
                    <a:pt x="584820" y="279623"/>
                    <a:pt x="572774" y="291669"/>
                    <a:pt x="557566" y="293071"/>
                  </a:cubicBezTo>
                  <a:lnTo>
                    <a:pt x="387456" y="293071"/>
                  </a:lnTo>
                  <a:cubicBezTo>
                    <a:pt x="370025" y="291464"/>
                    <a:pt x="357193" y="276025"/>
                    <a:pt x="358800" y="258594"/>
                  </a:cubicBezTo>
                  <a:cubicBezTo>
                    <a:pt x="360202" y="243387"/>
                    <a:pt x="372249" y="231340"/>
                    <a:pt x="387456" y="229938"/>
                  </a:cubicBezTo>
                  <a:lnTo>
                    <a:pt x="416388" y="229938"/>
                  </a:lnTo>
                  <a:close/>
                  <a:moveTo>
                    <a:pt x="261994" y="501847"/>
                  </a:moveTo>
                  <a:cubicBezTo>
                    <a:pt x="244134" y="488274"/>
                    <a:pt x="226275" y="474255"/>
                    <a:pt x="197611" y="474255"/>
                  </a:cubicBezTo>
                  <a:lnTo>
                    <a:pt x="166000" y="474255"/>
                  </a:lnTo>
                  <a:lnTo>
                    <a:pt x="166000" y="252888"/>
                  </a:lnTo>
                  <a:lnTo>
                    <a:pt x="183055" y="252888"/>
                  </a:lnTo>
                  <a:cubicBezTo>
                    <a:pt x="195932" y="252941"/>
                    <a:pt x="208576" y="249521"/>
                    <a:pt x="219667" y="242976"/>
                  </a:cubicBezTo>
                  <a:cubicBezTo>
                    <a:pt x="260565" y="218866"/>
                    <a:pt x="355755" y="151625"/>
                    <a:pt x="355755" y="47237"/>
                  </a:cubicBezTo>
                  <a:cubicBezTo>
                    <a:pt x="355755" y="29780"/>
                    <a:pt x="369909" y="15626"/>
                    <a:pt x="387367" y="15626"/>
                  </a:cubicBezTo>
                  <a:cubicBezTo>
                    <a:pt x="404824" y="15626"/>
                    <a:pt x="418978" y="29780"/>
                    <a:pt x="418978" y="47237"/>
                  </a:cubicBezTo>
                  <a:lnTo>
                    <a:pt x="418978" y="49202"/>
                  </a:lnTo>
                  <a:cubicBezTo>
                    <a:pt x="418978" y="126443"/>
                    <a:pt x="406655" y="160465"/>
                    <a:pt x="400225" y="178771"/>
                  </a:cubicBezTo>
                  <a:cubicBezTo>
                    <a:pt x="397680" y="184754"/>
                    <a:pt x="395993" y="191067"/>
                    <a:pt x="395225" y="197524"/>
                  </a:cubicBezTo>
                  <a:lnTo>
                    <a:pt x="395225" y="199220"/>
                  </a:lnTo>
                  <a:cubicBezTo>
                    <a:pt x="395484" y="203748"/>
                    <a:pt x="396537" y="208195"/>
                    <a:pt x="398350" y="212347"/>
                  </a:cubicBezTo>
                  <a:lnTo>
                    <a:pt x="387545" y="212347"/>
                  </a:lnTo>
                  <a:cubicBezTo>
                    <a:pt x="361649" y="213883"/>
                    <a:pt x="341780" y="235903"/>
                    <a:pt x="342897" y="261817"/>
                  </a:cubicBezTo>
                  <a:cubicBezTo>
                    <a:pt x="342816" y="273899"/>
                    <a:pt x="346995" y="285624"/>
                    <a:pt x="354684" y="294946"/>
                  </a:cubicBezTo>
                  <a:cubicBezTo>
                    <a:pt x="334038" y="301590"/>
                    <a:pt x="320224" y="321039"/>
                    <a:pt x="320751" y="342720"/>
                  </a:cubicBezTo>
                  <a:cubicBezTo>
                    <a:pt x="319644" y="368831"/>
                    <a:pt x="339834" y="390941"/>
                    <a:pt x="365935" y="392191"/>
                  </a:cubicBezTo>
                  <a:lnTo>
                    <a:pt x="370489" y="392191"/>
                  </a:lnTo>
                  <a:cubicBezTo>
                    <a:pt x="362685" y="401567"/>
                    <a:pt x="358452" y="413390"/>
                    <a:pt x="358524" y="425588"/>
                  </a:cubicBezTo>
                  <a:cubicBezTo>
                    <a:pt x="357890" y="447671"/>
                    <a:pt x="372177" y="467414"/>
                    <a:pt x="393349" y="473719"/>
                  </a:cubicBezTo>
                  <a:cubicBezTo>
                    <a:pt x="384839" y="483283"/>
                    <a:pt x="380160" y="495650"/>
                    <a:pt x="380223" y="508455"/>
                  </a:cubicBezTo>
                  <a:cubicBezTo>
                    <a:pt x="380214" y="518921"/>
                    <a:pt x="383321" y="529146"/>
                    <a:pt x="389152" y="537834"/>
                  </a:cubicBezTo>
                  <a:lnTo>
                    <a:pt x="364060" y="537834"/>
                  </a:lnTo>
                  <a:cubicBezTo>
                    <a:pt x="308071" y="537387"/>
                    <a:pt x="284497" y="519260"/>
                    <a:pt x="261994" y="501669"/>
                  </a:cubicBezTo>
                  <a:close/>
                  <a:moveTo>
                    <a:pt x="491755" y="539799"/>
                  </a:moveTo>
                  <a:lnTo>
                    <a:pt x="424871" y="539799"/>
                  </a:lnTo>
                  <a:cubicBezTo>
                    <a:pt x="421817" y="539816"/>
                    <a:pt x="418790" y="539272"/>
                    <a:pt x="415942" y="538191"/>
                  </a:cubicBezTo>
                  <a:lnTo>
                    <a:pt x="415942" y="537566"/>
                  </a:lnTo>
                  <a:lnTo>
                    <a:pt x="413977" y="537566"/>
                  </a:lnTo>
                  <a:cubicBezTo>
                    <a:pt x="402556" y="532289"/>
                    <a:pt x="395341" y="520760"/>
                    <a:pt x="395582" y="508187"/>
                  </a:cubicBezTo>
                  <a:cubicBezTo>
                    <a:pt x="394876" y="491534"/>
                    <a:pt x="407771" y="477434"/>
                    <a:pt x="424425" y="476666"/>
                  </a:cubicBezTo>
                  <a:lnTo>
                    <a:pt x="491308" y="476666"/>
                  </a:lnTo>
                  <a:cubicBezTo>
                    <a:pt x="508739" y="478273"/>
                    <a:pt x="521571" y="493712"/>
                    <a:pt x="519963" y="511143"/>
                  </a:cubicBezTo>
                  <a:cubicBezTo>
                    <a:pt x="518562" y="526350"/>
                    <a:pt x="506515" y="538397"/>
                    <a:pt x="491308" y="539799"/>
                  </a:cubicBezTo>
                  <a:close/>
                  <a:moveTo>
                    <a:pt x="526312" y="456931"/>
                  </a:moveTo>
                  <a:lnTo>
                    <a:pt x="403083" y="456931"/>
                  </a:lnTo>
                  <a:cubicBezTo>
                    <a:pt x="385652" y="455324"/>
                    <a:pt x="372820" y="439884"/>
                    <a:pt x="374427" y="422454"/>
                  </a:cubicBezTo>
                  <a:cubicBezTo>
                    <a:pt x="375829" y="407246"/>
                    <a:pt x="387875" y="395200"/>
                    <a:pt x="403083" y="393798"/>
                  </a:cubicBezTo>
                  <a:lnTo>
                    <a:pt x="526312" y="393798"/>
                  </a:lnTo>
                  <a:cubicBezTo>
                    <a:pt x="543743" y="395405"/>
                    <a:pt x="556575" y="410845"/>
                    <a:pt x="554968" y="428276"/>
                  </a:cubicBezTo>
                  <a:cubicBezTo>
                    <a:pt x="553566" y="443483"/>
                    <a:pt x="541520" y="455529"/>
                    <a:pt x="526312" y="456931"/>
                  </a:cubicBezTo>
                  <a:close/>
                  <a:moveTo>
                    <a:pt x="549351" y="374064"/>
                  </a:moveTo>
                  <a:lnTo>
                    <a:pt x="365399" y="374064"/>
                  </a:lnTo>
                  <a:cubicBezTo>
                    <a:pt x="347969" y="372456"/>
                    <a:pt x="335137" y="357017"/>
                    <a:pt x="336744" y="339586"/>
                  </a:cubicBezTo>
                  <a:cubicBezTo>
                    <a:pt x="338146" y="324379"/>
                    <a:pt x="350192" y="312333"/>
                    <a:pt x="365399" y="310931"/>
                  </a:cubicBezTo>
                  <a:lnTo>
                    <a:pt x="549172" y="310931"/>
                  </a:lnTo>
                  <a:cubicBezTo>
                    <a:pt x="566603" y="312538"/>
                    <a:pt x="579435" y="327977"/>
                    <a:pt x="577828" y="345408"/>
                  </a:cubicBezTo>
                  <a:cubicBezTo>
                    <a:pt x="576426" y="360615"/>
                    <a:pt x="564380" y="372662"/>
                    <a:pt x="549172" y="3740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943808" y="2589341"/>
              <a:ext cx="611710" cy="567392"/>
            </a:xfrm>
            <a:custGeom>
              <a:avLst/>
              <a:gdLst/>
              <a:ahLst/>
              <a:cxnLst/>
              <a:rect l="l" t="t" r="r" b="b"/>
              <a:pathLst>
                <a:path w="611710" h="567392" extrusionOk="0">
                  <a:moveTo>
                    <a:pt x="496219" y="567391"/>
                  </a:moveTo>
                  <a:lnTo>
                    <a:pt x="429336" y="567391"/>
                  </a:lnTo>
                  <a:cubicBezTo>
                    <a:pt x="422737" y="567382"/>
                    <a:pt x="416218" y="565954"/>
                    <a:pt x="410227" y="563194"/>
                  </a:cubicBezTo>
                  <a:lnTo>
                    <a:pt x="367989" y="563194"/>
                  </a:lnTo>
                  <a:cubicBezTo>
                    <a:pt x="305481" y="563194"/>
                    <a:pt x="276817" y="540959"/>
                    <a:pt x="253957" y="523189"/>
                  </a:cubicBezTo>
                  <a:cubicBezTo>
                    <a:pt x="237348" y="510152"/>
                    <a:pt x="224221" y="499883"/>
                    <a:pt x="202076" y="499883"/>
                  </a:cubicBezTo>
                  <a:lnTo>
                    <a:pt x="175286" y="499883"/>
                  </a:lnTo>
                  <a:lnTo>
                    <a:pt x="175286" y="503276"/>
                  </a:lnTo>
                  <a:cubicBezTo>
                    <a:pt x="175188" y="523037"/>
                    <a:pt x="159329" y="539102"/>
                    <a:pt x="139568" y="539441"/>
                  </a:cubicBezTo>
                  <a:lnTo>
                    <a:pt x="-3" y="539441"/>
                  </a:lnTo>
                  <a:lnTo>
                    <a:pt x="-3" y="198149"/>
                  </a:lnTo>
                  <a:lnTo>
                    <a:pt x="138853" y="198149"/>
                  </a:lnTo>
                  <a:cubicBezTo>
                    <a:pt x="158588" y="198533"/>
                    <a:pt x="174429" y="214570"/>
                    <a:pt x="174572" y="234314"/>
                  </a:cubicBezTo>
                  <a:lnTo>
                    <a:pt x="174572" y="237707"/>
                  </a:lnTo>
                  <a:lnTo>
                    <a:pt x="187520" y="237707"/>
                  </a:lnTo>
                  <a:cubicBezTo>
                    <a:pt x="196780" y="237698"/>
                    <a:pt x="205871" y="235234"/>
                    <a:pt x="213863" y="230564"/>
                  </a:cubicBezTo>
                  <a:cubicBezTo>
                    <a:pt x="251814" y="208239"/>
                    <a:pt x="339950" y="146178"/>
                    <a:pt x="339950" y="51970"/>
                  </a:cubicBezTo>
                  <a:cubicBezTo>
                    <a:pt x="339950" y="23305"/>
                    <a:pt x="363167" y="52"/>
                    <a:pt x="391831" y="-1"/>
                  </a:cubicBezTo>
                  <a:lnTo>
                    <a:pt x="396564" y="-1"/>
                  </a:lnTo>
                  <a:cubicBezTo>
                    <a:pt x="423442" y="2633"/>
                    <a:pt x="443891" y="25314"/>
                    <a:pt x="443713" y="52327"/>
                  </a:cubicBezTo>
                  <a:cubicBezTo>
                    <a:pt x="443713" y="134033"/>
                    <a:pt x="430765" y="170467"/>
                    <a:pt x="423800" y="190023"/>
                  </a:cubicBezTo>
                  <a:cubicBezTo>
                    <a:pt x="421996" y="194229"/>
                    <a:pt x="420710" y="198640"/>
                    <a:pt x="419960" y="203149"/>
                  </a:cubicBezTo>
                  <a:cubicBezTo>
                    <a:pt x="420290" y="206346"/>
                    <a:pt x="421389" y="209409"/>
                    <a:pt x="423175" y="212079"/>
                  </a:cubicBezTo>
                  <a:lnTo>
                    <a:pt x="562120" y="212079"/>
                  </a:lnTo>
                  <a:cubicBezTo>
                    <a:pt x="590508" y="213383"/>
                    <a:pt x="612591" y="237252"/>
                    <a:pt x="611680" y="265657"/>
                  </a:cubicBezTo>
                  <a:cubicBezTo>
                    <a:pt x="611966" y="283088"/>
                    <a:pt x="604019" y="299626"/>
                    <a:pt x="590249" y="310306"/>
                  </a:cubicBezTo>
                  <a:cubicBezTo>
                    <a:pt x="598884" y="320548"/>
                    <a:pt x="603599" y="333523"/>
                    <a:pt x="603554" y="346917"/>
                  </a:cubicBezTo>
                  <a:cubicBezTo>
                    <a:pt x="604090" y="368982"/>
                    <a:pt x="591044" y="389110"/>
                    <a:pt x="570693" y="397638"/>
                  </a:cubicBezTo>
                  <a:cubicBezTo>
                    <a:pt x="577131" y="407121"/>
                    <a:pt x="580551" y="418328"/>
                    <a:pt x="580516" y="429785"/>
                  </a:cubicBezTo>
                  <a:cubicBezTo>
                    <a:pt x="581382" y="455734"/>
                    <a:pt x="563237" y="478460"/>
                    <a:pt x="537742" y="483363"/>
                  </a:cubicBezTo>
                  <a:cubicBezTo>
                    <a:pt x="543074" y="492266"/>
                    <a:pt x="545886" y="502455"/>
                    <a:pt x="545869" y="512831"/>
                  </a:cubicBezTo>
                  <a:cubicBezTo>
                    <a:pt x="547324" y="541495"/>
                    <a:pt x="525268" y="565918"/>
                    <a:pt x="496603" y="567373"/>
                  </a:cubicBezTo>
                  <a:cubicBezTo>
                    <a:pt x="496478" y="567382"/>
                    <a:pt x="496344" y="567382"/>
                    <a:pt x="496219" y="567391"/>
                  </a:cubicBezTo>
                  <a:close/>
                  <a:moveTo>
                    <a:pt x="165821" y="490953"/>
                  </a:moveTo>
                  <a:lnTo>
                    <a:pt x="201540" y="490953"/>
                  </a:lnTo>
                  <a:cubicBezTo>
                    <a:pt x="226721" y="490953"/>
                    <a:pt x="242348" y="503187"/>
                    <a:pt x="258958" y="516135"/>
                  </a:cubicBezTo>
                  <a:cubicBezTo>
                    <a:pt x="281818" y="533994"/>
                    <a:pt x="307714" y="554265"/>
                    <a:pt x="367453" y="554265"/>
                  </a:cubicBezTo>
                  <a:lnTo>
                    <a:pt x="412638" y="554711"/>
                  </a:lnTo>
                  <a:cubicBezTo>
                    <a:pt x="417674" y="557167"/>
                    <a:pt x="423201" y="558453"/>
                    <a:pt x="428800" y="558461"/>
                  </a:cubicBezTo>
                  <a:lnTo>
                    <a:pt x="495684" y="558461"/>
                  </a:lnTo>
                  <a:cubicBezTo>
                    <a:pt x="519142" y="557167"/>
                    <a:pt x="537225" y="537289"/>
                    <a:pt x="536314" y="513813"/>
                  </a:cubicBezTo>
                  <a:cubicBezTo>
                    <a:pt x="536394" y="502669"/>
                    <a:pt x="532536" y="491855"/>
                    <a:pt x="525419" y="483274"/>
                  </a:cubicBezTo>
                  <a:lnTo>
                    <a:pt x="519258" y="475951"/>
                  </a:lnTo>
                  <a:lnTo>
                    <a:pt x="530242" y="475951"/>
                  </a:lnTo>
                  <a:cubicBezTo>
                    <a:pt x="553718" y="474656"/>
                    <a:pt x="571827" y="454797"/>
                    <a:pt x="570961" y="431303"/>
                  </a:cubicBezTo>
                  <a:cubicBezTo>
                    <a:pt x="571032" y="419703"/>
                    <a:pt x="566835" y="408487"/>
                    <a:pt x="559174" y="399781"/>
                  </a:cubicBezTo>
                  <a:lnTo>
                    <a:pt x="554173" y="394155"/>
                  </a:lnTo>
                  <a:lnTo>
                    <a:pt x="561495" y="392459"/>
                  </a:lnTo>
                  <a:cubicBezTo>
                    <a:pt x="581105" y="386922"/>
                    <a:pt x="594482" y="368804"/>
                    <a:pt x="594000" y="348435"/>
                  </a:cubicBezTo>
                  <a:cubicBezTo>
                    <a:pt x="594089" y="335576"/>
                    <a:pt x="588892" y="323245"/>
                    <a:pt x="579623" y="314324"/>
                  </a:cubicBezTo>
                  <a:lnTo>
                    <a:pt x="575336" y="310216"/>
                  </a:lnTo>
                  <a:lnTo>
                    <a:pt x="580426" y="307180"/>
                  </a:lnTo>
                  <a:cubicBezTo>
                    <a:pt x="594160" y="298724"/>
                    <a:pt x="602402" y="283650"/>
                    <a:pt x="602125" y="267532"/>
                  </a:cubicBezTo>
                  <a:cubicBezTo>
                    <a:pt x="603036" y="244056"/>
                    <a:pt x="584954" y="224179"/>
                    <a:pt x="561495" y="222884"/>
                  </a:cubicBezTo>
                  <a:lnTo>
                    <a:pt x="418620" y="222884"/>
                  </a:lnTo>
                  <a:lnTo>
                    <a:pt x="417281" y="221187"/>
                  </a:lnTo>
                  <a:cubicBezTo>
                    <a:pt x="413504" y="216472"/>
                    <a:pt x="411289" y="210695"/>
                    <a:pt x="410941" y="204667"/>
                  </a:cubicBezTo>
                  <a:cubicBezTo>
                    <a:pt x="411646" y="199167"/>
                    <a:pt x="413084" y="193791"/>
                    <a:pt x="415227" y="188683"/>
                  </a:cubicBezTo>
                  <a:cubicBezTo>
                    <a:pt x="422014" y="169574"/>
                    <a:pt x="434694" y="134123"/>
                    <a:pt x="434694" y="53934"/>
                  </a:cubicBezTo>
                  <a:cubicBezTo>
                    <a:pt x="434890" y="31547"/>
                    <a:pt x="417960" y="12706"/>
                    <a:pt x="395671" y="10536"/>
                  </a:cubicBezTo>
                  <a:lnTo>
                    <a:pt x="391742" y="10536"/>
                  </a:lnTo>
                  <a:cubicBezTo>
                    <a:pt x="368007" y="10590"/>
                    <a:pt x="348790" y="29842"/>
                    <a:pt x="348790" y="53577"/>
                  </a:cubicBezTo>
                  <a:cubicBezTo>
                    <a:pt x="348790" y="151804"/>
                    <a:pt x="257529" y="216365"/>
                    <a:pt x="218327" y="239493"/>
                  </a:cubicBezTo>
                  <a:cubicBezTo>
                    <a:pt x="208951" y="244967"/>
                    <a:pt x="198289" y="247869"/>
                    <a:pt x="187431" y="247887"/>
                  </a:cubicBezTo>
                  <a:lnTo>
                    <a:pt x="166000" y="247887"/>
                  </a:lnTo>
                  <a:lnTo>
                    <a:pt x="166000" y="235564"/>
                  </a:lnTo>
                  <a:cubicBezTo>
                    <a:pt x="165910" y="220732"/>
                    <a:pt x="154034" y="208668"/>
                    <a:pt x="139210" y="208328"/>
                  </a:cubicBezTo>
                  <a:lnTo>
                    <a:pt x="8926" y="208328"/>
                  </a:lnTo>
                  <a:lnTo>
                    <a:pt x="8926" y="531762"/>
                  </a:lnTo>
                  <a:lnTo>
                    <a:pt x="138853" y="531762"/>
                  </a:lnTo>
                  <a:cubicBezTo>
                    <a:pt x="153677" y="531422"/>
                    <a:pt x="165553" y="519358"/>
                    <a:pt x="165642" y="504526"/>
                  </a:cubicBezTo>
                  <a:close/>
                  <a:moveTo>
                    <a:pt x="496219" y="549532"/>
                  </a:moveTo>
                  <a:lnTo>
                    <a:pt x="429336" y="549532"/>
                  </a:lnTo>
                  <a:cubicBezTo>
                    <a:pt x="425961" y="549460"/>
                    <a:pt x="422612" y="548862"/>
                    <a:pt x="419424" y="547746"/>
                  </a:cubicBezTo>
                  <a:lnTo>
                    <a:pt x="416388" y="546585"/>
                  </a:lnTo>
                  <a:cubicBezTo>
                    <a:pt x="403654" y="540531"/>
                    <a:pt x="395680" y="527547"/>
                    <a:pt x="396028" y="513456"/>
                  </a:cubicBezTo>
                  <a:cubicBezTo>
                    <a:pt x="395475" y="494436"/>
                    <a:pt x="410325" y="478514"/>
                    <a:pt x="429336" y="477737"/>
                  </a:cubicBezTo>
                  <a:lnTo>
                    <a:pt x="496219" y="477737"/>
                  </a:lnTo>
                  <a:cubicBezTo>
                    <a:pt x="516115" y="477737"/>
                    <a:pt x="532251" y="493873"/>
                    <a:pt x="532251" y="513769"/>
                  </a:cubicBezTo>
                  <a:cubicBezTo>
                    <a:pt x="532251" y="533664"/>
                    <a:pt x="516115" y="549800"/>
                    <a:pt x="496219" y="549800"/>
                  </a:cubicBezTo>
                  <a:close/>
                  <a:moveTo>
                    <a:pt x="425318" y="540156"/>
                  </a:moveTo>
                  <a:cubicBezTo>
                    <a:pt x="426639" y="540424"/>
                    <a:pt x="427988" y="540575"/>
                    <a:pt x="429336" y="540602"/>
                  </a:cubicBezTo>
                  <a:lnTo>
                    <a:pt x="496219" y="540602"/>
                  </a:lnTo>
                  <a:cubicBezTo>
                    <a:pt x="511186" y="539111"/>
                    <a:pt x="522116" y="525770"/>
                    <a:pt x="520624" y="510804"/>
                  </a:cubicBezTo>
                  <a:cubicBezTo>
                    <a:pt x="519338" y="497891"/>
                    <a:pt x="509132" y="487685"/>
                    <a:pt x="496219" y="486399"/>
                  </a:cubicBezTo>
                  <a:lnTo>
                    <a:pt x="429336" y="486399"/>
                  </a:lnTo>
                  <a:cubicBezTo>
                    <a:pt x="415254" y="487167"/>
                    <a:pt x="404404" y="499097"/>
                    <a:pt x="404958" y="513188"/>
                  </a:cubicBezTo>
                  <a:cubicBezTo>
                    <a:pt x="404806" y="523645"/>
                    <a:pt x="410575" y="533298"/>
                    <a:pt x="419871" y="538102"/>
                  </a:cubicBezTo>
                  <a:lnTo>
                    <a:pt x="425318" y="538102"/>
                  </a:lnTo>
                  <a:close/>
                  <a:moveTo>
                    <a:pt x="401475" y="547299"/>
                  </a:moveTo>
                  <a:lnTo>
                    <a:pt x="367989" y="547299"/>
                  </a:lnTo>
                  <a:cubicBezTo>
                    <a:pt x="310660" y="547299"/>
                    <a:pt x="286818" y="528636"/>
                    <a:pt x="263780" y="510598"/>
                  </a:cubicBezTo>
                  <a:lnTo>
                    <a:pt x="263780" y="510598"/>
                  </a:lnTo>
                  <a:cubicBezTo>
                    <a:pt x="246992" y="497472"/>
                    <a:pt x="229668" y="483809"/>
                    <a:pt x="202165" y="483809"/>
                  </a:cubicBezTo>
                  <a:lnTo>
                    <a:pt x="166446" y="483809"/>
                  </a:lnTo>
                  <a:lnTo>
                    <a:pt x="166446" y="253513"/>
                  </a:lnTo>
                  <a:lnTo>
                    <a:pt x="187520" y="253513"/>
                  </a:lnTo>
                  <a:cubicBezTo>
                    <a:pt x="199423" y="253575"/>
                    <a:pt x="211121" y="250495"/>
                    <a:pt x="221453" y="244583"/>
                  </a:cubicBezTo>
                  <a:cubicBezTo>
                    <a:pt x="261726" y="220830"/>
                    <a:pt x="355398" y="154661"/>
                    <a:pt x="355398" y="52684"/>
                  </a:cubicBezTo>
                  <a:cubicBezTo>
                    <a:pt x="355398" y="32762"/>
                    <a:pt x="371552" y="16608"/>
                    <a:pt x="391474" y="16608"/>
                  </a:cubicBezTo>
                  <a:cubicBezTo>
                    <a:pt x="411396" y="16608"/>
                    <a:pt x="427550" y="32762"/>
                    <a:pt x="427550" y="52684"/>
                  </a:cubicBezTo>
                  <a:lnTo>
                    <a:pt x="427550" y="54649"/>
                  </a:lnTo>
                  <a:cubicBezTo>
                    <a:pt x="427550" y="132069"/>
                    <a:pt x="415227" y="166716"/>
                    <a:pt x="408709" y="185290"/>
                  </a:cubicBezTo>
                  <a:cubicBezTo>
                    <a:pt x="406253" y="190987"/>
                    <a:pt x="404601" y="196997"/>
                    <a:pt x="403797" y="203149"/>
                  </a:cubicBezTo>
                  <a:lnTo>
                    <a:pt x="403797" y="204310"/>
                  </a:lnTo>
                  <a:cubicBezTo>
                    <a:pt x="404074" y="208221"/>
                    <a:pt x="405003" y="212052"/>
                    <a:pt x="406565" y="215651"/>
                  </a:cubicBezTo>
                  <a:lnTo>
                    <a:pt x="409334" y="221902"/>
                  </a:lnTo>
                  <a:lnTo>
                    <a:pt x="391474" y="221902"/>
                  </a:lnTo>
                  <a:cubicBezTo>
                    <a:pt x="368016" y="223196"/>
                    <a:pt x="349933" y="243074"/>
                    <a:pt x="350844" y="266550"/>
                  </a:cubicBezTo>
                  <a:cubicBezTo>
                    <a:pt x="350799" y="277578"/>
                    <a:pt x="354586" y="288276"/>
                    <a:pt x="361560" y="296822"/>
                  </a:cubicBezTo>
                  <a:lnTo>
                    <a:pt x="365935" y="302090"/>
                  </a:lnTo>
                  <a:lnTo>
                    <a:pt x="359327" y="303965"/>
                  </a:lnTo>
                  <a:cubicBezTo>
                    <a:pt x="340655" y="310136"/>
                    <a:pt x="328216" y="327790"/>
                    <a:pt x="328698" y="347453"/>
                  </a:cubicBezTo>
                  <a:cubicBezTo>
                    <a:pt x="327788" y="370965"/>
                    <a:pt x="345924" y="390851"/>
                    <a:pt x="369418" y="392102"/>
                  </a:cubicBezTo>
                  <a:lnTo>
                    <a:pt x="383973" y="392102"/>
                  </a:lnTo>
                  <a:lnTo>
                    <a:pt x="377722" y="399424"/>
                  </a:lnTo>
                  <a:cubicBezTo>
                    <a:pt x="370606" y="408005"/>
                    <a:pt x="366748" y="418819"/>
                    <a:pt x="366828" y="429963"/>
                  </a:cubicBezTo>
                  <a:cubicBezTo>
                    <a:pt x="366096" y="450037"/>
                    <a:pt x="379071" y="468057"/>
                    <a:pt x="398350" y="473719"/>
                  </a:cubicBezTo>
                  <a:lnTo>
                    <a:pt x="405494" y="475594"/>
                  </a:lnTo>
                  <a:lnTo>
                    <a:pt x="400493" y="481041"/>
                  </a:lnTo>
                  <a:cubicBezTo>
                    <a:pt x="386054" y="497472"/>
                    <a:pt x="384518" y="521573"/>
                    <a:pt x="396743" y="539709"/>
                  </a:cubicBezTo>
                  <a:close/>
                  <a:moveTo>
                    <a:pt x="174929" y="475058"/>
                  </a:moveTo>
                  <a:lnTo>
                    <a:pt x="201718" y="475058"/>
                  </a:lnTo>
                  <a:cubicBezTo>
                    <a:pt x="232258" y="475058"/>
                    <a:pt x="250832" y="489524"/>
                    <a:pt x="268870" y="503544"/>
                  </a:cubicBezTo>
                  <a:lnTo>
                    <a:pt x="268870" y="503544"/>
                  </a:lnTo>
                  <a:cubicBezTo>
                    <a:pt x="290747" y="520689"/>
                    <a:pt x="313518" y="538370"/>
                    <a:pt x="367632" y="538370"/>
                  </a:cubicBezTo>
                  <a:lnTo>
                    <a:pt x="385045" y="538370"/>
                  </a:lnTo>
                  <a:cubicBezTo>
                    <a:pt x="376062" y="519796"/>
                    <a:pt x="377767" y="497829"/>
                    <a:pt x="389510" y="480863"/>
                  </a:cubicBezTo>
                  <a:cubicBezTo>
                    <a:pt x="369695" y="472093"/>
                    <a:pt x="357113" y="452252"/>
                    <a:pt x="357631" y="430588"/>
                  </a:cubicBezTo>
                  <a:cubicBezTo>
                    <a:pt x="357720" y="420203"/>
                    <a:pt x="360649" y="410041"/>
                    <a:pt x="366114" y="401210"/>
                  </a:cubicBezTo>
                  <a:cubicBezTo>
                    <a:pt x="339360" y="397772"/>
                    <a:pt x="319572" y="374590"/>
                    <a:pt x="320394" y="347632"/>
                  </a:cubicBezTo>
                  <a:cubicBezTo>
                    <a:pt x="319912" y="326245"/>
                    <a:pt x="332199" y="306626"/>
                    <a:pt x="351648" y="297715"/>
                  </a:cubicBezTo>
                  <a:cubicBezTo>
                    <a:pt x="345754" y="288454"/>
                    <a:pt x="342656" y="277703"/>
                    <a:pt x="342718" y="266729"/>
                  </a:cubicBezTo>
                  <a:cubicBezTo>
                    <a:pt x="341807" y="238323"/>
                    <a:pt x="363890" y="214454"/>
                    <a:pt x="392278" y="213151"/>
                  </a:cubicBezTo>
                  <a:lnTo>
                    <a:pt x="396832" y="213151"/>
                  </a:lnTo>
                  <a:cubicBezTo>
                    <a:pt x="396118" y="210400"/>
                    <a:pt x="395671" y="207587"/>
                    <a:pt x="395492" y="204757"/>
                  </a:cubicBezTo>
                  <a:lnTo>
                    <a:pt x="395492" y="202792"/>
                  </a:lnTo>
                  <a:cubicBezTo>
                    <a:pt x="396332" y="195738"/>
                    <a:pt x="398136" y="188826"/>
                    <a:pt x="400850" y="182254"/>
                  </a:cubicBezTo>
                  <a:cubicBezTo>
                    <a:pt x="407280" y="164394"/>
                    <a:pt x="418710" y="130372"/>
                    <a:pt x="419245" y="54470"/>
                  </a:cubicBezTo>
                  <a:lnTo>
                    <a:pt x="419245" y="52506"/>
                  </a:lnTo>
                  <a:cubicBezTo>
                    <a:pt x="419245" y="37512"/>
                    <a:pt x="407092" y="25359"/>
                    <a:pt x="392099" y="25359"/>
                  </a:cubicBezTo>
                  <a:cubicBezTo>
                    <a:pt x="377106" y="25359"/>
                    <a:pt x="364953" y="37512"/>
                    <a:pt x="364953" y="52506"/>
                  </a:cubicBezTo>
                  <a:cubicBezTo>
                    <a:pt x="364953" y="159037"/>
                    <a:pt x="268244" y="227527"/>
                    <a:pt x="226721" y="252084"/>
                  </a:cubicBezTo>
                  <a:cubicBezTo>
                    <a:pt x="214925" y="259022"/>
                    <a:pt x="201477" y="262665"/>
                    <a:pt x="187788" y="262621"/>
                  </a:cubicBezTo>
                  <a:lnTo>
                    <a:pt x="175286" y="262621"/>
                  </a:lnTo>
                  <a:close/>
                  <a:moveTo>
                    <a:pt x="139210" y="523547"/>
                  </a:moveTo>
                  <a:lnTo>
                    <a:pt x="15802" y="523547"/>
                  </a:lnTo>
                  <a:lnTo>
                    <a:pt x="15802" y="213686"/>
                  </a:lnTo>
                  <a:lnTo>
                    <a:pt x="138853" y="213686"/>
                  </a:lnTo>
                  <a:cubicBezTo>
                    <a:pt x="150006" y="213784"/>
                    <a:pt x="159026" y="222803"/>
                    <a:pt x="159124" y="233957"/>
                  </a:cubicBezTo>
                  <a:lnTo>
                    <a:pt x="159124" y="503008"/>
                  </a:lnTo>
                  <a:cubicBezTo>
                    <a:pt x="159177" y="514269"/>
                    <a:pt x="150114" y="523448"/>
                    <a:pt x="138853" y="523547"/>
                  </a:cubicBezTo>
                  <a:close/>
                  <a:moveTo>
                    <a:pt x="25089" y="514617"/>
                  </a:moveTo>
                  <a:lnTo>
                    <a:pt x="139210" y="514617"/>
                  </a:lnTo>
                  <a:cubicBezTo>
                    <a:pt x="145470" y="514617"/>
                    <a:pt x="150551" y="509536"/>
                    <a:pt x="150551" y="503276"/>
                  </a:cubicBezTo>
                  <a:lnTo>
                    <a:pt x="150551" y="234314"/>
                  </a:lnTo>
                  <a:cubicBezTo>
                    <a:pt x="150507" y="228054"/>
                    <a:pt x="145470" y="222982"/>
                    <a:pt x="139210" y="222884"/>
                  </a:cubicBezTo>
                  <a:lnTo>
                    <a:pt x="24732" y="222884"/>
                  </a:lnTo>
                  <a:close/>
                  <a:moveTo>
                    <a:pt x="531134" y="466664"/>
                  </a:moveTo>
                  <a:lnTo>
                    <a:pt x="407905" y="466664"/>
                  </a:lnTo>
                  <a:cubicBezTo>
                    <a:pt x="388009" y="466664"/>
                    <a:pt x="371874" y="450528"/>
                    <a:pt x="371874" y="430633"/>
                  </a:cubicBezTo>
                  <a:cubicBezTo>
                    <a:pt x="371874" y="410738"/>
                    <a:pt x="388009" y="394602"/>
                    <a:pt x="407905" y="394602"/>
                  </a:cubicBezTo>
                  <a:lnTo>
                    <a:pt x="531134" y="394602"/>
                  </a:lnTo>
                  <a:cubicBezTo>
                    <a:pt x="551030" y="394602"/>
                    <a:pt x="567166" y="410738"/>
                    <a:pt x="567166" y="430633"/>
                  </a:cubicBezTo>
                  <a:cubicBezTo>
                    <a:pt x="567166" y="450528"/>
                    <a:pt x="551030" y="466664"/>
                    <a:pt x="531134" y="466664"/>
                  </a:cubicBezTo>
                  <a:close/>
                  <a:moveTo>
                    <a:pt x="407905" y="403532"/>
                  </a:moveTo>
                  <a:cubicBezTo>
                    <a:pt x="392939" y="405023"/>
                    <a:pt x="382009" y="418364"/>
                    <a:pt x="383500" y="433330"/>
                  </a:cubicBezTo>
                  <a:cubicBezTo>
                    <a:pt x="384786" y="446242"/>
                    <a:pt x="394992" y="456449"/>
                    <a:pt x="407905" y="457735"/>
                  </a:cubicBezTo>
                  <a:lnTo>
                    <a:pt x="531134" y="457735"/>
                  </a:lnTo>
                  <a:cubicBezTo>
                    <a:pt x="546101" y="456243"/>
                    <a:pt x="557031" y="442902"/>
                    <a:pt x="555539" y="427936"/>
                  </a:cubicBezTo>
                  <a:cubicBezTo>
                    <a:pt x="554253" y="415024"/>
                    <a:pt x="544047" y="404817"/>
                    <a:pt x="531134" y="403532"/>
                  </a:cubicBezTo>
                  <a:close/>
                  <a:moveTo>
                    <a:pt x="553637" y="383797"/>
                  </a:moveTo>
                  <a:lnTo>
                    <a:pt x="369686" y="383797"/>
                  </a:lnTo>
                  <a:cubicBezTo>
                    <a:pt x="349790" y="383797"/>
                    <a:pt x="333654" y="367661"/>
                    <a:pt x="333654" y="347766"/>
                  </a:cubicBezTo>
                  <a:cubicBezTo>
                    <a:pt x="333654" y="327870"/>
                    <a:pt x="349790" y="311734"/>
                    <a:pt x="369686" y="311734"/>
                  </a:cubicBezTo>
                  <a:lnTo>
                    <a:pt x="553637" y="311734"/>
                  </a:lnTo>
                  <a:cubicBezTo>
                    <a:pt x="573533" y="311734"/>
                    <a:pt x="589669" y="327870"/>
                    <a:pt x="589669" y="347766"/>
                  </a:cubicBezTo>
                  <a:cubicBezTo>
                    <a:pt x="589669" y="367661"/>
                    <a:pt x="573533" y="383797"/>
                    <a:pt x="553637" y="383797"/>
                  </a:cubicBezTo>
                  <a:close/>
                  <a:moveTo>
                    <a:pt x="369864" y="320843"/>
                  </a:moveTo>
                  <a:cubicBezTo>
                    <a:pt x="354898" y="322334"/>
                    <a:pt x="343968" y="335675"/>
                    <a:pt x="345459" y="350641"/>
                  </a:cubicBezTo>
                  <a:cubicBezTo>
                    <a:pt x="346745" y="363553"/>
                    <a:pt x="356952" y="373760"/>
                    <a:pt x="369864" y="375046"/>
                  </a:cubicBezTo>
                  <a:lnTo>
                    <a:pt x="553637" y="375046"/>
                  </a:lnTo>
                  <a:cubicBezTo>
                    <a:pt x="568603" y="373555"/>
                    <a:pt x="579533" y="360213"/>
                    <a:pt x="578042" y="345247"/>
                  </a:cubicBezTo>
                  <a:cubicBezTo>
                    <a:pt x="576756" y="332335"/>
                    <a:pt x="566550" y="322129"/>
                    <a:pt x="553637" y="320843"/>
                  </a:cubicBezTo>
                  <a:close/>
                  <a:moveTo>
                    <a:pt x="562031" y="302983"/>
                  </a:moveTo>
                  <a:lnTo>
                    <a:pt x="391921" y="302983"/>
                  </a:lnTo>
                  <a:cubicBezTo>
                    <a:pt x="372025" y="302983"/>
                    <a:pt x="355889" y="286847"/>
                    <a:pt x="355889" y="266952"/>
                  </a:cubicBezTo>
                  <a:cubicBezTo>
                    <a:pt x="355889" y="247057"/>
                    <a:pt x="372025" y="230920"/>
                    <a:pt x="391921" y="230920"/>
                  </a:cubicBezTo>
                  <a:lnTo>
                    <a:pt x="562031" y="230920"/>
                  </a:lnTo>
                  <a:cubicBezTo>
                    <a:pt x="581927" y="230920"/>
                    <a:pt x="598063" y="247057"/>
                    <a:pt x="598063" y="266952"/>
                  </a:cubicBezTo>
                  <a:cubicBezTo>
                    <a:pt x="598063" y="286847"/>
                    <a:pt x="581927" y="302983"/>
                    <a:pt x="562031" y="302983"/>
                  </a:cubicBezTo>
                  <a:close/>
                  <a:moveTo>
                    <a:pt x="391921" y="239850"/>
                  </a:moveTo>
                  <a:cubicBezTo>
                    <a:pt x="376955" y="241341"/>
                    <a:pt x="366025" y="254682"/>
                    <a:pt x="367516" y="269649"/>
                  </a:cubicBezTo>
                  <a:cubicBezTo>
                    <a:pt x="368802" y="282561"/>
                    <a:pt x="379008" y="292767"/>
                    <a:pt x="391921" y="294053"/>
                  </a:cubicBezTo>
                  <a:lnTo>
                    <a:pt x="562031" y="294053"/>
                  </a:lnTo>
                  <a:cubicBezTo>
                    <a:pt x="576997" y="292562"/>
                    <a:pt x="587927" y="279221"/>
                    <a:pt x="586436" y="264255"/>
                  </a:cubicBezTo>
                  <a:cubicBezTo>
                    <a:pt x="585150" y="251343"/>
                    <a:pt x="574944" y="241136"/>
                    <a:pt x="562031" y="239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00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439761" y="464502"/>
            <a:ext cx="11451000" cy="61173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301238" y="276189"/>
            <a:ext cx="11451000" cy="61173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3"/>
          <p:cNvGrpSpPr/>
          <p:nvPr/>
        </p:nvGrpSpPr>
        <p:grpSpPr>
          <a:xfrm flipH="1">
            <a:off x="11282580" y="461525"/>
            <a:ext cx="256100" cy="256080"/>
            <a:chOff x="2205238" y="-492150"/>
            <a:chExt cx="196200" cy="196200"/>
          </a:xfrm>
        </p:grpSpPr>
        <p:sp>
          <p:nvSpPr>
            <p:cNvPr id="110" name="Google Shape;110;p3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790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5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228" name="Google Shape;228;p5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5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253" name="Google Shape;253;p5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5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5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5"/>
          <p:cNvSpPr/>
          <p:nvPr/>
        </p:nvSpPr>
        <p:spPr>
          <a:xfrm rot="10800000" flipH="1">
            <a:off x="1803993" y="4642466"/>
            <a:ext cx="758876" cy="1398683"/>
          </a:xfrm>
          <a:custGeom>
            <a:avLst/>
            <a:gdLst/>
            <a:ahLst/>
            <a:cxnLst/>
            <a:rect l="l" t="t" r="r" b="b"/>
            <a:pathLst>
              <a:path w="30480" h="104030" extrusionOk="0">
                <a:moveTo>
                  <a:pt x="30480" y="0"/>
                </a:moveTo>
                <a:lnTo>
                  <a:pt x="0" y="0"/>
                </a:lnTo>
                <a:lnTo>
                  <a:pt x="0" y="104030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5"/>
          <p:cNvSpPr/>
          <p:nvPr/>
        </p:nvSpPr>
        <p:spPr>
          <a:xfrm rot="10800000" flipH="1">
            <a:off x="1348669" y="3306644"/>
            <a:ext cx="758876" cy="1398683"/>
          </a:xfrm>
          <a:custGeom>
            <a:avLst/>
            <a:gdLst/>
            <a:ahLst/>
            <a:cxnLst/>
            <a:rect l="l" t="t" r="r" b="b"/>
            <a:pathLst>
              <a:path w="30480" h="104030" extrusionOk="0">
                <a:moveTo>
                  <a:pt x="30480" y="0"/>
                </a:moveTo>
                <a:lnTo>
                  <a:pt x="0" y="0"/>
                </a:lnTo>
                <a:lnTo>
                  <a:pt x="0" y="104030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Google Shape;283;p5"/>
          <p:cNvSpPr/>
          <p:nvPr/>
        </p:nvSpPr>
        <p:spPr>
          <a:xfrm rot="10800000" flipH="1">
            <a:off x="893344" y="1908011"/>
            <a:ext cx="758876" cy="1398683"/>
          </a:xfrm>
          <a:custGeom>
            <a:avLst/>
            <a:gdLst/>
            <a:ahLst/>
            <a:cxnLst/>
            <a:rect l="l" t="t" r="r" b="b"/>
            <a:pathLst>
              <a:path w="30480" h="104030" extrusionOk="0">
                <a:moveTo>
                  <a:pt x="30480" y="0"/>
                </a:moveTo>
                <a:lnTo>
                  <a:pt x="0" y="0"/>
                </a:lnTo>
                <a:lnTo>
                  <a:pt x="0" y="104030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4" name="Google Shape;284;p5"/>
          <p:cNvGrpSpPr/>
          <p:nvPr/>
        </p:nvGrpSpPr>
        <p:grpSpPr>
          <a:xfrm>
            <a:off x="665676" y="1600173"/>
            <a:ext cx="9769672" cy="938099"/>
            <a:chOff x="716172" y="1225822"/>
            <a:chExt cx="4576602" cy="2053633"/>
          </a:xfrm>
        </p:grpSpPr>
        <p:sp>
          <p:nvSpPr>
            <p:cNvPr id="285" name="Google Shape;285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5"/>
          <p:cNvGrpSpPr/>
          <p:nvPr/>
        </p:nvGrpSpPr>
        <p:grpSpPr>
          <a:xfrm>
            <a:off x="1652213" y="4193659"/>
            <a:ext cx="9769672" cy="938099"/>
            <a:chOff x="716172" y="1225822"/>
            <a:chExt cx="4576602" cy="2053633"/>
          </a:xfrm>
        </p:grpSpPr>
        <p:sp>
          <p:nvSpPr>
            <p:cNvPr id="288" name="Google Shape;288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5"/>
          <p:cNvGrpSpPr/>
          <p:nvPr/>
        </p:nvGrpSpPr>
        <p:grpSpPr>
          <a:xfrm>
            <a:off x="2107537" y="5490403"/>
            <a:ext cx="9769672" cy="938099"/>
            <a:chOff x="716172" y="1225822"/>
            <a:chExt cx="4576602" cy="2053633"/>
          </a:xfrm>
        </p:grpSpPr>
        <p:sp>
          <p:nvSpPr>
            <p:cNvPr id="291" name="Google Shape;291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196888" y="2896916"/>
            <a:ext cx="9769672" cy="938099"/>
            <a:chOff x="716172" y="1225822"/>
            <a:chExt cx="4576602" cy="2053633"/>
          </a:xfrm>
        </p:grpSpPr>
        <p:sp>
          <p:nvSpPr>
            <p:cNvPr id="294" name="Google Shape;294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5"/>
          <p:cNvSpPr txBox="1">
            <a:spLocks noGrp="1"/>
          </p:cNvSpPr>
          <p:nvPr>
            <p:ph type="body" idx="1"/>
          </p:nvPr>
        </p:nvSpPr>
        <p:spPr>
          <a:xfrm>
            <a:off x="1803993" y="1687558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body" idx="2"/>
          </p:nvPr>
        </p:nvSpPr>
        <p:spPr>
          <a:xfrm>
            <a:off x="2434173" y="3005779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body" idx="3"/>
          </p:nvPr>
        </p:nvSpPr>
        <p:spPr>
          <a:xfrm>
            <a:off x="2882899" y="4302526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9" name="Google Shape;299;p5"/>
          <p:cNvSpPr txBox="1">
            <a:spLocks noGrp="1"/>
          </p:cNvSpPr>
          <p:nvPr>
            <p:ph type="body" idx="4"/>
          </p:nvPr>
        </p:nvSpPr>
        <p:spPr>
          <a:xfrm>
            <a:off x="3282155" y="5599239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5"/>
          <p:cNvGrpSpPr/>
          <p:nvPr/>
        </p:nvGrpSpPr>
        <p:grpSpPr>
          <a:xfrm>
            <a:off x="8349179" y="6083082"/>
            <a:ext cx="3263043" cy="226229"/>
            <a:chOff x="1351481" y="5695915"/>
            <a:chExt cx="5088169" cy="386452"/>
          </a:xfrm>
        </p:grpSpPr>
        <p:sp>
          <p:nvSpPr>
            <p:cNvPr id="301" name="Google Shape;301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2" name="Google Shape;302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03" name="Google Shape;303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7" name="Google Shape;307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8" name="Google Shape;308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09" name="Google Shape;309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" name="Google Shape;312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13" name="Google Shape;313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17" name="Google Shape;317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" name="Google Shape;319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20" name="Google Shape;320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2" name="Google Shape;322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5"/>
          <p:cNvSpPr txBox="1">
            <a:spLocks noGrp="1"/>
          </p:cNvSpPr>
          <p:nvPr>
            <p:ph type="title"/>
          </p:nvPr>
        </p:nvSpPr>
        <p:spPr>
          <a:xfrm>
            <a:off x="665675" y="189200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324" name="Google Shape;324;p5"/>
          <p:cNvGrpSpPr/>
          <p:nvPr/>
        </p:nvGrpSpPr>
        <p:grpSpPr>
          <a:xfrm>
            <a:off x="7948279" y="4740982"/>
            <a:ext cx="3263043" cy="226229"/>
            <a:chOff x="1351481" y="5695915"/>
            <a:chExt cx="5088169" cy="386452"/>
          </a:xfrm>
        </p:grpSpPr>
        <p:sp>
          <p:nvSpPr>
            <p:cNvPr id="325" name="Google Shape;325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6" name="Google Shape;326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27" name="Google Shape;327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1" name="Google Shape;331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2" name="Google Shape;332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33" name="Google Shape;333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41" name="Google Shape;341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44" name="Google Shape;344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5"/>
          <p:cNvGrpSpPr/>
          <p:nvPr/>
        </p:nvGrpSpPr>
        <p:grpSpPr>
          <a:xfrm>
            <a:off x="7497704" y="3463332"/>
            <a:ext cx="3263043" cy="226229"/>
            <a:chOff x="1351481" y="5695915"/>
            <a:chExt cx="5088169" cy="386452"/>
          </a:xfrm>
        </p:grpSpPr>
        <p:sp>
          <p:nvSpPr>
            <p:cNvPr id="348" name="Google Shape;348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9" name="Google Shape;349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50" name="Google Shape;350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4" name="Google Shape;354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5" name="Google Shape;355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56" name="Google Shape;356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60" name="Google Shape;360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64" name="Google Shape;364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67" name="Google Shape;367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" name="Google Shape;369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6937804" y="2132957"/>
            <a:ext cx="3263043" cy="226229"/>
            <a:chOff x="1351481" y="5695915"/>
            <a:chExt cx="5088169" cy="386452"/>
          </a:xfrm>
        </p:grpSpPr>
        <p:sp>
          <p:nvSpPr>
            <p:cNvPr id="371" name="Google Shape;371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2" name="Google Shape;372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73" name="Google Shape;373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7" name="Google Shape;377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8" name="Google Shape;378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79" name="Google Shape;379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83" name="Google Shape;383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6" name="Google Shape;386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87" name="Google Shape;387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9" name="Google Shape;389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90" name="Google Shape;390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2" name="Google Shape;392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211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oogle Shape;395;p6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396" name="Google Shape;396;p6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6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421" name="Google Shape;421;p6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6"/>
          <p:cNvSpPr/>
          <p:nvPr/>
        </p:nvSpPr>
        <p:spPr>
          <a:xfrm>
            <a:off x="10489375" y="6123369"/>
            <a:ext cx="1252960" cy="159505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10489375" y="6410848"/>
            <a:ext cx="1252960" cy="159507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6"/>
          <p:cNvSpPr txBox="1">
            <a:spLocks noGrp="1"/>
          </p:cNvSpPr>
          <p:nvPr>
            <p:ph type="body" idx="1"/>
          </p:nvPr>
        </p:nvSpPr>
        <p:spPr>
          <a:xfrm>
            <a:off x="5002700" y="2965625"/>
            <a:ext cx="67737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6"/>
          <p:cNvSpPr txBox="1">
            <a:spLocks noGrp="1"/>
          </p:cNvSpPr>
          <p:nvPr>
            <p:ph type="title"/>
          </p:nvPr>
        </p:nvSpPr>
        <p:spPr>
          <a:xfrm>
            <a:off x="5002700" y="2041175"/>
            <a:ext cx="6773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257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"/>
          <p:cNvSpPr/>
          <p:nvPr/>
        </p:nvSpPr>
        <p:spPr>
          <a:xfrm flipH="1">
            <a:off x="9450584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7"/>
          <p:cNvSpPr/>
          <p:nvPr/>
        </p:nvSpPr>
        <p:spPr>
          <a:xfrm flipH="1">
            <a:off x="23962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7"/>
          <p:cNvSpPr/>
          <p:nvPr/>
        </p:nvSpPr>
        <p:spPr>
          <a:xfrm>
            <a:off x="999791" y="812137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7"/>
          <p:cNvSpPr/>
          <p:nvPr/>
        </p:nvSpPr>
        <p:spPr>
          <a:xfrm>
            <a:off x="874575" y="641913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7"/>
          <p:cNvGrpSpPr/>
          <p:nvPr/>
        </p:nvGrpSpPr>
        <p:grpSpPr>
          <a:xfrm flipH="1">
            <a:off x="266643" y="242351"/>
            <a:ext cx="439339" cy="1365706"/>
            <a:chOff x="11509980" y="242351"/>
            <a:chExt cx="439339" cy="1365706"/>
          </a:xfrm>
        </p:grpSpPr>
        <p:sp>
          <p:nvSpPr>
            <p:cNvPr id="455" name="Google Shape;455;p7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7"/>
          <p:cNvGrpSpPr/>
          <p:nvPr/>
        </p:nvGrpSpPr>
        <p:grpSpPr>
          <a:xfrm flipH="1">
            <a:off x="11519299" y="5204757"/>
            <a:ext cx="439340" cy="1365706"/>
            <a:chOff x="257323" y="5204757"/>
            <a:chExt cx="439340" cy="1365706"/>
          </a:xfrm>
        </p:grpSpPr>
        <p:sp>
          <p:nvSpPr>
            <p:cNvPr id="480" name="Google Shape;480;p7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4" name="Google Shape;504;p7"/>
          <p:cNvSpPr/>
          <p:nvPr/>
        </p:nvSpPr>
        <p:spPr>
          <a:xfrm rot="-5400000">
            <a:off x="11417058" y="561644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7"/>
          <p:cNvSpPr/>
          <p:nvPr/>
        </p:nvSpPr>
        <p:spPr>
          <a:xfrm rot="-5400000">
            <a:off x="11629406" y="561822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7"/>
          <p:cNvSpPr/>
          <p:nvPr/>
        </p:nvSpPr>
        <p:spPr>
          <a:xfrm rot="5400000" flipH="1">
            <a:off x="198071" y="6153448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7"/>
          <p:cNvSpPr/>
          <p:nvPr/>
        </p:nvSpPr>
        <p:spPr>
          <a:xfrm rot="5400000" flipH="1">
            <a:off x="-14456" y="6153447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7"/>
          <p:cNvSpPr txBox="1">
            <a:spLocks noGrp="1"/>
          </p:cNvSpPr>
          <p:nvPr>
            <p:ph type="title"/>
          </p:nvPr>
        </p:nvSpPr>
        <p:spPr>
          <a:xfrm>
            <a:off x="1143000" y="836300"/>
            <a:ext cx="9825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9" name="Google Shape;509;p7"/>
          <p:cNvSpPr txBox="1">
            <a:spLocks noGrp="1"/>
          </p:cNvSpPr>
          <p:nvPr>
            <p:ph type="body" idx="1"/>
          </p:nvPr>
        </p:nvSpPr>
        <p:spPr>
          <a:xfrm>
            <a:off x="1143000" y="1985882"/>
            <a:ext cx="4619100" cy="388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0" name="Google Shape;510;p7"/>
          <p:cNvSpPr txBox="1">
            <a:spLocks noGrp="1"/>
          </p:cNvSpPr>
          <p:nvPr>
            <p:ph type="body" idx="2"/>
          </p:nvPr>
        </p:nvSpPr>
        <p:spPr>
          <a:xfrm>
            <a:off x="6348945" y="1971250"/>
            <a:ext cx="4619400" cy="388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1" name="Google Shape;511;p7"/>
          <p:cNvSpPr/>
          <p:nvPr/>
        </p:nvSpPr>
        <p:spPr>
          <a:xfrm>
            <a:off x="10505909" y="319373"/>
            <a:ext cx="1004670" cy="949336"/>
          </a:xfrm>
          <a:custGeom>
            <a:avLst/>
            <a:gdLst/>
            <a:ahLst/>
            <a:cxnLst/>
            <a:rect l="l" t="t" r="r" b="b"/>
            <a:pathLst>
              <a:path w="1004670" h="949336" extrusionOk="0">
                <a:moveTo>
                  <a:pt x="4014" y="812382"/>
                </a:moveTo>
                <a:lnTo>
                  <a:pt x="82149" y="632092"/>
                </a:lnTo>
                <a:cubicBezTo>
                  <a:pt x="76460" y="615750"/>
                  <a:pt x="71630" y="599114"/>
                  <a:pt x="67682" y="582264"/>
                </a:cubicBezTo>
                <a:cubicBezTo>
                  <a:pt x="8291" y="326964"/>
                  <a:pt x="167097" y="71843"/>
                  <a:pt x="422405" y="12452"/>
                </a:cubicBezTo>
                <a:cubicBezTo>
                  <a:pt x="677705" y="-46949"/>
                  <a:pt x="932817" y="111866"/>
                  <a:pt x="992217" y="367175"/>
                </a:cubicBezTo>
                <a:cubicBezTo>
                  <a:pt x="1051609" y="622474"/>
                  <a:pt x="892795" y="877587"/>
                  <a:pt x="637495" y="936987"/>
                </a:cubicBezTo>
                <a:cubicBezTo>
                  <a:pt x="502549" y="968384"/>
                  <a:pt x="360612" y="939237"/>
                  <a:pt x="248955" y="857209"/>
                </a:cubicBezTo>
                <a:lnTo>
                  <a:pt x="53395" y="879355"/>
                </a:lnTo>
                <a:cubicBezTo>
                  <a:pt x="27026" y="882310"/>
                  <a:pt x="3255" y="863335"/>
                  <a:pt x="299" y="836965"/>
                </a:cubicBezTo>
                <a:cubicBezTo>
                  <a:pt x="-647" y="828590"/>
                  <a:pt x="638" y="820106"/>
                  <a:pt x="4014" y="8123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7"/>
          <p:cNvSpPr/>
          <p:nvPr/>
        </p:nvSpPr>
        <p:spPr>
          <a:xfrm>
            <a:off x="10500776" y="256281"/>
            <a:ext cx="1004868" cy="949457"/>
          </a:xfrm>
          <a:custGeom>
            <a:avLst/>
            <a:gdLst/>
            <a:ahLst/>
            <a:cxnLst/>
            <a:rect l="l" t="t" r="r" b="b"/>
            <a:pathLst>
              <a:path w="1004868" h="949457" extrusionOk="0">
                <a:moveTo>
                  <a:pt x="3968" y="812431"/>
                </a:moveTo>
                <a:lnTo>
                  <a:pt x="82371" y="632141"/>
                </a:lnTo>
                <a:cubicBezTo>
                  <a:pt x="-4559" y="384851"/>
                  <a:pt x="125439" y="113915"/>
                  <a:pt x="372729" y="26985"/>
                </a:cubicBezTo>
                <a:cubicBezTo>
                  <a:pt x="620010" y="-59937"/>
                  <a:pt x="890945" y="70053"/>
                  <a:pt x="977876" y="317343"/>
                </a:cubicBezTo>
                <a:cubicBezTo>
                  <a:pt x="1064806" y="564632"/>
                  <a:pt x="934808" y="835568"/>
                  <a:pt x="687527" y="922499"/>
                </a:cubicBezTo>
                <a:cubicBezTo>
                  <a:pt x="671195" y="928231"/>
                  <a:pt x="654567" y="933080"/>
                  <a:pt x="637708" y="937000"/>
                </a:cubicBezTo>
                <a:cubicBezTo>
                  <a:pt x="502727" y="968594"/>
                  <a:pt x="360682" y="939411"/>
                  <a:pt x="249088" y="857169"/>
                </a:cubicBezTo>
                <a:lnTo>
                  <a:pt x="53528" y="879404"/>
                </a:lnTo>
                <a:cubicBezTo>
                  <a:pt x="27114" y="882386"/>
                  <a:pt x="3281" y="863393"/>
                  <a:pt x="298" y="836979"/>
                </a:cubicBezTo>
                <a:cubicBezTo>
                  <a:pt x="-640" y="828612"/>
                  <a:pt x="619" y="820155"/>
                  <a:pt x="3968" y="8124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7"/>
          <p:cNvSpPr/>
          <p:nvPr/>
        </p:nvSpPr>
        <p:spPr>
          <a:xfrm>
            <a:off x="10487331" y="242338"/>
            <a:ext cx="1031963" cy="976661"/>
          </a:xfrm>
          <a:custGeom>
            <a:avLst/>
            <a:gdLst/>
            <a:ahLst/>
            <a:cxnLst/>
            <a:rect l="l" t="t" r="r" b="b"/>
            <a:pathLst>
              <a:path w="1031963" h="976661" extrusionOk="0">
                <a:moveTo>
                  <a:pt x="543461" y="976660"/>
                </a:moveTo>
                <a:cubicBezTo>
                  <a:pt x="441350" y="976651"/>
                  <a:pt x="341810" y="944612"/>
                  <a:pt x="258871" y="885042"/>
                </a:cubicBezTo>
                <a:lnTo>
                  <a:pt x="68490" y="906651"/>
                </a:lnTo>
                <a:cubicBezTo>
                  <a:pt x="34727" y="910500"/>
                  <a:pt x="4241" y="886247"/>
                  <a:pt x="392" y="852484"/>
                </a:cubicBezTo>
                <a:cubicBezTo>
                  <a:pt x="-831" y="841768"/>
                  <a:pt x="795" y="830910"/>
                  <a:pt x="5089" y="821016"/>
                </a:cubicBezTo>
                <a:lnTo>
                  <a:pt x="81439" y="645369"/>
                </a:lnTo>
                <a:cubicBezTo>
                  <a:pt x="76349" y="630546"/>
                  <a:pt x="71973" y="615008"/>
                  <a:pt x="68222" y="599113"/>
                </a:cubicBezTo>
                <a:cubicBezTo>
                  <a:pt x="7018" y="336536"/>
                  <a:pt x="170271" y="74056"/>
                  <a:pt x="432848" y="12852"/>
                </a:cubicBezTo>
                <a:cubicBezTo>
                  <a:pt x="695426" y="-48352"/>
                  <a:pt x="957905" y="114901"/>
                  <a:pt x="1019109" y="377478"/>
                </a:cubicBezTo>
                <a:cubicBezTo>
                  <a:pt x="1080304" y="640056"/>
                  <a:pt x="917061" y="902535"/>
                  <a:pt x="654483" y="963739"/>
                </a:cubicBezTo>
                <a:cubicBezTo>
                  <a:pt x="618086" y="972222"/>
                  <a:pt x="580831" y="976500"/>
                  <a:pt x="543461" y="976482"/>
                </a:cubicBezTo>
                <a:close/>
                <a:moveTo>
                  <a:pt x="266194" y="857270"/>
                </a:moveTo>
                <a:lnTo>
                  <a:pt x="270480" y="860396"/>
                </a:lnTo>
                <a:cubicBezTo>
                  <a:pt x="475765" y="1011290"/>
                  <a:pt x="764497" y="967204"/>
                  <a:pt x="915391" y="761919"/>
                </a:cubicBezTo>
                <a:cubicBezTo>
                  <a:pt x="1066285" y="556635"/>
                  <a:pt x="1022199" y="267902"/>
                  <a:pt x="816914" y="117008"/>
                </a:cubicBezTo>
                <a:cubicBezTo>
                  <a:pt x="611639" y="-33886"/>
                  <a:pt x="322897" y="10200"/>
                  <a:pt x="172003" y="215485"/>
                </a:cubicBezTo>
                <a:cubicBezTo>
                  <a:pt x="92216" y="324025"/>
                  <a:pt x="63865" y="462016"/>
                  <a:pt x="94386" y="593220"/>
                </a:cubicBezTo>
                <a:cubicBezTo>
                  <a:pt x="98119" y="609605"/>
                  <a:pt x="102807" y="625768"/>
                  <a:pt x="108406" y="641618"/>
                </a:cubicBezTo>
                <a:lnTo>
                  <a:pt x="110192" y="646530"/>
                </a:lnTo>
                <a:lnTo>
                  <a:pt x="29825" y="831642"/>
                </a:lnTo>
                <a:cubicBezTo>
                  <a:pt x="22217" y="849305"/>
                  <a:pt x="30369" y="869799"/>
                  <a:pt x="48041" y="877398"/>
                </a:cubicBezTo>
                <a:cubicBezTo>
                  <a:pt x="53551" y="879773"/>
                  <a:pt x="59579" y="880684"/>
                  <a:pt x="65544" y="8800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7"/>
          <p:cNvSpPr/>
          <p:nvPr/>
        </p:nvSpPr>
        <p:spPr>
          <a:xfrm>
            <a:off x="10744898" y="449796"/>
            <a:ext cx="569034" cy="544086"/>
          </a:xfrm>
          <a:custGeom>
            <a:avLst/>
            <a:gdLst/>
            <a:ahLst/>
            <a:cxnLst/>
            <a:rect l="l" t="t" r="r" b="b"/>
            <a:pathLst>
              <a:path w="569034" h="544086" extrusionOk="0">
                <a:moveTo>
                  <a:pt x="449319" y="544085"/>
                </a:moveTo>
                <a:cubicBezTo>
                  <a:pt x="447104" y="544067"/>
                  <a:pt x="444934" y="543522"/>
                  <a:pt x="442978" y="542477"/>
                </a:cubicBezTo>
                <a:lnTo>
                  <a:pt x="282244" y="456306"/>
                </a:lnTo>
                <a:lnTo>
                  <a:pt x="120260" y="539620"/>
                </a:lnTo>
                <a:cubicBezTo>
                  <a:pt x="113679" y="542995"/>
                  <a:pt x="105606" y="540388"/>
                  <a:pt x="102231" y="533798"/>
                </a:cubicBezTo>
                <a:cubicBezTo>
                  <a:pt x="100900" y="531190"/>
                  <a:pt x="100454" y="528217"/>
                  <a:pt x="100972" y="525332"/>
                </a:cubicBezTo>
                <a:lnTo>
                  <a:pt x="133297" y="346024"/>
                </a:lnTo>
                <a:lnTo>
                  <a:pt x="3995" y="217705"/>
                </a:lnTo>
                <a:cubicBezTo>
                  <a:pt x="343" y="214133"/>
                  <a:pt x="-934" y="208793"/>
                  <a:pt x="691" y="203953"/>
                </a:cubicBezTo>
                <a:cubicBezTo>
                  <a:pt x="2352" y="199167"/>
                  <a:pt x="6567" y="195720"/>
                  <a:pt x="11585" y="195023"/>
                </a:cubicBezTo>
                <a:lnTo>
                  <a:pt x="192411" y="170020"/>
                </a:lnTo>
                <a:lnTo>
                  <a:pt x="274475" y="7321"/>
                </a:lnTo>
                <a:cubicBezTo>
                  <a:pt x="276762" y="2821"/>
                  <a:pt x="281387" y="-10"/>
                  <a:pt x="286441" y="-1"/>
                </a:cubicBezTo>
                <a:lnTo>
                  <a:pt x="286441" y="-1"/>
                </a:lnTo>
                <a:cubicBezTo>
                  <a:pt x="291558" y="17"/>
                  <a:pt x="296210" y="2972"/>
                  <a:pt x="298407" y="7589"/>
                </a:cubicBezTo>
                <a:lnTo>
                  <a:pt x="377524" y="171627"/>
                </a:lnTo>
                <a:lnTo>
                  <a:pt x="557636" y="199399"/>
                </a:lnTo>
                <a:cubicBezTo>
                  <a:pt x="564949" y="200506"/>
                  <a:pt x="569986" y="207328"/>
                  <a:pt x="568878" y="214642"/>
                </a:cubicBezTo>
                <a:cubicBezTo>
                  <a:pt x="568441" y="217589"/>
                  <a:pt x="567030" y="220294"/>
                  <a:pt x="564869" y="222348"/>
                </a:cubicBezTo>
                <a:lnTo>
                  <a:pt x="433335" y="348614"/>
                </a:lnTo>
                <a:lnTo>
                  <a:pt x="462713" y="528547"/>
                </a:lnTo>
                <a:cubicBezTo>
                  <a:pt x="463589" y="533583"/>
                  <a:pt x="461463" y="538673"/>
                  <a:pt x="457266" y="541584"/>
                </a:cubicBezTo>
                <a:cubicBezTo>
                  <a:pt x="454953" y="543245"/>
                  <a:pt x="452167" y="544120"/>
                  <a:pt x="449319" y="544085"/>
                </a:cubicBezTo>
                <a:close/>
                <a:moveTo>
                  <a:pt x="282602" y="427999"/>
                </a:moveTo>
                <a:cubicBezTo>
                  <a:pt x="284816" y="427990"/>
                  <a:pt x="286995" y="428544"/>
                  <a:pt x="288941" y="429606"/>
                </a:cubicBezTo>
                <a:lnTo>
                  <a:pt x="431816" y="506312"/>
                </a:lnTo>
                <a:lnTo>
                  <a:pt x="405742" y="346292"/>
                </a:lnTo>
                <a:cubicBezTo>
                  <a:pt x="405081" y="341943"/>
                  <a:pt x="406581" y="337541"/>
                  <a:pt x="409760" y="334505"/>
                </a:cubicBezTo>
                <a:lnTo>
                  <a:pt x="526828" y="222348"/>
                </a:lnTo>
                <a:lnTo>
                  <a:pt x="366630" y="197613"/>
                </a:lnTo>
                <a:cubicBezTo>
                  <a:pt x="362254" y="196997"/>
                  <a:pt x="358495" y="194211"/>
                  <a:pt x="356629" y="190201"/>
                </a:cubicBezTo>
                <a:lnTo>
                  <a:pt x="286173" y="44290"/>
                </a:lnTo>
                <a:lnTo>
                  <a:pt x="213128" y="188951"/>
                </a:lnTo>
                <a:cubicBezTo>
                  <a:pt x="211146" y="192907"/>
                  <a:pt x="207333" y="195613"/>
                  <a:pt x="202948" y="196184"/>
                </a:cubicBezTo>
                <a:lnTo>
                  <a:pt x="42214" y="218151"/>
                </a:lnTo>
                <a:lnTo>
                  <a:pt x="157228" y="332273"/>
                </a:lnTo>
                <a:cubicBezTo>
                  <a:pt x="160408" y="335335"/>
                  <a:pt x="161827" y="339809"/>
                  <a:pt x="160979" y="344149"/>
                </a:cubicBezTo>
                <a:lnTo>
                  <a:pt x="132315" y="503365"/>
                </a:lnTo>
                <a:lnTo>
                  <a:pt x="276440" y="429249"/>
                </a:lnTo>
                <a:cubicBezTo>
                  <a:pt x="278342" y="428258"/>
                  <a:pt x="280459" y="427731"/>
                  <a:pt x="282602" y="4277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39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9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9"/>
          <p:cNvSpPr txBox="1">
            <a:spLocks noGrp="1"/>
          </p:cNvSpPr>
          <p:nvPr>
            <p:ph type="subTitle" idx="1"/>
          </p:nvPr>
        </p:nvSpPr>
        <p:spPr>
          <a:xfrm>
            <a:off x="3221675" y="5919475"/>
            <a:ext cx="78381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9"/>
          <p:cNvSpPr/>
          <p:nvPr/>
        </p:nvSpPr>
        <p:spPr>
          <a:xfrm>
            <a:off x="3221666" y="1375144"/>
            <a:ext cx="7893000" cy="42600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9"/>
          <p:cNvSpPr/>
          <p:nvPr/>
        </p:nvSpPr>
        <p:spPr>
          <a:xfrm>
            <a:off x="3104707" y="1244008"/>
            <a:ext cx="7893000" cy="42600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9"/>
          <p:cNvSpPr/>
          <p:nvPr/>
        </p:nvSpPr>
        <p:spPr>
          <a:xfrm>
            <a:off x="251547" y="203082"/>
            <a:ext cx="1414984" cy="180948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9"/>
          <p:cNvSpPr/>
          <p:nvPr/>
        </p:nvSpPr>
        <p:spPr>
          <a:xfrm>
            <a:off x="251547" y="464832"/>
            <a:ext cx="1414984" cy="180258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9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9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1" name="Google Shape;621;p9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622" name="Google Shape;622;p9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6" name="Google Shape;646;p9"/>
          <p:cNvGrpSpPr/>
          <p:nvPr/>
        </p:nvGrpSpPr>
        <p:grpSpPr>
          <a:xfrm rot="5400000">
            <a:off x="3787332" y="5573353"/>
            <a:ext cx="439340" cy="1365706"/>
            <a:chOff x="257323" y="5204757"/>
            <a:chExt cx="439340" cy="1365706"/>
          </a:xfrm>
        </p:grpSpPr>
        <p:sp>
          <p:nvSpPr>
            <p:cNvPr id="647" name="Google Shape;647;p9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1" name="Google Shape;671;p9"/>
          <p:cNvSpPr/>
          <p:nvPr/>
        </p:nvSpPr>
        <p:spPr>
          <a:xfrm rot="-771303">
            <a:off x="221662" y="3050469"/>
            <a:ext cx="3200531" cy="3171585"/>
          </a:xfrm>
          <a:custGeom>
            <a:avLst/>
            <a:gdLst/>
            <a:ahLst/>
            <a:cxnLst/>
            <a:rect l="l" t="t" r="r" b="b"/>
            <a:pathLst>
              <a:path w="3200321" h="3171377" extrusionOk="0">
                <a:moveTo>
                  <a:pt x="2225141" y="20520"/>
                </a:moveTo>
                <a:cubicBezTo>
                  <a:pt x="2513214" y="106217"/>
                  <a:pt x="2834482" y="453398"/>
                  <a:pt x="3032764" y="931151"/>
                </a:cubicBezTo>
                <a:cubicBezTo>
                  <a:pt x="3297141" y="1568155"/>
                  <a:pt x="3242764" y="2196067"/>
                  <a:pt x="2911311" y="2333630"/>
                </a:cubicBezTo>
                <a:cubicBezTo>
                  <a:pt x="2787015" y="2385217"/>
                  <a:pt x="2641406" y="2360523"/>
                  <a:pt x="2494006" y="2275912"/>
                </a:cubicBezTo>
                <a:lnTo>
                  <a:pt x="2458011" y="2252867"/>
                </a:lnTo>
                <a:lnTo>
                  <a:pt x="2295656" y="2224273"/>
                </a:lnTo>
                <a:cubicBezTo>
                  <a:pt x="2219303" y="2214166"/>
                  <a:pt x="2142530" y="2207322"/>
                  <a:pt x="2065555" y="2203769"/>
                </a:cubicBezTo>
                <a:cubicBezTo>
                  <a:pt x="1850885" y="2193962"/>
                  <a:pt x="1635947" y="2210513"/>
                  <a:pt x="1425307" y="2253070"/>
                </a:cubicBezTo>
                <a:cubicBezTo>
                  <a:pt x="1385006" y="2261131"/>
                  <a:pt x="1346855" y="2269998"/>
                  <a:pt x="1309241" y="2279938"/>
                </a:cubicBezTo>
                <a:lnTo>
                  <a:pt x="1242975" y="2300652"/>
                </a:lnTo>
                <a:lnTo>
                  <a:pt x="1219598" y="3053802"/>
                </a:lnTo>
                <a:cubicBezTo>
                  <a:pt x="1217663" y="3118104"/>
                  <a:pt x="1173965" y="3168852"/>
                  <a:pt x="1121972" y="3167192"/>
                </a:cubicBezTo>
                <a:lnTo>
                  <a:pt x="1054631" y="3165118"/>
                </a:lnTo>
                <a:lnTo>
                  <a:pt x="1037566" y="3161133"/>
                </a:lnTo>
                <a:lnTo>
                  <a:pt x="1034885" y="3163270"/>
                </a:lnTo>
                <a:cubicBezTo>
                  <a:pt x="1023634" y="3168829"/>
                  <a:pt x="1011371" y="3171724"/>
                  <a:pt x="998615" y="3171344"/>
                </a:cubicBezTo>
                <a:cubicBezTo>
                  <a:pt x="955473" y="3169960"/>
                  <a:pt x="919243" y="3131381"/>
                  <a:pt x="911086" y="3078420"/>
                </a:cubicBezTo>
                <a:lnTo>
                  <a:pt x="817040" y="2460709"/>
                </a:lnTo>
                <a:lnTo>
                  <a:pt x="753090" y="2488965"/>
                </a:lnTo>
                <a:lnTo>
                  <a:pt x="714862" y="2456652"/>
                </a:lnTo>
                <a:lnTo>
                  <a:pt x="706619" y="2458927"/>
                </a:lnTo>
                <a:lnTo>
                  <a:pt x="602230" y="2509115"/>
                </a:lnTo>
                <a:lnTo>
                  <a:pt x="584164" y="2492721"/>
                </a:lnTo>
                <a:lnTo>
                  <a:pt x="496153" y="2517010"/>
                </a:lnTo>
                <a:cubicBezTo>
                  <a:pt x="423964" y="2541432"/>
                  <a:pt x="353168" y="2569962"/>
                  <a:pt x="284118" y="2602478"/>
                </a:cubicBezTo>
                <a:cubicBezTo>
                  <a:pt x="275658" y="2595225"/>
                  <a:pt x="265852" y="2586358"/>
                  <a:pt x="255103" y="2575611"/>
                </a:cubicBezTo>
                <a:cubicBezTo>
                  <a:pt x="213862" y="2536533"/>
                  <a:pt x="177087" y="2493233"/>
                  <a:pt x="145317" y="2446526"/>
                </a:cubicBezTo>
                <a:lnTo>
                  <a:pt x="71164" y="2307514"/>
                </a:lnTo>
                <a:lnTo>
                  <a:pt x="65419" y="2310431"/>
                </a:lnTo>
                <a:cubicBezTo>
                  <a:pt x="65419" y="2309988"/>
                  <a:pt x="65419" y="2309531"/>
                  <a:pt x="65419" y="2309088"/>
                </a:cubicBezTo>
                <a:cubicBezTo>
                  <a:pt x="61391" y="2300088"/>
                  <a:pt x="57630" y="2290953"/>
                  <a:pt x="54002" y="2281548"/>
                </a:cubicBezTo>
                <a:cubicBezTo>
                  <a:pt x="29686" y="2219513"/>
                  <a:pt x="13298" y="2154655"/>
                  <a:pt x="5236" y="2088507"/>
                </a:cubicBezTo>
                <a:cubicBezTo>
                  <a:pt x="4299" y="2079507"/>
                  <a:pt x="3358" y="2070775"/>
                  <a:pt x="2551" y="2062311"/>
                </a:cubicBezTo>
                <a:cubicBezTo>
                  <a:pt x="2551" y="2058013"/>
                  <a:pt x="2551" y="2053983"/>
                  <a:pt x="1609" y="2049819"/>
                </a:cubicBezTo>
                <a:cubicBezTo>
                  <a:pt x="806" y="2040280"/>
                  <a:pt x="268" y="2031146"/>
                  <a:pt x="0" y="2022280"/>
                </a:cubicBezTo>
                <a:cubicBezTo>
                  <a:pt x="0" y="2006026"/>
                  <a:pt x="0" y="1990711"/>
                  <a:pt x="0" y="1976740"/>
                </a:cubicBezTo>
                <a:cubicBezTo>
                  <a:pt x="0" y="1974994"/>
                  <a:pt x="0" y="1973248"/>
                  <a:pt x="0" y="1971500"/>
                </a:cubicBezTo>
                <a:lnTo>
                  <a:pt x="0" y="1970023"/>
                </a:lnTo>
                <a:cubicBezTo>
                  <a:pt x="0" y="1966530"/>
                  <a:pt x="0" y="1963172"/>
                  <a:pt x="0" y="1959814"/>
                </a:cubicBezTo>
                <a:cubicBezTo>
                  <a:pt x="0" y="1951888"/>
                  <a:pt x="1075" y="1944231"/>
                  <a:pt x="1475" y="1937110"/>
                </a:cubicBezTo>
                <a:cubicBezTo>
                  <a:pt x="1475" y="1934693"/>
                  <a:pt x="1475" y="1932543"/>
                  <a:pt x="1475" y="1930260"/>
                </a:cubicBezTo>
                <a:cubicBezTo>
                  <a:pt x="73815" y="1891423"/>
                  <a:pt x="144510" y="1849688"/>
                  <a:pt x="213408" y="1805164"/>
                </a:cubicBezTo>
                <a:lnTo>
                  <a:pt x="259803" y="1772451"/>
                </a:lnTo>
                <a:lnTo>
                  <a:pt x="259803" y="1763548"/>
                </a:lnTo>
                <a:cubicBezTo>
                  <a:pt x="259803" y="1755353"/>
                  <a:pt x="260476" y="1747563"/>
                  <a:pt x="260879" y="1740174"/>
                </a:cubicBezTo>
                <a:lnTo>
                  <a:pt x="260879" y="1739099"/>
                </a:lnTo>
                <a:cubicBezTo>
                  <a:pt x="260879" y="1732114"/>
                  <a:pt x="261820" y="1725665"/>
                  <a:pt x="262359" y="1719351"/>
                </a:cubicBezTo>
                <a:lnTo>
                  <a:pt x="369290" y="1659470"/>
                </a:lnTo>
                <a:lnTo>
                  <a:pt x="369290" y="1658767"/>
                </a:lnTo>
                <a:lnTo>
                  <a:pt x="369290" y="1656885"/>
                </a:lnTo>
                <a:cubicBezTo>
                  <a:pt x="369290" y="1652319"/>
                  <a:pt x="369290" y="1647884"/>
                  <a:pt x="369290" y="1643452"/>
                </a:cubicBezTo>
                <a:cubicBezTo>
                  <a:pt x="369961" y="1630018"/>
                  <a:pt x="370765" y="1616584"/>
                  <a:pt x="371705" y="1604897"/>
                </a:cubicBezTo>
                <a:lnTo>
                  <a:pt x="372074" y="1604679"/>
                </a:lnTo>
                <a:lnTo>
                  <a:pt x="372109" y="1604091"/>
                </a:lnTo>
                <a:cubicBezTo>
                  <a:pt x="560315" y="1502963"/>
                  <a:pt x="739924" y="1386843"/>
                  <a:pt x="909456" y="1256832"/>
                </a:cubicBezTo>
                <a:lnTo>
                  <a:pt x="1035061" y="1156454"/>
                </a:lnTo>
                <a:lnTo>
                  <a:pt x="1035061" y="1156349"/>
                </a:lnTo>
                <a:cubicBezTo>
                  <a:pt x="1130841" y="1076552"/>
                  <a:pt x="1218564" y="995816"/>
                  <a:pt x="1298762" y="915752"/>
                </a:cubicBezTo>
                <a:cubicBezTo>
                  <a:pt x="1355721" y="858968"/>
                  <a:pt x="1408917" y="802735"/>
                  <a:pt x="1458355" y="747026"/>
                </a:cubicBezTo>
                <a:cubicBezTo>
                  <a:pt x="1483072" y="719352"/>
                  <a:pt x="1506849" y="692041"/>
                  <a:pt x="1529685" y="665080"/>
                </a:cubicBezTo>
                <a:lnTo>
                  <a:pt x="1529753" y="665970"/>
                </a:lnTo>
                <a:lnTo>
                  <a:pt x="1530762" y="664812"/>
                </a:lnTo>
                <a:cubicBezTo>
                  <a:pt x="1565621" y="623571"/>
                  <a:pt x="1598467" y="583069"/>
                  <a:pt x="1629348" y="543574"/>
                </a:cubicBezTo>
                <a:lnTo>
                  <a:pt x="1677536" y="479620"/>
                </a:lnTo>
                <a:lnTo>
                  <a:pt x="1681477" y="448653"/>
                </a:lnTo>
                <a:cubicBezTo>
                  <a:pt x="1716929" y="241058"/>
                  <a:pt x="1808907" y="87018"/>
                  <a:pt x="1953918" y="26834"/>
                </a:cubicBezTo>
                <a:cubicBezTo>
                  <a:pt x="2036781" y="-7557"/>
                  <a:pt x="2129117" y="-8045"/>
                  <a:pt x="2225141" y="20520"/>
                </a:cubicBezTo>
                <a:close/>
              </a:path>
            </a:pathLst>
          </a:custGeom>
          <a:solidFill>
            <a:schemeClr val="accent4"/>
          </a:solidFill>
          <a:ln w="1270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9"/>
          <p:cNvSpPr/>
          <p:nvPr/>
        </p:nvSpPr>
        <p:spPr>
          <a:xfrm rot="-771303">
            <a:off x="161411" y="3032746"/>
            <a:ext cx="3200531" cy="3171585"/>
          </a:xfrm>
          <a:custGeom>
            <a:avLst/>
            <a:gdLst/>
            <a:ahLst/>
            <a:cxnLst/>
            <a:rect l="l" t="t" r="r" b="b"/>
            <a:pathLst>
              <a:path w="3200321" h="3171377" extrusionOk="0">
                <a:moveTo>
                  <a:pt x="2225141" y="20520"/>
                </a:moveTo>
                <a:cubicBezTo>
                  <a:pt x="2513214" y="106217"/>
                  <a:pt x="2834482" y="453398"/>
                  <a:pt x="3032764" y="931151"/>
                </a:cubicBezTo>
                <a:cubicBezTo>
                  <a:pt x="3297141" y="1568155"/>
                  <a:pt x="3242764" y="2196067"/>
                  <a:pt x="2911311" y="2333630"/>
                </a:cubicBezTo>
                <a:cubicBezTo>
                  <a:pt x="2787015" y="2385217"/>
                  <a:pt x="2641406" y="2360523"/>
                  <a:pt x="2494006" y="2275912"/>
                </a:cubicBezTo>
                <a:lnTo>
                  <a:pt x="2458011" y="2252867"/>
                </a:lnTo>
                <a:lnTo>
                  <a:pt x="2295656" y="2224273"/>
                </a:lnTo>
                <a:cubicBezTo>
                  <a:pt x="2219303" y="2214166"/>
                  <a:pt x="2142530" y="2207322"/>
                  <a:pt x="2065555" y="2203769"/>
                </a:cubicBezTo>
                <a:cubicBezTo>
                  <a:pt x="1850885" y="2193962"/>
                  <a:pt x="1635947" y="2210513"/>
                  <a:pt x="1425307" y="2253070"/>
                </a:cubicBezTo>
                <a:cubicBezTo>
                  <a:pt x="1385006" y="2261131"/>
                  <a:pt x="1346855" y="2269998"/>
                  <a:pt x="1309241" y="2279938"/>
                </a:cubicBezTo>
                <a:lnTo>
                  <a:pt x="1242975" y="2300652"/>
                </a:lnTo>
                <a:lnTo>
                  <a:pt x="1219598" y="3053802"/>
                </a:lnTo>
                <a:cubicBezTo>
                  <a:pt x="1217663" y="3118104"/>
                  <a:pt x="1173965" y="3168852"/>
                  <a:pt x="1121972" y="3167192"/>
                </a:cubicBezTo>
                <a:lnTo>
                  <a:pt x="1054631" y="3165118"/>
                </a:lnTo>
                <a:lnTo>
                  <a:pt x="1037566" y="3161133"/>
                </a:lnTo>
                <a:lnTo>
                  <a:pt x="1034885" y="3163270"/>
                </a:lnTo>
                <a:cubicBezTo>
                  <a:pt x="1023634" y="3168829"/>
                  <a:pt x="1011371" y="3171724"/>
                  <a:pt x="998615" y="3171344"/>
                </a:cubicBezTo>
                <a:cubicBezTo>
                  <a:pt x="955473" y="3169960"/>
                  <a:pt x="919243" y="3131381"/>
                  <a:pt x="911086" y="3078420"/>
                </a:cubicBezTo>
                <a:lnTo>
                  <a:pt x="817040" y="2460709"/>
                </a:lnTo>
                <a:lnTo>
                  <a:pt x="753090" y="2488965"/>
                </a:lnTo>
                <a:lnTo>
                  <a:pt x="714862" y="2456652"/>
                </a:lnTo>
                <a:lnTo>
                  <a:pt x="706619" y="2458927"/>
                </a:lnTo>
                <a:lnTo>
                  <a:pt x="602230" y="2509115"/>
                </a:lnTo>
                <a:lnTo>
                  <a:pt x="584164" y="2492721"/>
                </a:lnTo>
                <a:lnTo>
                  <a:pt x="496153" y="2517010"/>
                </a:lnTo>
                <a:cubicBezTo>
                  <a:pt x="423964" y="2541432"/>
                  <a:pt x="353168" y="2569962"/>
                  <a:pt x="284118" y="2602478"/>
                </a:cubicBezTo>
                <a:cubicBezTo>
                  <a:pt x="275658" y="2595225"/>
                  <a:pt x="265852" y="2586358"/>
                  <a:pt x="255103" y="2575611"/>
                </a:cubicBezTo>
                <a:cubicBezTo>
                  <a:pt x="213862" y="2536533"/>
                  <a:pt x="177087" y="2493233"/>
                  <a:pt x="145317" y="2446526"/>
                </a:cubicBezTo>
                <a:lnTo>
                  <a:pt x="71164" y="2307514"/>
                </a:lnTo>
                <a:lnTo>
                  <a:pt x="65419" y="2310431"/>
                </a:lnTo>
                <a:cubicBezTo>
                  <a:pt x="65419" y="2309988"/>
                  <a:pt x="65419" y="2309531"/>
                  <a:pt x="65419" y="2309088"/>
                </a:cubicBezTo>
                <a:cubicBezTo>
                  <a:pt x="61391" y="2300088"/>
                  <a:pt x="57630" y="2290953"/>
                  <a:pt x="54002" y="2281548"/>
                </a:cubicBezTo>
                <a:cubicBezTo>
                  <a:pt x="29686" y="2219513"/>
                  <a:pt x="13298" y="2154655"/>
                  <a:pt x="5236" y="2088507"/>
                </a:cubicBezTo>
                <a:cubicBezTo>
                  <a:pt x="4299" y="2079507"/>
                  <a:pt x="3358" y="2070775"/>
                  <a:pt x="2551" y="2062311"/>
                </a:cubicBezTo>
                <a:cubicBezTo>
                  <a:pt x="2551" y="2058013"/>
                  <a:pt x="2551" y="2053983"/>
                  <a:pt x="1609" y="2049819"/>
                </a:cubicBezTo>
                <a:cubicBezTo>
                  <a:pt x="806" y="2040280"/>
                  <a:pt x="268" y="2031146"/>
                  <a:pt x="0" y="2022280"/>
                </a:cubicBezTo>
                <a:cubicBezTo>
                  <a:pt x="0" y="2006026"/>
                  <a:pt x="0" y="1990711"/>
                  <a:pt x="0" y="1976740"/>
                </a:cubicBezTo>
                <a:cubicBezTo>
                  <a:pt x="0" y="1974994"/>
                  <a:pt x="0" y="1973248"/>
                  <a:pt x="0" y="1971500"/>
                </a:cubicBezTo>
                <a:lnTo>
                  <a:pt x="0" y="1970023"/>
                </a:lnTo>
                <a:cubicBezTo>
                  <a:pt x="0" y="1966530"/>
                  <a:pt x="0" y="1963172"/>
                  <a:pt x="0" y="1959814"/>
                </a:cubicBezTo>
                <a:cubicBezTo>
                  <a:pt x="0" y="1951888"/>
                  <a:pt x="1075" y="1944231"/>
                  <a:pt x="1475" y="1937110"/>
                </a:cubicBezTo>
                <a:cubicBezTo>
                  <a:pt x="1475" y="1934693"/>
                  <a:pt x="1475" y="1932543"/>
                  <a:pt x="1475" y="1930260"/>
                </a:cubicBezTo>
                <a:cubicBezTo>
                  <a:pt x="73815" y="1891423"/>
                  <a:pt x="144510" y="1849688"/>
                  <a:pt x="213408" y="1805164"/>
                </a:cubicBezTo>
                <a:lnTo>
                  <a:pt x="259803" y="1772451"/>
                </a:lnTo>
                <a:lnTo>
                  <a:pt x="259803" y="1763548"/>
                </a:lnTo>
                <a:cubicBezTo>
                  <a:pt x="259803" y="1755353"/>
                  <a:pt x="260476" y="1747563"/>
                  <a:pt x="260879" y="1740174"/>
                </a:cubicBezTo>
                <a:lnTo>
                  <a:pt x="260879" y="1739099"/>
                </a:lnTo>
                <a:cubicBezTo>
                  <a:pt x="260879" y="1732114"/>
                  <a:pt x="261820" y="1725665"/>
                  <a:pt x="262359" y="1719351"/>
                </a:cubicBezTo>
                <a:lnTo>
                  <a:pt x="369290" y="1659470"/>
                </a:lnTo>
                <a:lnTo>
                  <a:pt x="369290" y="1658767"/>
                </a:lnTo>
                <a:lnTo>
                  <a:pt x="369290" y="1656885"/>
                </a:lnTo>
                <a:cubicBezTo>
                  <a:pt x="369290" y="1652319"/>
                  <a:pt x="369290" y="1647884"/>
                  <a:pt x="369290" y="1643452"/>
                </a:cubicBezTo>
                <a:cubicBezTo>
                  <a:pt x="369961" y="1630018"/>
                  <a:pt x="370765" y="1616584"/>
                  <a:pt x="371705" y="1604897"/>
                </a:cubicBezTo>
                <a:lnTo>
                  <a:pt x="372074" y="1604679"/>
                </a:lnTo>
                <a:lnTo>
                  <a:pt x="372109" y="1604091"/>
                </a:lnTo>
                <a:cubicBezTo>
                  <a:pt x="560315" y="1502963"/>
                  <a:pt x="739924" y="1386843"/>
                  <a:pt x="909456" y="1256832"/>
                </a:cubicBezTo>
                <a:lnTo>
                  <a:pt x="1035061" y="1156454"/>
                </a:lnTo>
                <a:lnTo>
                  <a:pt x="1035061" y="1156349"/>
                </a:lnTo>
                <a:cubicBezTo>
                  <a:pt x="1130841" y="1076552"/>
                  <a:pt x="1218564" y="995816"/>
                  <a:pt x="1298762" y="915752"/>
                </a:cubicBezTo>
                <a:cubicBezTo>
                  <a:pt x="1355721" y="858968"/>
                  <a:pt x="1408917" y="802735"/>
                  <a:pt x="1458355" y="747026"/>
                </a:cubicBezTo>
                <a:cubicBezTo>
                  <a:pt x="1483072" y="719352"/>
                  <a:pt x="1506849" y="692041"/>
                  <a:pt x="1529685" y="665080"/>
                </a:cubicBezTo>
                <a:lnTo>
                  <a:pt x="1529753" y="665970"/>
                </a:lnTo>
                <a:lnTo>
                  <a:pt x="1530762" y="664812"/>
                </a:lnTo>
                <a:cubicBezTo>
                  <a:pt x="1565621" y="623571"/>
                  <a:pt x="1598467" y="583069"/>
                  <a:pt x="1629348" y="543574"/>
                </a:cubicBezTo>
                <a:lnTo>
                  <a:pt x="1677536" y="479620"/>
                </a:lnTo>
                <a:lnTo>
                  <a:pt x="1681477" y="448653"/>
                </a:lnTo>
                <a:cubicBezTo>
                  <a:pt x="1716929" y="241058"/>
                  <a:pt x="1808907" y="87018"/>
                  <a:pt x="1953918" y="26834"/>
                </a:cubicBezTo>
                <a:cubicBezTo>
                  <a:pt x="2036781" y="-7557"/>
                  <a:pt x="2129117" y="-8045"/>
                  <a:pt x="2225141" y="20520"/>
                </a:cubicBezTo>
                <a:close/>
              </a:path>
            </a:pathLst>
          </a:custGeom>
          <a:solidFill>
            <a:schemeClr val="lt2"/>
          </a:solidFill>
          <a:ln w="762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3" name="Google Shape;673;p9"/>
          <p:cNvGrpSpPr/>
          <p:nvPr/>
        </p:nvGrpSpPr>
        <p:grpSpPr>
          <a:xfrm rot="-774075">
            <a:off x="145126" y="2770514"/>
            <a:ext cx="3510942" cy="3394832"/>
            <a:chOff x="2007636" y="-280541"/>
            <a:chExt cx="6414832" cy="6202688"/>
          </a:xfrm>
        </p:grpSpPr>
        <p:sp>
          <p:nvSpPr>
            <p:cNvPr id="674" name="Google Shape;674;p9"/>
            <p:cNvSpPr/>
            <p:nvPr/>
          </p:nvSpPr>
          <p:spPr>
            <a:xfrm>
              <a:off x="2127412" y="3783535"/>
              <a:ext cx="1489493" cy="1099623"/>
            </a:xfrm>
            <a:custGeom>
              <a:avLst/>
              <a:gdLst/>
              <a:ahLst/>
              <a:cxnLst/>
              <a:rect l="l" t="t" r="r" b="b"/>
              <a:pathLst>
                <a:path w="577883" h="426624" extrusionOk="0">
                  <a:moveTo>
                    <a:pt x="575246" y="302729"/>
                  </a:moveTo>
                  <a:cubicBezTo>
                    <a:pt x="557910" y="305015"/>
                    <a:pt x="540478" y="307587"/>
                    <a:pt x="522763" y="310635"/>
                  </a:cubicBezTo>
                  <a:cubicBezTo>
                    <a:pt x="500950" y="314159"/>
                    <a:pt x="479710" y="318350"/>
                    <a:pt x="458944" y="322827"/>
                  </a:cubicBezTo>
                  <a:cubicBezTo>
                    <a:pt x="353122" y="345639"/>
                    <a:pt x="250252" y="380443"/>
                    <a:pt x="152334" y="426554"/>
                  </a:cubicBezTo>
                  <a:cubicBezTo>
                    <a:pt x="146335" y="421411"/>
                    <a:pt x="139382" y="415124"/>
                    <a:pt x="131761" y="407504"/>
                  </a:cubicBezTo>
                  <a:cubicBezTo>
                    <a:pt x="73277" y="352088"/>
                    <a:pt x="27463" y="284698"/>
                    <a:pt x="-2637" y="209956"/>
                  </a:cubicBezTo>
                  <a:cubicBezTo>
                    <a:pt x="-2637" y="209956"/>
                    <a:pt x="-2637" y="209956"/>
                    <a:pt x="-2637" y="209479"/>
                  </a:cubicBezTo>
                  <a:lnTo>
                    <a:pt x="447037" y="-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007636" y="3037866"/>
              <a:ext cx="1259696" cy="1311741"/>
            </a:xfrm>
            <a:custGeom>
              <a:avLst/>
              <a:gdLst/>
              <a:ahLst/>
              <a:cxnLst/>
              <a:rect l="l" t="t" r="r" b="b"/>
              <a:pathLst>
                <a:path w="488728" h="508920" extrusionOk="0">
                  <a:moveTo>
                    <a:pt x="486091" y="284251"/>
                  </a:moveTo>
                  <a:lnTo>
                    <a:pt x="43748" y="508850"/>
                  </a:lnTo>
                  <a:cubicBezTo>
                    <a:pt x="43748" y="508536"/>
                    <a:pt x="43748" y="508212"/>
                    <a:pt x="43748" y="507898"/>
                  </a:cubicBezTo>
                  <a:cubicBezTo>
                    <a:pt x="40892" y="501516"/>
                    <a:pt x="38225" y="495039"/>
                    <a:pt x="35653" y="488371"/>
                  </a:cubicBezTo>
                  <a:cubicBezTo>
                    <a:pt x="18412" y="444385"/>
                    <a:pt x="6792" y="398398"/>
                    <a:pt x="1076" y="351497"/>
                  </a:cubicBezTo>
                  <a:lnTo>
                    <a:pt x="1076" y="351497"/>
                  </a:lnTo>
                  <a:cubicBezTo>
                    <a:pt x="411" y="345115"/>
                    <a:pt x="-256" y="338924"/>
                    <a:pt x="-828" y="332923"/>
                  </a:cubicBezTo>
                  <a:cubicBezTo>
                    <a:pt x="-828" y="329875"/>
                    <a:pt x="-828" y="327018"/>
                    <a:pt x="-1496" y="324065"/>
                  </a:cubicBezTo>
                  <a:cubicBezTo>
                    <a:pt x="-2065" y="317302"/>
                    <a:pt x="-2447" y="310825"/>
                    <a:pt x="-2637" y="304539"/>
                  </a:cubicBezTo>
                  <a:cubicBezTo>
                    <a:pt x="-2637" y="293014"/>
                    <a:pt x="-2637" y="282155"/>
                    <a:pt x="-2637" y="272249"/>
                  </a:cubicBezTo>
                  <a:cubicBezTo>
                    <a:pt x="-2637" y="271011"/>
                    <a:pt x="-2637" y="269773"/>
                    <a:pt x="-2637" y="268534"/>
                  </a:cubicBezTo>
                  <a:lnTo>
                    <a:pt x="-2637" y="267487"/>
                  </a:lnTo>
                  <a:cubicBezTo>
                    <a:pt x="-2637" y="265010"/>
                    <a:pt x="-2637" y="262629"/>
                    <a:pt x="-2637" y="260248"/>
                  </a:cubicBezTo>
                  <a:cubicBezTo>
                    <a:pt x="-2637" y="254628"/>
                    <a:pt x="-1875" y="249199"/>
                    <a:pt x="-1591" y="244150"/>
                  </a:cubicBezTo>
                  <a:cubicBezTo>
                    <a:pt x="-1591" y="242436"/>
                    <a:pt x="-1591" y="240912"/>
                    <a:pt x="-1591" y="239293"/>
                  </a:cubicBezTo>
                  <a:cubicBezTo>
                    <a:pt x="100993" y="184219"/>
                    <a:pt x="198911" y="120925"/>
                    <a:pt x="291303" y="50031"/>
                  </a:cubicBezTo>
                  <a:cubicBezTo>
                    <a:pt x="311974" y="34315"/>
                    <a:pt x="331879" y="18598"/>
                    <a:pt x="351120" y="2406"/>
                  </a:cubicBezTo>
                  <a:cubicBezTo>
                    <a:pt x="352169" y="1663"/>
                    <a:pt x="353215" y="834"/>
                    <a:pt x="354169" y="-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21498" y="3967374"/>
              <a:ext cx="690852" cy="745111"/>
            </a:xfrm>
            <a:custGeom>
              <a:avLst/>
              <a:gdLst/>
              <a:ahLst/>
              <a:cxnLst/>
              <a:rect l="l" t="t" r="r" b="b"/>
              <a:pathLst>
                <a:path w="268032" h="289083" extrusionOk="0">
                  <a:moveTo>
                    <a:pt x="265395" y="250913"/>
                  </a:moveTo>
                  <a:cubicBezTo>
                    <a:pt x="236820" y="263581"/>
                    <a:pt x="210626" y="276345"/>
                    <a:pt x="186149" y="289013"/>
                  </a:cubicBezTo>
                  <a:cubicBezTo>
                    <a:pt x="104423" y="223329"/>
                    <a:pt x="39653" y="138947"/>
                    <a:pt x="-2637" y="42982"/>
                  </a:cubicBezTo>
                  <a:lnTo>
                    <a:pt x="82134" y="-71"/>
                  </a:lnTo>
                  <a:cubicBezTo>
                    <a:pt x="124520" y="95779"/>
                    <a:pt x="187004" y="181380"/>
                    <a:pt x="265395" y="2509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481131" y="3159363"/>
              <a:ext cx="359144" cy="918685"/>
            </a:xfrm>
            <a:custGeom>
              <a:avLst/>
              <a:gdLst/>
              <a:ahLst/>
              <a:cxnLst/>
              <a:rect l="l" t="t" r="r" b="b"/>
              <a:pathLst>
                <a:path w="139338" h="356425" extrusionOk="0">
                  <a:moveTo>
                    <a:pt x="136606" y="313302"/>
                  </a:moveTo>
                  <a:lnTo>
                    <a:pt x="51835" y="356355"/>
                  </a:lnTo>
                  <a:lnTo>
                    <a:pt x="51263" y="355212"/>
                  </a:lnTo>
                  <a:cubicBezTo>
                    <a:pt x="48023" y="347782"/>
                    <a:pt x="44882" y="340162"/>
                    <a:pt x="41738" y="332447"/>
                  </a:cubicBezTo>
                  <a:cubicBezTo>
                    <a:pt x="16402" y="267629"/>
                    <a:pt x="1542" y="199164"/>
                    <a:pt x="-2174" y="129660"/>
                  </a:cubicBezTo>
                  <a:cubicBezTo>
                    <a:pt x="-2174" y="125945"/>
                    <a:pt x="-2174" y="122135"/>
                    <a:pt x="-2174" y="118516"/>
                  </a:cubicBezTo>
                  <a:cubicBezTo>
                    <a:pt x="-2839" y="102323"/>
                    <a:pt x="-2743" y="87369"/>
                    <a:pt x="-2174" y="73938"/>
                  </a:cubicBezTo>
                  <a:cubicBezTo>
                    <a:pt x="-2174" y="68128"/>
                    <a:pt x="-1697" y="62604"/>
                    <a:pt x="-1411" y="57365"/>
                  </a:cubicBezTo>
                  <a:lnTo>
                    <a:pt x="-1411" y="56603"/>
                  </a:lnTo>
                  <a:cubicBezTo>
                    <a:pt x="-1411" y="51650"/>
                    <a:pt x="-744" y="47078"/>
                    <a:pt x="-362" y="42601"/>
                  </a:cubicBezTo>
                  <a:cubicBezTo>
                    <a:pt x="24401" y="29266"/>
                    <a:pt x="49835" y="15045"/>
                    <a:pt x="75838" y="-71"/>
                  </a:cubicBezTo>
                  <a:cubicBezTo>
                    <a:pt x="75838" y="1453"/>
                    <a:pt x="75838" y="3072"/>
                    <a:pt x="75838" y="4692"/>
                  </a:cubicBezTo>
                  <a:cubicBezTo>
                    <a:pt x="75838" y="17646"/>
                    <a:pt x="75838" y="31743"/>
                    <a:pt x="75838" y="46792"/>
                  </a:cubicBezTo>
                  <a:cubicBezTo>
                    <a:pt x="75838" y="54984"/>
                    <a:pt x="76503" y="63366"/>
                    <a:pt x="77170" y="72129"/>
                  </a:cubicBezTo>
                  <a:cubicBezTo>
                    <a:pt x="82219" y="145995"/>
                    <a:pt x="98506" y="218661"/>
                    <a:pt x="125558" y="287584"/>
                  </a:cubicBezTo>
                  <a:cubicBezTo>
                    <a:pt x="128986" y="296223"/>
                    <a:pt x="132511" y="304701"/>
                    <a:pt x="136129" y="313016"/>
                  </a:cubicBezTo>
                  <a:lnTo>
                    <a:pt x="136702" y="3130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2682091" y="910579"/>
              <a:ext cx="3936737" cy="3765828"/>
            </a:xfrm>
            <a:custGeom>
              <a:avLst/>
              <a:gdLst/>
              <a:ahLst/>
              <a:cxnLst/>
              <a:rect l="l" t="t" r="r" b="b"/>
              <a:pathLst>
                <a:path w="1527347" h="1461039" extrusionOk="0">
                  <a:moveTo>
                    <a:pt x="1524710" y="1301711"/>
                  </a:moveTo>
                  <a:cubicBezTo>
                    <a:pt x="1417933" y="1278165"/>
                    <a:pt x="1309349" y="1263792"/>
                    <a:pt x="1200193" y="1258753"/>
                  </a:cubicBezTo>
                  <a:cubicBezTo>
                    <a:pt x="1047983" y="1251800"/>
                    <a:pt x="895583" y="1263535"/>
                    <a:pt x="746230" y="1293710"/>
                  </a:cubicBezTo>
                  <a:cubicBezTo>
                    <a:pt x="717655" y="1299425"/>
                    <a:pt x="690605" y="1305712"/>
                    <a:pt x="663935" y="1312760"/>
                  </a:cubicBezTo>
                  <a:cubicBezTo>
                    <a:pt x="527345" y="1347117"/>
                    <a:pt x="395044" y="1396837"/>
                    <a:pt x="269601" y="1460969"/>
                  </a:cubicBezTo>
                  <a:cubicBezTo>
                    <a:pt x="261503" y="1454492"/>
                    <a:pt x="252169" y="1446682"/>
                    <a:pt x="241881" y="1437538"/>
                  </a:cubicBezTo>
                  <a:cubicBezTo>
                    <a:pt x="163491" y="1367948"/>
                    <a:pt x="100911" y="1282280"/>
                    <a:pt x="58620" y="1186363"/>
                  </a:cubicBezTo>
                  <a:lnTo>
                    <a:pt x="58620" y="1185792"/>
                  </a:lnTo>
                  <a:lnTo>
                    <a:pt x="58048" y="1184554"/>
                  </a:lnTo>
                  <a:cubicBezTo>
                    <a:pt x="54430" y="1176296"/>
                    <a:pt x="50905" y="1167818"/>
                    <a:pt x="47477" y="1159122"/>
                  </a:cubicBezTo>
                  <a:cubicBezTo>
                    <a:pt x="20616" y="1090666"/>
                    <a:pt x="4328" y="1018533"/>
                    <a:pt x="-911" y="945190"/>
                  </a:cubicBezTo>
                  <a:cubicBezTo>
                    <a:pt x="-1483" y="936427"/>
                    <a:pt x="-1957" y="928045"/>
                    <a:pt x="-2243" y="919854"/>
                  </a:cubicBezTo>
                  <a:cubicBezTo>
                    <a:pt x="-2720" y="904804"/>
                    <a:pt x="-2815" y="890707"/>
                    <a:pt x="-2243" y="877753"/>
                  </a:cubicBezTo>
                  <a:cubicBezTo>
                    <a:pt x="-2243" y="876134"/>
                    <a:pt x="-2243" y="874515"/>
                    <a:pt x="-2243" y="872991"/>
                  </a:cubicBezTo>
                  <a:cubicBezTo>
                    <a:pt x="-2243" y="872543"/>
                    <a:pt x="-2243" y="872105"/>
                    <a:pt x="-2243" y="871657"/>
                  </a:cubicBezTo>
                  <a:cubicBezTo>
                    <a:pt x="-2243" y="868419"/>
                    <a:pt x="-2243" y="865276"/>
                    <a:pt x="-2243" y="862132"/>
                  </a:cubicBezTo>
                  <a:cubicBezTo>
                    <a:pt x="-2243" y="851560"/>
                    <a:pt x="-1197" y="841939"/>
                    <a:pt x="-530" y="833557"/>
                  </a:cubicBezTo>
                  <a:cubicBezTo>
                    <a:pt x="132916" y="761853"/>
                    <a:pt x="260266" y="679519"/>
                    <a:pt x="380471" y="587336"/>
                  </a:cubicBezTo>
                  <a:cubicBezTo>
                    <a:pt x="411713" y="563457"/>
                    <a:pt x="441906" y="539330"/>
                    <a:pt x="471053" y="514946"/>
                  </a:cubicBezTo>
                  <a:cubicBezTo>
                    <a:pt x="474958" y="511708"/>
                    <a:pt x="478864" y="508469"/>
                    <a:pt x="482674" y="505421"/>
                  </a:cubicBezTo>
                  <a:cubicBezTo>
                    <a:pt x="545826" y="452176"/>
                    <a:pt x="603831" y="398551"/>
                    <a:pt x="657172" y="345306"/>
                  </a:cubicBezTo>
                  <a:cubicBezTo>
                    <a:pt x="697558" y="305044"/>
                    <a:pt x="735277" y="265172"/>
                    <a:pt x="770423" y="225672"/>
                  </a:cubicBezTo>
                  <a:lnTo>
                    <a:pt x="770423" y="225672"/>
                  </a:lnTo>
                  <a:cubicBezTo>
                    <a:pt x="787950" y="206050"/>
                    <a:pt x="804810" y="186686"/>
                    <a:pt x="821002" y="167569"/>
                  </a:cubicBezTo>
                  <a:cubicBezTo>
                    <a:pt x="870436" y="109086"/>
                    <a:pt x="914157" y="52698"/>
                    <a:pt x="952447" y="-71"/>
                  </a:cubicBezTo>
                  <a:cubicBezTo>
                    <a:pt x="937588" y="212899"/>
                    <a:pt x="967402" y="426611"/>
                    <a:pt x="1039791" y="627436"/>
                  </a:cubicBezTo>
                  <a:cubicBezTo>
                    <a:pt x="1137136" y="892070"/>
                    <a:pt x="1304777" y="1125175"/>
                    <a:pt x="1524710" y="1301711"/>
                  </a:cubicBezTo>
                  <a:close/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9"/>
            <p:cNvSpPr/>
            <p:nvPr/>
          </p:nvSpPr>
          <p:spPr>
            <a:xfrm rot="-1352061">
              <a:off x="5264406" y="228"/>
              <a:ext cx="2374326" cy="4563104"/>
            </a:xfrm>
            <a:custGeom>
              <a:avLst/>
              <a:gdLst/>
              <a:ahLst/>
              <a:cxnLst/>
              <a:rect l="l" t="t" r="r" b="b"/>
              <a:pathLst>
                <a:path w="921448" h="1770887" extrusionOk="0">
                  <a:moveTo>
                    <a:pt x="918811" y="885373"/>
                  </a:moveTo>
                  <a:cubicBezTo>
                    <a:pt x="918811" y="1374390"/>
                    <a:pt x="712537" y="1770817"/>
                    <a:pt x="458086" y="1770817"/>
                  </a:cubicBezTo>
                  <a:cubicBezTo>
                    <a:pt x="203634" y="1770817"/>
                    <a:pt x="-2640" y="1374390"/>
                    <a:pt x="-2640" y="885373"/>
                  </a:cubicBezTo>
                  <a:cubicBezTo>
                    <a:pt x="-2640" y="396356"/>
                    <a:pt x="203634" y="-71"/>
                    <a:pt x="458086" y="-71"/>
                  </a:cubicBezTo>
                  <a:cubicBezTo>
                    <a:pt x="712537" y="-71"/>
                    <a:pt x="918811" y="396356"/>
                    <a:pt x="918811" y="885373"/>
                  </a:cubicBezTo>
                  <a:close/>
                </a:path>
              </a:pathLst>
            </a:custGeom>
            <a:solidFill>
              <a:srgbClr val="95A1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5211581" y="160111"/>
              <a:ext cx="2576564" cy="4094240"/>
            </a:xfrm>
            <a:custGeom>
              <a:avLst/>
              <a:gdLst/>
              <a:ahLst/>
              <a:cxnLst/>
              <a:rect l="l" t="t" r="r" b="b"/>
              <a:pathLst>
                <a:path w="999637" h="1588454" extrusionOk="0">
                  <a:moveTo>
                    <a:pt x="819987" y="1572368"/>
                  </a:moveTo>
                  <a:cubicBezTo>
                    <a:pt x="800272" y="1580465"/>
                    <a:pt x="779506" y="1585542"/>
                    <a:pt x="758265" y="1587418"/>
                  </a:cubicBezTo>
                  <a:cubicBezTo>
                    <a:pt x="551382" y="1606468"/>
                    <a:pt x="277253" y="1341959"/>
                    <a:pt x="115614" y="952386"/>
                  </a:cubicBezTo>
                  <a:cubicBezTo>
                    <a:pt x="-31929" y="596342"/>
                    <a:pt x="-39549" y="247441"/>
                    <a:pt x="82371" y="88659"/>
                  </a:cubicBezTo>
                  <a:cubicBezTo>
                    <a:pt x="106089" y="56711"/>
                    <a:pt x="137808" y="31630"/>
                    <a:pt x="174382" y="15983"/>
                  </a:cubicBezTo>
                  <a:cubicBezTo>
                    <a:pt x="385076" y="-71361"/>
                    <a:pt x="700352" y="206483"/>
                    <a:pt x="878758" y="635870"/>
                  </a:cubicBezTo>
                  <a:cubicBezTo>
                    <a:pt x="1057161" y="1065257"/>
                    <a:pt x="1030586" y="1484929"/>
                    <a:pt x="819987" y="1572368"/>
                  </a:cubicBezTo>
                  <a:close/>
                </a:path>
              </a:pathLst>
            </a:custGeom>
            <a:solidFill>
              <a:srgbClr val="D4D1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5212264" y="383085"/>
              <a:ext cx="2285492" cy="3871201"/>
            </a:xfrm>
            <a:custGeom>
              <a:avLst/>
              <a:gdLst/>
              <a:ahLst/>
              <a:cxnLst/>
              <a:rect l="l" t="t" r="r" b="b"/>
              <a:pathLst>
                <a:path w="886709" h="1501921" extrusionOk="0">
                  <a:moveTo>
                    <a:pt x="758381" y="1500889"/>
                  </a:moveTo>
                  <a:cubicBezTo>
                    <a:pt x="596456" y="1515749"/>
                    <a:pt x="393764" y="1357348"/>
                    <a:pt x="235743" y="1101411"/>
                  </a:cubicBezTo>
                  <a:cubicBezTo>
                    <a:pt x="189548" y="1026202"/>
                    <a:pt x="149449" y="947439"/>
                    <a:pt x="115730" y="865858"/>
                  </a:cubicBezTo>
                  <a:cubicBezTo>
                    <a:pt x="94871" y="815661"/>
                    <a:pt x="76772" y="765559"/>
                    <a:pt x="61533" y="716030"/>
                  </a:cubicBezTo>
                  <a:cubicBezTo>
                    <a:pt x="-31526" y="415040"/>
                    <a:pt x="-22287" y="138624"/>
                    <a:pt x="82202" y="2131"/>
                  </a:cubicBezTo>
                  <a:cubicBezTo>
                    <a:pt x="323471" y="-26444"/>
                    <a:pt x="621127" y="225683"/>
                    <a:pt x="781336" y="611731"/>
                  </a:cubicBezTo>
                  <a:cubicBezTo>
                    <a:pt x="929831" y="969966"/>
                    <a:pt x="913162" y="1330392"/>
                    <a:pt x="758381" y="1500889"/>
                  </a:cubicBezTo>
                  <a:close/>
                </a:path>
              </a:pathLst>
            </a:custGeom>
            <a:solidFill>
              <a:srgbClr val="CAC6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5376887" y="1974100"/>
              <a:ext cx="1397667" cy="1247665"/>
            </a:xfrm>
            <a:custGeom>
              <a:avLst/>
              <a:gdLst/>
              <a:ahLst/>
              <a:cxnLst/>
              <a:rect l="l" t="t" r="r" b="b"/>
              <a:pathLst>
                <a:path w="542257" h="484060" extrusionOk="0">
                  <a:moveTo>
                    <a:pt x="539620" y="239959"/>
                  </a:moveTo>
                  <a:cubicBezTo>
                    <a:pt x="475422" y="273164"/>
                    <a:pt x="412937" y="309730"/>
                    <a:pt x="352550" y="349497"/>
                  </a:cubicBezTo>
                  <a:cubicBezTo>
                    <a:pt x="289684" y="390874"/>
                    <a:pt x="229295" y="435774"/>
                    <a:pt x="171575" y="483990"/>
                  </a:cubicBezTo>
                  <a:cubicBezTo>
                    <a:pt x="125378" y="408780"/>
                    <a:pt x="85278" y="330018"/>
                    <a:pt x="51559" y="248437"/>
                  </a:cubicBezTo>
                  <a:cubicBezTo>
                    <a:pt x="30700" y="198240"/>
                    <a:pt x="12601" y="148138"/>
                    <a:pt x="-2637" y="98608"/>
                  </a:cubicBezTo>
                  <a:cubicBezTo>
                    <a:pt x="50227" y="96408"/>
                    <a:pt x="102898" y="90579"/>
                    <a:pt x="154906" y="81178"/>
                  </a:cubicBezTo>
                  <a:cubicBezTo>
                    <a:pt x="246154" y="64842"/>
                    <a:pt x="335023" y="37563"/>
                    <a:pt x="419700" y="-7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405276" y="1960600"/>
              <a:ext cx="426203" cy="657373"/>
            </a:xfrm>
            <a:custGeom>
              <a:avLst/>
              <a:gdLst/>
              <a:ahLst/>
              <a:cxnLst/>
              <a:rect l="l" t="t" r="r" b="b"/>
              <a:pathLst>
                <a:path w="165355" h="255043" extrusionOk="0">
                  <a:moveTo>
                    <a:pt x="133488" y="252437"/>
                  </a:moveTo>
                  <a:cubicBezTo>
                    <a:pt x="130249" y="253752"/>
                    <a:pt x="126821" y="254561"/>
                    <a:pt x="123296" y="254818"/>
                  </a:cubicBezTo>
                  <a:cubicBezTo>
                    <a:pt x="89102" y="257866"/>
                    <a:pt x="43668" y="215385"/>
                    <a:pt x="16902" y="152901"/>
                  </a:cubicBezTo>
                  <a:cubicBezTo>
                    <a:pt x="-7483" y="95751"/>
                    <a:pt x="-8720" y="39649"/>
                    <a:pt x="11377" y="14217"/>
                  </a:cubicBezTo>
                  <a:cubicBezTo>
                    <a:pt x="15284" y="9016"/>
                    <a:pt x="20616" y="4968"/>
                    <a:pt x="26618" y="2501"/>
                  </a:cubicBezTo>
                  <a:cubicBezTo>
                    <a:pt x="61478" y="-11501"/>
                    <a:pt x="113675" y="33076"/>
                    <a:pt x="143204" y="102037"/>
                  </a:cubicBezTo>
                  <a:cubicBezTo>
                    <a:pt x="172732" y="170998"/>
                    <a:pt x="168158" y="238340"/>
                    <a:pt x="133488" y="252437"/>
                  </a:cubicBezTo>
                  <a:close/>
                </a:path>
              </a:pathLst>
            </a:custGeom>
            <a:solidFill>
              <a:srgbClr val="9D9E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681354" y="1343055"/>
              <a:ext cx="2334068" cy="2622995"/>
            </a:xfrm>
            <a:custGeom>
              <a:avLst/>
              <a:gdLst/>
              <a:ahLst/>
              <a:cxnLst/>
              <a:rect l="l" t="t" r="r" b="b"/>
              <a:pathLst>
                <a:path w="905555" h="1017651" extrusionOk="0">
                  <a:moveTo>
                    <a:pt x="902918" y="589051"/>
                  </a:moveTo>
                  <a:lnTo>
                    <a:pt x="869008" y="606291"/>
                  </a:lnTo>
                  <a:lnTo>
                    <a:pt x="728896" y="677347"/>
                  </a:lnTo>
                  <a:lnTo>
                    <a:pt x="58620" y="1017580"/>
                  </a:lnTo>
                  <a:lnTo>
                    <a:pt x="58051" y="1017580"/>
                  </a:lnTo>
                  <a:cubicBezTo>
                    <a:pt x="54430" y="1009265"/>
                    <a:pt x="50907" y="1000788"/>
                    <a:pt x="47477" y="992149"/>
                  </a:cubicBezTo>
                  <a:cubicBezTo>
                    <a:pt x="20425" y="923226"/>
                    <a:pt x="4138" y="850559"/>
                    <a:pt x="-911" y="776693"/>
                  </a:cubicBezTo>
                  <a:cubicBezTo>
                    <a:pt x="-1576" y="767930"/>
                    <a:pt x="-1957" y="759548"/>
                    <a:pt x="-2243" y="751357"/>
                  </a:cubicBezTo>
                  <a:cubicBezTo>
                    <a:pt x="-2720" y="736307"/>
                    <a:pt x="-2815" y="722210"/>
                    <a:pt x="-2243" y="709256"/>
                  </a:cubicBezTo>
                  <a:cubicBezTo>
                    <a:pt x="-2243" y="707637"/>
                    <a:pt x="-2243" y="706113"/>
                    <a:pt x="-2243" y="704494"/>
                  </a:cubicBezTo>
                  <a:lnTo>
                    <a:pt x="-2243" y="703160"/>
                  </a:lnTo>
                  <a:cubicBezTo>
                    <a:pt x="-2243" y="699922"/>
                    <a:pt x="-2243" y="696778"/>
                    <a:pt x="-2243" y="693635"/>
                  </a:cubicBezTo>
                  <a:cubicBezTo>
                    <a:pt x="-1767" y="684110"/>
                    <a:pt x="-1197" y="674585"/>
                    <a:pt x="-530" y="666298"/>
                  </a:cubicBezTo>
                  <a:cubicBezTo>
                    <a:pt x="132916" y="594594"/>
                    <a:pt x="260266" y="512260"/>
                    <a:pt x="380471" y="420077"/>
                  </a:cubicBezTo>
                  <a:cubicBezTo>
                    <a:pt x="407236" y="399570"/>
                    <a:pt x="433144" y="378958"/>
                    <a:pt x="458289" y="358260"/>
                  </a:cubicBezTo>
                  <a:lnTo>
                    <a:pt x="469816" y="348735"/>
                  </a:lnTo>
                  <a:lnTo>
                    <a:pt x="469816" y="348259"/>
                  </a:lnTo>
                  <a:cubicBezTo>
                    <a:pt x="537728" y="291680"/>
                    <a:pt x="599927" y="234435"/>
                    <a:pt x="656791" y="177666"/>
                  </a:cubicBezTo>
                  <a:cubicBezTo>
                    <a:pt x="697177" y="137404"/>
                    <a:pt x="734895" y="97532"/>
                    <a:pt x="769949" y="58032"/>
                  </a:cubicBezTo>
                  <a:cubicBezTo>
                    <a:pt x="787474" y="38410"/>
                    <a:pt x="804333" y="19046"/>
                    <a:pt x="820525" y="-71"/>
                  </a:cubicBezTo>
                  <a:cubicBezTo>
                    <a:pt x="825574" y="86512"/>
                    <a:pt x="833957" y="176999"/>
                    <a:pt x="846244" y="271011"/>
                  </a:cubicBezTo>
                  <a:cubicBezTo>
                    <a:pt x="862150" y="384454"/>
                    <a:pt x="881296" y="490562"/>
                    <a:pt x="902918" y="58905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199146" y="3672103"/>
              <a:ext cx="183" cy="11537"/>
            </a:xfrm>
            <a:custGeom>
              <a:avLst/>
              <a:gdLst/>
              <a:ahLst/>
              <a:cxnLst/>
              <a:rect l="l" t="t" r="r" b="b"/>
              <a:pathLst>
                <a:path w="71" h="4476" extrusionOk="0">
                  <a:moveTo>
                    <a:pt x="-2566" y="882"/>
                  </a:moveTo>
                  <a:cubicBezTo>
                    <a:pt x="-2661" y="568"/>
                    <a:pt x="-2661" y="244"/>
                    <a:pt x="-2566" y="-71"/>
                  </a:cubicBezTo>
                  <a:lnTo>
                    <a:pt x="-2566" y="882"/>
                  </a:lnTo>
                  <a:cubicBezTo>
                    <a:pt x="-2566" y="2025"/>
                    <a:pt x="-2566" y="3263"/>
                    <a:pt x="-2566" y="4406"/>
                  </a:cubicBezTo>
                  <a:close/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490410" y="4138473"/>
              <a:ext cx="787463" cy="1776100"/>
            </a:xfrm>
            <a:custGeom>
              <a:avLst/>
              <a:gdLst/>
              <a:ahLst/>
              <a:cxnLst/>
              <a:rect l="l" t="t" r="r" b="b"/>
              <a:pathLst>
                <a:path w="787463" h="1776100" extrusionOk="0">
                  <a:moveTo>
                    <a:pt x="787463" y="0"/>
                  </a:moveTo>
                  <a:lnTo>
                    <a:pt x="738768" y="1568853"/>
                  </a:lnTo>
                  <a:cubicBezTo>
                    <a:pt x="735232" y="1686339"/>
                    <a:pt x="655392" y="1779060"/>
                    <a:pt x="560395" y="1776028"/>
                  </a:cubicBezTo>
                  <a:lnTo>
                    <a:pt x="437355" y="1772238"/>
                  </a:lnTo>
                  <a:cubicBezTo>
                    <a:pt x="361559" y="1769964"/>
                    <a:pt x="296374" y="1706296"/>
                    <a:pt x="277424" y="1615596"/>
                  </a:cubicBezTo>
                  <a:lnTo>
                    <a:pt x="0" y="291380"/>
                  </a:lnTo>
                  <a:lnTo>
                    <a:pt x="104118" y="241813"/>
                  </a:lnTo>
                  <a:cubicBezTo>
                    <a:pt x="274822" y="166393"/>
                    <a:pt x="449649" y="100688"/>
                    <a:pt x="627745" y="450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465710" y="4207625"/>
              <a:ext cx="582042" cy="1714522"/>
            </a:xfrm>
            <a:custGeom>
              <a:avLst/>
              <a:gdLst/>
              <a:ahLst/>
              <a:cxnLst/>
              <a:rect l="l" t="t" r="r" b="b"/>
              <a:pathLst>
                <a:path w="582042" h="1714522" extrusionOk="0">
                  <a:moveTo>
                    <a:pt x="581929" y="0"/>
                  </a:moveTo>
                  <a:lnTo>
                    <a:pt x="582042" y="1482"/>
                  </a:lnTo>
                  <a:lnTo>
                    <a:pt x="535300" y="1507036"/>
                  </a:lnTo>
                  <a:cubicBezTo>
                    <a:pt x="531766" y="1624266"/>
                    <a:pt x="452936" y="1717242"/>
                    <a:pt x="359708" y="1714462"/>
                  </a:cubicBezTo>
                  <a:cubicBezTo>
                    <a:pt x="280883" y="1711934"/>
                    <a:pt x="214687" y="1641446"/>
                    <a:pt x="199783" y="1544680"/>
                  </a:cubicBezTo>
                  <a:lnTo>
                    <a:pt x="0" y="232468"/>
                  </a:lnTo>
                  <a:lnTo>
                    <a:pt x="118185" y="176205"/>
                  </a:lnTo>
                  <a:cubicBezTo>
                    <a:pt x="203537" y="138495"/>
                    <a:pt x="289920" y="103214"/>
                    <a:pt x="377226" y="704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8" name="Google Shape;688;p9"/>
          <p:cNvSpPr txBox="1">
            <a:spLocks noGrp="1"/>
          </p:cNvSpPr>
          <p:nvPr>
            <p:ph type="title"/>
          </p:nvPr>
        </p:nvSpPr>
        <p:spPr>
          <a:xfrm>
            <a:off x="3424575" y="1873525"/>
            <a:ext cx="7320000" cy="279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grpSp>
        <p:nvGrpSpPr>
          <p:cNvPr id="689" name="Google Shape;689;p9"/>
          <p:cNvGrpSpPr/>
          <p:nvPr/>
        </p:nvGrpSpPr>
        <p:grpSpPr>
          <a:xfrm>
            <a:off x="251555" y="1112626"/>
            <a:ext cx="439339" cy="1365706"/>
            <a:chOff x="11509980" y="242351"/>
            <a:chExt cx="439339" cy="1365706"/>
          </a:xfrm>
        </p:grpSpPr>
        <p:sp>
          <p:nvSpPr>
            <p:cNvPr id="690" name="Google Shape;690;p9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4" name="Google Shape;714;p9"/>
          <p:cNvGrpSpPr/>
          <p:nvPr/>
        </p:nvGrpSpPr>
        <p:grpSpPr>
          <a:xfrm>
            <a:off x="4921855" y="4982516"/>
            <a:ext cx="4325453" cy="328523"/>
            <a:chOff x="1351481" y="5695915"/>
            <a:chExt cx="5088169" cy="386452"/>
          </a:xfrm>
        </p:grpSpPr>
        <p:sp>
          <p:nvSpPr>
            <p:cNvPr id="715" name="Google Shape;715;p9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6" name="Google Shape;716;p9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717" name="Google Shape;717;p9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1" name="Google Shape;721;p9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2" name="Google Shape;722;p9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723" name="Google Shape;723;p9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6" name="Google Shape;726;p9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727" name="Google Shape;727;p9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0" name="Google Shape;730;p9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731" name="Google Shape;731;p9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9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3" name="Google Shape;733;p9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734" name="Google Shape;734;p9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6" name="Google Shape;736;p9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9"/>
          <p:cNvGrpSpPr/>
          <p:nvPr/>
        </p:nvGrpSpPr>
        <p:grpSpPr>
          <a:xfrm>
            <a:off x="3221677" y="1375161"/>
            <a:ext cx="201596" cy="201576"/>
            <a:chOff x="2205238" y="-492150"/>
            <a:chExt cx="196200" cy="196200"/>
          </a:xfrm>
        </p:grpSpPr>
        <p:sp>
          <p:nvSpPr>
            <p:cNvPr id="738" name="Google Shape;738;p9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9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962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"/>
          <p:cNvSpPr/>
          <p:nvPr/>
        </p:nvSpPr>
        <p:spPr>
          <a:xfrm flipH="1">
            <a:off x="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10"/>
          <p:cNvSpPr/>
          <p:nvPr/>
        </p:nvSpPr>
        <p:spPr>
          <a:xfrm flipH="1">
            <a:off x="9426628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10"/>
          <p:cNvSpPr/>
          <p:nvPr/>
        </p:nvSpPr>
        <p:spPr>
          <a:xfrm flipH="1">
            <a:off x="1513648" y="1134219"/>
            <a:ext cx="9063600" cy="48918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10"/>
          <p:cNvSpPr/>
          <p:nvPr/>
        </p:nvSpPr>
        <p:spPr>
          <a:xfrm flipH="1">
            <a:off x="1647951" y="983636"/>
            <a:ext cx="9063600" cy="48918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10"/>
          <p:cNvSpPr/>
          <p:nvPr/>
        </p:nvSpPr>
        <p:spPr>
          <a:xfrm flipH="1">
            <a:off x="10525475" y="203082"/>
            <a:ext cx="1414984" cy="180948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10"/>
          <p:cNvSpPr/>
          <p:nvPr/>
        </p:nvSpPr>
        <p:spPr>
          <a:xfrm flipH="1">
            <a:off x="10525475" y="464832"/>
            <a:ext cx="1414984" cy="180258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10"/>
          <p:cNvSpPr/>
          <p:nvPr/>
        </p:nvSpPr>
        <p:spPr>
          <a:xfrm flipH="1">
            <a:off x="448852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10"/>
          <p:cNvSpPr/>
          <p:nvPr/>
        </p:nvSpPr>
        <p:spPr>
          <a:xfrm flipH="1">
            <a:off x="448852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9" name="Google Shape;749;p10"/>
          <p:cNvGrpSpPr/>
          <p:nvPr/>
        </p:nvGrpSpPr>
        <p:grpSpPr>
          <a:xfrm flipH="1">
            <a:off x="242688" y="242351"/>
            <a:ext cx="439339" cy="1365706"/>
            <a:chOff x="11509980" y="242351"/>
            <a:chExt cx="439339" cy="1365706"/>
          </a:xfrm>
        </p:grpSpPr>
        <p:sp>
          <p:nvSpPr>
            <p:cNvPr id="750" name="Google Shape;750;p10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0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0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0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0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0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0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0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0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0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0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0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0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0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10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0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10"/>
          <p:cNvGrpSpPr/>
          <p:nvPr/>
        </p:nvGrpSpPr>
        <p:grpSpPr>
          <a:xfrm rot="-5400000" flipH="1">
            <a:off x="7965335" y="5725753"/>
            <a:ext cx="439340" cy="1365706"/>
            <a:chOff x="257323" y="5204757"/>
            <a:chExt cx="439340" cy="1365706"/>
          </a:xfrm>
        </p:grpSpPr>
        <p:sp>
          <p:nvSpPr>
            <p:cNvPr id="775" name="Google Shape;775;p10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0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0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0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0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0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0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0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0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0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0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0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0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0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0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0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0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9" name="Google Shape;799;p10"/>
          <p:cNvGrpSpPr/>
          <p:nvPr/>
        </p:nvGrpSpPr>
        <p:grpSpPr>
          <a:xfrm flipH="1">
            <a:off x="11501113" y="1112626"/>
            <a:ext cx="439339" cy="1365706"/>
            <a:chOff x="11509980" y="242351"/>
            <a:chExt cx="439339" cy="1365706"/>
          </a:xfrm>
        </p:grpSpPr>
        <p:sp>
          <p:nvSpPr>
            <p:cNvPr id="800" name="Google Shape;800;p10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0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0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0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0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0"/>
          <p:cNvGrpSpPr/>
          <p:nvPr/>
        </p:nvGrpSpPr>
        <p:grpSpPr>
          <a:xfrm flipH="1">
            <a:off x="10345674" y="1134220"/>
            <a:ext cx="231496" cy="231477"/>
            <a:chOff x="2205238" y="-492150"/>
            <a:chExt cx="196200" cy="196200"/>
          </a:xfrm>
        </p:grpSpPr>
        <p:sp>
          <p:nvSpPr>
            <p:cNvPr id="825" name="Google Shape;825;p10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0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10"/>
          <p:cNvSpPr txBox="1">
            <a:spLocks noGrp="1"/>
          </p:cNvSpPr>
          <p:nvPr>
            <p:ph type="title"/>
          </p:nvPr>
        </p:nvSpPr>
        <p:spPr>
          <a:xfrm>
            <a:off x="2004400" y="1675575"/>
            <a:ext cx="8521200" cy="3658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828" name="Google Shape;828;p10"/>
          <p:cNvGrpSpPr/>
          <p:nvPr/>
        </p:nvGrpSpPr>
        <p:grpSpPr>
          <a:xfrm>
            <a:off x="1012018" y="3964135"/>
            <a:ext cx="1131468" cy="1006776"/>
            <a:chOff x="758231" y="2398960"/>
            <a:chExt cx="1131468" cy="1006776"/>
          </a:xfrm>
        </p:grpSpPr>
        <p:sp>
          <p:nvSpPr>
            <p:cNvPr id="829" name="Google Shape;829;p10"/>
            <p:cNvSpPr/>
            <p:nvPr/>
          </p:nvSpPr>
          <p:spPr>
            <a:xfrm>
              <a:off x="816925" y="2456823"/>
              <a:ext cx="1072774" cy="948913"/>
            </a:xfrm>
            <a:custGeom>
              <a:avLst/>
              <a:gdLst/>
              <a:ahLst/>
              <a:cxnLst/>
              <a:rect l="l" t="t" r="r" b="b"/>
              <a:pathLst>
                <a:path w="1072774" h="948913" extrusionOk="0">
                  <a:moveTo>
                    <a:pt x="1063246" y="264944"/>
                  </a:moveTo>
                  <a:lnTo>
                    <a:pt x="946089" y="422821"/>
                  </a:lnTo>
                  <a:cubicBezTo>
                    <a:pt x="974592" y="683291"/>
                    <a:pt x="786551" y="917552"/>
                    <a:pt x="526090" y="946056"/>
                  </a:cubicBezTo>
                  <a:cubicBezTo>
                    <a:pt x="265620" y="974559"/>
                    <a:pt x="31358" y="786518"/>
                    <a:pt x="2855" y="526057"/>
                  </a:cubicBezTo>
                  <a:cubicBezTo>
                    <a:pt x="-25658" y="265587"/>
                    <a:pt x="162384" y="31325"/>
                    <a:pt x="422854" y="2822"/>
                  </a:cubicBezTo>
                  <a:cubicBezTo>
                    <a:pt x="578632" y="-14234"/>
                    <a:pt x="732776" y="46738"/>
                    <a:pt x="834736" y="165735"/>
                  </a:cubicBezTo>
                  <a:lnTo>
                    <a:pt x="1030206" y="188506"/>
                  </a:lnTo>
                  <a:cubicBezTo>
                    <a:pt x="1056567" y="191533"/>
                    <a:pt x="1075480" y="215357"/>
                    <a:pt x="1072453" y="241718"/>
                  </a:cubicBezTo>
                  <a:cubicBezTo>
                    <a:pt x="1071488" y="250129"/>
                    <a:pt x="1068309" y="258148"/>
                    <a:pt x="1063246" y="264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771686" y="2412458"/>
              <a:ext cx="1073440" cy="949625"/>
            </a:xfrm>
            <a:custGeom>
              <a:avLst/>
              <a:gdLst/>
              <a:ahLst/>
              <a:cxnLst/>
              <a:rect l="l" t="t" r="r" b="b"/>
              <a:pathLst>
                <a:path w="1073440" h="949625" extrusionOk="0">
                  <a:moveTo>
                    <a:pt x="1063927" y="265018"/>
                  </a:moveTo>
                  <a:lnTo>
                    <a:pt x="946769" y="422806"/>
                  </a:lnTo>
                  <a:cubicBezTo>
                    <a:pt x="975478" y="683446"/>
                    <a:pt x="787464" y="918019"/>
                    <a:pt x="526824" y="946729"/>
                  </a:cubicBezTo>
                  <a:cubicBezTo>
                    <a:pt x="266175" y="975437"/>
                    <a:pt x="31610" y="787423"/>
                    <a:pt x="2892" y="526783"/>
                  </a:cubicBezTo>
                  <a:cubicBezTo>
                    <a:pt x="-25817" y="266134"/>
                    <a:pt x="162198" y="31569"/>
                    <a:pt x="422847" y="2860"/>
                  </a:cubicBezTo>
                  <a:cubicBezTo>
                    <a:pt x="578821" y="-14329"/>
                    <a:pt x="733207" y="46670"/>
                    <a:pt x="835327" y="165809"/>
                  </a:cubicBezTo>
                  <a:lnTo>
                    <a:pt x="1030887" y="188491"/>
                  </a:lnTo>
                  <a:cubicBezTo>
                    <a:pt x="1057292" y="191571"/>
                    <a:pt x="1076196" y="215476"/>
                    <a:pt x="1073106" y="241881"/>
                  </a:cubicBezTo>
                  <a:cubicBezTo>
                    <a:pt x="1072133" y="250266"/>
                    <a:pt x="1068963" y="258241"/>
                    <a:pt x="1063927" y="2650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758231" y="2398960"/>
              <a:ext cx="1100043" cy="976193"/>
            </a:xfrm>
            <a:custGeom>
              <a:avLst/>
              <a:gdLst/>
              <a:ahLst/>
              <a:cxnLst/>
              <a:rect l="l" t="t" r="r" b="b"/>
              <a:pathLst>
                <a:path w="1100043" h="976193" extrusionOk="0">
                  <a:moveTo>
                    <a:pt x="488379" y="976193"/>
                  </a:moveTo>
                  <a:cubicBezTo>
                    <a:pt x="218810" y="976353"/>
                    <a:pt x="157" y="757951"/>
                    <a:pt x="-3" y="488381"/>
                  </a:cubicBezTo>
                  <a:cubicBezTo>
                    <a:pt x="-155" y="218812"/>
                    <a:pt x="218247" y="160"/>
                    <a:pt x="487817" y="-1"/>
                  </a:cubicBezTo>
                  <a:cubicBezTo>
                    <a:pt x="628593" y="-81"/>
                    <a:pt x="762556" y="60623"/>
                    <a:pt x="855300" y="166538"/>
                  </a:cubicBezTo>
                  <a:lnTo>
                    <a:pt x="1045592" y="188683"/>
                  </a:lnTo>
                  <a:cubicBezTo>
                    <a:pt x="1079346" y="192594"/>
                    <a:pt x="1103536" y="223125"/>
                    <a:pt x="1099625" y="256879"/>
                  </a:cubicBezTo>
                  <a:cubicBezTo>
                    <a:pt x="1098384" y="267595"/>
                    <a:pt x="1094348" y="277801"/>
                    <a:pt x="1087918" y="286463"/>
                  </a:cubicBezTo>
                  <a:lnTo>
                    <a:pt x="974065" y="439786"/>
                  </a:lnTo>
                  <a:cubicBezTo>
                    <a:pt x="975663" y="455752"/>
                    <a:pt x="976431" y="471781"/>
                    <a:pt x="976387" y="487828"/>
                  </a:cubicBezTo>
                  <a:cubicBezTo>
                    <a:pt x="976288" y="757361"/>
                    <a:pt x="757913" y="975898"/>
                    <a:pt x="488379" y="976193"/>
                  </a:cubicBezTo>
                  <a:close/>
                  <a:moveTo>
                    <a:pt x="488379" y="26877"/>
                  </a:moveTo>
                  <a:cubicBezTo>
                    <a:pt x="233999" y="27234"/>
                    <a:pt x="28081" y="233742"/>
                    <a:pt x="28438" y="488122"/>
                  </a:cubicBezTo>
                  <a:cubicBezTo>
                    <a:pt x="28795" y="742493"/>
                    <a:pt x="235303" y="948421"/>
                    <a:pt x="489674" y="948064"/>
                  </a:cubicBezTo>
                  <a:cubicBezTo>
                    <a:pt x="744054" y="947707"/>
                    <a:pt x="949982" y="741199"/>
                    <a:pt x="949624" y="486819"/>
                  </a:cubicBezTo>
                  <a:cubicBezTo>
                    <a:pt x="949598" y="470388"/>
                    <a:pt x="948696" y="453975"/>
                    <a:pt x="946919" y="437643"/>
                  </a:cubicBezTo>
                  <a:lnTo>
                    <a:pt x="946294" y="432375"/>
                  </a:lnTo>
                  <a:lnTo>
                    <a:pt x="1066666" y="270122"/>
                  </a:lnTo>
                  <a:cubicBezTo>
                    <a:pt x="1078087" y="254709"/>
                    <a:pt x="1074863" y="232957"/>
                    <a:pt x="1059451" y="221527"/>
                  </a:cubicBezTo>
                  <a:cubicBezTo>
                    <a:pt x="1054575" y="217919"/>
                    <a:pt x="1048842" y="215642"/>
                    <a:pt x="1042824" y="214937"/>
                  </a:cubicBezTo>
                  <a:lnTo>
                    <a:pt x="842084" y="191630"/>
                  </a:lnTo>
                  <a:lnTo>
                    <a:pt x="838691" y="187612"/>
                  </a:lnTo>
                  <a:cubicBezTo>
                    <a:pt x="750966" y="85492"/>
                    <a:pt x="623003" y="26779"/>
                    <a:pt x="488379" y="26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948273" y="2594788"/>
              <a:ext cx="602798" cy="557659"/>
            </a:xfrm>
            <a:custGeom>
              <a:avLst/>
              <a:gdLst/>
              <a:ahLst/>
              <a:cxnLst/>
              <a:rect l="l" t="t" r="r" b="b"/>
              <a:pathLst>
                <a:path w="602798" h="557659" extrusionOk="0">
                  <a:moveTo>
                    <a:pt x="578819" y="304859"/>
                  </a:moveTo>
                  <a:cubicBezTo>
                    <a:pt x="593794" y="295706"/>
                    <a:pt x="602885" y="279373"/>
                    <a:pt x="602751" y="261817"/>
                  </a:cubicBezTo>
                  <a:cubicBezTo>
                    <a:pt x="603867" y="235743"/>
                    <a:pt x="583721" y="213651"/>
                    <a:pt x="557656" y="212347"/>
                  </a:cubicBezTo>
                  <a:lnTo>
                    <a:pt x="416299" y="212347"/>
                  </a:lnTo>
                  <a:cubicBezTo>
                    <a:pt x="413111" y="208373"/>
                    <a:pt x="411236" y="203507"/>
                    <a:pt x="410941" y="198417"/>
                  </a:cubicBezTo>
                  <a:cubicBezTo>
                    <a:pt x="411745" y="184218"/>
                    <a:pt x="434605" y="155822"/>
                    <a:pt x="434694" y="47862"/>
                  </a:cubicBezTo>
                  <a:cubicBezTo>
                    <a:pt x="434819" y="23198"/>
                    <a:pt x="416192" y="2481"/>
                    <a:pt x="391653" y="-1"/>
                  </a:cubicBezTo>
                  <a:lnTo>
                    <a:pt x="387277" y="-1"/>
                  </a:lnTo>
                  <a:cubicBezTo>
                    <a:pt x="361078" y="53"/>
                    <a:pt x="339861" y="21305"/>
                    <a:pt x="339861" y="47505"/>
                  </a:cubicBezTo>
                  <a:cubicBezTo>
                    <a:pt x="339861" y="145285"/>
                    <a:pt x="247349" y="208239"/>
                    <a:pt x="211541" y="229581"/>
                  </a:cubicBezTo>
                  <a:cubicBezTo>
                    <a:pt x="202879" y="234662"/>
                    <a:pt x="193012" y="237350"/>
                    <a:pt x="182966" y="237350"/>
                  </a:cubicBezTo>
                  <a:lnTo>
                    <a:pt x="166000" y="237350"/>
                  </a:lnTo>
                  <a:lnTo>
                    <a:pt x="166000" y="229492"/>
                  </a:lnTo>
                  <a:cubicBezTo>
                    <a:pt x="165955" y="212043"/>
                    <a:pt x="151837" y="197890"/>
                    <a:pt x="134388" y="197791"/>
                  </a:cubicBezTo>
                  <a:lnTo>
                    <a:pt x="-3" y="197791"/>
                  </a:lnTo>
                  <a:lnTo>
                    <a:pt x="-3" y="529708"/>
                  </a:lnTo>
                  <a:lnTo>
                    <a:pt x="134388" y="529708"/>
                  </a:lnTo>
                  <a:cubicBezTo>
                    <a:pt x="151837" y="529610"/>
                    <a:pt x="165955" y="515456"/>
                    <a:pt x="166000" y="498008"/>
                  </a:cubicBezTo>
                  <a:lnTo>
                    <a:pt x="166000" y="490150"/>
                  </a:lnTo>
                  <a:lnTo>
                    <a:pt x="197611" y="490150"/>
                  </a:lnTo>
                  <a:cubicBezTo>
                    <a:pt x="253689" y="490150"/>
                    <a:pt x="257618" y="553461"/>
                    <a:pt x="363524" y="553461"/>
                  </a:cubicBezTo>
                  <a:lnTo>
                    <a:pt x="406744" y="553461"/>
                  </a:lnTo>
                  <a:cubicBezTo>
                    <a:pt x="412307" y="556176"/>
                    <a:pt x="418415" y="557604"/>
                    <a:pt x="424603" y="557658"/>
                  </a:cubicBezTo>
                  <a:lnTo>
                    <a:pt x="491487" y="557658"/>
                  </a:lnTo>
                  <a:cubicBezTo>
                    <a:pt x="517552" y="556354"/>
                    <a:pt x="537698" y="534262"/>
                    <a:pt x="536582" y="508187"/>
                  </a:cubicBezTo>
                  <a:cubicBezTo>
                    <a:pt x="536653" y="495990"/>
                    <a:pt x="532420" y="484167"/>
                    <a:pt x="524616" y="474791"/>
                  </a:cubicBezTo>
                  <a:lnTo>
                    <a:pt x="526045" y="474791"/>
                  </a:lnTo>
                  <a:cubicBezTo>
                    <a:pt x="552128" y="473487"/>
                    <a:pt x="572291" y="451412"/>
                    <a:pt x="571229" y="425320"/>
                  </a:cubicBezTo>
                  <a:cubicBezTo>
                    <a:pt x="571282" y="412631"/>
                    <a:pt x="566675" y="400370"/>
                    <a:pt x="558281" y="390852"/>
                  </a:cubicBezTo>
                  <a:cubicBezTo>
                    <a:pt x="579944" y="384913"/>
                    <a:pt x="594714" y="364902"/>
                    <a:pt x="594000" y="342452"/>
                  </a:cubicBezTo>
                  <a:cubicBezTo>
                    <a:pt x="594267" y="328379"/>
                    <a:pt x="588785" y="314797"/>
                    <a:pt x="578819" y="304859"/>
                  </a:cubicBezTo>
                  <a:close/>
                  <a:moveTo>
                    <a:pt x="150194" y="497829"/>
                  </a:moveTo>
                  <a:cubicBezTo>
                    <a:pt x="150149" y="506535"/>
                    <a:pt x="143095" y="513590"/>
                    <a:pt x="134388" y="513635"/>
                  </a:cubicBezTo>
                  <a:lnTo>
                    <a:pt x="15802" y="513635"/>
                  </a:lnTo>
                  <a:lnTo>
                    <a:pt x="15802" y="212972"/>
                  </a:lnTo>
                  <a:lnTo>
                    <a:pt x="134388" y="212972"/>
                  </a:lnTo>
                  <a:cubicBezTo>
                    <a:pt x="143113" y="213070"/>
                    <a:pt x="150149" y="220143"/>
                    <a:pt x="150194" y="228867"/>
                  </a:cubicBezTo>
                  <a:close/>
                  <a:moveTo>
                    <a:pt x="416388" y="229938"/>
                  </a:moveTo>
                  <a:lnTo>
                    <a:pt x="557566" y="229938"/>
                  </a:lnTo>
                  <a:cubicBezTo>
                    <a:pt x="574997" y="231546"/>
                    <a:pt x="587829" y="246985"/>
                    <a:pt x="586222" y="264416"/>
                  </a:cubicBezTo>
                  <a:cubicBezTo>
                    <a:pt x="584820" y="279623"/>
                    <a:pt x="572774" y="291669"/>
                    <a:pt x="557566" y="293071"/>
                  </a:cubicBezTo>
                  <a:lnTo>
                    <a:pt x="387456" y="293071"/>
                  </a:lnTo>
                  <a:cubicBezTo>
                    <a:pt x="370025" y="291464"/>
                    <a:pt x="357193" y="276025"/>
                    <a:pt x="358800" y="258594"/>
                  </a:cubicBezTo>
                  <a:cubicBezTo>
                    <a:pt x="360202" y="243387"/>
                    <a:pt x="372249" y="231340"/>
                    <a:pt x="387456" y="229938"/>
                  </a:cubicBezTo>
                  <a:lnTo>
                    <a:pt x="416388" y="229938"/>
                  </a:lnTo>
                  <a:close/>
                  <a:moveTo>
                    <a:pt x="261994" y="501847"/>
                  </a:moveTo>
                  <a:cubicBezTo>
                    <a:pt x="244134" y="488274"/>
                    <a:pt x="226275" y="474255"/>
                    <a:pt x="197611" y="474255"/>
                  </a:cubicBezTo>
                  <a:lnTo>
                    <a:pt x="166000" y="474255"/>
                  </a:lnTo>
                  <a:lnTo>
                    <a:pt x="166000" y="252888"/>
                  </a:lnTo>
                  <a:lnTo>
                    <a:pt x="183055" y="252888"/>
                  </a:lnTo>
                  <a:cubicBezTo>
                    <a:pt x="195932" y="252941"/>
                    <a:pt x="208576" y="249521"/>
                    <a:pt x="219667" y="242976"/>
                  </a:cubicBezTo>
                  <a:cubicBezTo>
                    <a:pt x="260565" y="218866"/>
                    <a:pt x="355755" y="151625"/>
                    <a:pt x="355755" y="47237"/>
                  </a:cubicBezTo>
                  <a:cubicBezTo>
                    <a:pt x="355755" y="29780"/>
                    <a:pt x="369909" y="15626"/>
                    <a:pt x="387367" y="15626"/>
                  </a:cubicBezTo>
                  <a:cubicBezTo>
                    <a:pt x="404824" y="15626"/>
                    <a:pt x="418978" y="29780"/>
                    <a:pt x="418978" y="47237"/>
                  </a:cubicBezTo>
                  <a:lnTo>
                    <a:pt x="418978" y="49202"/>
                  </a:lnTo>
                  <a:cubicBezTo>
                    <a:pt x="418978" y="126443"/>
                    <a:pt x="406655" y="160465"/>
                    <a:pt x="400225" y="178771"/>
                  </a:cubicBezTo>
                  <a:cubicBezTo>
                    <a:pt x="397680" y="184754"/>
                    <a:pt x="395993" y="191067"/>
                    <a:pt x="395225" y="197524"/>
                  </a:cubicBezTo>
                  <a:lnTo>
                    <a:pt x="395225" y="199220"/>
                  </a:lnTo>
                  <a:cubicBezTo>
                    <a:pt x="395484" y="203748"/>
                    <a:pt x="396537" y="208195"/>
                    <a:pt x="398350" y="212347"/>
                  </a:cubicBezTo>
                  <a:lnTo>
                    <a:pt x="387545" y="212347"/>
                  </a:lnTo>
                  <a:cubicBezTo>
                    <a:pt x="361649" y="213883"/>
                    <a:pt x="341780" y="235903"/>
                    <a:pt x="342897" y="261817"/>
                  </a:cubicBezTo>
                  <a:cubicBezTo>
                    <a:pt x="342816" y="273899"/>
                    <a:pt x="346995" y="285624"/>
                    <a:pt x="354684" y="294946"/>
                  </a:cubicBezTo>
                  <a:cubicBezTo>
                    <a:pt x="334038" y="301590"/>
                    <a:pt x="320224" y="321039"/>
                    <a:pt x="320751" y="342720"/>
                  </a:cubicBezTo>
                  <a:cubicBezTo>
                    <a:pt x="319644" y="368831"/>
                    <a:pt x="339834" y="390941"/>
                    <a:pt x="365935" y="392191"/>
                  </a:cubicBezTo>
                  <a:lnTo>
                    <a:pt x="370489" y="392191"/>
                  </a:lnTo>
                  <a:cubicBezTo>
                    <a:pt x="362685" y="401567"/>
                    <a:pt x="358452" y="413390"/>
                    <a:pt x="358524" y="425588"/>
                  </a:cubicBezTo>
                  <a:cubicBezTo>
                    <a:pt x="357890" y="447671"/>
                    <a:pt x="372177" y="467414"/>
                    <a:pt x="393349" y="473719"/>
                  </a:cubicBezTo>
                  <a:cubicBezTo>
                    <a:pt x="384839" y="483283"/>
                    <a:pt x="380160" y="495650"/>
                    <a:pt x="380223" y="508455"/>
                  </a:cubicBezTo>
                  <a:cubicBezTo>
                    <a:pt x="380214" y="518921"/>
                    <a:pt x="383321" y="529146"/>
                    <a:pt x="389152" y="537834"/>
                  </a:cubicBezTo>
                  <a:lnTo>
                    <a:pt x="364060" y="537834"/>
                  </a:lnTo>
                  <a:cubicBezTo>
                    <a:pt x="308071" y="537387"/>
                    <a:pt x="284497" y="519260"/>
                    <a:pt x="261994" y="501669"/>
                  </a:cubicBezTo>
                  <a:close/>
                  <a:moveTo>
                    <a:pt x="491755" y="539799"/>
                  </a:moveTo>
                  <a:lnTo>
                    <a:pt x="424871" y="539799"/>
                  </a:lnTo>
                  <a:cubicBezTo>
                    <a:pt x="421817" y="539816"/>
                    <a:pt x="418790" y="539272"/>
                    <a:pt x="415942" y="538191"/>
                  </a:cubicBezTo>
                  <a:lnTo>
                    <a:pt x="415942" y="537566"/>
                  </a:lnTo>
                  <a:lnTo>
                    <a:pt x="413977" y="537566"/>
                  </a:lnTo>
                  <a:cubicBezTo>
                    <a:pt x="402556" y="532289"/>
                    <a:pt x="395341" y="520760"/>
                    <a:pt x="395582" y="508187"/>
                  </a:cubicBezTo>
                  <a:cubicBezTo>
                    <a:pt x="394876" y="491534"/>
                    <a:pt x="407771" y="477434"/>
                    <a:pt x="424425" y="476666"/>
                  </a:cubicBezTo>
                  <a:lnTo>
                    <a:pt x="491308" y="476666"/>
                  </a:lnTo>
                  <a:cubicBezTo>
                    <a:pt x="508739" y="478273"/>
                    <a:pt x="521571" y="493712"/>
                    <a:pt x="519963" y="511143"/>
                  </a:cubicBezTo>
                  <a:cubicBezTo>
                    <a:pt x="518562" y="526350"/>
                    <a:pt x="506515" y="538397"/>
                    <a:pt x="491308" y="539799"/>
                  </a:cubicBezTo>
                  <a:close/>
                  <a:moveTo>
                    <a:pt x="526312" y="456931"/>
                  </a:moveTo>
                  <a:lnTo>
                    <a:pt x="403083" y="456931"/>
                  </a:lnTo>
                  <a:cubicBezTo>
                    <a:pt x="385652" y="455324"/>
                    <a:pt x="372820" y="439884"/>
                    <a:pt x="374427" y="422454"/>
                  </a:cubicBezTo>
                  <a:cubicBezTo>
                    <a:pt x="375829" y="407246"/>
                    <a:pt x="387875" y="395200"/>
                    <a:pt x="403083" y="393798"/>
                  </a:cubicBezTo>
                  <a:lnTo>
                    <a:pt x="526312" y="393798"/>
                  </a:lnTo>
                  <a:cubicBezTo>
                    <a:pt x="543743" y="395405"/>
                    <a:pt x="556575" y="410845"/>
                    <a:pt x="554968" y="428276"/>
                  </a:cubicBezTo>
                  <a:cubicBezTo>
                    <a:pt x="553566" y="443483"/>
                    <a:pt x="541520" y="455529"/>
                    <a:pt x="526312" y="456931"/>
                  </a:cubicBezTo>
                  <a:close/>
                  <a:moveTo>
                    <a:pt x="549351" y="374064"/>
                  </a:moveTo>
                  <a:lnTo>
                    <a:pt x="365399" y="374064"/>
                  </a:lnTo>
                  <a:cubicBezTo>
                    <a:pt x="347969" y="372456"/>
                    <a:pt x="335137" y="357017"/>
                    <a:pt x="336744" y="339586"/>
                  </a:cubicBezTo>
                  <a:cubicBezTo>
                    <a:pt x="338146" y="324379"/>
                    <a:pt x="350192" y="312333"/>
                    <a:pt x="365399" y="310931"/>
                  </a:cubicBezTo>
                  <a:lnTo>
                    <a:pt x="549172" y="310931"/>
                  </a:lnTo>
                  <a:cubicBezTo>
                    <a:pt x="566603" y="312538"/>
                    <a:pt x="579435" y="327977"/>
                    <a:pt x="577828" y="345408"/>
                  </a:cubicBezTo>
                  <a:cubicBezTo>
                    <a:pt x="576426" y="360615"/>
                    <a:pt x="564380" y="372662"/>
                    <a:pt x="549172" y="3740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943808" y="2589341"/>
              <a:ext cx="611710" cy="567392"/>
            </a:xfrm>
            <a:custGeom>
              <a:avLst/>
              <a:gdLst/>
              <a:ahLst/>
              <a:cxnLst/>
              <a:rect l="l" t="t" r="r" b="b"/>
              <a:pathLst>
                <a:path w="611710" h="567392" extrusionOk="0">
                  <a:moveTo>
                    <a:pt x="496219" y="567391"/>
                  </a:moveTo>
                  <a:lnTo>
                    <a:pt x="429336" y="567391"/>
                  </a:lnTo>
                  <a:cubicBezTo>
                    <a:pt x="422737" y="567382"/>
                    <a:pt x="416218" y="565954"/>
                    <a:pt x="410227" y="563194"/>
                  </a:cubicBezTo>
                  <a:lnTo>
                    <a:pt x="367989" y="563194"/>
                  </a:lnTo>
                  <a:cubicBezTo>
                    <a:pt x="305481" y="563194"/>
                    <a:pt x="276817" y="540959"/>
                    <a:pt x="253957" y="523189"/>
                  </a:cubicBezTo>
                  <a:cubicBezTo>
                    <a:pt x="237348" y="510152"/>
                    <a:pt x="224221" y="499883"/>
                    <a:pt x="202076" y="499883"/>
                  </a:cubicBezTo>
                  <a:lnTo>
                    <a:pt x="175286" y="499883"/>
                  </a:lnTo>
                  <a:lnTo>
                    <a:pt x="175286" y="503276"/>
                  </a:lnTo>
                  <a:cubicBezTo>
                    <a:pt x="175188" y="523037"/>
                    <a:pt x="159329" y="539102"/>
                    <a:pt x="139568" y="539441"/>
                  </a:cubicBezTo>
                  <a:lnTo>
                    <a:pt x="-3" y="539441"/>
                  </a:lnTo>
                  <a:lnTo>
                    <a:pt x="-3" y="198149"/>
                  </a:lnTo>
                  <a:lnTo>
                    <a:pt x="138853" y="198149"/>
                  </a:lnTo>
                  <a:cubicBezTo>
                    <a:pt x="158588" y="198533"/>
                    <a:pt x="174429" y="214570"/>
                    <a:pt x="174572" y="234314"/>
                  </a:cubicBezTo>
                  <a:lnTo>
                    <a:pt x="174572" y="237707"/>
                  </a:lnTo>
                  <a:lnTo>
                    <a:pt x="187520" y="237707"/>
                  </a:lnTo>
                  <a:cubicBezTo>
                    <a:pt x="196780" y="237698"/>
                    <a:pt x="205871" y="235234"/>
                    <a:pt x="213863" y="230564"/>
                  </a:cubicBezTo>
                  <a:cubicBezTo>
                    <a:pt x="251814" y="208239"/>
                    <a:pt x="339950" y="146178"/>
                    <a:pt x="339950" y="51970"/>
                  </a:cubicBezTo>
                  <a:cubicBezTo>
                    <a:pt x="339950" y="23305"/>
                    <a:pt x="363167" y="52"/>
                    <a:pt x="391831" y="-1"/>
                  </a:cubicBezTo>
                  <a:lnTo>
                    <a:pt x="396564" y="-1"/>
                  </a:lnTo>
                  <a:cubicBezTo>
                    <a:pt x="423442" y="2633"/>
                    <a:pt x="443891" y="25314"/>
                    <a:pt x="443713" y="52327"/>
                  </a:cubicBezTo>
                  <a:cubicBezTo>
                    <a:pt x="443713" y="134033"/>
                    <a:pt x="430765" y="170467"/>
                    <a:pt x="423800" y="190023"/>
                  </a:cubicBezTo>
                  <a:cubicBezTo>
                    <a:pt x="421996" y="194229"/>
                    <a:pt x="420710" y="198640"/>
                    <a:pt x="419960" y="203149"/>
                  </a:cubicBezTo>
                  <a:cubicBezTo>
                    <a:pt x="420290" y="206346"/>
                    <a:pt x="421389" y="209409"/>
                    <a:pt x="423175" y="212079"/>
                  </a:cubicBezTo>
                  <a:lnTo>
                    <a:pt x="562120" y="212079"/>
                  </a:lnTo>
                  <a:cubicBezTo>
                    <a:pt x="590508" y="213383"/>
                    <a:pt x="612591" y="237252"/>
                    <a:pt x="611680" y="265657"/>
                  </a:cubicBezTo>
                  <a:cubicBezTo>
                    <a:pt x="611966" y="283088"/>
                    <a:pt x="604019" y="299626"/>
                    <a:pt x="590249" y="310306"/>
                  </a:cubicBezTo>
                  <a:cubicBezTo>
                    <a:pt x="598884" y="320548"/>
                    <a:pt x="603599" y="333523"/>
                    <a:pt x="603554" y="346917"/>
                  </a:cubicBezTo>
                  <a:cubicBezTo>
                    <a:pt x="604090" y="368982"/>
                    <a:pt x="591044" y="389110"/>
                    <a:pt x="570693" y="397638"/>
                  </a:cubicBezTo>
                  <a:cubicBezTo>
                    <a:pt x="577131" y="407121"/>
                    <a:pt x="580551" y="418328"/>
                    <a:pt x="580516" y="429785"/>
                  </a:cubicBezTo>
                  <a:cubicBezTo>
                    <a:pt x="581382" y="455734"/>
                    <a:pt x="563237" y="478460"/>
                    <a:pt x="537742" y="483363"/>
                  </a:cubicBezTo>
                  <a:cubicBezTo>
                    <a:pt x="543074" y="492266"/>
                    <a:pt x="545886" y="502455"/>
                    <a:pt x="545869" y="512831"/>
                  </a:cubicBezTo>
                  <a:cubicBezTo>
                    <a:pt x="547324" y="541495"/>
                    <a:pt x="525268" y="565918"/>
                    <a:pt x="496603" y="567373"/>
                  </a:cubicBezTo>
                  <a:cubicBezTo>
                    <a:pt x="496478" y="567382"/>
                    <a:pt x="496344" y="567382"/>
                    <a:pt x="496219" y="567391"/>
                  </a:cubicBezTo>
                  <a:close/>
                  <a:moveTo>
                    <a:pt x="165821" y="490953"/>
                  </a:moveTo>
                  <a:lnTo>
                    <a:pt x="201540" y="490953"/>
                  </a:lnTo>
                  <a:cubicBezTo>
                    <a:pt x="226721" y="490953"/>
                    <a:pt x="242348" y="503187"/>
                    <a:pt x="258958" y="516135"/>
                  </a:cubicBezTo>
                  <a:cubicBezTo>
                    <a:pt x="281818" y="533994"/>
                    <a:pt x="307714" y="554265"/>
                    <a:pt x="367453" y="554265"/>
                  </a:cubicBezTo>
                  <a:lnTo>
                    <a:pt x="412638" y="554711"/>
                  </a:lnTo>
                  <a:cubicBezTo>
                    <a:pt x="417674" y="557167"/>
                    <a:pt x="423201" y="558453"/>
                    <a:pt x="428800" y="558461"/>
                  </a:cubicBezTo>
                  <a:lnTo>
                    <a:pt x="495684" y="558461"/>
                  </a:lnTo>
                  <a:cubicBezTo>
                    <a:pt x="519142" y="557167"/>
                    <a:pt x="537225" y="537289"/>
                    <a:pt x="536314" y="513813"/>
                  </a:cubicBezTo>
                  <a:cubicBezTo>
                    <a:pt x="536394" y="502669"/>
                    <a:pt x="532536" y="491855"/>
                    <a:pt x="525419" y="483274"/>
                  </a:cubicBezTo>
                  <a:lnTo>
                    <a:pt x="519258" y="475951"/>
                  </a:lnTo>
                  <a:lnTo>
                    <a:pt x="530242" y="475951"/>
                  </a:lnTo>
                  <a:cubicBezTo>
                    <a:pt x="553718" y="474656"/>
                    <a:pt x="571827" y="454797"/>
                    <a:pt x="570961" y="431303"/>
                  </a:cubicBezTo>
                  <a:cubicBezTo>
                    <a:pt x="571032" y="419703"/>
                    <a:pt x="566835" y="408487"/>
                    <a:pt x="559174" y="399781"/>
                  </a:cubicBezTo>
                  <a:lnTo>
                    <a:pt x="554173" y="394155"/>
                  </a:lnTo>
                  <a:lnTo>
                    <a:pt x="561495" y="392459"/>
                  </a:lnTo>
                  <a:cubicBezTo>
                    <a:pt x="581105" y="386922"/>
                    <a:pt x="594482" y="368804"/>
                    <a:pt x="594000" y="348435"/>
                  </a:cubicBezTo>
                  <a:cubicBezTo>
                    <a:pt x="594089" y="335576"/>
                    <a:pt x="588892" y="323245"/>
                    <a:pt x="579623" y="314324"/>
                  </a:cubicBezTo>
                  <a:lnTo>
                    <a:pt x="575336" y="310216"/>
                  </a:lnTo>
                  <a:lnTo>
                    <a:pt x="580426" y="307180"/>
                  </a:lnTo>
                  <a:cubicBezTo>
                    <a:pt x="594160" y="298724"/>
                    <a:pt x="602402" y="283650"/>
                    <a:pt x="602125" y="267532"/>
                  </a:cubicBezTo>
                  <a:cubicBezTo>
                    <a:pt x="603036" y="244056"/>
                    <a:pt x="584954" y="224179"/>
                    <a:pt x="561495" y="222884"/>
                  </a:cubicBezTo>
                  <a:lnTo>
                    <a:pt x="418620" y="222884"/>
                  </a:lnTo>
                  <a:lnTo>
                    <a:pt x="417281" y="221187"/>
                  </a:lnTo>
                  <a:cubicBezTo>
                    <a:pt x="413504" y="216472"/>
                    <a:pt x="411289" y="210695"/>
                    <a:pt x="410941" y="204667"/>
                  </a:cubicBezTo>
                  <a:cubicBezTo>
                    <a:pt x="411646" y="199167"/>
                    <a:pt x="413084" y="193791"/>
                    <a:pt x="415227" y="188683"/>
                  </a:cubicBezTo>
                  <a:cubicBezTo>
                    <a:pt x="422014" y="169574"/>
                    <a:pt x="434694" y="134123"/>
                    <a:pt x="434694" y="53934"/>
                  </a:cubicBezTo>
                  <a:cubicBezTo>
                    <a:pt x="434890" y="31547"/>
                    <a:pt x="417960" y="12706"/>
                    <a:pt x="395671" y="10536"/>
                  </a:cubicBezTo>
                  <a:lnTo>
                    <a:pt x="391742" y="10536"/>
                  </a:lnTo>
                  <a:cubicBezTo>
                    <a:pt x="368007" y="10590"/>
                    <a:pt x="348790" y="29842"/>
                    <a:pt x="348790" y="53577"/>
                  </a:cubicBezTo>
                  <a:cubicBezTo>
                    <a:pt x="348790" y="151804"/>
                    <a:pt x="257529" y="216365"/>
                    <a:pt x="218327" y="239493"/>
                  </a:cubicBezTo>
                  <a:cubicBezTo>
                    <a:pt x="208951" y="244967"/>
                    <a:pt x="198289" y="247869"/>
                    <a:pt x="187431" y="247887"/>
                  </a:cubicBezTo>
                  <a:lnTo>
                    <a:pt x="166000" y="247887"/>
                  </a:lnTo>
                  <a:lnTo>
                    <a:pt x="166000" y="235564"/>
                  </a:lnTo>
                  <a:cubicBezTo>
                    <a:pt x="165910" y="220732"/>
                    <a:pt x="154034" y="208668"/>
                    <a:pt x="139210" y="208328"/>
                  </a:cubicBezTo>
                  <a:lnTo>
                    <a:pt x="8926" y="208328"/>
                  </a:lnTo>
                  <a:lnTo>
                    <a:pt x="8926" y="531762"/>
                  </a:lnTo>
                  <a:lnTo>
                    <a:pt x="138853" y="531762"/>
                  </a:lnTo>
                  <a:cubicBezTo>
                    <a:pt x="153677" y="531422"/>
                    <a:pt x="165553" y="519358"/>
                    <a:pt x="165642" y="504526"/>
                  </a:cubicBezTo>
                  <a:close/>
                  <a:moveTo>
                    <a:pt x="496219" y="549532"/>
                  </a:moveTo>
                  <a:lnTo>
                    <a:pt x="429336" y="549532"/>
                  </a:lnTo>
                  <a:cubicBezTo>
                    <a:pt x="425961" y="549460"/>
                    <a:pt x="422612" y="548862"/>
                    <a:pt x="419424" y="547746"/>
                  </a:cubicBezTo>
                  <a:lnTo>
                    <a:pt x="416388" y="546585"/>
                  </a:lnTo>
                  <a:cubicBezTo>
                    <a:pt x="403654" y="540531"/>
                    <a:pt x="395680" y="527547"/>
                    <a:pt x="396028" y="513456"/>
                  </a:cubicBezTo>
                  <a:cubicBezTo>
                    <a:pt x="395475" y="494436"/>
                    <a:pt x="410325" y="478514"/>
                    <a:pt x="429336" y="477737"/>
                  </a:cubicBezTo>
                  <a:lnTo>
                    <a:pt x="496219" y="477737"/>
                  </a:lnTo>
                  <a:cubicBezTo>
                    <a:pt x="516115" y="477737"/>
                    <a:pt x="532251" y="493873"/>
                    <a:pt x="532251" y="513769"/>
                  </a:cubicBezTo>
                  <a:cubicBezTo>
                    <a:pt x="532251" y="533664"/>
                    <a:pt x="516115" y="549800"/>
                    <a:pt x="496219" y="549800"/>
                  </a:cubicBezTo>
                  <a:close/>
                  <a:moveTo>
                    <a:pt x="425318" y="540156"/>
                  </a:moveTo>
                  <a:cubicBezTo>
                    <a:pt x="426639" y="540424"/>
                    <a:pt x="427988" y="540575"/>
                    <a:pt x="429336" y="540602"/>
                  </a:cubicBezTo>
                  <a:lnTo>
                    <a:pt x="496219" y="540602"/>
                  </a:lnTo>
                  <a:cubicBezTo>
                    <a:pt x="511186" y="539111"/>
                    <a:pt x="522116" y="525770"/>
                    <a:pt x="520624" y="510804"/>
                  </a:cubicBezTo>
                  <a:cubicBezTo>
                    <a:pt x="519338" y="497891"/>
                    <a:pt x="509132" y="487685"/>
                    <a:pt x="496219" y="486399"/>
                  </a:cubicBezTo>
                  <a:lnTo>
                    <a:pt x="429336" y="486399"/>
                  </a:lnTo>
                  <a:cubicBezTo>
                    <a:pt x="415254" y="487167"/>
                    <a:pt x="404404" y="499097"/>
                    <a:pt x="404958" y="513188"/>
                  </a:cubicBezTo>
                  <a:cubicBezTo>
                    <a:pt x="404806" y="523645"/>
                    <a:pt x="410575" y="533298"/>
                    <a:pt x="419871" y="538102"/>
                  </a:cubicBezTo>
                  <a:lnTo>
                    <a:pt x="425318" y="538102"/>
                  </a:lnTo>
                  <a:close/>
                  <a:moveTo>
                    <a:pt x="401475" y="547299"/>
                  </a:moveTo>
                  <a:lnTo>
                    <a:pt x="367989" y="547299"/>
                  </a:lnTo>
                  <a:cubicBezTo>
                    <a:pt x="310660" y="547299"/>
                    <a:pt x="286818" y="528636"/>
                    <a:pt x="263780" y="510598"/>
                  </a:cubicBezTo>
                  <a:lnTo>
                    <a:pt x="263780" y="510598"/>
                  </a:lnTo>
                  <a:cubicBezTo>
                    <a:pt x="246992" y="497472"/>
                    <a:pt x="229668" y="483809"/>
                    <a:pt x="202165" y="483809"/>
                  </a:cubicBezTo>
                  <a:lnTo>
                    <a:pt x="166446" y="483809"/>
                  </a:lnTo>
                  <a:lnTo>
                    <a:pt x="166446" y="253513"/>
                  </a:lnTo>
                  <a:lnTo>
                    <a:pt x="187520" y="253513"/>
                  </a:lnTo>
                  <a:cubicBezTo>
                    <a:pt x="199423" y="253575"/>
                    <a:pt x="211121" y="250495"/>
                    <a:pt x="221453" y="244583"/>
                  </a:cubicBezTo>
                  <a:cubicBezTo>
                    <a:pt x="261726" y="220830"/>
                    <a:pt x="355398" y="154661"/>
                    <a:pt x="355398" y="52684"/>
                  </a:cubicBezTo>
                  <a:cubicBezTo>
                    <a:pt x="355398" y="32762"/>
                    <a:pt x="371552" y="16608"/>
                    <a:pt x="391474" y="16608"/>
                  </a:cubicBezTo>
                  <a:cubicBezTo>
                    <a:pt x="411396" y="16608"/>
                    <a:pt x="427550" y="32762"/>
                    <a:pt x="427550" y="52684"/>
                  </a:cubicBezTo>
                  <a:lnTo>
                    <a:pt x="427550" y="54649"/>
                  </a:lnTo>
                  <a:cubicBezTo>
                    <a:pt x="427550" y="132069"/>
                    <a:pt x="415227" y="166716"/>
                    <a:pt x="408709" y="185290"/>
                  </a:cubicBezTo>
                  <a:cubicBezTo>
                    <a:pt x="406253" y="190987"/>
                    <a:pt x="404601" y="196997"/>
                    <a:pt x="403797" y="203149"/>
                  </a:cubicBezTo>
                  <a:lnTo>
                    <a:pt x="403797" y="204310"/>
                  </a:lnTo>
                  <a:cubicBezTo>
                    <a:pt x="404074" y="208221"/>
                    <a:pt x="405003" y="212052"/>
                    <a:pt x="406565" y="215651"/>
                  </a:cubicBezTo>
                  <a:lnTo>
                    <a:pt x="409334" y="221902"/>
                  </a:lnTo>
                  <a:lnTo>
                    <a:pt x="391474" y="221902"/>
                  </a:lnTo>
                  <a:cubicBezTo>
                    <a:pt x="368016" y="223196"/>
                    <a:pt x="349933" y="243074"/>
                    <a:pt x="350844" y="266550"/>
                  </a:cubicBezTo>
                  <a:cubicBezTo>
                    <a:pt x="350799" y="277578"/>
                    <a:pt x="354586" y="288276"/>
                    <a:pt x="361560" y="296822"/>
                  </a:cubicBezTo>
                  <a:lnTo>
                    <a:pt x="365935" y="302090"/>
                  </a:lnTo>
                  <a:lnTo>
                    <a:pt x="359327" y="303965"/>
                  </a:lnTo>
                  <a:cubicBezTo>
                    <a:pt x="340655" y="310136"/>
                    <a:pt x="328216" y="327790"/>
                    <a:pt x="328698" y="347453"/>
                  </a:cubicBezTo>
                  <a:cubicBezTo>
                    <a:pt x="327788" y="370965"/>
                    <a:pt x="345924" y="390851"/>
                    <a:pt x="369418" y="392102"/>
                  </a:cubicBezTo>
                  <a:lnTo>
                    <a:pt x="383973" y="392102"/>
                  </a:lnTo>
                  <a:lnTo>
                    <a:pt x="377722" y="399424"/>
                  </a:lnTo>
                  <a:cubicBezTo>
                    <a:pt x="370606" y="408005"/>
                    <a:pt x="366748" y="418819"/>
                    <a:pt x="366828" y="429963"/>
                  </a:cubicBezTo>
                  <a:cubicBezTo>
                    <a:pt x="366096" y="450037"/>
                    <a:pt x="379071" y="468057"/>
                    <a:pt x="398350" y="473719"/>
                  </a:cubicBezTo>
                  <a:lnTo>
                    <a:pt x="405494" y="475594"/>
                  </a:lnTo>
                  <a:lnTo>
                    <a:pt x="400493" y="481041"/>
                  </a:lnTo>
                  <a:cubicBezTo>
                    <a:pt x="386054" y="497472"/>
                    <a:pt x="384518" y="521573"/>
                    <a:pt x="396743" y="539709"/>
                  </a:cubicBezTo>
                  <a:close/>
                  <a:moveTo>
                    <a:pt x="174929" y="475058"/>
                  </a:moveTo>
                  <a:lnTo>
                    <a:pt x="201718" y="475058"/>
                  </a:lnTo>
                  <a:cubicBezTo>
                    <a:pt x="232258" y="475058"/>
                    <a:pt x="250832" y="489524"/>
                    <a:pt x="268870" y="503544"/>
                  </a:cubicBezTo>
                  <a:lnTo>
                    <a:pt x="268870" y="503544"/>
                  </a:lnTo>
                  <a:cubicBezTo>
                    <a:pt x="290747" y="520689"/>
                    <a:pt x="313518" y="538370"/>
                    <a:pt x="367632" y="538370"/>
                  </a:cubicBezTo>
                  <a:lnTo>
                    <a:pt x="385045" y="538370"/>
                  </a:lnTo>
                  <a:cubicBezTo>
                    <a:pt x="376062" y="519796"/>
                    <a:pt x="377767" y="497829"/>
                    <a:pt x="389510" y="480863"/>
                  </a:cubicBezTo>
                  <a:cubicBezTo>
                    <a:pt x="369695" y="472093"/>
                    <a:pt x="357113" y="452252"/>
                    <a:pt x="357631" y="430588"/>
                  </a:cubicBezTo>
                  <a:cubicBezTo>
                    <a:pt x="357720" y="420203"/>
                    <a:pt x="360649" y="410041"/>
                    <a:pt x="366114" y="401210"/>
                  </a:cubicBezTo>
                  <a:cubicBezTo>
                    <a:pt x="339360" y="397772"/>
                    <a:pt x="319572" y="374590"/>
                    <a:pt x="320394" y="347632"/>
                  </a:cubicBezTo>
                  <a:cubicBezTo>
                    <a:pt x="319912" y="326245"/>
                    <a:pt x="332199" y="306626"/>
                    <a:pt x="351648" y="297715"/>
                  </a:cubicBezTo>
                  <a:cubicBezTo>
                    <a:pt x="345754" y="288454"/>
                    <a:pt x="342656" y="277703"/>
                    <a:pt x="342718" y="266729"/>
                  </a:cubicBezTo>
                  <a:cubicBezTo>
                    <a:pt x="341807" y="238323"/>
                    <a:pt x="363890" y="214454"/>
                    <a:pt x="392278" y="213151"/>
                  </a:cubicBezTo>
                  <a:lnTo>
                    <a:pt x="396832" y="213151"/>
                  </a:lnTo>
                  <a:cubicBezTo>
                    <a:pt x="396118" y="210400"/>
                    <a:pt x="395671" y="207587"/>
                    <a:pt x="395492" y="204757"/>
                  </a:cubicBezTo>
                  <a:lnTo>
                    <a:pt x="395492" y="202792"/>
                  </a:lnTo>
                  <a:cubicBezTo>
                    <a:pt x="396332" y="195738"/>
                    <a:pt x="398136" y="188826"/>
                    <a:pt x="400850" y="182254"/>
                  </a:cubicBezTo>
                  <a:cubicBezTo>
                    <a:pt x="407280" y="164394"/>
                    <a:pt x="418710" y="130372"/>
                    <a:pt x="419245" y="54470"/>
                  </a:cubicBezTo>
                  <a:lnTo>
                    <a:pt x="419245" y="52506"/>
                  </a:lnTo>
                  <a:cubicBezTo>
                    <a:pt x="419245" y="37512"/>
                    <a:pt x="407092" y="25359"/>
                    <a:pt x="392099" y="25359"/>
                  </a:cubicBezTo>
                  <a:cubicBezTo>
                    <a:pt x="377106" y="25359"/>
                    <a:pt x="364953" y="37512"/>
                    <a:pt x="364953" y="52506"/>
                  </a:cubicBezTo>
                  <a:cubicBezTo>
                    <a:pt x="364953" y="159037"/>
                    <a:pt x="268244" y="227527"/>
                    <a:pt x="226721" y="252084"/>
                  </a:cubicBezTo>
                  <a:cubicBezTo>
                    <a:pt x="214925" y="259022"/>
                    <a:pt x="201477" y="262665"/>
                    <a:pt x="187788" y="262621"/>
                  </a:cubicBezTo>
                  <a:lnTo>
                    <a:pt x="175286" y="262621"/>
                  </a:lnTo>
                  <a:close/>
                  <a:moveTo>
                    <a:pt x="139210" y="523547"/>
                  </a:moveTo>
                  <a:lnTo>
                    <a:pt x="15802" y="523547"/>
                  </a:lnTo>
                  <a:lnTo>
                    <a:pt x="15802" y="213686"/>
                  </a:lnTo>
                  <a:lnTo>
                    <a:pt x="138853" y="213686"/>
                  </a:lnTo>
                  <a:cubicBezTo>
                    <a:pt x="150006" y="213784"/>
                    <a:pt x="159026" y="222803"/>
                    <a:pt x="159124" y="233957"/>
                  </a:cubicBezTo>
                  <a:lnTo>
                    <a:pt x="159124" y="503008"/>
                  </a:lnTo>
                  <a:cubicBezTo>
                    <a:pt x="159177" y="514269"/>
                    <a:pt x="150114" y="523448"/>
                    <a:pt x="138853" y="523547"/>
                  </a:cubicBezTo>
                  <a:close/>
                  <a:moveTo>
                    <a:pt x="25089" y="514617"/>
                  </a:moveTo>
                  <a:lnTo>
                    <a:pt x="139210" y="514617"/>
                  </a:lnTo>
                  <a:cubicBezTo>
                    <a:pt x="145470" y="514617"/>
                    <a:pt x="150551" y="509536"/>
                    <a:pt x="150551" y="503276"/>
                  </a:cubicBezTo>
                  <a:lnTo>
                    <a:pt x="150551" y="234314"/>
                  </a:lnTo>
                  <a:cubicBezTo>
                    <a:pt x="150507" y="228054"/>
                    <a:pt x="145470" y="222982"/>
                    <a:pt x="139210" y="222884"/>
                  </a:cubicBezTo>
                  <a:lnTo>
                    <a:pt x="24732" y="222884"/>
                  </a:lnTo>
                  <a:close/>
                  <a:moveTo>
                    <a:pt x="531134" y="466664"/>
                  </a:moveTo>
                  <a:lnTo>
                    <a:pt x="407905" y="466664"/>
                  </a:lnTo>
                  <a:cubicBezTo>
                    <a:pt x="388009" y="466664"/>
                    <a:pt x="371874" y="450528"/>
                    <a:pt x="371874" y="430633"/>
                  </a:cubicBezTo>
                  <a:cubicBezTo>
                    <a:pt x="371874" y="410738"/>
                    <a:pt x="388009" y="394602"/>
                    <a:pt x="407905" y="394602"/>
                  </a:cubicBezTo>
                  <a:lnTo>
                    <a:pt x="531134" y="394602"/>
                  </a:lnTo>
                  <a:cubicBezTo>
                    <a:pt x="551030" y="394602"/>
                    <a:pt x="567166" y="410738"/>
                    <a:pt x="567166" y="430633"/>
                  </a:cubicBezTo>
                  <a:cubicBezTo>
                    <a:pt x="567166" y="450528"/>
                    <a:pt x="551030" y="466664"/>
                    <a:pt x="531134" y="466664"/>
                  </a:cubicBezTo>
                  <a:close/>
                  <a:moveTo>
                    <a:pt x="407905" y="403532"/>
                  </a:moveTo>
                  <a:cubicBezTo>
                    <a:pt x="392939" y="405023"/>
                    <a:pt x="382009" y="418364"/>
                    <a:pt x="383500" y="433330"/>
                  </a:cubicBezTo>
                  <a:cubicBezTo>
                    <a:pt x="384786" y="446242"/>
                    <a:pt x="394992" y="456449"/>
                    <a:pt x="407905" y="457735"/>
                  </a:cubicBezTo>
                  <a:lnTo>
                    <a:pt x="531134" y="457735"/>
                  </a:lnTo>
                  <a:cubicBezTo>
                    <a:pt x="546101" y="456243"/>
                    <a:pt x="557031" y="442902"/>
                    <a:pt x="555539" y="427936"/>
                  </a:cubicBezTo>
                  <a:cubicBezTo>
                    <a:pt x="554253" y="415024"/>
                    <a:pt x="544047" y="404817"/>
                    <a:pt x="531134" y="403532"/>
                  </a:cubicBezTo>
                  <a:close/>
                  <a:moveTo>
                    <a:pt x="553637" y="383797"/>
                  </a:moveTo>
                  <a:lnTo>
                    <a:pt x="369686" y="383797"/>
                  </a:lnTo>
                  <a:cubicBezTo>
                    <a:pt x="349790" y="383797"/>
                    <a:pt x="333654" y="367661"/>
                    <a:pt x="333654" y="347766"/>
                  </a:cubicBezTo>
                  <a:cubicBezTo>
                    <a:pt x="333654" y="327870"/>
                    <a:pt x="349790" y="311734"/>
                    <a:pt x="369686" y="311734"/>
                  </a:cubicBezTo>
                  <a:lnTo>
                    <a:pt x="553637" y="311734"/>
                  </a:lnTo>
                  <a:cubicBezTo>
                    <a:pt x="573533" y="311734"/>
                    <a:pt x="589669" y="327870"/>
                    <a:pt x="589669" y="347766"/>
                  </a:cubicBezTo>
                  <a:cubicBezTo>
                    <a:pt x="589669" y="367661"/>
                    <a:pt x="573533" y="383797"/>
                    <a:pt x="553637" y="383797"/>
                  </a:cubicBezTo>
                  <a:close/>
                  <a:moveTo>
                    <a:pt x="369864" y="320843"/>
                  </a:moveTo>
                  <a:cubicBezTo>
                    <a:pt x="354898" y="322334"/>
                    <a:pt x="343968" y="335675"/>
                    <a:pt x="345459" y="350641"/>
                  </a:cubicBezTo>
                  <a:cubicBezTo>
                    <a:pt x="346745" y="363553"/>
                    <a:pt x="356952" y="373760"/>
                    <a:pt x="369864" y="375046"/>
                  </a:cubicBezTo>
                  <a:lnTo>
                    <a:pt x="553637" y="375046"/>
                  </a:lnTo>
                  <a:cubicBezTo>
                    <a:pt x="568603" y="373555"/>
                    <a:pt x="579533" y="360213"/>
                    <a:pt x="578042" y="345247"/>
                  </a:cubicBezTo>
                  <a:cubicBezTo>
                    <a:pt x="576756" y="332335"/>
                    <a:pt x="566550" y="322129"/>
                    <a:pt x="553637" y="320843"/>
                  </a:cubicBezTo>
                  <a:close/>
                  <a:moveTo>
                    <a:pt x="562031" y="302983"/>
                  </a:moveTo>
                  <a:lnTo>
                    <a:pt x="391921" y="302983"/>
                  </a:lnTo>
                  <a:cubicBezTo>
                    <a:pt x="372025" y="302983"/>
                    <a:pt x="355889" y="286847"/>
                    <a:pt x="355889" y="266952"/>
                  </a:cubicBezTo>
                  <a:cubicBezTo>
                    <a:pt x="355889" y="247057"/>
                    <a:pt x="372025" y="230920"/>
                    <a:pt x="391921" y="230920"/>
                  </a:cubicBezTo>
                  <a:lnTo>
                    <a:pt x="562031" y="230920"/>
                  </a:lnTo>
                  <a:cubicBezTo>
                    <a:pt x="581927" y="230920"/>
                    <a:pt x="598063" y="247057"/>
                    <a:pt x="598063" y="266952"/>
                  </a:cubicBezTo>
                  <a:cubicBezTo>
                    <a:pt x="598063" y="286847"/>
                    <a:pt x="581927" y="302983"/>
                    <a:pt x="562031" y="302983"/>
                  </a:cubicBezTo>
                  <a:close/>
                  <a:moveTo>
                    <a:pt x="391921" y="239850"/>
                  </a:moveTo>
                  <a:cubicBezTo>
                    <a:pt x="376955" y="241341"/>
                    <a:pt x="366025" y="254682"/>
                    <a:pt x="367516" y="269649"/>
                  </a:cubicBezTo>
                  <a:cubicBezTo>
                    <a:pt x="368802" y="282561"/>
                    <a:pt x="379008" y="292767"/>
                    <a:pt x="391921" y="294053"/>
                  </a:cubicBezTo>
                  <a:lnTo>
                    <a:pt x="562031" y="294053"/>
                  </a:lnTo>
                  <a:cubicBezTo>
                    <a:pt x="576997" y="292562"/>
                    <a:pt x="587927" y="279221"/>
                    <a:pt x="586436" y="264255"/>
                  </a:cubicBezTo>
                  <a:cubicBezTo>
                    <a:pt x="585150" y="251343"/>
                    <a:pt x="574944" y="241136"/>
                    <a:pt x="562031" y="239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458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1"/>
          <p:cNvSpPr/>
          <p:nvPr/>
        </p:nvSpPr>
        <p:spPr>
          <a:xfrm rot="10800000">
            <a:off x="12" y="0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11"/>
          <p:cNvSpPr/>
          <p:nvPr/>
        </p:nvSpPr>
        <p:spPr>
          <a:xfrm rot="10800000">
            <a:off x="9450584" y="2834997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7" name="Google Shape;837;p11"/>
          <p:cNvGrpSpPr/>
          <p:nvPr/>
        </p:nvGrpSpPr>
        <p:grpSpPr>
          <a:xfrm rot="10800000">
            <a:off x="266643" y="5249942"/>
            <a:ext cx="439339" cy="1365706"/>
            <a:chOff x="11509980" y="242351"/>
            <a:chExt cx="439339" cy="1365706"/>
          </a:xfrm>
        </p:grpSpPr>
        <p:sp>
          <p:nvSpPr>
            <p:cNvPr id="838" name="Google Shape;838;p11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1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1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10800000">
            <a:off x="11519299" y="287536"/>
            <a:ext cx="439340" cy="1365706"/>
            <a:chOff x="257323" y="5204757"/>
            <a:chExt cx="439340" cy="1365706"/>
          </a:xfrm>
        </p:grpSpPr>
        <p:sp>
          <p:nvSpPr>
            <p:cNvPr id="863" name="Google Shape;863;p11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11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11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7" name="Google Shape;887;p11"/>
          <p:cNvSpPr/>
          <p:nvPr/>
        </p:nvSpPr>
        <p:spPr>
          <a:xfrm rot="10800000">
            <a:off x="11158718" y="6547106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1"/>
          <p:cNvSpPr/>
          <p:nvPr/>
        </p:nvSpPr>
        <p:spPr>
          <a:xfrm rot="10800000">
            <a:off x="11158718" y="6334937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11"/>
          <p:cNvSpPr/>
          <p:nvPr/>
        </p:nvSpPr>
        <p:spPr>
          <a:xfrm rot="10800000">
            <a:off x="472807" y="717537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11"/>
          <p:cNvSpPr/>
          <p:nvPr/>
        </p:nvSpPr>
        <p:spPr>
          <a:xfrm rot="10800000">
            <a:off x="472807" y="5050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11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892" name="Google Shape;892;p11"/>
          <p:cNvGrpSpPr/>
          <p:nvPr/>
        </p:nvGrpSpPr>
        <p:grpSpPr>
          <a:xfrm>
            <a:off x="454298" y="1272779"/>
            <a:ext cx="5502367" cy="2469239"/>
            <a:chOff x="6224098" y="1766854"/>
            <a:chExt cx="5502367" cy="2469239"/>
          </a:xfrm>
        </p:grpSpPr>
        <p:sp>
          <p:nvSpPr>
            <p:cNvPr id="893" name="Google Shape;893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0" name="Google Shape;900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2" name="Google Shape;902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03" name="Google Shape;903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07" name="Google Shape;907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8" name="Google Shape;908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909" name="Google Shape;909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0" name="Google Shape;910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1" name="Google Shape;911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2" name="Google Shape;912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913" name="Google Shape;913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Google Shape;915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6" name="Google Shape;916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917" name="Google Shape;917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8" name="Google Shape;918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9" name="Google Shape;919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920" name="Google Shape;920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1" name="Google Shape;921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22" name="Google Shape;922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3" name="Google Shape;923;p11"/>
          <p:cNvGrpSpPr/>
          <p:nvPr/>
        </p:nvGrpSpPr>
        <p:grpSpPr>
          <a:xfrm>
            <a:off x="6235323" y="1272779"/>
            <a:ext cx="5502367" cy="2469239"/>
            <a:chOff x="6224098" y="1766854"/>
            <a:chExt cx="5502367" cy="2469239"/>
          </a:xfrm>
        </p:grpSpPr>
        <p:sp>
          <p:nvSpPr>
            <p:cNvPr id="924" name="Google Shape;924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1" name="Google Shape;931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32" name="Google Shape;932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33" name="Google Shape;933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34" name="Google Shape;934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Google Shape;935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6" name="Google Shape;936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38" name="Google Shape;938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39" name="Google Shape;939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940" name="Google Shape;940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3" name="Google Shape;943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944" name="Google Shape;944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7" name="Google Shape;947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948" name="Google Shape;948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Google Shape;949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0" name="Google Shape;950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951" name="Google Shape;951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Google Shape;952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53" name="Google Shape;953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54" name="Google Shape;954;p11"/>
          <p:cNvGrpSpPr/>
          <p:nvPr/>
        </p:nvGrpSpPr>
        <p:grpSpPr>
          <a:xfrm>
            <a:off x="454298" y="3931554"/>
            <a:ext cx="5502367" cy="2469239"/>
            <a:chOff x="6224098" y="1766854"/>
            <a:chExt cx="5502367" cy="2469239"/>
          </a:xfrm>
        </p:grpSpPr>
        <p:sp>
          <p:nvSpPr>
            <p:cNvPr id="955" name="Google Shape;955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2" name="Google Shape;962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63" name="Google Shape;963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64" name="Google Shape;964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65" name="Google Shape;965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6" name="Google Shape;966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7" name="Google Shape;967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8" name="Google Shape;968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69" name="Google Shape;969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70" name="Google Shape;970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971" name="Google Shape;971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2" name="Google Shape;972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3" name="Google Shape;973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4" name="Google Shape;974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975" name="Google Shape;975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8" name="Google Shape;978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979" name="Google Shape;979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0" name="Google Shape;980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1" name="Google Shape;981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982" name="Google Shape;982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84" name="Google Shape;984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85" name="Google Shape;985;p11"/>
          <p:cNvGrpSpPr/>
          <p:nvPr/>
        </p:nvGrpSpPr>
        <p:grpSpPr>
          <a:xfrm>
            <a:off x="6235323" y="3931554"/>
            <a:ext cx="5502367" cy="2469239"/>
            <a:chOff x="6224098" y="1766854"/>
            <a:chExt cx="5502367" cy="2469239"/>
          </a:xfrm>
        </p:grpSpPr>
        <p:sp>
          <p:nvSpPr>
            <p:cNvPr id="986" name="Google Shape;986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3" name="Google Shape;993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94" name="Google Shape;994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95" name="Google Shape;995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96" name="Google Shape;996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7" name="Google Shape;997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8" name="Google Shape;998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9" name="Google Shape;999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00" name="Google Shape;1000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01" name="Google Shape;1001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1002" name="Google Shape;1002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3" name="Google Shape;1003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4" name="Google Shape;1004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05" name="Google Shape;1005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1006" name="Google Shape;1006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7" name="Google Shape;1007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8" name="Google Shape;1008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09" name="Google Shape;1009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1010" name="Google Shape;1010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1" name="Google Shape;1011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12" name="Google Shape;1012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1013" name="Google Shape;1013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4" name="Google Shape;1014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15" name="Google Shape;1015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16" name="Google Shape;1016;p11"/>
          <p:cNvSpPr txBox="1">
            <a:spLocks noGrp="1"/>
          </p:cNvSpPr>
          <p:nvPr>
            <p:ph type="subTitle" idx="1"/>
          </p:nvPr>
        </p:nvSpPr>
        <p:spPr>
          <a:xfrm>
            <a:off x="701604" y="1942400"/>
            <a:ext cx="5029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2"/>
          </p:nvPr>
        </p:nvSpPr>
        <p:spPr>
          <a:xfrm>
            <a:off x="701600" y="2380350"/>
            <a:ext cx="50295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8" name="Google Shape;1018;p11"/>
          <p:cNvSpPr txBox="1">
            <a:spLocks noGrp="1"/>
          </p:cNvSpPr>
          <p:nvPr>
            <p:ph type="subTitle" idx="3"/>
          </p:nvPr>
        </p:nvSpPr>
        <p:spPr>
          <a:xfrm>
            <a:off x="712804" y="4477875"/>
            <a:ext cx="5018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9" name="Google Shape;1019;p11"/>
          <p:cNvSpPr txBox="1">
            <a:spLocks noGrp="1"/>
          </p:cNvSpPr>
          <p:nvPr>
            <p:ph type="body" idx="4"/>
          </p:nvPr>
        </p:nvSpPr>
        <p:spPr>
          <a:xfrm>
            <a:off x="712800" y="4904396"/>
            <a:ext cx="5018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20" name="Google Shape;1020;p11"/>
          <p:cNvSpPr txBox="1">
            <a:spLocks noGrp="1"/>
          </p:cNvSpPr>
          <p:nvPr>
            <p:ph type="subTitle" idx="5"/>
          </p:nvPr>
        </p:nvSpPr>
        <p:spPr>
          <a:xfrm>
            <a:off x="6471717" y="1942400"/>
            <a:ext cx="5029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21" name="Google Shape;1021;p11"/>
          <p:cNvSpPr txBox="1">
            <a:spLocks noGrp="1"/>
          </p:cNvSpPr>
          <p:nvPr>
            <p:ph type="body" idx="6"/>
          </p:nvPr>
        </p:nvSpPr>
        <p:spPr>
          <a:xfrm>
            <a:off x="6471713" y="2380350"/>
            <a:ext cx="50295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22" name="Google Shape;1022;p11"/>
          <p:cNvSpPr txBox="1">
            <a:spLocks noGrp="1"/>
          </p:cNvSpPr>
          <p:nvPr>
            <p:ph type="subTitle" idx="7"/>
          </p:nvPr>
        </p:nvSpPr>
        <p:spPr>
          <a:xfrm>
            <a:off x="6482917" y="4477875"/>
            <a:ext cx="5018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23" name="Google Shape;1023;p11"/>
          <p:cNvSpPr txBox="1">
            <a:spLocks noGrp="1"/>
          </p:cNvSpPr>
          <p:nvPr>
            <p:ph type="body" idx="8"/>
          </p:nvPr>
        </p:nvSpPr>
        <p:spPr>
          <a:xfrm>
            <a:off x="6482913" y="4904396"/>
            <a:ext cx="5018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46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5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0" name="Google Shape;1180;p15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181" name="Google Shape;1181;p15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5" name="Google Shape;1205;p15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1206" name="Google Shape;1206;p15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5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15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15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5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15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15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5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15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15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5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15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15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5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15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15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5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5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0" name="Google Shape;1230;p15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1" name="Google Shape;1231;p15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p15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p15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15"/>
          <p:cNvSpPr txBox="1">
            <a:spLocks noGrp="1"/>
          </p:cNvSpPr>
          <p:nvPr>
            <p:ph type="title" hasCustomPrompt="1"/>
          </p:nvPr>
        </p:nvSpPr>
        <p:spPr>
          <a:xfrm>
            <a:off x="715025" y="2530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5" name="Google Shape;1235;p15"/>
          <p:cNvSpPr txBox="1">
            <a:spLocks noGrp="1"/>
          </p:cNvSpPr>
          <p:nvPr>
            <p:ph type="title" idx="2"/>
          </p:nvPr>
        </p:nvSpPr>
        <p:spPr>
          <a:xfrm>
            <a:off x="715025" y="5933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236" name="Google Shape;1236;p15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9877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7" name="Google Shape;1237;p15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530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8" name="Google Shape;1238;p15"/>
          <p:cNvSpPr txBox="1">
            <a:spLocks noGrp="1"/>
          </p:cNvSpPr>
          <p:nvPr>
            <p:ph type="body" idx="1"/>
          </p:nvPr>
        </p:nvSpPr>
        <p:spPr>
          <a:xfrm>
            <a:off x="8481446" y="37721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239" name="Google Shape;1239;p15"/>
          <p:cNvSpPr txBox="1">
            <a:spLocks noGrp="1"/>
          </p:cNvSpPr>
          <p:nvPr>
            <p:ph type="body" idx="5"/>
          </p:nvPr>
        </p:nvSpPr>
        <p:spPr>
          <a:xfrm>
            <a:off x="4516345" y="42181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240" name="Google Shape;1240;p15"/>
          <p:cNvSpPr txBox="1">
            <a:spLocks noGrp="1"/>
          </p:cNvSpPr>
          <p:nvPr>
            <p:ph type="body" idx="6"/>
          </p:nvPr>
        </p:nvSpPr>
        <p:spPr>
          <a:xfrm>
            <a:off x="715025" y="37609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560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16"/>
          <p:cNvSpPr/>
          <p:nvPr/>
        </p:nvSpPr>
        <p:spPr>
          <a:xfrm flipH="1">
            <a:off x="9450584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16"/>
          <p:cNvSpPr/>
          <p:nvPr/>
        </p:nvSpPr>
        <p:spPr>
          <a:xfrm flipH="1">
            <a:off x="23962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999791" y="812137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874575" y="641913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46" name="Google Shape;1246;p16"/>
          <p:cNvGrpSpPr/>
          <p:nvPr/>
        </p:nvGrpSpPr>
        <p:grpSpPr>
          <a:xfrm flipH="1">
            <a:off x="266643" y="242351"/>
            <a:ext cx="439339" cy="1365706"/>
            <a:chOff x="11509980" y="242351"/>
            <a:chExt cx="439339" cy="1365706"/>
          </a:xfrm>
        </p:grpSpPr>
        <p:sp>
          <p:nvSpPr>
            <p:cNvPr id="1247" name="Google Shape;1247;p16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1" name="Google Shape;1271;p16"/>
          <p:cNvGrpSpPr/>
          <p:nvPr/>
        </p:nvGrpSpPr>
        <p:grpSpPr>
          <a:xfrm flipH="1">
            <a:off x="11519299" y="5204757"/>
            <a:ext cx="439340" cy="1365706"/>
            <a:chOff x="257323" y="5204757"/>
            <a:chExt cx="439340" cy="1365706"/>
          </a:xfrm>
        </p:grpSpPr>
        <p:sp>
          <p:nvSpPr>
            <p:cNvPr id="1272" name="Google Shape;1272;p16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16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16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6" name="Google Shape;1296;p16"/>
          <p:cNvSpPr/>
          <p:nvPr/>
        </p:nvSpPr>
        <p:spPr>
          <a:xfrm rot="-5400000">
            <a:off x="11417058" y="561644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16"/>
          <p:cNvSpPr/>
          <p:nvPr/>
        </p:nvSpPr>
        <p:spPr>
          <a:xfrm rot="-5400000">
            <a:off x="11629406" y="561822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16"/>
          <p:cNvSpPr/>
          <p:nvPr/>
        </p:nvSpPr>
        <p:spPr>
          <a:xfrm rot="5400000" flipH="1">
            <a:off x="198071" y="6153448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p16"/>
          <p:cNvSpPr/>
          <p:nvPr/>
        </p:nvSpPr>
        <p:spPr>
          <a:xfrm rot="5400000" flipH="1">
            <a:off x="-14456" y="6153447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16"/>
          <p:cNvSpPr txBox="1">
            <a:spLocks noGrp="1"/>
          </p:cNvSpPr>
          <p:nvPr>
            <p:ph type="subTitle" idx="1"/>
          </p:nvPr>
        </p:nvSpPr>
        <p:spPr>
          <a:xfrm>
            <a:off x="1159575" y="2468397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1" name="Google Shape;1301;p16"/>
          <p:cNvSpPr txBox="1">
            <a:spLocks noGrp="1"/>
          </p:cNvSpPr>
          <p:nvPr>
            <p:ph type="subTitle" idx="2"/>
          </p:nvPr>
        </p:nvSpPr>
        <p:spPr>
          <a:xfrm>
            <a:off x="1159575" y="4325124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2" name="Google Shape;1302;p16"/>
          <p:cNvSpPr txBox="1">
            <a:spLocks noGrp="1"/>
          </p:cNvSpPr>
          <p:nvPr>
            <p:ph type="subTitle" idx="3"/>
          </p:nvPr>
        </p:nvSpPr>
        <p:spPr>
          <a:xfrm>
            <a:off x="8091476" y="2477777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3" name="Google Shape;1303;p16"/>
          <p:cNvSpPr txBox="1">
            <a:spLocks noGrp="1"/>
          </p:cNvSpPr>
          <p:nvPr>
            <p:ph type="subTitle" idx="4"/>
          </p:nvPr>
        </p:nvSpPr>
        <p:spPr>
          <a:xfrm>
            <a:off x="4644249" y="2485747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4" name="Google Shape;1304;p16"/>
          <p:cNvSpPr txBox="1">
            <a:spLocks noGrp="1"/>
          </p:cNvSpPr>
          <p:nvPr>
            <p:ph type="subTitle" idx="5"/>
          </p:nvPr>
        </p:nvSpPr>
        <p:spPr>
          <a:xfrm>
            <a:off x="4644249" y="4325124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5" name="Google Shape;1305;p16"/>
          <p:cNvSpPr txBox="1">
            <a:spLocks noGrp="1"/>
          </p:cNvSpPr>
          <p:nvPr>
            <p:ph type="subTitle" idx="6"/>
          </p:nvPr>
        </p:nvSpPr>
        <p:spPr>
          <a:xfrm>
            <a:off x="8091476" y="4306579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6" name="Google Shape;1306;p16"/>
          <p:cNvSpPr txBox="1">
            <a:spLocks noGrp="1"/>
          </p:cNvSpPr>
          <p:nvPr>
            <p:ph type="title"/>
          </p:nvPr>
        </p:nvSpPr>
        <p:spPr>
          <a:xfrm>
            <a:off x="1159575" y="1202970"/>
            <a:ext cx="9873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07" name="Google Shape;1307;p16"/>
          <p:cNvSpPr txBox="1">
            <a:spLocks noGrp="1"/>
          </p:cNvSpPr>
          <p:nvPr>
            <p:ph type="body" idx="7"/>
          </p:nvPr>
        </p:nvSpPr>
        <p:spPr>
          <a:xfrm>
            <a:off x="4644249" y="2894597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08" name="Google Shape;1308;p16"/>
          <p:cNvSpPr txBox="1">
            <a:spLocks noGrp="1"/>
          </p:cNvSpPr>
          <p:nvPr>
            <p:ph type="body" idx="8"/>
          </p:nvPr>
        </p:nvSpPr>
        <p:spPr>
          <a:xfrm>
            <a:off x="8091476" y="4723400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09" name="Google Shape;1309;p16"/>
          <p:cNvSpPr txBox="1">
            <a:spLocks noGrp="1"/>
          </p:cNvSpPr>
          <p:nvPr>
            <p:ph type="body" idx="9"/>
          </p:nvPr>
        </p:nvSpPr>
        <p:spPr>
          <a:xfrm>
            <a:off x="4644249" y="4723400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0" name="Google Shape;1310;p16"/>
          <p:cNvSpPr txBox="1">
            <a:spLocks noGrp="1"/>
          </p:cNvSpPr>
          <p:nvPr>
            <p:ph type="body" idx="13"/>
          </p:nvPr>
        </p:nvSpPr>
        <p:spPr>
          <a:xfrm>
            <a:off x="1159575" y="2894597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1" name="Google Shape;1311;p16"/>
          <p:cNvSpPr txBox="1">
            <a:spLocks noGrp="1"/>
          </p:cNvSpPr>
          <p:nvPr>
            <p:ph type="body" idx="14"/>
          </p:nvPr>
        </p:nvSpPr>
        <p:spPr>
          <a:xfrm>
            <a:off x="8091476" y="2894597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2" name="Google Shape;1312;p16"/>
          <p:cNvSpPr txBox="1">
            <a:spLocks noGrp="1"/>
          </p:cNvSpPr>
          <p:nvPr>
            <p:ph type="body" idx="15"/>
          </p:nvPr>
        </p:nvSpPr>
        <p:spPr>
          <a:xfrm>
            <a:off x="1159575" y="4723400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13" name="Google Shape;1313;p16"/>
          <p:cNvGrpSpPr/>
          <p:nvPr/>
        </p:nvGrpSpPr>
        <p:grpSpPr>
          <a:xfrm flipH="1">
            <a:off x="10801074" y="809458"/>
            <a:ext cx="231496" cy="231477"/>
            <a:chOff x="2205238" y="-492150"/>
            <a:chExt cx="196200" cy="196200"/>
          </a:xfrm>
        </p:grpSpPr>
        <p:sp>
          <p:nvSpPr>
            <p:cNvPr id="1314" name="Google Shape;1314;p16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975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7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9" name="Google Shape;1319;p17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320" name="Google Shape;1320;p17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4" name="Google Shape;1344;p17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1345" name="Google Shape;1345;p17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9" name="Google Shape;1369;p17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17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17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17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17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74" name="Google Shape;1374;p17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746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8"/>
          <p:cNvSpPr/>
          <p:nvPr/>
        </p:nvSpPr>
        <p:spPr>
          <a:xfrm flipH="1">
            <a:off x="23962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p18"/>
          <p:cNvSpPr/>
          <p:nvPr/>
        </p:nvSpPr>
        <p:spPr>
          <a:xfrm flipH="1">
            <a:off x="9450584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8" name="Google Shape;1378;p18"/>
          <p:cNvGrpSpPr/>
          <p:nvPr/>
        </p:nvGrpSpPr>
        <p:grpSpPr>
          <a:xfrm flipH="1">
            <a:off x="266643" y="242351"/>
            <a:ext cx="439339" cy="1365706"/>
            <a:chOff x="11509980" y="242351"/>
            <a:chExt cx="439339" cy="1365706"/>
          </a:xfrm>
        </p:grpSpPr>
        <p:sp>
          <p:nvSpPr>
            <p:cNvPr id="1379" name="Google Shape;1379;p18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3" name="Google Shape;1403;p18"/>
          <p:cNvGrpSpPr/>
          <p:nvPr/>
        </p:nvGrpSpPr>
        <p:grpSpPr>
          <a:xfrm flipH="1">
            <a:off x="11519299" y="5204757"/>
            <a:ext cx="439340" cy="1365706"/>
            <a:chOff x="257323" y="5204757"/>
            <a:chExt cx="439340" cy="1365706"/>
          </a:xfrm>
        </p:grpSpPr>
        <p:sp>
          <p:nvSpPr>
            <p:cNvPr id="1404" name="Google Shape;1404;p18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18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18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18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8" name="Google Shape;1428;p18"/>
          <p:cNvSpPr/>
          <p:nvPr/>
        </p:nvSpPr>
        <p:spPr>
          <a:xfrm flipH="1">
            <a:off x="11158718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8"/>
          <p:cNvSpPr/>
          <p:nvPr/>
        </p:nvSpPr>
        <p:spPr>
          <a:xfrm flipH="1">
            <a:off x="11158718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8"/>
          <p:cNvSpPr/>
          <p:nvPr/>
        </p:nvSpPr>
        <p:spPr>
          <a:xfrm flipH="1">
            <a:off x="472807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18"/>
          <p:cNvSpPr/>
          <p:nvPr/>
        </p:nvSpPr>
        <p:spPr>
          <a:xfrm flipH="1">
            <a:off x="472807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18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33" name="Google Shape;1433;p18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49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9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19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7" name="Google Shape;1437;p19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438" name="Google Shape;1438;p19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19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19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19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19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19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19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19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19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19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19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2" name="Google Shape;1462;p19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1463" name="Google Shape;1463;p19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19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19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7" name="Google Shape;1487;p19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p19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p19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1021772" y="1416936"/>
            <a:ext cx="10179900" cy="44853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898625" y="1278862"/>
            <a:ext cx="10179900" cy="44853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10221476" y="880518"/>
            <a:ext cx="1086554" cy="1080666"/>
            <a:chOff x="10183531" y="1094288"/>
            <a:chExt cx="1031963" cy="1026371"/>
          </a:xfrm>
        </p:grpSpPr>
        <p:sp>
          <p:nvSpPr>
            <p:cNvPr id="1494" name="Google Shape;1494;p19"/>
            <p:cNvSpPr/>
            <p:nvPr/>
          </p:nvSpPr>
          <p:spPr>
            <a:xfrm>
              <a:off x="10202109" y="1171323"/>
              <a:ext cx="1004670" cy="949336"/>
            </a:xfrm>
            <a:custGeom>
              <a:avLst/>
              <a:gdLst/>
              <a:ahLst/>
              <a:cxnLst/>
              <a:rect l="l" t="t" r="r" b="b"/>
              <a:pathLst>
                <a:path w="1004670" h="949336" extrusionOk="0">
                  <a:moveTo>
                    <a:pt x="4014" y="812382"/>
                  </a:moveTo>
                  <a:lnTo>
                    <a:pt x="82149" y="632092"/>
                  </a:lnTo>
                  <a:cubicBezTo>
                    <a:pt x="76460" y="615750"/>
                    <a:pt x="71630" y="599114"/>
                    <a:pt x="67682" y="582264"/>
                  </a:cubicBezTo>
                  <a:cubicBezTo>
                    <a:pt x="8291" y="326964"/>
                    <a:pt x="167097" y="71843"/>
                    <a:pt x="422405" y="12452"/>
                  </a:cubicBezTo>
                  <a:cubicBezTo>
                    <a:pt x="677705" y="-46949"/>
                    <a:pt x="932817" y="111866"/>
                    <a:pt x="992217" y="367175"/>
                  </a:cubicBezTo>
                  <a:cubicBezTo>
                    <a:pt x="1051609" y="622474"/>
                    <a:pt x="892795" y="877587"/>
                    <a:pt x="637495" y="936987"/>
                  </a:cubicBezTo>
                  <a:cubicBezTo>
                    <a:pt x="502549" y="968384"/>
                    <a:pt x="360612" y="939237"/>
                    <a:pt x="248955" y="857209"/>
                  </a:cubicBezTo>
                  <a:lnTo>
                    <a:pt x="53395" y="879355"/>
                  </a:lnTo>
                  <a:cubicBezTo>
                    <a:pt x="27026" y="882310"/>
                    <a:pt x="3255" y="863335"/>
                    <a:pt x="299" y="836965"/>
                  </a:cubicBezTo>
                  <a:cubicBezTo>
                    <a:pt x="-647" y="828590"/>
                    <a:pt x="638" y="820106"/>
                    <a:pt x="4014" y="8123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10196976" y="1108231"/>
              <a:ext cx="1004868" cy="949457"/>
            </a:xfrm>
            <a:custGeom>
              <a:avLst/>
              <a:gdLst/>
              <a:ahLst/>
              <a:cxnLst/>
              <a:rect l="l" t="t" r="r" b="b"/>
              <a:pathLst>
                <a:path w="1004868" h="949457" extrusionOk="0">
                  <a:moveTo>
                    <a:pt x="3968" y="812431"/>
                  </a:moveTo>
                  <a:lnTo>
                    <a:pt x="82371" y="632141"/>
                  </a:lnTo>
                  <a:cubicBezTo>
                    <a:pt x="-4559" y="384851"/>
                    <a:pt x="125439" y="113915"/>
                    <a:pt x="372729" y="26985"/>
                  </a:cubicBezTo>
                  <a:cubicBezTo>
                    <a:pt x="620010" y="-59937"/>
                    <a:pt x="890945" y="70053"/>
                    <a:pt x="977876" y="317343"/>
                  </a:cubicBezTo>
                  <a:cubicBezTo>
                    <a:pt x="1064806" y="564632"/>
                    <a:pt x="934808" y="835568"/>
                    <a:pt x="687527" y="922499"/>
                  </a:cubicBezTo>
                  <a:cubicBezTo>
                    <a:pt x="671195" y="928231"/>
                    <a:pt x="654567" y="933080"/>
                    <a:pt x="637708" y="937000"/>
                  </a:cubicBezTo>
                  <a:cubicBezTo>
                    <a:pt x="502727" y="968594"/>
                    <a:pt x="360682" y="939411"/>
                    <a:pt x="249088" y="857169"/>
                  </a:cubicBezTo>
                  <a:lnTo>
                    <a:pt x="53528" y="879404"/>
                  </a:lnTo>
                  <a:cubicBezTo>
                    <a:pt x="27114" y="882386"/>
                    <a:pt x="3281" y="863393"/>
                    <a:pt x="298" y="836979"/>
                  </a:cubicBezTo>
                  <a:cubicBezTo>
                    <a:pt x="-640" y="828612"/>
                    <a:pt x="619" y="820155"/>
                    <a:pt x="3968" y="8124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10183531" y="1094288"/>
              <a:ext cx="1031963" cy="976661"/>
            </a:xfrm>
            <a:custGeom>
              <a:avLst/>
              <a:gdLst/>
              <a:ahLst/>
              <a:cxnLst/>
              <a:rect l="l" t="t" r="r" b="b"/>
              <a:pathLst>
                <a:path w="1031963" h="976661" extrusionOk="0">
                  <a:moveTo>
                    <a:pt x="543461" y="976660"/>
                  </a:moveTo>
                  <a:cubicBezTo>
                    <a:pt x="441350" y="976651"/>
                    <a:pt x="341810" y="944612"/>
                    <a:pt x="258871" y="885042"/>
                  </a:cubicBezTo>
                  <a:lnTo>
                    <a:pt x="68490" y="906651"/>
                  </a:lnTo>
                  <a:cubicBezTo>
                    <a:pt x="34727" y="910500"/>
                    <a:pt x="4241" y="886247"/>
                    <a:pt x="392" y="852484"/>
                  </a:cubicBezTo>
                  <a:cubicBezTo>
                    <a:pt x="-831" y="841768"/>
                    <a:pt x="795" y="830910"/>
                    <a:pt x="5089" y="821016"/>
                  </a:cubicBezTo>
                  <a:lnTo>
                    <a:pt x="81439" y="645369"/>
                  </a:lnTo>
                  <a:cubicBezTo>
                    <a:pt x="76349" y="630546"/>
                    <a:pt x="71973" y="615008"/>
                    <a:pt x="68222" y="599113"/>
                  </a:cubicBezTo>
                  <a:cubicBezTo>
                    <a:pt x="7018" y="336536"/>
                    <a:pt x="170271" y="74056"/>
                    <a:pt x="432848" y="12852"/>
                  </a:cubicBezTo>
                  <a:cubicBezTo>
                    <a:pt x="695426" y="-48352"/>
                    <a:pt x="957905" y="114901"/>
                    <a:pt x="1019109" y="377478"/>
                  </a:cubicBezTo>
                  <a:cubicBezTo>
                    <a:pt x="1080304" y="640056"/>
                    <a:pt x="917061" y="902535"/>
                    <a:pt x="654483" y="963739"/>
                  </a:cubicBezTo>
                  <a:cubicBezTo>
                    <a:pt x="618086" y="972222"/>
                    <a:pt x="580831" y="976500"/>
                    <a:pt x="543461" y="976482"/>
                  </a:cubicBezTo>
                  <a:close/>
                  <a:moveTo>
                    <a:pt x="266194" y="857270"/>
                  </a:moveTo>
                  <a:lnTo>
                    <a:pt x="270480" y="860396"/>
                  </a:lnTo>
                  <a:cubicBezTo>
                    <a:pt x="475765" y="1011290"/>
                    <a:pt x="764497" y="967204"/>
                    <a:pt x="915391" y="761919"/>
                  </a:cubicBezTo>
                  <a:cubicBezTo>
                    <a:pt x="1066285" y="556635"/>
                    <a:pt x="1022199" y="267902"/>
                    <a:pt x="816914" y="117008"/>
                  </a:cubicBezTo>
                  <a:cubicBezTo>
                    <a:pt x="611639" y="-33886"/>
                    <a:pt x="322897" y="10200"/>
                    <a:pt x="172003" y="215485"/>
                  </a:cubicBezTo>
                  <a:cubicBezTo>
                    <a:pt x="92216" y="324025"/>
                    <a:pt x="63865" y="462016"/>
                    <a:pt x="94386" y="593220"/>
                  </a:cubicBezTo>
                  <a:cubicBezTo>
                    <a:pt x="98119" y="609605"/>
                    <a:pt x="102807" y="625768"/>
                    <a:pt x="108406" y="641618"/>
                  </a:cubicBezTo>
                  <a:lnTo>
                    <a:pt x="110192" y="646530"/>
                  </a:lnTo>
                  <a:lnTo>
                    <a:pt x="29825" y="831642"/>
                  </a:lnTo>
                  <a:cubicBezTo>
                    <a:pt x="22217" y="849305"/>
                    <a:pt x="30369" y="869799"/>
                    <a:pt x="48041" y="877398"/>
                  </a:cubicBezTo>
                  <a:cubicBezTo>
                    <a:pt x="53551" y="879773"/>
                    <a:pt x="59579" y="880684"/>
                    <a:pt x="65544" y="8800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7" name="Google Shape;1497;p19"/>
            <p:cNvGrpSpPr/>
            <p:nvPr/>
          </p:nvGrpSpPr>
          <p:grpSpPr>
            <a:xfrm>
              <a:off x="10398583" y="1269526"/>
              <a:ext cx="611710" cy="567392"/>
              <a:chOff x="6658808" y="2431441"/>
              <a:chExt cx="611710" cy="567392"/>
            </a:xfrm>
          </p:grpSpPr>
          <p:sp>
            <p:nvSpPr>
              <p:cNvPr id="1498" name="Google Shape;1498;p19"/>
              <p:cNvSpPr/>
              <p:nvPr/>
            </p:nvSpPr>
            <p:spPr>
              <a:xfrm>
                <a:off x="6663273" y="2436888"/>
                <a:ext cx="602798" cy="557659"/>
              </a:xfrm>
              <a:custGeom>
                <a:avLst/>
                <a:gdLst/>
                <a:ahLst/>
                <a:cxnLst/>
                <a:rect l="l" t="t" r="r" b="b"/>
                <a:pathLst>
                  <a:path w="602798" h="557659" extrusionOk="0">
                    <a:moveTo>
                      <a:pt x="578819" y="304859"/>
                    </a:moveTo>
                    <a:cubicBezTo>
                      <a:pt x="593794" y="295706"/>
                      <a:pt x="602885" y="279373"/>
                      <a:pt x="602751" y="261817"/>
                    </a:cubicBezTo>
                    <a:cubicBezTo>
                      <a:pt x="603867" y="235743"/>
                      <a:pt x="583721" y="213651"/>
                      <a:pt x="557656" y="212347"/>
                    </a:cubicBezTo>
                    <a:lnTo>
                      <a:pt x="416299" y="212347"/>
                    </a:lnTo>
                    <a:cubicBezTo>
                      <a:pt x="413111" y="208373"/>
                      <a:pt x="411236" y="203507"/>
                      <a:pt x="410941" y="198417"/>
                    </a:cubicBezTo>
                    <a:cubicBezTo>
                      <a:pt x="411745" y="184218"/>
                      <a:pt x="434605" y="155822"/>
                      <a:pt x="434694" y="47862"/>
                    </a:cubicBezTo>
                    <a:cubicBezTo>
                      <a:pt x="434819" y="23198"/>
                      <a:pt x="416192" y="2481"/>
                      <a:pt x="391653" y="-1"/>
                    </a:cubicBezTo>
                    <a:lnTo>
                      <a:pt x="387277" y="-1"/>
                    </a:lnTo>
                    <a:cubicBezTo>
                      <a:pt x="361078" y="53"/>
                      <a:pt x="339861" y="21305"/>
                      <a:pt x="339861" y="47505"/>
                    </a:cubicBezTo>
                    <a:cubicBezTo>
                      <a:pt x="339861" y="145285"/>
                      <a:pt x="247349" y="208239"/>
                      <a:pt x="211541" y="229581"/>
                    </a:cubicBezTo>
                    <a:cubicBezTo>
                      <a:pt x="202879" y="234662"/>
                      <a:pt x="193012" y="237350"/>
                      <a:pt x="182966" y="237350"/>
                    </a:cubicBezTo>
                    <a:lnTo>
                      <a:pt x="166000" y="237350"/>
                    </a:lnTo>
                    <a:lnTo>
                      <a:pt x="166000" y="229492"/>
                    </a:lnTo>
                    <a:cubicBezTo>
                      <a:pt x="165955" y="212043"/>
                      <a:pt x="151837" y="197890"/>
                      <a:pt x="134388" y="197791"/>
                    </a:cubicBezTo>
                    <a:lnTo>
                      <a:pt x="-3" y="197791"/>
                    </a:lnTo>
                    <a:lnTo>
                      <a:pt x="-3" y="529708"/>
                    </a:lnTo>
                    <a:lnTo>
                      <a:pt x="134388" y="529708"/>
                    </a:lnTo>
                    <a:cubicBezTo>
                      <a:pt x="151837" y="529610"/>
                      <a:pt x="165955" y="515456"/>
                      <a:pt x="166000" y="498008"/>
                    </a:cubicBezTo>
                    <a:lnTo>
                      <a:pt x="166000" y="490150"/>
                    </a:lnTo>
                    <a:lnTo>
                      <a:pt x="197611" y="490150"/>
                    </a:lnTo>
                    <a:cubicBezTo>
                      <a:pt x="253689" y="490150"/>
                      <a:pt x="257618" y="553461"/>
                      <a:pt x="363524" y="553461"/>
                    </a:cubicBezTo>
                    <a:lnTo>
                      <a:pt x="406744" y="553461"/>
                    </a:lnTo>
                    <a:cubicBezTo>
                      <a:pt x="412307" y="556176"/>
                      <a:pt x="418415" y="557604"/>
                      <a:pt x="424603" y="557658"/>
                    </a:cubicBezTo>
                    <a:lnTo>
                      <a:pt x="491487" y="557658"/>
                    </a:lnTo>
                    <a:cubicBezTo>
                      <a:pt x="517552" y="556354"/>
                      <a:pt x="537698" y="534262"/>
                      <a:pt x="536582" y="508187"/>
                    </a:cubicBezTo>
                    <a:cubicBezTo>
                      <a:pt x="536653" y="495990"/>
                      <a:pt x="532420" y="484167"/>
                      <a:pt x="524616" y="474791"/>
                    </a:cubicBezTo>
                    <a:lnTo>
                      <a:pt x="526045" y="474791"/>
                    </a:lnTo>
                    <a:cubicBezTo>
                      <a:pt x="552128" y="473487"/>
                      <a:pt x="572291" y="451412"/>
                      <a:pt x="571229" y="425320"/>
                    </a:cubicBezTo>
                    <a:cubicBezTo>
                      <a:pt x="571282" y="412631"/>
                      <a:pt x="566675" y="400370"/>
                      <a:pt x="558281" y="390852"/>
                    </a:cubicBezTo>
                    <a:cubicBezTo>
                      <a:pt x="579944" y="384913"/>
                      <a:pt x="594714" y="364902"/>
                      <a:pt x="594000" y="342452"/>
                    </a:cubicBezTo>
                    <a:cubicBezTo>
                      <a:pt x="594267" y="328379"/>
                      <a:pt x="588785" y="314797"/>
                      <a:pt x="578819" y="304859"/>
                    </a:cubicBezTo>
                    <a:close/>
                    <a:moveTo>
                      <a:pt x="150194" y="497829"/>
                    </a:moveTo>
                    <a:cubicBezTo>
                      <a:pt x="150149" y="506535"/>
                      <a:pt x="143095" y="513590"/>
                      <a:pt x="134388" y="513635"/>
                    </a:cubicBezTo>
                    <a:lnTo>
                      <a:pt x="15802" y="513635"/>
                    </a:lnTo>
                    <a:lnTo>
                      <a:pt x="15802" y="212972"/>
                    </a:lnTo>
                    <a:lnTo>
                      <a:pt x="134388" y="212972"/>
                    </a:lnTo>
                    <a:cubicBezTo>
                      <a:pt x="143113" y="213070"/>
                      <a:pt x="150149" y="220143"/>
                      <a:pt x="150194" y="228867"/>
                    </a:cubicBezTo>
                    <a:close/>
                    <a:moveTo>
                      <a:pt x="416388" y="229938"/>
                    </a:moveTo>
                    <a:lnTo>
                      <a:pt x="557566" y="229938"/>
                    </a:lnTo>
                    <a:cubicBezTo>
                      <a:pt x="574997" y="231546"/>
                      <a:pt x="587829" y="246985"/>
                      <a:pt x="586222" y="264416"/>
                    </a:cubicBezTo>
                    <a:cubicBezTo>
                      <a:pt x="584820" y="279623"/>
                      <a:pt x="572774" y="291669"/>
                      <a:pt x="557566" y="293071"/>
                    </a:cubicBezTo>
                    <a:lnTo>
                      <a:pt x="387456" y="293071"/>
                    </a:lnTo>
                    <a:cubicBezTo>
                      <a:pt x="370025" y="291464"/>
                      <a:pt x="357193" y="276025"/>
                      <a:pt x="358800" y="258594"/>
                    </a:cubicBezTo>
                    <a:cubicBezTo>
                      <a:pt x="360202" y="243387"/>
                      <a:pt x="372249" y="231340"/>
                      <a:pt x="387456" y="229938"/>
                    </a:cubicBezTo>
                    <a:lnTo>
                      <a:pt x="416388" y="229938"/>
                    </a:lnTo>
                    <a:close/>
                    <a:moveTo>
                      <a:pt x="261994" y="501847"/>
                    </a:moveTo>
                    <a:cubicBezTo>
                      <a:pt x="244134" y="488274"/>
                      <a:pt x="226275" y="474255"/>
                      <a:pt x="197611" y="474255"/>
                    </a:cubicBezTo>
                    <a:lnTo>
                      <a:pt x="166000" y="474255"/>
                    </a:lnTo>
                    <a:lnTo>
                      <a:pt x="166000" y="252888"/>
                    </a:lnTo>
                    <a:lnTo>
                      <a:pt x="183055" y="252888"/>
                    </a:lnTo>
                    <a:cubicBezTo>
                      <a:pt x="195932" y="252941"/>
                      <a:pt x="208576" y="249521"/>
                      <a:pt x="219667" y="242976"/>
                    </a:cubicBezTo>
                    <a:cubicBezTo>
                      <a:pt x="260565" y="218866"/>
                      <a:pt x="355755" y="151625"/>
                      <a:pt x="355755" y="47237"/>
                    </a:cubicBezTo>
                    <a:cubicBezTo>
                      <a:pt x="355755" y="29780"/>
                      <a:pt x="369909" y="15626"/>
                      <a:pt x="387367" y="15626"/>
                    </a:cubicBezTo>
                    <a:cubicBezTo>
                      <a:pt x="404824" y="15626"/>
                      <a:pt x="418978" y="29780"/>
                      <a:pt x="418978" y="47237"/>
                    </a:cubicBezTo>
                    <a:lnTo>
                      <a:pt x="418978" y="49202"/>
                    </a:lnTo>
                    <a:cubicBezTo>
                      <a:pt x="418978" y="126443"/>
                      <a:pt x="406655" y="160465"/>
                      <a:pt x="400225" y="178771"/>
                    </a:cubicBezTo>
                    <a:cubicBezTo>
                      <a:pt x="397680" y="184754"/>
                      <a:pt x="395993" y="191067"/>
                      <a:pt x="395225" y="197524"/>
                    </a:cubicBezTo>
                    <a:lnTo>
                      <a:pt x="395225" y="199220"/>
                    </a:lnTo>
                    <a:cubicBezTo>
                      <a:pt x="395484" y="203748"/>
                      <a:pt x="396537" y="208195"/>
                      <a:pt x="398350" y="212347"/>
                    </a:cubicBezTo>
                    <a:lnTo>
                      <a:pt x="387545" y="212347"/>
                    </a:lnTo>
                    <a:cubicBezTo>
                      <a:pt x="361649" y="213883"/>
                      <a:pt x="341780" y="235903"/>
                      <a:pt x="342897" y="261817"/>
                    </a:cubicBezTo>
                    <a:cubicBezTo>
                      <a:pt x="342816" y="273899"/>
                      <a:pt x="346995" y="285624"/>
                      <a:pt x="354684" y="294946"/>
                    </a:cubicBezTo>
                    <a:cubicBezTo>
                      <a:pt x="334038" y="301590"/>
                      <a:pt x="320224" y="321039"/>
                      <a:pt x="320751" y="342720"/>
                    </a:cubicBezTo>
                    <a:cubicBezTo>
                      <a:pt x="319644" y="368831"/>
                      <a:pt x="339834" y="390941"/>
                      <a:pt x="365935" y="392191"/>
                    </a:cubicBezTo>
                    <a:lnTo>
                      <a:pt x="370489" y="392191"/>
                    </a:lnTo>
                    <a:cubicBezTo>
                      <a:pt x="362685" y="401567"/>
                      <a:pt x="358452" y="413390"/>
                      <a:pt x="358524" y="425588"/>
                    </a:cubicBezTo>
                    <a:cubicBezTo>
                      <a:pt x="357890" y="447671"/>
                      <a:pt x="372177" y="467414"/>
                      <a:pt x="393349" y="473719"/>
                    </a:cubicBezTo>
                    <a:cubicBezTo>
                      <a:pt x="384839" y="483283"/>
                      <a:pt x="380160" y="495650"/>
                      <a:pt x="380223" y="508455"/>
                    </a:cubicBezTo>
                    <a:cubicBezTo>
                      <a:pt x="380214" y="518921"/>
                      <a:pt x="383321" y="529146"/>
                      <a:pt x="389152" y="537834"/>
                    </a:cubicBezTo>
                    <a:lnTo>
                      <a:pt x="364060" y="537834"/>
                    </a:lnTo>
                    <a:cubicBezTo>
                      <a:pt x="308071" y="537387"/>
                      <a:pt x="284497" y="519260"/>
                      <a:pt x="261994" y="501669"/>
                    </a:cubicBezTo>
                    <a:close/>
                    <a:moveTo>
                      <a:pt x="491755" y="539799"/>
                    </a:moveTo>
                    <a:lnTo>
                      <a:pt x="424871" y="539799"/>
                    </a:lnTo>
                    <a:cubicBezTo>
                      <a:pt x="421817" y="539816"/>
                      <a:pt x="418790" y="539272"/>
                      <a:pt x="415942" y="538191"/>
                    </a:cubicBezTo>
                    <a:lnTo>
                      <a:pt x="415942" y="537566"/>
                    </a:lnTo>
                    <a:lnTo>
                      <a:pt x="413977" y="537566"/>
                    </a:lnTo>
                    <a:cubicBezTo>
                      <a:pt x="402556" y="532289"/>
                      <a:pt x="395341" y="520760"/>
                      <a:pt x="395582" y="508187"/>
                    </a:cubicBezTo>
                    <a:cubicBezTo>
                      <a:pt x="394876" y="491534"/>
                      <a:pt x="407771" y="477434"/>
                      <a:pt x="424425" y="476666"/>
                    </a:cubicBezTo>
                    <a:lnTo>
                      <a:pt x="491308" y="476666"/>
                    </a:lnTo>
                    <a:cubicBezTo>
                      <a:pt x="508739" y="478273"/>
                      <a:pt x="521571" y="493712"/>
                      <a:pt x="519963" y="511143"/>
                    </a:cubicBezTo>
                    <a:cubicBezTo>
                      <a:pt x="518562" y="526350"/>
                      <a:pt x="506515" y="538397"/>
                      <a:pt x="491308" y="539799"/>
                    </a:cubicBezTo>
                    <a:close/>
                    <a:moveTo>
                      <a:pt x="526312" y="456931"/>
                    </a:moveTo>
                    <a:lnTo>
                      <a:pt x="403083" y="456931"/>
                    </a:lnTo>
                    <a:cubicBezTo>
                      <a:pt x="385652" y="455324"/>
                      <a:pt x="372820" y="439884"/>
                      <a:pt x="374427" y="422454"/>
                    </a:cubicBezTo>
                    <a:cubicBezTo>
                      <a:pt x="375829" y="407246"/>
                      <a:pt x="387875" y="395200"/>
                      <a:pt x="403083" y="393798"/>
                    </a:cubicBezTo>
                    <a:lnTo>
                      <a:pt x="526312" y="393798"/>
                    </a:lnTo>
                    <a:cubicBezTo>
                      <a:pt x="543743" y="395405"/>
                      <a:pt x="556575" y="410845"/>
                      <a:pt x="554968" y="428276"/>
                    </a:cubicBezTo>
                    <a:cubicBezTo>
                      <a:pt x="553566" y="443483"/>
                      <a:pt x="541520" y="455529"/>
                      <a:pt x="526312" y="456931"/>
                    </a:cubicBezTo>
                    <a:close/>
                    <a:moveTo>
                      <a:pt x="549351" y="374064"/>
                    </a:moveTo>
                    <a:lnTo>
                      <a:pt x="365399" y="374064"/>
                    </a:lnTo>
                    <a:cubicBezTo>
                      <a:pt x="347969" y="372456"/>
                      <a:pt x="335137" y="357017"/>
                      <a:pt x="336744" y="339586"/>
                    </a:cubicBezTo>
                    <a:cubicBezTo>
                      <a:pt x="338146" y="324379"/>
                      <a:pt x="350192" y="312333"/>
                      <a:pt x="365399" y="310931"/>
                    </a:cubicBezTo>
                    <a:lnTo>
                      <a:pt x="549172" y="310931"/>
                    </a:lnTo>
                    <a:cubicBezTo>
                      <a:pt x="566603" y="312538"/>
                      <a:pt x="579435" y="327977"/>
                      <a:pt x="577828" y="345408"/>
                    </a:cubicBezTo>
                    <a:cubicBezTo>
                      <a:pt x="576426" y="360615"/>
                      <a:pt x="564380" y="372662"/>
                      <a:pt x="549172" y="3740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19"/>
              <p:cNvSpPr/>
              <p:nvPr/>
            </p:nvSpPr>
            <p:spPr>
              <a:xfrm>
                <a:off x="6658808" y="2431441"/>
                <a:ext cx="611710" cy="567392"/>
              </a:xfrm>
              <a:custGeom>
                <a:avLst/>
                <a:gdLst/>
                <a:ahLst/>
                <a:cxnLst/>
                <a:rect l="l" t="t" r="r" b="b"/>
                <a:pathLst>
                  <a:path w="611710" h="567392" extrusionOk="0">
                    <a:moveTo>
                      <a:pt x="496219" y="567391"/>
                    </a:moveTo>
                    <a:lnTo>
                      <a:pt x="429336" y="567391"/>
                    </a:lnTo>
                    <a:cubicBezTo>
                      <a:pt x="422737" y="567382"/>
                      <a:pt x="416218" y="565954"/>
                      <a:pt x="410227" y="563194"/>
                    </a:cubicBezTo>
                    <a:lnTo>
                      <a:pt x="367989" y="563194"/>
                    </a:lnTo>
                    <a:cubicBezTo>
                      <a:pt x="305481" y="563194"/>
                      <a:pt x="276817" y="540959"/>
                      <a:pt x="253957" y="523189"/>
                    </a:cubicBezTo>
                    <a:cubicBezTo>
                      <a:pt x="237348" y="510152"/>
                      <a:pt x="224221" y="499883"/>
                      <a:pt x="202076" y="499883"/>
                    </a:cubicBezTo>
                    <a:lnTo>
                      <a:pt x="175286" y="499883"/>
                    </a:lnTo>
                    <a:lnTo>
                      <a:pt x="175286" y="503276"/>
                    </a:lnTo>
                    <a:cubicBezTo>
                      <a:pt x="175188" y="523037"/>
                      <a:pt x="159329" y="539102"/>
                      <a:pt x="139568" y="539441"/>
                    </a:cubicBezTo>
                    <a:lnTo>
                      <a:pt x="-3" y="539441"/>
                    </a:lnTo>
                    <a:lnTo>
                      <a:pt x="-3" y="198149"/>
                    </a:lnTo>
                    <a:lnTo>
                      <a:pt x="138853" y="198149"/>
                    </a:lnTo>
                    <a:cubicBezTo>
                      <a:pt x="158588" y="198533"/>
                      <a:pt x="174429" y="214570"/>
                      <a:pt x="174572" y="234314"/>
                    </a:cubicBezTo>
                    <a:lnTo>
                      <a:pt x="174572" y="237707"/>
                    </a:lnTo>
                    <a:lnTo>
                      <a:pt x="187520" y="237707"/>
                    </a:lnTo>
                    <a:cubicBezTo>
                      <a:pt x="196780" y="237698"/>
                      <a:pt x="205871" y="235234"/>
                      <a:pt x="213863" y="230564"/>
                    </a:cubicBezTo>
                    <a:cubicBezTo>
                      <a:pt x="251814" y="208239"/>
                      <a:pt x="339950" y="146178"/>
                      <a:pt x="339950" y="51970"/>
                    </a:cubicBezTo>
                    <a:cubicBezTo>
                      <a:pt x="339950" y="23305"/>
                      <a:pt x="363167" y="52"/>
                      <a:pt x="391831" y="-1"/>
                    </a:cubicBezTo>
                    <a:lnTo>
                      <a:pt x="396564" y="-1"/>
                    </a:lnTo>
                    <a:cubicBezTo>
                      <a:pt x="423442" y="2633"/>
                      <a:pt x="443891" y="25314"/>
                      <a:pt x="443713" y="52327"/>
                    </a:cubicBezTo>
                    <a:cubicBezTo>
                      <a:pt x="443713" y="134033"/>
                      <a:pt x="430765" y="170467"/>
                      <a:pt x="423800" y="190023"/>
                    </a:cubicBezTo>
                    <a:cubicBezTo>
                      <a:pt x="421996" y="194229"/>
                      <a:pt x="420710" y="198640"/>
                      <a:pt x="419960" y="203149"/>
                    </a:cubicBezTo>
                    <a:cubicBezTo>
                      <a:pt x="420290" y="206346"/>
                      <a:pt x="421389" y="209409"/>
                      <a:pt x="423175" y="212079"/>
                    </a:cubicBezTo>
                    <a:lnTo>
                      <a:pt x="562120" y="212079"/>
                    </a:lnTo>
                    <a:cubicBezTo>
                      <a:pt x="590508" y="213383"/>
                      <a:pt x="612591" y="237252"/>
                      <a:pt x="611680" y="265657"/>
                    </a:cubicBezTo>
                    <a:cubicBezTo>
                      <a:pt x="611966" y="283088"/>
                      <a:pt x="604019" y="299626"/>
                      <a:pt x="590249" y="310306"/>
                    </a:cubicBezTo>
                    <a:cubicBezTo>
                      <a:pt x="598884" y="320548"/>
                      <a:pt x="603599" y="333523"/>
                      <a:pt x="603554" y="346917"/>
                    </a:cubicBezTo>
                    <a:cubicBezTo>
                      <a:pt x="604090" y="368982"/>
                      <a:pt x="591044" y="389110"/>
                      <a:pt x="570693" y="397638"/>
                    </a:cubicBezTo>
                    <a:cubicBezTo>
                      <a:pt x="577131" y="407121"/>
                      <a:pt x="580551" y="418328"/>
                      <a:pt x="580516" y="429785"/>
                    </a:cubicBezTo>
                    <a:cubicBezTo>
                      <a:pt x="581382" y="455734"/>
                      <a:pt x="563237" y="478460"/>
                      <a:pt x="537742" y="483363"/>
                    </a:cubicBezTo>
                    <a:cubicBezTo>
                      <a:pt x="543074" y="492266"/>
                      <a:pt x="545886" y="502455"/>
                      <a:pt x="545869" y="512831"/>
                    </a:cubicBezTo>
                    <a:cubicBezTo>
                      <a:pt x="547324" y="541495"/>
                      <a:pt x="525268" y="565918"/>
                      <a:pt x="496603" y="567373"/>
                    </a:cubicBezTo>
                    <a:cubicBezTo>
                      <a:pt x="496478" y="567382"/>
                      <a:pt x="496344" y="567382"/>
                      <a:pt x="496219" y="567391"/>
                    </a:cubicBezTo>
                    <a:close/>
                    <a:moveTo>
                      <a:pt x="165821" y="490953"/>
                    </a:moveTo>
                    <a:lnTo>
                      <a:pt x="201540" y="490953"/>
                    </a:lnTo>
                    <a:cubicBezTo>
                      <a:pt x="226721" y="490953"/>
                      <a:pt x="242348" y="503187"/>
                      <a:pt x="258958" y="516135"/>
                    </a:cubicBezTo>
                    <a:cubicBezTo>
                      <a:pt x="281818" y="533994"/>
                      <a:pt x="307714" y="554265"/>
                      <a:pt x="367453" y="554265"/>
                    </a:cubicBezTo>
                    <a:lnTo>
                      <a:pt x="412638" y="554711"/>
                    </a:lnTo>
                    <a:cubicBezTo>
                      <a:pt x="417674" y="557167"/>
                      <a:pt x="423201" y="558453"/>
                      <a:pt x="428800" y="558461"/>
                    </a:cubicBezTo>
                    <a:lnTo>
                      <a:pt x="495684" y="558461"/>
                    </a:lnTo>
                    <a:cubicBezTo>
                      <a:pt x="519142" y="557167"/>
                      <a:pt x="537225" y="537289"/>
                      <a:pt x="536314" y="513813"/>
                    </a:cubicBezTo>
                    <a:cubicBezTo>
                      <a:pt x="536394" y="502669"/>
                      <a:pt x="532536" y="491855"/>
                      <a:pt x="525419" y="483274"/>
                    </a:cubicBezTo>
                    <a:lnTo>
                      <a:pt x="519258" y="475951"/>
                    </a:lnTo>
                    <a:lnTo>
                      <a:pt x="530242" y="475951"/>
                    </a:lnTo>
                    <a:cubicBezTo>
                      <a:pt x="553718" y="474656"/>
                      <a:pt x="571827" y="454797"/>
                      <a:pt x="570961" y="431303"/>
                    </a:cubicBezTo>
                    <a:cubicBezTo>
                      <a:pt x="571032" y="419703"/>
                      <a:pt x="566835" y="408487"/>
                      <a:pt x="559174" y="399781"/>
                    </a:cubicBezTo>
                    <a:lnTo>
                      <a:pt x="554173" y="394155"/>
                    </a:lnTo>
                    <a:lnTo>
                      <a:pt x="561495" y="392459"/>
                    </a:lnTo>
                    <a:cubicBezTo>
                      <a:pt x="581105" y="386922"/>
                      <a:pt x="594482" y="368804"/>
                      <a:pt x="594000" y="348435"/>
                    </a:cubicBezTo>
                    <a:cubicBezTo>
                      <a:pt x="594089" y="335576"/>
                      <a:pt x="588892" y="323245"/>
                      <a:pt x="579623" y="314324"/>
                    </a:cubicBezTo>
                    <a:lnTo>
                      <a:pt x="575336" y="310216"/>
                    </a:lnTo>
                    <a:lnTo>
                      <a:pt x="580426" y="307180"/>
                    </a:lnTo>
                    <a:cubicBezTo>
                      <a:pt x="594160" y="298724"/>
                      <a:pt x="602402" y="283650"/>
                      <a:pt x="602125" y="267532"/>
                    </a:cubicBezTo>
                    <a:cubicBezTo>
                      <a:pt x="603036" y="244056"/>
                      <a:pt x="584954" y="224179"/>
                      <a:pt x="561495" y="222884"/>
                    </a:cubicBezTo>
                    <a:lnTo>
                      <a:pt x="418620" y="222884"/>
                    </a:lnTo>
                    <a:lnTo>
                      <a:pt x="417281" y="221187"/>
                    </a:lnTo>
                    <a:cubicBezTo>
                      <a:pt x="413504" y="216472"/>
                      <a:pt x="411289" y="210695"/>
                      <a:pt x="410941" y="204667"/>
                    </a:cubicBezTo>
                    <a:cubicBezTo>
                      <a:pt x="411646" y="199167"/>
                      <a:pt x="413084" y="193791"/>
                      <a:pt x="415227" y="188683"/>
                    </a:cubicBezTo>
                    <a:cubicBezTo>
                      <a:pt x="422014" y="169574"/>
                      <a:pt x="434694" y="134123"/>
                      <a:pt x="434694" y="53934"/>
                    </a:cubicBezTo>
                    <a:cubicBezTo>
                      <a:pt x="434890" y="31547"/>
                      <a:pt x="417960" y="12706"/>
                      <a:pt x="395671" y="10536"/>
                    </a:cubicBezTo>
                    <a:lnTo>
                      <a:pt x="391742" y="10536"/>
                    </a:lnTo>
                    <a:cubicBezTo>
                      <a:pt x="368007" y="10590"/>
                      <a:pt x="348790" y="29842"/>
                      <a:pt x="348790" y="53577"/>
                    </a:cubicBezTo>
                    <a:cubicBezTo>
                      <a:pt x="348790" y="151804"/>
                      <a:pt x="257529" y="216365"/>
                      <a:pt x="218327" y="239493"/>
                    </a:cubicBezTo>
                    <a:cubicBezTo>
                      <a:pt x="208951" y="244967"/>
                      <a:pt x="198289" y="247869"/>
                      <a:pt x="187431" y="247887"/>
                    </a:cubicBezTo>
                    <a:lnTo>
                      <a:pt x="166000" y="247887"/>
                    </a:lnTo>
                    <a:lnTo>
                      <a:pt x="166000" y="235564"/>
                    </a:lnTo>
                    <a:cubicBezTo>
                      <a:pt x="165910" y="220732"/>
                      <a:pt x="154034" y="208668"/>
                      <a:pt x="139210" y="208328"/>
                    </a:cubicBezTo>
                    <a:lnTo>
                      <a:pt x="8926" y="208328"/>
                    </a:lnTo>
                    <a:lnTo>
                      <a:pt x="8926" y="531762"/>
                    </a:lnTo>
                    <a:lnTo>
                      <a:pt x="138853" y="531762"/>
                    </a:lnTo>
                    <a:cubicBezTo>
                      <a:pt x="153677" y="531422"/>
                      <a:pt x="165553" y="519358"/>
                      <a:pt x="165642" y="504526"/>
                    </a:cubicBezTo>
                    <a:close/>
                    <a:moveTo>
                      <a:pt x="496219" y="549532"/>
                    </a:moveTo>
                    <a:lnTo>
                      <a:pt x="429336" y="549532"/>
                    </a:lnTo>
                    <a:cubicBezTo>
                      <a:pt x="425961" y="549460"/>
                      <a:pt x="422612" y="548862"/>
                      <a:pt x="419424" y="547746"/>
                    </a:cubicBezTo>
                    <a:lnTo>
                      <a:pt x="416388" y="546585"/>
                    </a:lnTo>
                    <a:cubicBezTo>
                      <a:pt x="403654" y="540531"/>
                      <a:pt x="395680" y="527547"/>
                      <a:pt x="396028" y="513456"/>
                    </a:cubicBezTo>
                    <a:cubicBezTo>
                      <a:pt x="395475" y="494436"/>
                      <a:pt x="410325" y="478514"/>
                      <a:pt x="429336" y="477737"/>
                    </a:cubicBezTo>
                    <a:lnTo>
                      <a:pt x="496219" y="477737"/>
                    </a:lnTo>
                    <a:cubicBezTo>
                      <a:pt x="516115" y="477737"/>
                      <a:pt x="532251" y="493873"/>
                      <a:pt x="532251" y="513769"/>
                    </a:cubicBezTo>
                    <a:cubicBezTo>
                      <a:pt x="532251" y="533664"/>
                      <a:pt x="516115" y="549800"/>
                      <a:pt x="496219" y="549800"/>
                    </a:cubicBezTo>
                    <a:close/>
                    <a:moveTo>
                      <a:pt x="425318" y="540156"/>
                    </a:moveTo>
                    <a:cubicBezTo>
                      <a:pt x="426639" y="540424"/>
                      <a:pt x="427988" y="540575"/>
                      <a:pt x="429336" y="540602"/>
                    </a:cubicBezTo>
                    <a:lnTo>
                      <a:pt x="496219" y="540602"/>
                    </a:lnTo>
                    <a:cubicBezTo>
                      <a:pt x="511186" y="539111"/>
                      <a:pt x="522116" y="525770"/>
                      <a:pt x="520624" y="510804"/>
                    </a:cubicBezTo>
                    <a:cubicBezTo>
                      <a:pt x="519338" y="497891"/>
                      <a:pt x="509132" y="487685"/>
                      <a:pt x="496219" y="486399"/>
                    </a:cubicBezTo>
                    <a:lnTo>
                      <a:pt x="429336" y="486399"/>
                    </a:lnTo>
                    <a:cubicBezTo>
                      <a:pt x="415254" y="487167"/>
                      <a:pt x="404404" y="499097"/>
                      <a:pt x="404958" y="513188"/>
                    </a:cubicBezTo>
                    <a:cubicBezTo>
                      <a:pt x="404806" y="523645"/>
                      <a:pt x="410575" y="533298"/>
                      <a:pt x="419871" y="538102"/>
                    </a:cubicBezTo>
                    <a:lnTo>
                      <a:pt x="425318" y="538102"/>
                    </a:lnTo>
                    <a:close/>
                    <a:moveTo>
                      <a:pt x="401475" y="547299"/>
                    </a:moveTo>
                    <a:lnTo>
                      <a:pt x="367989" y="547299"/>
                    </a:lnTo>
                    <a:cubicBezTo>
                      <a:pt x="310660" y="547299"/>
                      <a:pt x="286818" y="528636"/>
                      <a:pt x="263780" y="510598"/>
                    </a:cubicBezTo>
                    <a:lnTo>
                      <a:pt x="263780" y="510598"/>
                    </a:lnTo>
                    <a:cubicBezTo>
                      <a:pt x="246992" y="497472"/>
                      <a:pt x="229668" y="483809"/>
                      <a:pt x="202165" y="483809"/>
                    </a:cubicBezTo>
                    <a:lnTo>
                      <a:pt x="166446" y="483809"/>
                    </a:lnTo>
                    <a:lnTo>
                      <a:pt x="166446" y="253513"/>
                    </a:lnTo>
                    <a:lnTo>
                      <a:pt x="187520" y="253513"/>
                    </a:lnTo>
                    <a:cubicBezTo>
                      <a:pt x="199423" y="253575"/>
                      <a:pt x="211121" y="250495"/>
                      <a:pt x="221453" y="244583"/>
                    </a:cubicBezTo>
                    <a:cubicBezTo>
                      <a:pt x="261726" y="220830"/>
                      <a:pt x="355398" y="154661"/>
                      <a:pt x="355398" y="52684"/>
                    </a:cubicBezTo>
                    <a:cubicBezTo>
                      <a:pt x="355398" y="32762"/>
                      <a:pt x="371552" y="16608"/>
                      <a:pt x="391474" y="16608"/>
                    </a:cubicBezTo>
                    <a:cubicBezTo>
                      <a:pt x="411396" y="16608"/>
                      <a:pt x="427550" y="32762"/>
                      <a:pt x="427550" y="52684"/>
                    </a:cubicBezTo>
                    <a:lnTo>
                      <a:pt x="427550" y="54649"/>
                    </a:lnTo>
                    <a:cubicBezTo>
                      <a:pt x="427550" y="132069"/>
                      <a:pt x="415227" y="166716"/>
                      <a:pt x="408709" y="185290"/>
                    </a:cubicBezTo>
                    <a:cubicBezTo>
                      <a:pt x="406253" y="190987"/>
                      <a:pt x="404601" y="196997"/>
                      <a:pt x="403797" y="203149"/>
                    </a:cubicBezTo>
                    <a:lnTo>
                      <a:pt x="403797" y="204310"/>
                    </a:lnTo>
                    <a:cubicBezTo>
                      <a:pt x="404074" y="208221"/>
                      <a:pt x="405003" y="212052"/>
                      <a:pt x="406565" y="215651"/>
                    </a:cubicBezTo>
                    <a:lnTo>
                      <a:pt x="409334" y="221902"/>
                    </a:lnTo>
                    <a:lnTo>
                      <a:pt x="391474" y="221902"/>
                    </a:lnTo>
                    <a:cubicBezTo>
                      <a:pt x="368016" y="223196"/>
                      <a:pt x="349933" y="243074"/>
                      <a:pt x="350844" y="266550"/>
                    </a:cubicBezTo>
                    <a:cubicBezTo>
                      <a:pt x="350799" y="277578"/>
                      <a:pt x="354586" y="288276"/>
                      <a:pt x="361560" y="296822"/>
                    </a:cubicBezTo>
                    <a:lnTo>
                      <a:pt x="365935" y="302090"/>
                    </a:lnTo>
                    <a:lnTo>
                      <a:pt x="359327" y="303965"/>
                    </a:lnTo>
                    <a:cubicBezTo>
                      <a:pt x="340655" y="310136"/>
                      <a:pt x="328216" y="327790"/>
                      <a:pt x="328698" y="347453"/>
                    </a:cubicBezTo>
                    <a:cubicBezTo>
                      <a:pt x="327788" y="370965"/>
                      <a:pt x="345924" y="390851"/>
                      <a:pt x="369418" y="392102"/>
                    </a:cubicBezTo>
                    <a:lnTo>
                      <a:pt x="383973" y="392102"/>
                    </a:lnTo>
                    <a:lnTo>
                      <a:pt x="377722" y="399424"/>
                    </a:lnTo>
                    <a:cubicBezTo>
                      <a:pt x="370606" y="408005"/>
                      <a:pt x="366748" y="418819"/>
                      <a:pt x="366828" y="429963"/>
                    </a:cubicBezTo>
                    <a:cubicBezTo>
                      <a:pt x="366096" y="450037"/>
                      <a:pt x="379071" y="468057"/>
                      <a:pt x="398350" y="473719"/>
                    </a:cubicBezTo>
                    <a:lnTo>
                      <a:pt x="405494" y="475594"/>
                    </a:lnTo>
                    <a:lnTo>
                      <a:pt x="400493" y="481041"/>
                    </a:lnTo>
                    <a:cubicBezTo>
                      <a:pt x="386054" y="497472"/>
                      <a:pt x="384518" y="521573"/>
                      <a:pt x="396743" y="539709"/>
                    </a:cubicBezTo>
                    <a:close/>
                    <a:moveTo>
                      <a:pt x="174929" y="475058"/>
                    </a:moveTo>
                    <a:lnTo>
                      <a:pt x="201718" y="475058"/>
                    </a:lnTo>
                    <a:cubicBezTo>
                      <a:pt x="232258" y="475058"/>
                      <a:pt x="250832" y="489524"/>
                      <a:pt x="268870" y="503544"/>
                    </a:cubicBezTo>
                    <a:lnTo>
                      <a:pt x="268870" y="503544"/>
                    </a:lnTo>
                    <a:cubicBezTo>
                      <a:pt x="290747" y="520689"/>
                      <a:pt x="313518" y="538370"/>
                      <a:pt x="367632" y="538370"/>
                    </a:cubicBezTo>
                    <a:lnTo>
                      <a:pt x="385045" y="538370"/>
                    </a:lnTo>
                    <a:cubicBezTo>
                      <a:pt x="376062" y="519796"/>
                      <a:pt x="377767" y="497829"/>
                      <a:pt x="389510" y="480863"/>
                    </a:cubicBezTo>
                    <a:cubicBezTo>
                      <a:pt x="369695" y="472093"/>
                      <a:pt x="357113" y="452252"/>
                      <a:pt x="357631" y="430588"/>
                    </a:cubicBezTo>
                    <a:cubicBezTo>
                      <a:pt x="357720" y="420203"/>
                      <a:pt x="360649" y="410041"/>
                      <a:pt x="366114" y="401210"/>
                    </a:cubicBezTo>
                    <a:cubicBezTo>
                      <a:pt x="339360" y="397772"/>
                      <a:pt x="319572" y="374590"/>
                      <a:pt x="320394" y="347632"/>
                    </a:cubicBezTo>
                    <a:cubicBezTo>
                      <a:pt x="319912" y="326245"/>
                      <a:pt x="332199" y="306626"/>
                      <a:pt x="351648" y="297715"/>
                    </a:cubicBezTo>
                    <a:cubicBezTo>
                      <a:pt x="345754" y="288454"/>
                      <a:pt x="342656" y="277703"/>
                      <a:pt x="342718" y="266729"/>
                    </a:cubicBezTo>
                    <a:cubicBezTo>
                      <a:pt x="341807" y="238323"/>
                      <a:pt x="363890" y="214454"/>
                      <a:pt x="392278" y="213151"/>
                    </a:cubicBezTo>
                    <a:lnTo>
                      <a:pt x="396832" y="213151"/>
                    </a:lnTo>
                    <a:cubicBezTo>
                      <a:pt x="396118" y="210400"/>
                      <a:pt x="395671" y="207587"/>
                      <a:pt x="395492" y="204757"/>
                    </a:cubicBezTo>
                    <a:lnTo>
                      <a:pt x="395492" y="202792"/>
                    </a:lnTo>
                    <a:cubicBezTo>
                      <a:pt x="396332" y="195738"/>
                      <a:pt x="398136" y="188826"/>
                      <a:pt x="400850" y="182254"/>
                    </a:cubicBezTo>
                    <a:cubicBezTo>
                      <a:pt x="407280" y="164394"/>
                      <a:pt x="418710" y="130372"/>
                      <a:pt x="419245" y="54470"/>
                    </a:cubicBezTo>
                    <a:lnTo>
                      <a:pt x="419245" y="52506"/>
                    </a:lnTo>
                    <a:cubicBezTo>
                      <a:pt x="419245" y="37512"/>
                      <a:pt x="407092" y="25359"/>
                      <a:pt x="392099" y="25359"/>
                    </a:cubicBezTo>
                    <a:cubicBezTo>
                      <a:pt x="377106" y="25359"/>
                      <a:pt x="364953" y="37512"/>
                      <a:pt x="364953" y="52506"/>
                    </a:cubicBezTo>
                    <a:cubicBezTo>
                      <a:pt x="364953" y="159037"/>
                      <a:pt x="268244" y="227527"/>
                      <a:pt x="226721" y="252084"/>
                    </a:cubicBezTo>
                    <a:cubicBezTo>
                      <a:pt x="214925" y="259022"/>
                      <a:pt x="201477" y="262665"/>
                      <a:pt x="187788" y="262621"/>
                    </a:cubicBezTo>
                    <a:lnTo>
                      <a:pt x="175286" y="262621"/>
                    </a:lnTo>
                    <a:close/>
                    <a:moveTo>
                      <a:pt x="139210" y="523547"/>
                    </a:moveTo>
                    <a:lnTo>
                      <a:pt x="15802" y="523547"/>
                    </a:lnTo>
                    <a:lnTo>
                      <a:pt x="15802" y="213686"/>
                    </a:lnTo>
                    <a:lnTo>
                      <a:pt x="138853" y="213686"/>
                    </a:lnTo>
                    <a:cubicBezTo>
                      <a:pt x="150006" y="213784"/>
                      <a:pt x="159026" y="222803"/>
                      <a:pt x="159124" y="233957"/>
                    </a:cubicBezTo>
                    <a:lnTo>
                      <a:pt x="159124" y="503008"/>
                    </a:lnTo>
                    <a:cubicBezTo>
                      <a:pt x="159177" y="514269"/>
                      <a:pt x="150114" y="523448"/>
                      <a:pt x="138853" y="523547"/>
                    </a:cubicBezTo>
                    <a:close/>
                    <a:moveTo>
                      <a:pt x="25089" y="514617"/>
                    </a:moveTo>
                    <a:lnTo>
                      <a:pt x="139210" y="514617"/>
                    </a:lnTo>
                    <a:cubicBezTo>
                      <a:pt x="145470" y="514617"/>
                      <a:pt x="150551" y="509536"/>
                      <a:pt x="150551" y="503276"/>
                    </a:cubicBezTo>
                    <a:lnTo>
                      <a:pt x="150551" y="234314"/>
                    </a:lnTo>
                    <a:cubicBezTo>
                      <a:pt x="150507" y="228054"/>
                      <a:pt x="145470" y="222982"/>
                      <a:pt x="139210" y="222884"/>
                    </a:cubicBezTo>
                    <a:lnTo>
                      <a:pt x="24732" y="222884"/>
                    </a:lnTo>
                    <a:close/>
                    <a:moveTo>
                      <a:pt x="531134" y="466664"/>
                    </a:moveTo>
                    <a:lnTo>
                      <a:pt x="407905" y="466664"/>
                    </a:lnTo>
                    <a:cubicBezTo>
                      <a:pt x="388009" y="466664"/>
                      <a:pt x="371874" y="450528"/>
                      <a:pt x="371874" y="430633"/>
                    </a:cubicBezTo>
                    <a:cubicBezTo>
                      <a:pt x="371874" y="410738"/>
                      <a:pt x="388009" y="394602"/>
                      <a:pt x="407905" y="394602"/>
                    </a:cubicBezTo>
                    <a:lnTo>
                      <a:pt x="531134" y="394602"/>
                    </a:lnTo>
                    <a:cubicBezTo>
                      <a:pt x="551030" y="394602"/>
                      <a:pt x="567166" y="410738"/>
                      <a:pt x="567166" y="430633"/>
                    </a:cubicBezTo>
                    <a:cubicBezTo>
                      <a:pt x="567166" y="450528"/>
                      <a:pt x="551030" y="466664"/>
                      <a:pt x="531134" y="466664"/>
                    </a:cubicBezTo>
                    <a:close/>
                    <a:moveTo>
                      <a:pt x="407905" y="403532"/>
                    </a:moveTo>
                    <a:cubicBezTo>
                      <a:pt x="392939" y="405023"/>
                      <a:pt x="382009" y="418364"/>
                      <a:pt x="383500" y="433330"/>
                    </a:cubicBezTo>
                    <a:cubicBezTo>
                      <a:pt x="384786" y="446242"/>
                      <a:pt x="394992" y="456449"/>
                      <a:pt x="407905" y="457735"/>
                    </a:cubicBezTo>
                    <a:lnTo>
                      <a:pt x="531134" y="457735"/>
                    </a:lnTo>
                    <a:cubicBezTo>
                      <a:pt x="546101" y="456243"/>
                      <a:pt x="557031" y="442902"/>
                      <a:pt x="555539" y="427936"/>
                    </a:cubicBezTo>
                    <a:cubicBezTo>
                      <a:pt x="554253" y="415024"/>
                      <a:pt x="544047" y="404817"/>
                      <a:pt x="531134" y="403532"/>
                    </a:cubicBezTo>
                    <a:close/>
                    <a:moveTo>
                      <a:pt x="553637" y="383797"/>
                    </a:moveTo>
                    <a:lnTo>
                      <a:pt x="369686" y="383797"/>
                    </a:lnTo>
                    <a:cubicBezTo>
                      <a:pt x="349790" y="383797"/>
                      <a:pt x="333654" y="367661"/>
                      <a:pt x="333654" y="347766"/>
                    </a:cubicBezTo>
                    <a:cubicBezTo>
                      <a:pt x="333654" y="327870"/>
                      <a:pt x="349790" y="311734"/>
                      <a:pt x="369686" y="311734"/>
                    </a:cubicBezTo>
                    <a:lnTo>
                      <a:pt x="553637" y="311734"/>
                    </a:lnTo>
                    <a:cubicBezTo>
                      <a:pt x="573533" y="311734"/>
                      <a:pt x="589669" y="327870"/>
                      <a:pt x="589669" y="347766"/>
                    </a:cubicBezTo>
                    <a:cubicBezTo>
                      <a:pt x="589669" y="367661"/>
                      <a:pt x="573533" y="383797"/>
                      <a:pt x="553637" y="383797"/>
                    </a:cubicBezTo>
                    <a:close/>
                    <a:moveTo>
                      <a:pt x="369864" y="320843"/>
                    </a:moveTo>
                    <a:cubicBezTo>
                      <a:pt x="354898" y="322334"/>
                      <a:pt x="343968" y="335675"/>
                      <a:pt x="345459" y="350641"/>
                    </a:cubicBezTo>
                    <a:cubicBezTo>
                      <a:pt x="346745" y="363553"/>
                      <a:pt x="356952" y="373760"/>
                      <a:pt x="369864" y="375046"/>
                    </a:cubicBezTo>
                    <a:lnTo>
                      <a:pt x="553637" y="375046"/>
                    </a:lnTo>
                    <a:cubicBezTo>
                      <a:pt x="568603" y="373555"/>
                      <a:pt x="579533" y="360213"/>
                      <a:pt x="578042" y="345247"/>
                    </a:cubicBezTo>
                    <a:cubicBezTo>
                      <a:pt x="576756" y="332335"/>
                      <a:pt x="566550" y="322129"/>
                      <a:pt x="553637" y="320843"/>
                    </a:cubicBezTo>
                    <a:close/>
                    <a:moveTo>
                      <a:pt x="562031" y="302983"/>
                    </a:moveTo>
                    <a:lnTo>
                      <a:pt x="391921" y="302983"/>
                    </a:lnTo>
                    <a:cubicBezTo>
                      <a:pt x="372025" y="302983"/>
                      <a:pt x="355889" y="286847"/>
                      <a:pt x="355889" y="266952"/>
                    </a:cubicBezTo>
                    <a:cubicBezTo>
                      <a:pt x="355889" y="247057"/>
                      <a:pt x="372025" y="230920"/>
                      <a:pt x="391921" y="230920"/>
                    </a:cubicBezTo>
                    <a:lnTo>
                      <a:pt x="562031" y="230920"/>
                    </a:lnTo>
                    <a:cubicBezTo>
                      <a:pt x="581927" y="230920"/>
                      <a:pt x="598063" y="247057"/>
                      <a:pt x="598063" y="266952"/>
                    </a:cubicBezTo>
                    <a:cubicBezTo>
                      <a:pt x="598063" y="286847"/>
                      <a:pt x="581927" y="302983"/>
                      <a:pt x="562031" y="302983"/>
                    </a:cubicBezTo>
                    <a:close/>
                    <a:moveTo>
                      <a:pt x="391921" y="239850"/>
                    </a:moveTo>
                    <a:cubicBezTo>
                      <a:pt x="376955" y="241341"/>
                      <a:pt x="366025" y="254682"/>
                      <a:pt x="367516" y="269649"/>
                    </a:cubicBezTo>
                    <a:cubicBezTo>
                      <a:pt x="368802" y="282561"/>
                      <a:pt x="379008" y="292767"/>
                      <a:pt x="391921" y="294053"/>
                    </a:cubicBezTo>
                    <a:lnTo>
                      <a:pt x="562031" y="294053"/>
                    </a:lnTo>
                    <a:cubicBezTo>
                      <a:pt x="576997" y="292562"/>
                      <a:pt x="587927" y="279221"/>
                      <a:pt x="586436" y="264255"/>
                    </a:cubicBezTo>
                    <a:cubicBezTo>
                      <a:pt x="585150" y="251343"/>
                      <a:pt x="574944" y="241136"/>
                      <a:pt x="562031" y="2398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00" name="Google Shape;1500;p19"/>
          <p:cNvSpPr/>
          <p:nvPr/>
        </p:nvSpPr>
        <p:spPr>
          <a:xfrm>
            <a:off x="1166491" y="1495620"/>
            <a:ext cx="804800" cy="804800"/>
          </a:xfrm>
          <a:custGeom>
            <a:avLst/>
            <a:gdLst/>
            <a:ahLst/>
            <a:cxnLst/>
            <a:rect l="l" t="t" r="r" b="b"/>
            <a:pathLst>
              <a:path w="442198" h="442198" extrusionOk="0">
                <a:moveTo>
                  <a:pt x="442195" y="221009"/>
                </a:moveTo>
                <a:cubicBezTo>
                  <a:pt x="442248" y="343122"/>
                  <a:pt x="343298" y="442143"/>
                  <a:pt x="221185" y="442197"/>
                </a:cubicBezTo>
                <a:cubicBezTo>
                  <a:pt x="99072" y="442251"/>
                  <a:pt x="50" y="343301"/>
                  <a:pt x="-3" y="221187"/>
                </a:cubicBezTo>
                <a:cubicBezTo>
                  <a:pt x="-57" y="99074"/>
                  <a:pt x="98893" y="53"/>
                  <a:pt x="221006" y="-1"/>
                </a:cubicBezTo>
                <a:cubicBezTo>
                  <a:pt x="221069" y="-1"/>
                  <a:pt x="221123" y="-1"/>
                  <a:pt x="221185" y="-1"/>
                </a:cubicBezTo>
                <a:cubicBezTo>
                  <a:pt x="343147" y="-99"/>
                  <a:pt x="442097" y="98690"/>
                  <a:pt x="442195" y="220651"/>
                </a:cubicBezTo>
                <a:cubicBezTo>
                  <a:pt x="442195" y="220768"/>
                  <a:pt x="442195" y="220893"/>
                  <a:pt x="442195" y="2210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1438538" y="1582836"/>
            <a:ext cx="260682" cy="260682"/>
          </a:xfrm>
          <a:custGeom>
            <a:avLst/>
            <a:gdLst/>
            <a:ahLst/>
            <a:cxnLst/>
            <a:rect l="l" t="t" r="r" b="b"/>
            <a:pathLst>
              <a:path w="143232" h="143232" extrusionOk="0">
                <a:moveTo>
                  <a:pt x="143232" y="71616"/>
                </a:moveTo>
                <a:cubicBezTo>
                  <a:pt x="143232" y="111169"/>
                  <a:pt x="111169" y="143232"/>
                  <a:pt x="71616" y="143232"/>
                </a:cubicBezTo>
                <a:cubicBezTo>
                  <a:pt x="32064" y="143232"/>
                  <a:pt x="0" y="111169"/>
                  <a:pt x="0" y="71616"/>
                </a:cubicBezTo>
                <a:cubicBezTo>
                  <a:pt x="0" y="32064"/>
                  <a:pt x="32064" y="0"/>
                  <a:pt x="71616" y="0"/>
                </a:cubicBezTo>
                <a:cubicBezTo>
                  <a:pt x="111169" y="0"/>
                  <a:pt x="143232" y="32064"/>
                  <a:pt x="143232" y="716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1343038" y="1897589"/>
            <a:ext cx="451806" cy="402395"/>
          </a:xfrm>
          <a:custGeom>
            <a:avLst/>
            <a:gdLst/>
            <a:ahLst/>
            <a:cxnLst/>
            <a:rect l="l" t="t" r="r" b="b"/>
            <a:pathLst>
              <a:path w="248245" h="221096" extrusionOk="0">
                <a:moveTo>
                  <a:pt x="248242" y="124122"/>
                </a:moveTo>
                <a:lnTo>
                  <a:pt x="248242" y="182968"/>
                </a:lnTo>
                <a:cubicBezTo>
                  <a:pt x="173304" y="233805"/>
                  <a:pt x="74935" y="233805"/>
                  <a:pt x="-3" y="182968"/>
                </a:cubicBezTo>
                <a:lnTo>
                  <a:pt x="-3" y="124122"/>
                </a:lnTo>
                <a:cubicBezTo>
                  <a:pt x="-3" y="55568"/>
                  <a:pt x="55566" y="-1"/>
                  <a:pt x="124119" y="-1"/>
                </a:cubicBezTo>
                <a:cubicBezTo>
                  <a:pt x="192672" y="-1"/>
                  <a:pt x="248242" y="55568"/>
                  <a:pt x="248242" y="12412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p19"/>
          <p:cNvSpPr txBox="1">
            <a:spLocks noGrp="1"/>
          </p:cNvSpPr>
          <p:nvPr>
            <p:ph type="subTitle" idx="1"/>
          </p:nvPr>
        </p:nvSpPr>
        <p:spPr>
          <a:xfrm>
            <a:off x="1615938" y="3099064"/>
            <a:ext cx="8745300" cy="63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04" name="Google Shape;1504;p19"/>
          <p:cNvSpPr txBox="1">
            <a:spLocks noGrp="1"/>
          </p:cNvSpPr>
          <p:nvPr>
            <p:ph type="title"/>
          </p:nvPr>
        </p:nvSpPr>
        <p:spPr>
          <a:xfrm>
            <a:off x="1615938" y="2277891"/>
            <a:ext cx="8745300" cy="672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05" name="Google Shape;1505;p19"/>
          <p:cNvSpPr txBox="1">
            <a:spLocks noGrp="1"/>
          </p:cNvSpPr>
          <p:nvPr>
            <p:ph type="body" idx="2"/>
          </p:nvPr>
        </p:nvSpPr>
        <p:spPr>
          <a:xfrm>
            <a:off x="1616016" y="3860334"/>
            <a:ext cx="8745300" cy="1181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852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2095029" y="-2307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9581553" y="3398067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75378" y="-13424"/>
            <a:ext cx="3816621" cy="2261032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2369484" y="927568"/>
            <a:ext cx="7866717" cy="4846264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521984" y="2075957"/>
            <a:ext cx="7148000" cy="1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496767" y="4254133"/>
            <a:ext cx="51984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10219866" y="1946034"/>
            <a:ext cx="1192101" cy="889153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684573" y="1433835"/>
            <a:ext cx="1146787" cy="1315571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4148320" y="56345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7886612" y="1168591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39534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7412637" y="5634614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961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6"/>
          <p:cNvGrpSpPr/>
          <p:nvPr/>
        </p:nvGrpSpPr>
        <p:grpSpPr>
          <a:xfrm>
            <a:off x="1301063" y="933996"/>
            <a:ext cx="9348020" cy="5758816"/>
            <a:chOff x="1569550" y="629994"/>
            <a:chExt cx="5900038" cy="3634698"/>
          </a:xfrm>
        </p:grpSpPr>
        <p:grpSp>
          <p:nvGrpSpPr>
            <p:cNvPr id="226" name="Google Shape;226;p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27" name="Google Shape;227;p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" name="Google Shape;232;p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6"/>
          <p:cNvGrpSpPr/>
          <p:nvPr/>
        </p:nvGrpSpPr>
        <p:grpSpPr>
          <a:xfrm rot="10800000" flipH="1">
            <a:off x="8922344" y="4599052"/>
            <a:ext cx="3816621" cy="2261032"/>
            <a:chOff x="238125" y="3383650"/>
            <a:chExt cx="1287775" cy="762900"/>
          </a:xfrm>
        </p:grpSpPr>
        <p:sp>
          <p:nvSpPr>
            <p:cNvPr id="234" name="Google Shape;234;p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6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238" name="Google Shape;238;p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10342830" y="51002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6"/>
          <p:cNvSpPr/>
          <p:nvPr/>
        </p:nvSpPr>
        <p:spPr>
          <a:xfrm flipH="1">
            <a:off x="11231992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6"/>
          <p:cNvSpPr/>
          <p:nvPr/>
        </p:nvSpPr>
        <p:spPr>
          <a:xfrm rot="-3556288" flipH="1">
            <a:off x="755659" y="5775468"/>
            <a:ext cx="628293" cy="485072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4" name="Google Shape;244;p6"/>
          <p:cNvGrpSpPr/>
          <p:nvPr/>
        </p:nvGrpSpPr>
        <p:grpSpPr>
          <a:xfrm rot="-3427705" flipH="1">
            <a:off x="-218125" y="3668806"/>
            <a:ext cx="454377" cy="454439"/>
            <a:chOff x="1460350" y="2402425"/>
            <a:chExt cx="208950" cy="208950"/>
          </a:xfrm>
        </p:grpSpPr>
        <p:sp>
          <p:nvSpPr>
            <p:cNvPr id="245" name="Google Shape;245;p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030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 rot="10800000">
            <a:off x="1938852" y="662296"/>
            <a:ext cx="8727512" cy="5376568"/>
            <a:chOff x="6012925" y="2964625"/>
            <a:chExt cx="1368950" cy="1009975"/>
          </a:xfrm>
        </p:grpSpPr>
        <p:sp>
          <p:nvSpPr>
            <p:cNvPr id="352" name="Google Shape;35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7" name="Google Shape;357;p8"/>
          <p:cNvSpPr txBox="1">
            <a:spLocks noGrp="1"/>
          </p:cNvSpPr>
          <p:nvPr>
            <p:ph type="title"/>
          </p:nvPr>
        </p:nvSpPr>
        <p:spPr>
          <a:xfrm>
            <a:off x="1865200" y="1770533"/>
            <a:ext cx="8461600" cy="31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58" name="Google Shape;358;p8"/>
          <p:cNvSpPr/>
          <p:nvPr/>
        </p:nvSpPr>
        <p:spPr>
          <a:xfrm rot="-5062406">
            <a:off x="-1590129" y="-7554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8"/>
          <p:cNvSpPr/>
          <p:nvPr/>
        </p:nvSpPr>
        <p:spPr>
          <a:xfrm flipH="1">
            <a:off x="10142520" y="3257200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0" name="Google Shape;360;p8"/>
          <p:cNvGrpSpPr/>
          <p:nvPr/>
        </p:nvGrpSpPr>
        <p:grpSpPr>
          <a:xfrm>
            <a:off x="8375378" y="-13424"/>
            <a:ext cx="3816621" cy="2261032"/>
            <a:chOff x="238125" y="3383650"/>
            <a:chExt cx="1287775" cy="762900"/>
          </a:xfrm>
        </p:grpSpPr>
        <p:sp>
          <p:nvSpPr>
            <p:cNvPr id="361" name="Google Shape;36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8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365" name="Google Shape;36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8"/>
          <p:cNvGrpSpPr/>
          <p:nvPr/>
        </p:nvGrpSpPr>
        <p:grpSpPr>
          <a:xfrm>
            <a:off x="1424317" y="4453100"/>
            <a:ext cx="634372" cy="634400"/>
            <a:chOff x="1460350" y="2402425"/>
            <a:chExt cx="208950" cy="208950"/>
          </a:xfrm>
        </p:grpSpPr>
        <p:sp>
          <p:nvSpPr>
            <p:cNvPr id="368" name="Google Shape;3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8"/>
          <p:cNvGrpSpPr/>
          <p:nvPr/>
        </p:nvGrpSpPr>
        <p:grpSpPr>
          <a:xfrm rot="3427758">
            <a:off x="9102358" y="913163"/>
            <a:ext cx="634357" cy="634395"/>
            <a:chOff x="1460350" y="2402425"/>
            <a:chExt cx="208950" cy="208950"/>
          </a:xfrm>
        </p:grpSpPr>
        <p:sp>
          <p:nvSpPr>
            <p:cNvPr id="397" name="Google Shape;39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8"/>
          <p:cNvSpPr/>
          <p:nvPr/>
        </p:nvSpPr>
        <p:spPr>
          <a:xfrm>
            <a:off x="1231387" y="15972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" name="Google Shape;426;p8"/>
          <p:cNvSpPr/>
          <p:nvPr/>
        </p:nvSpPr>
        <p:spPr>
          <a:xfrm>
            <a:off x="6932912" y="6017991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7" name="Google Shape;427;p8"/>
          <p:cNvGrpSpPr/>
          <p:nvPr/>
        </p:nvGrpSpPr>
        <p:grpSpPr>
          <a:xfrm>
            <a:off x="9498997" y="4039008"/>
            <a:ext cx="1137523" cy="701357"/>
            <a:chOff x="4908575" y="2482875"/>
            <a:chExt cx="654350" cy="403450"/>
          </a:xfrm>
        </p:grpSpPr>
        <p:sp>
          <p:nvSpPr>
            <p:cNvPr id="428" name="Google Shape;42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019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41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8922344" y="4624311"/>
            <a:ext cx="3816621" cy="2261032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203582" y="59505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264383" y="1927767"/>
            <a:ext cx="634372" cy="6344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4129238" y="6665373"/>
            <a:ext cx="454377" cy="45443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11800954" y="12453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37"/>
          <p:cNvSpPr/>
          <p:nvPr/>
        </p:nvSpPr>
        <p:spPr>
          <a:xfrm>
            <a:off x="7245287" y="-253091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90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09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230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376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527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6175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684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93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339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508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310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7306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08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1184417" y="29409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1025017" y="35927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3757200" y="33606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3548000" y="4014051"/>
            <a:ext cx="25656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8860384" y="33606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8700984" y="40140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6315233" y="29409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6174284" y="35927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891817" y="2081351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9567784" y="2491917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4464600" y="2501051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7022633" y="2072217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970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824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316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818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564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842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343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031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573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336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302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 userDrawn="1">
  <p:cSld name="Title and Text 14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9"/>
          <p:cNvSpPr/>
          <p:nvPr/>
        </p:nvSpPr>
        <p:spPr>
          <a:xfrm>
            <a:off x="-120033" y="3337733"/>
            <a:ext cx="8388053" cy="3560271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7" name="Google Shape;647;p29"/>
          <p:cNvSpPr/>
          <p:nvPr/>
        </p:nvSpPr>
        <p:spPr>
          <a:xfrm>
            <a:off x="3384567" y="5706467"/>
            <a:ext cx="236604" cy="212135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-451301" y="-418465"/>
            <a:ext cx="5333399" cy="4217679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-226233" y="73826"/>
            <a:ext cx="2455040" cy="1191405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0" name="Google Shape;650;p29"/>
          <p:cNvGrpSpPr/>
          <p:nvPr/>
        </p:nvGrpSpPr>
        <p:grpSpPr>
          <a:xfrm>
            <a:off x="1995319" y="136598"/>
            <a:ext cx="988235" cy="1887689"/>
            <a:chOff x="2869185" y="2508196"/>
            <a:chExt cx="575269" cy="1098857"/>
          </a:xfrm>
        </p:grpSpPr>
        <p:sp>
          <p:nvSpPr>
            <p:cNvPr id="651" name="Google Shape;651;p29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6" name="Google Shape;656;p29"/>
          <p:cNvSpPr/>
          <p:nvPr/>
        </p:nvSpPr>
        <p:spPr>
          <a:xfrm>
            <a:off x="11173736" y="489565"/>
            <a:ext cx="1387131" cy="35992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7" name="Google Shape;657;p29"/>
          <p:cNvGrpSpPr/>
          <p:nvPr/>
        </p:nvGrpSpPr>
        <p:grpSpPr>
          <a:xfrm>
            <a:off x="7609917" y="5918615"/>
            <a:ext cx="757553" cy="824229"/>
            <a:chOff x="2024687" y="1662499"/>
            <a:chExt cx="568165" cy="618172"/>
          </a:xfrm>
        </p:grpSpPr>
        <p:sp>
          <p:nvSpPr>
            <p:cNvPr id="658" name="Google Shape;658;p29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1" name="Google Shape;661;p29"/>
          <p:cNvSpPr/>
          <p:nvPr/>
        </p:nvSpPr>
        <p:spPr>
          <a:xfrm rot="4525812">
            <a:off x="10651778" y="5082900"/>
            <a:ext cx="2133956" cy="2220273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62" name="Google Shape;662;p29"/>
          <p:cNvGrpSpPr/>
          <p:nvPr/>
        </p:nvGrpSpPr>
        <p:grpSpPr>
          <a:xfrm>
            <a:off x="794568" y="2379613"/>
            <a:ext cx="588809" cy="783587"/>
            <a:chOff x="6275588" y="1475573"/>
            <a:chExt cx="310270" cy="412936"/>
          </a:xfrm>
        </p:grpSpPr>
        <p:sp>
          <p:nvSpPr>
            <p:cNvPr id="663" name="Google Shape;663;p29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81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●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○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■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●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○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■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●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○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Thasadith"/>
              <a:buChar char="■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219658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415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2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●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○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■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●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○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■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●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○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■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416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6.xml"/><Relationship Id="rId4" Type="http://schemas.microsoft.com/office/2007/relationships/media" Target="../media/media2.mp3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6.xml"/><Relationship Id="rId4" Type="http://schemas.microsoft.com/office/2007/relationships/media" Target="../media/media2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7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1443290"/>
            <a:ext cx="875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TRƯỜNG TIỂU HỌC THÁI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BÌNH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329" y="2663679"/>
            <a:ext cx="10321447" cy="157857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UNIT 9: WHO’S AT HOME?</a:t>
            </a:r>
          </a:p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2008" y="3428999"/>
            <a:ext cx="42169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           </a:t>
            </a:r>
            <a:r>
              <a:rPr lang="en-US" sz="400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</a:t>
            </a:r>
            <a:r>
              <a:rPr lang="en-US" sz="400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1A</a:t>
            </a:r>
            <a:endParaRPr lang="en-US" sz="4000" dirty="0" smtClean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endParaRPr lang="en-US" sz="4000" dirty="0" smtClean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Teacher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uong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house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79" y="953588"/>
            <a:ext cx="4804317" cy="4924698"/>
          </a:xfrm>
          <a:prstGeom prst="rect">
            <a:avLst/>
          </a:prstGeom>
        </p:spPr>
      </p:pic>
      <p:pic>
        <p:nvPicPr>
          <p:cNvPr id="8" name="U9_01">
            <a:hlinkClick r:id="" action="ppaction://media"/>
            <a:extLst>
              <a:ext uri="{FF2B5EF4-FFF2-40B4-BE49-F238E27FC236}">
                <a16:creationId xmlns:a16="http://schemas.microsoft.com/office/drawing/2014/main" xmlns="" id="{5CC326CC-8292-4292-874E-94B791512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58" end="121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-1191679"/>
            <a:ext cx="609600" cy="609600"/>
          </a:xfrm>
          <a:prstGeom prst="rect">
            <a:avLst/>
          </a:prstGeom>
        </p:spPr>
      </p:pic>
      <p:pic>
        <p:nvPicPr>
          <p:cNvPr id="2" name="U9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74" end="127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738" y="951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375"/>
      </p:ext>
    </p:extLst>
  </p:cSld>
  <p:clrMapOvr>
    <a:masterClrMapping/>
  </p:clrMapOvr>
  <p:transition spd="slow">
    <p:fade/>
    <p:sndAc>
      <p:stSnd>
        <p:snd r:embed="rId5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bathroom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78" y="833200"/>
            <a:ext cx="5130380" cy="5212000"/>
          </a:xfrm>
          <a:prstGeom prst="rect">
            <a:avLst/>
          </a:prstGeom>
        </p:spPr>
      </p:pic>
      <p:pic>
        <p:nvPicPr>
          <p:cNvPr id="9" name="4">
            <a:hlinkClick r:id="" action="ppaction://media"/>
            <a:extLst>
              <a:ext uri="{FF2B5EF4-FFF2-40B4-BE49-F238E27FC236}">
                <a16:creationId xmlns:a16="http://schemas.microsoft.com/office/drawing/2014/main" xmlns="" id="{EF2425CB-31F9-2EDF-0127-D5F7AE57B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6885" y="-608132"/>
            <a:ext cx="368155" cy="368155"/>
          </a:xfrm>
          <a:prstGeom prst="rect">
            <a:avLst/>
          </a:prstGeom>
        </p:spPr>
      </p:pic>
      <p:pic>
        <p:nvPicPr>
          <p:cNvPr id="2" name="U9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377" end="78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4738" y="83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2256"/>
      </p:ext>
    </p:extLst>
  </p:cSld>
  <p:clrMapOvr>
    <a:masterClrMapping/>
  </p:clrMapOvr>
  <p:transition spd="slow">
    <p:fade/>
    <p:sndAc>
      <p:stSnd>
        <p:snd r:embed="rId7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garden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39" y="912900"/>
            <a:ext cx="4919476" cy="4975126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  <a:extLst>
              <a:ext uri="{FF2B5EF4-FFF2-40B4-BE49-F238E27FC236}">
                <a16:creationId xmlns:a16="http://schemas.microsoft.com/office/drawing/2014/main" xmlns="" id="{F5ECF92A-E2FC-6DC3-BCF6-207F43C69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6059" y="-681820"/>
            <a:ext cx="314339" cy="314339"/>
          </a:xfrm>
          <a:prstGeom prst="rect">
            <a:avLst/>
          </a:prstGeom>
        </p:spPr>
      </p:pic>
      <p:pic>
        <p:nvPicPr>
          <p:cNvPr id="2" name="U9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6006" end="23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4738" y="91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52328"/>
      </p:ext>
    </p:extLst>
  </p:cSld>
  <p:clrMapOvr>
    <a:masterClrMapping/>
  </p:clrMapOvr>
  <p:transition spd="slow">
    <p:fade/>
    <p:sndAc>
      <p:stSnd>
        <p:snd r:embed="rId7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6" y="319134"/>
            <a:ext cx="2385028" cy="2444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63" y="313255"/>
            <a:ext cx="2394788" cy="244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185" y="3701799"/>
            <a:ext cx="2615254" cy="2426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lowchart: Preparation 4"/>
          <p:cNvSpPr/>
          <p:nvPr/>
        </p:nvSpPr>
        <p:spPr>
          <a:xfrm>
            <a:off x="465875" y="2808125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house</a:t>
            </a:r>
          </a:p>
        </p:txBody>
      </p:sp>
      <p:sp>
        <p:nvSpPr>
          <p:cNvPr id="13" name="Flowchart: Preparation 12"/>
          <p:cNvSpPr/>
          <p:nvPr/>
        </p:nvSpPr>
        <p:spPr>
          <a:xfrm>
            <a:off x="4393970" y="2843750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attic</a:t>
            </a:r>
          </a:p>
        </p:txBody>
      </p:sp>
      <p:sp>
        <p:nvSpPr>
          <p:cNvPr id="14" name="Flowchart: Preparation 13"/>
          <p:cNvSpPr/>
          <p:nvPr/>
        </p:nvSpPr>
        <p:spPr>
          <a:xfrm>
            <a:off x="8111021" y="2862188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bedroom</a:t>
            </a:r>
          </a:p>
        </p:txBody>
      </p:sp>
      <p:sp>
        <p:nvSpPr>
          <p:cNvPr id="20" name="Flowchart: Preparation 19"/>
          <p:cNvSpPr/>
          <p:nvPr/>
        </p:nvSpPr>
        <p:spPr>
          <a:xfrm>
            <a:off x="6191732" y="6162909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garden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B81837-8319-3605-8CA2-F617830DD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0904" y="243432"/>
            <a:ext cx="2506451" cy="2540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72DA41-5415-50CE-8663-4B8113E14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561" y="3716976"/>
            <a:ext cx="2399251" cy="2410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F08993-6518-8DE4-8B86-9CF88A87E00F}"/>
              </a:ext>
            </a:extLst>
          </p:cNvPr>
          <p:cNvSpPr/>
          <p:nvPr/>
        </p:nvSpPr>
        <p:spPr>
          <a:xfrm>
            <a:off x="0" y="5248894"/>
            <a:ext cx="178130" cy="1609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eparation 18"/>
          <p:cNvSpPr/>
          <p:nvPr/>
        </p:nvSpPr>
        <p:spPr>
          <a:xfrm>
            <a:off x="2253372" y="6199238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bathroom</a:t>
            </a:r>
          </a:p>
        </p:txBody>
      </p:sp>
    </p:spTree>
    <p:extLst>
      <p:ext uri="{BB962C8B-B14F-4D97-AF65-F5344CB8AC3E}">
        <p14:creationId xmlns:p14="http://schemas.microsoft.com/office/powerpoint/2010/main" val="3416318007"/>
      </p:ext>
    </p:extLst>
  </p:cSld>
  <p:clrMapOvr>
    <a:masterClrMapping/>
  </p:clrMapOvr>
  <p:transition spd="slow">
    <p:fad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20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647;p41">
            <a:extLst>
              <a:ext uri="{FF2B5EF4-FFF2-40B4-BE49-F238E27FC236}">
                <a16:creationId xmlns:a16="http://schemas.microsoft.com/office/drawing/2014/main" xmlns="" id="{3B74BB81-8DF7-FCB1-2B28-133359F5D3A6}"/>
              </a:ext>
            </a:extLst>
          </p:cNvPr>
          <p:cNvGrpSpPr/>
          <p:nvPr/>
        </p:nvGrpSpPr>
        <p:grpSpPr>
          <a:xfrm flipH="1">
            <a:off x="4213103" y="3496736"/>
            <a:ext cx="2782403" cy="3361265"/>
            <a:chOff x="1856550" y="593100"/>
            <a:chExt cx="1159850" cy="1401150"/>
          </a:xfrm>
        </p:grpSpPr>
        <p:sp>
          <p:nvSpPr>
            <p:cNvPr id="7" name="Google Shape;2648;p41">
              <a:extLst>
                <a:ext uri="{FF2B5EF4-FFF2-40B4-BE49-F238E27FC236}">
                  <a16:creationId xmlns:a16="http://schemas.microsoft.com/office/drawing/2014/main" xmlns="" id="{6169A708-9C67-0D3A-62B1-FDF1B2CEEC88}"/>
                </a:ext>
              </a:extLst>
            </p:cNvPr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649;p41">
              <a:extLst>
                <a:ext uri="{FF2B5EF4-FFF2-40B4-BE49-F238E27FC236}">
                  <a16:creationId xmlns:a16="http://schemas.microsoft.com/office/drawing/2014/main" xmlns="" id="{2CDDA179-1423-50C6-7401-4FBA519A1FE8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650;p41">
              <a:extLst>
                <a:ext uri="{FF2B5EF4-FFF2-40B4-BE49-F238E27FC236}">
                  <a16:creationId xmlns:a16="http://schemas.microsoft.com/office/drawing/2014/main" xmlns="" id="{D3432C30-2492-FF09-922E-58EDEEB6B704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651;p41">
              <a:extLst>
                <a:ext uri="{FF2B5EF4-FFF2-40B4-BE49-F238E27FC236}">
                  <a16:creationId xmlns:a16="http://schemas.microsoft.com/office/drawing/2014/main" xmlns="" id="{0B5DBD9A-73DB-F2F4-6BC5-EC22CC6A09E6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652;p41">
              <a:extLst>
                <a:ext uri="{FF2B5EF4-FFF2-40B4-BE49-F238E27FC236}">
                  <a16:creationId xmlns:a16="http://schemas.microsoft.com/office/drawing/2014/main" xmlns="" id="{B3E9A78A-AC7D-4EA9-D8C0-A47BA0C961F7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653;p41">
              <a:extLst>
                <a:ext uri="{FF2B5EF4-FFF2-40B4-BE49-F238E27FC236}">
                  <a16:creationId xmlns:a16="http://schemas.microsoft.com/office/drawing/2014/main" xmlns="" id="{9EFE5521-94D6-DA20-D296-B5575262C70F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654;p41">
              <a:extLst>
                <a:ext uri="{FF2B5EF4-FFF2-40B4-BE49-F238E27FC236}">
                  <a16:creationId xmlns:a16="http://schemas.microsoft.com/office/drawing/2014/main" xmlns="" id="{20C7E0B6-5EE8-E5B1-3D9D-5C560DEAE157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655;p41">
              <a:extLst>
                <a:ext uri="{FF2B5EF4-FFF2-40B4-BE49-F238E27FC236}">
                  <a16:creationId xmlns:a16="http://schemas.microsoft.com/office/drawing/2014/main" xmlns="" id="{998CC061-1F1B-F64A-B703-96393AB4D470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656;p41">
              <a:extLst>
                <a:ext uri="{FF2B5EF4-FFF2-40B4-BE49-F238E27FC236}">
                  <a16:creationId xmlns:a16="http://schemas.microsoft.com/office/drawing/2014/main" xmlns="" id="{7413C27B-F922-D1F3-1CCE-E099F2684DB9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657;p41">
              <a:extLst>
                <a:ext uri="{FF2B5EF4-FFF2-40B4-BE49-F238E27FC236}">
                  <a16:creationId xmlns:a16="http://schemas.microsoft.com/office/drawing/2014/main" xmlns="" id="{C572DEF3-E6F3-FAC6-6F62-1D42AFF8792A}"/>
                </a:ext>
              </a:extLst>
            </p:cNvPr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658;p41">
              <a:extLst>
                <a:ext uri="{FF2B5EF4-FFF2-40B4-BE49-F238E27FC236}">
                  <a16:creationId xmlns:a16="http://schemas.microsoft.com/office/drawing/2014/main" xmlns="" id="{9EC4E836-D9FE-7976-586B-BC61F43CC88E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659;p41">
              <a:extLst>
                <a:ext uri="{FF2B5EF4-FFF2-40B4-BE49-F238E27FC236}">
                  <a16:creationId xmlns:a16="http://schemas.microsoft.com/office/drawing/2014/main" xmlns="" id="{D9C2F8F5-1D6A-DD36-E964-C1481C8746D6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660;p41">
              <a:extLst>
                <a:ext uri="{FF2B5EF4-FFF2-40B4-BE49-F238E27FC236}">
                  <a16:creationId xmlns:a16="http://schemas.microsoft.com/office/drawing/2014/main" xmlns="" id="{12D2EB78-69D6-3670-74C4-9E13E37D2465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661;p41">
              <a:extLst>
                <a:ext uri="{FF2B5EF4-FFF2-40B4-BE49-F238E27FC236}">
                  <a16:creationId xmlns:a16="http://schemas.microsoft.com/office/drawing/2014/main" xmlns="" id="{B8115D71-AC6C-CA57-8211-A580B90DBC03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662;p41">
              <a:extLst>
                <a:ext uri="{FF2B5EF4-FFF2-40B4-BE49-F238E27FC236}">
                  <a16:creationId xmlns:a16="http://schemas.microsoft.com/office/drawing/2014/main" xmlns="" id="{28A55F70-5FB4-41D3-EB13-0C6371393FE0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663;p41">
              <a:extLst>
                <a:ext uri="{FF2B5EF4-FFF2-40B4-BE49-F238E27FC236}">
                  <a16:creationId xmlns:a16="http://schemas.microsoft.com/office/drawing/2014/main" xmlns="" id="{16934891-F4F4-5500-BE79-B4C76794E75E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664;p41">
              <a:extLst>
                <a:ext uri="{FF2B5EF4-FFF2-40B4-BE49-F238E27FC236}">
                  <a16:creationId xmlns:a16="http://schemas.microsoft.com/office/drawing/2014/main" xmlns="" id="{DEBACEDC-E4FE-AF29-8A25-7D0444FF2746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665;p41">
              <a:extLst>
                <a:ext uri="{FF2B5EF4-FFF2-40B4-BE49-F238E27FC236}">
                  <a16:creationId xmlns:a16="http://schemas.microsoft.com/office/drawing/2014/main" xmlns="" id="{BF7FE51D-0ACF-D40D-8C32-C8D315ABCF7C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666;p41">
              <a:extLst>
                <a:ext uri="{FF2B5EF4-FFF2-40B4-BE49-F238E27FC236}">
                  <a16:creationId xmlns:a16="http://schemas.microsoft.com/office/drawing/2014/main" xmlns="" id="{5CB8309A-724E-0C96-0863-474B230F5966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67;p41">
              <a:extLst>
                <a:ext uri="{FF2B5EF4-FFF2-40B4-BE49-F238E27FC236}">
                  <a16:creationId xmlns:a16="http://schemas.microsoft.com/office/drawing/2014/main" xmlns="" id="{6BEEFAB6-C937-5A2E-CB4B-89EEAAC382F5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668;p41">
              <a:extLst>
                <a:ext uri="{FF2B5EF4-FFF2-40B4-BE49-F238E27FC236}">
                  <a16:creationId xmlns:a16="http://schemas.microsoft.com/office/drawing/2014/main" xmlns="" id="{11A57C09-0E59-2789-683D-D898AD3ACF61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669;p41">
              <a:extLst>
                <a:ext uri="{FF2B5EF4-FFF2-40B4-BE49-F238E27FC236}">
                  <a16:creationId xmlns:a16="http://schemas.microsoft.com/office/drawing/2014/main" xmlns="" id="{821B0CB0-9E92-013A-DE9D-F20293612462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670;p41">
              <a:extLst>
                <a:ext uri="{FF2B5EF4-FFF2-40B4-BE49-F238E27FC236}">
                  <a16:creationId xmlns:a16="http://schemas.microsoft.com/office/drawing/2014/main" xmlns="" id="{E10F7523-A4C0-F09D-0D70-0DAA28536645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671;p41">
              <a:extLst>
                <a:ext uri="{FF2B5EF4-FFF2-40B4-BE49-F238E27FC236}">
                  <a16:creationId xmlns:a16="http://schemas.microsoft.com/office/drawing/2014/main" xmlns="" id="{3B924DC5-D4FC-EB59-127A-F5636CDFE15A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672;p41">
              <a:extLst>
                <a:ext uri="{FF2B5EF4-FFF2-40B4-BE49-F238E27FC236}">
                  <a16:creationId xmlns:a16="http://schemas.microsoft.com/office/drawing/2014/main" xmlns="" id="{DC6824B8-3D05-B7EC-D081-BF2803B90231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673;p41">
              <a:extLst>
                <a:ext uri="{FF2B5EF4-FFF2-40B4-BE49-F238E27FC236}">
                  <a16:creationId xmlns:a16="http://schemas.microsoft.com/office/drawing/2014/main" xmlns="" id="{6CC80355-BA4F-C625-F1C0-A70153FF5153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74;p41">
              <a:extLst>
                <a:ext uri="{FF2B5EF4-FFF2-40B4-BE49-F238E27FC236}">
                  <a16:creationId xmlns:a16="http://schemas.microsoft.com/office/drawing/2014/main" xmlns="" id="{5CAC1688-4067-13D7-7C28-E72B715AAD11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75;p41">
              <a:extLst>
                <a:ext uri="{FF2B5EF4-FFF2-40B4-BE49-F238E27FC236}">
                  <a16:creationId xmlns:a16="http://schemas.microsoft.com/office/drawing/2014/main" xmlns="" id="{0C65A90D-2579-E800-5B9B-B350A46DC8F8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76;p41">
              <a:extLst>
                <a:ext uri="{FF2B5EF4-FFF2-40B4-BE49-F238E27FC236}">
                  <a16:creationId xmlns:a16="http://schemas.microsoft.com/office/drawing/2014/main" xmlns="" id="{2D010795-5C98-6727-69BE-43B5B91D8D22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77;p41">
              <a:extLst>
                <a:ext uri="{FF2B5EF4-FFF2-40B4-BE49-F238E27FC236}">
                  <a16:creationId xmlns:a16="http://schemas.microsoft.com/office/drawing/2014/main" xmlns="" id="{8BB9D6F9-A0C3-425E-B1CD-CC48BB925873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78;p41">
              <a:extLst>
                <a:ext uri="{FF2B5EF4-FFF2-40B4-BE49-F238E27FC236}">
                  <a16:creationId xmlns:a16="http://schemas.microsoft.com/office/drawing/2014/main" xmlns="" id="{72A0E557-7CDD-6D0D-AB79-66E834C5888C}"/>
                </a:ext>
              </a:extLst>
            </p:cNvPr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79;p41">
              <a:extLst>
                <a:ext uri="{FF2B5EF4-FFF2-40B4-BE49-F238E27FC236}">
                  <a16:creationId xmlns:a16="http://schemas.microsoft.com/office/drawing/2014/main" xmlns="" id="{894D9DE4-522E-1832-4CF1-98FE0620D06E}"/>
                </a:ext>
              </a:extLst>
            </p:cNvPr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80;p41">
              <a:extLst>
                <a:ext uri="{FF2B5EF4-FFF2-40B4-BE49-F238E27FC236}">
                  <a16:creationId xmlns:a16="http://schemas.microsoft.com/office/drawing/2014/main" xmlns="" id="{FC1EA686-A96F-597A-DFB8-0FA7B10A4B74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81;p41">
              <a:extLst>
                <a:ext uri="{FF2B5EF4-FFF2-40B4-BE49-F238E27FC236}">
                  <a16:creationId xmlns:a16="http://schemas.microsoft.com/office/drawing/2014/main" xmlns="" id="{30F5A64E-5C16-40CF-4DB9-48A3FCE6384E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82;p41">
              <a:extLst>
                <a:ext uri="{FF2B5EF4-FFF2-40B4-BE49-F238E27FC236}">
                  <a16:creationId xmlns:a16="http://schemas.microsoft.com/office/drawing/2014/main" xmlns="" id="{668BCD14-725E-9C58-574B-73A35E048B09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683;p41">
              <a:extLst>
                <a:ext uri="{FF2B5EF4-FFF2-40B4-BE49-F238E27FC236}">
                  <a16:creationId xmlns:a16="http://schemas.microsoft.com/office/drawing/2014/main" xmlns="" id="{4C9CE747-BF27-A36C-9788-207590296675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684;p41">
              <a:extLst>
                <a:ext uri="{FF2B5EF4-FFF2-40B4-BE49-F238E27FC236}">
                  <a16:creationId xmlns:a16="http://schemas.microsoft.com/office/drawing/2014/main" xmlns="" id="{62D3B494-B1A6-D465-6DDC-0A041BC5AAB5}"/>
                </a:ext>
              </a:extLst>
            </p:cNvPr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685;p41">
              <a:extLst>
                <a:ext uri="{FF2B5EF4-FFF2-40B4-BE49-F238E27FC236}">
                  <a16:creationId xmlns:a16="http://schemas.microsoft.com/office/drawing/2014/main" xmlns="" id="{79B549B2-A8F2-1662-3115-D8EC7069DEC1}"/>
                </a:ext>
              </a:extLst>
            </p:cNvPr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686;p41">
              <a:extLst>
                <a:ext uri="{FF2B5EF4-FFF2-40B4-BE49-F238E27FC236}">
                  <a16:creationId xmlns:a16="http://schemas.microsoft.com/office/drawing/2014/main" xmlns="" id="{81F78A5F-7099-88D6-1EB6-02F1F744A6E4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87;p41">
              <a:extLst>
                <a:ext uri="{FF2B5EF4-FFF2-40B4-BE49-F238E27FC236}">
                  <a16:creationId xmlns:a16="http://schemas.microsoft.com/office/drawing/2014/main" xmlns="" id="{CC922DA7-6BA1-A9E1-5858-4C6E1D6F0199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688;p41">
              <a:extLst>
                <a:ext uri="{FF2B5EF4-FFF2-40B4-BE49-F238E27FC236}">
                  <a16:creationId xmlns:a16="http://schemas.microsoft.com/office/drawing/2014/main" xmlns="" id="{89FDB9C5-5424-9417-0832-8585AFAD9449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89;p41">
              <a:extLst>
                <a:ext uri="{FF2B5EF4-FFF2-40B4-BE49-F238E27FC236}">
                  <a16:creationId xmlns:a16="http://schemas.microsoft.com/office/drawing/2014/main" xmlns="" id="{3BBF26B1-B8BF-C7C2-D262-B0B253049DC1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690;p41">
              <a:extLst>
                <a:ext uri="{FF2B5EF4-FFF2-40B4-BE49-F238E27FC236}">
                  <a16:creationId xmlns:a16="http://schemas.microsoft.com/office/drawing/2014/main" xmlns="" id="{61F779A3-9385-EE05-3CFC-385115D77A91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691;p41">
              <a:extLst>
                <a:ext uri="{FF2B5EF4-FFF2-40B4-BE49-F238E27FC236}">
                  <a16:creationId xmlns:a16="http://schemas.microsoft.com/office/drawing/2014/main" xmlns="" id="{B854578A-542F-F44E-B6B7-9706D736986B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692;p41">
              <a:extLst>
                <a:ext uri="{FF2B5EF4-FFF2-40B4-BE49-F238E27FC236}">
                  <a16:creationId xmlns:a16="http://schemas.microsoft.com/office/drawing/2014/main" xmlns="" id="{158A3A6D-15B4-097B-9F84-389B91649DCE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693;p41">
              <a:extLst>
                <a:ext uri="{FF2B5EF4-FFF2-40B4-BE49-F238E27FC236}">
                  <a16:creationId xmlns:a16="http://schemas.microsoft.com/office/drawing/2014/main" xmlns="" id="{0BFF24DF-CC57-6AA7-E7E8-4EE0011D745B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694;p41">
              <a:extLst>
                <a:ext uri="{FF2B5EF4-FFF2-40B4-BE49-F238E27FC236}">
                  <a16:creationId xmlns:a16="http://schemas.microsoft.com/office/drawing/2014/main" xmlns="" id="{8C482A38-C8C6-3DAD-BC8C-03FB04261C2D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695;p41">
              <a:extLst>
                <a:ext uri="{FF2B5EF4-FFF2-40B4-BE49-F238E27FC236}">
                  <a16:creationId xmlns:a16="http://schemas.microsoft.com/office/drawing/2014/main" xmlns="" id="{E5B22D9B-A225-6EA0-89C6-A2F83BF4BFF4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696;p41">
              <a:extLst>
                <a:ext uri="{FF2B5EF4-FFF2-40B4-BE49-F238E27FC236}">
                  <a16:creationId xmlns:a16="http://schemas.microsoft.com/office/drawing/2014/main" xmlns="" id="{47710DD1-D2CD-D0A4-9EE6-452D17872179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697;p41">
              <a:extLst>
                <a:ext uri="{FF2B5EF4-FFF2-40B4-BE49-F238E27FC236}">
                  <a16:creationId xmlns:a16="http://schemas.microsoft.com/office/drawing/2014/main" xmlns="" id="{FDD1255F-4C11-9E94-A103-D86A24B39F4E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698;p41">
              <a:extLst>
                <a:ext uri="{FF2B5EF4-FFF2-40B4-BE49-F238E27FC236}">
                  <a16:creationId xmlns:a16="http://schemas.microsoft.com/office/drawing/2014/main" xmlns="" id="{2913E129-1278-B1B5-23EE-B2103B13B00E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699;p41">
              <a:extLst>
                <a:ext uri="{FF2B5EF4-FFF2-40B4-BE49-F238E27FC236}">
                  <a16:creationId xmlns:a16="http://schemas.microsoft.com/office/drawing/2014/main" xmlns="" id="{84713F7C-7E65-A4FC-301B-A974EC5EFF19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700;p41">
              <a:extLst>
                <a:ext uri="{FF2B5EF4-FFF2-40B4-BE49-F238E27FC236}">
                  <a16:creationId xmlns:a16="http://schemas.microsoft.com/office/drawing/2014/main" xmlns="" id="{48BA710F-B351-767B-05D6-64923B3BA7FA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701;p41">
              <a:extLst>
                <a:ext uri="{FF2B5EF4-FFF2-40B4-BE49-F238E27FC236}">
                  <a16:creationId xmlns:a16="http://schemas.microsoft.com/office/drawing/2014/main" xmlns="" id="{4BA24723-A21E-730F-0CF0-12C17E04537D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702;p41">
              <a:extLst>
                <a:ext uri="{FF2B5EF4-FFF2-40B4-BE49-F238E27FC236}">
                  <a16:creationId xmlns:a16="http://schemas.microsoft.com/office/drawing/2014/main" xmlns="" id="{0CED8E42-F595-3E24-3AEF-E7372954AEA9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703;p41">
              <a:extLst>
                <a:ext uri="{FF2B5EF4-FFF2-40B4-BE49-F238E27FC236}">
                  <a16:creationId xmlns:a16="http://schemas.microsoft.com/office/drawing/2014/main" xmlns="" id="{537EB620-3815-2584-DEC3-CF88E8D12992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704;p41">
              <a:extLst>
                <a:ext uri="{FF2B5EF4-FFF2-40B4-BE49-F238E27FC236}">
                  <a16:creationId xmlns:a16="http://schemas.microsoft.com/office/drawing/2014/main" xmlns="" id="{BEB09592-6CE6-F490-B28B-BE51411049C0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705;p41">
              <a:extLst>
                <a:ext uri="{FF2B5EF4-FFF2-40B4-BE49-F238E27FC236}">
                  <a16:creationId xmlns:a16="http://schemas.microsoft.com/office/drawing/2014/main" xmlns="" id="{601A71E7-4A8B-A3D9-D0EE-944CDDB2A084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706;p41">
              <a:extLst>
                <a:ext uri="{FF2B5EF4-FFF2-40B4-BE49-F238E27FC236}">
                  <a16:creationId xmlns:a16="http://schemas.microsoft.com/office/drawing/2014/main" xmlns="" id="{77C580DC-FA06-721E-0065-C76A60491519}"/>
                </a:ext>
              </a:extLst>
            </p:cNvPr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707;p41">
              <a:extLst>
                <a:ext uri="{FF2B5EF4-FFF2-40B4-BE49-F238E27FC236}">
                  <a16:creationId xmlns:a16="http://schemas.microsoft.com/office/drawing/2014/main" xmlns="" id="{BACDE44D-11D1-15F3-3859-01757F3CF85B}"/>
                </a:ext>
              </a:extLst>
            </p:cNvPr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708;p41">
              <a:extLst>
                <a:ext uri="{FF2B5EF4-FFF2-40B4-BE49-F238E27FC236}">
                  <a16:creationId xmlns:a16="http://schemas.microsoft.com/office/drawing/2014/main" xmlns="" id="{0072B120-16DD-F045-2009-088ABAB475AE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709;p41">
              <a:extLst>
                <a:ext uri="{FF2B5EF4-FFF2-40B4-BE49-F238E27FC236}">
                  <a16:creationId xmlns:a16="http://schemas.microsoft.com/office/drawing/2014/main" xmlns="" id="{15574229-E61B-1431-A51A-96A270309868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710;p41">
              <a:extLst>
                <a:ext uri="{FF2B5EF4-FFF2-40B4-BE49-F238E27FC236}">
                  <a16:creationId xmlns:a16="http://schemas.microsoft.com/office/drawing/2014/main" xmlns="" id="{BD503525-512C-5BD3-98CD-245DC16C69A2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711;p41">
              <a:extLst>
                <a:ext uri="{FF2B5EF4-FFF2-40B4-BE49-F238E27FC236}">
                  <a16:creationId xmlns:a16="http://schemas.microsoft.com/office/drawing/2014/main" xmlns="" id="{2F07E729-99F2-6AE5-E36B-8249B88608FA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712;p41">
              <a:extLst>
                <a:ext uri="{FF2B5EF4-FFF2-40B4-BE49-F238E27FC236}">
                  <a16:creationId xmlns:a16="http://schemas.microsoft.com/office/drawing/2014/main" xmlns="" id="{A5A2217B-E4A9-5F72-1328-3A53E5F2457A}"/>
                </a:ext>
              </a:extLst>
            </p:cNvPr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713;p41">
              <a:extLst>
                <a:ext uri="{FF2B5EF4-FFF2-40B4-BE49-F238E27FC236}">
                  <a16:creationId xmlns:a16="http://schemas.microsoft.com/office/drawing/2014/main" xmlns="" id="{95FBDBFC-CC24-93C6-8DE3-EBAEC9D0C92E}"/>
                </a:ext>
              </a:extLst>
            </p:cNvPr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714;p41">
              <a:extLst>
                <a:ext uri="{FF2B5EF4-FFF2-40B4-BE49-F238E27FC236}">
                  <a16:creationId xmlns:a16="http://schemas.microsoft.com/office/drawing/2014/main" xmlns="" id="{6FCA7C9D-A09F-17A2-A828-8A88516E659B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715;p41">
              <a:extLst>
                <a:ext uri="{FF2B5EF4-FFF2-40B4-BE49-F238E27FC236}">
                  <a16:creationId xmlns:a16="http://schemas.microsoft.com/office/drawing/2014/main" xmlns="" id="{A7AB2678-AB1C-3BB1-67F2-164AFC5965F2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716;p41">
              <a:extLst>
                <a:ext uri="{FF2B5EF4-FFF2-40B4-BE49-F238E27FC236}">
                  <a16:creationId xmlns:a16="http://schemas.microsoft.com/office/drawing/2014/main" xmlns="" id="{82B8A8EF-AC19-0A74-0AA0-B49035905775}"/>
                </a:ext>
              </a:extLst>
            </p:cNvPr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717;p41">
              <a:extLst>
                <a:ext uri="{FF2B5EF4-FFF2-40B4-BE49-F238E27FC236}">
                  <a16:creationId xmlns:a16="http://schemas.microsoft.com/office/drawing/2014/main" xmlns="" id="{4D4396D0-87DC-8F23-EBA7-BFF54936A118}"/>
                </a:ext>
              </a:extLst>
            </p:cNvPr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718;p41">
              <a:extLst>
                <a:ext uri="{FF2B5EF4-FFF2-40B4-BE49-F238E27FC236}">
                  <a16:creationId xmlns:a16="http://schemas.microsoft.com/office/drawing/2014/main" xmlns="" id="{BDA81692-E75B-2207-257C-939525F3DD58}"/>
                </a:ext>
              </a:extLst>
            </p:cNvPr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719;p41">
              <a:extLst>
                <a:ext uri="{FF2B5EF4-FFF2-40B4-BE49-F238E27FC236}">
                  <a16:creationId xmlns:a16="http://schemas.microsoft.com/office/drawing/2014/main" xmlns="" id="{350509A0-0D14-9BF1-4851-3AB38743335C}"/>
                </a:ext>
              </a:extLst>
            </p:cNvPr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720;p41">
              <a:extLst>
                <a:ext uri="{FF2B5EF4-FFF2-40B4-BE49-F238E27FC236}">
                  <a16:creationId xmlns:a16="http://schemas.microsoft.com/office/drawing/2014/main" xmlns="" id="{5E406D04-A6AC-8347-0ED5-E820AA6E6A1A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721;p41">
              <a:extLst>
                <a:ext uri="{FF2B5EF4-FFF2-40B4-BE49-F238E27FC236}">
                  <a16:creationId xmlns:a16="http://schemas.microsoft.com/office/drawing/2014/main" xmlns="" id="{9A9D1320-5FC8-ECDD-2A74-7E2BA6ABB601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722;p41">
              <a:extLst>
                <a:ext uri="{FF2B5EF4-FFF2-40B4-BE49-F238E27FC236}">
                  <a16:creationId xmlns:a16="http://schemas.microsoft.com/office/drawing/2014/main" xmlns="" id="{055FC0FA-2757-C765-3F1E-5B8D68135036}"/>
                </a:ext>
              </a:extLst>
            </p:cNvPr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723;p41">
              <a:extLst>
                <a:ext uri="{FF2B5EF4-FFF2-40B4-BE49-F238E27FC236}">
                  <a16:creationId xmlns:a16="http://schemas.microsoft.com/office/drawing/2014/main" xmlns="" id="{083489F4-B8F3-02E1-7C7A-E8D526A0BFFF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724;p41">
              <a:extLst>
                <a:ext uri="{FF2B5EF4-FFF2-40B4-BE49-F238E27FC236}">
                  <a16:creationId xmlns:a16="http://schemas.microsoft.com/office/drawing/2014/main" xmlns="" id="{BEB39789-572B-060B-0ECD-84E65E87A4CE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725;p41">
              <a:extLst>
                <a:ext uri="{FF2B5EF4-FFF2-40B4-BE49-F238E27FC236}">
                  <a16:creationId xmlns:a16="http://schemas.microsoft.com/office/drawing/2014/main" xmlns="" id="{8E00A82E-17C9-217E-4262-341D913B6FD6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2726;p41">
              <a:extLst>
                <a:ext uri="{FF2B5EF4-FFF2-40B4-BE49-F238E27FC236}">
                  <a16:creationId xmlns:a16="http://schemas.microsoft.com/office/drawing/2014/main" xmlns="" id="{FF45AD71-06D6-889D-5BA3-4E12B12C391A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2727;p41">
              <a:extLst>
                <a:ext uri="{FF2B5EF4-FFF2-40B4-BE49-F238E27FC236}">
                  <a16:creationId xmlns:a16="http://schemas.microsoft.com/office/drawing/2014/main" xmlns="" id="{9D1B0617-0C0F-7919-A709-46DB7B5D3086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2728;p41">
              <a:extLst>
                <a:ext uri="{FF2B5EF4-FFF2-40B4-BE49-F238E27FC236}">
                  <a16:creationId xmlns:a16="http://schemas.microsoft.com/office/drawing/2014/main" xmlns="" id="{39822036-2E34-1F40-2A23-002A3046AE34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2729;p41">
              <a:extLst>
                <a:ext uri="{FF2B5EF4-FFF2-40B4-BE49-F238E27FC236}">
                  <a16:creationId xmlns:a16="http://schemas.microsoft.com/office/drawing/2014/main" xmlns="" id="{EBF6FF39-3F42-A7A1-363B-A8A7B69233D4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730;p41">
              <a:extLst>
                <a:ext uri="{FF2B5EF4-FFF2-40B4-BE49-F238E27FC236}">
                  <a16:creationId xmlns:a16="http://schemas.microsoft.com/office/drawing/2014/main" xmlns="" id="{7F862C24-03E8-0556-3CA4-1924D1D4194D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731;p41">
              <a:extLst>
                <a:ext uri="{FF2B5EF4-FFF2-40B4-BE49-F238E27FC236}">
                  <a16:creationId xmlns:a16="http://schemas.microsoft.com/office/drawing/2014/main" xmlns="" id="{80314507-BE3E-A5A5-B07D-E735CC2276AE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732;p41">
              <a:extLst>
                <a:ext uri="{FF2B5EF4-FFF2-40B4-BE49-F238E27FC236}">
                  <a16:creationId xmlns:a16="http://schemas.microsoft.com/office/drawing/2014/main" xmlns="" id="{B138BE6A-5FC5-48FE-8A78-82E5684B9E3B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" name="Thought Bubble: Cloud 91">
            <a:extLst>
              <a:ext uri="{FF2B5EF4-FFF2-40B4-BE49-F238E27FC236}">
                <a16:creationId xmlns:a16="http://schemas.microsoft.com/office/drawing/2014/main" xmlns="" id="{47B2CA0F-BA82-6862-0555-46A80A27484E}"/>
              </a:ext>
            </a:extLst>
          </p:cNvPr>
          <p:cNvSpPr/>
          <p:nvPr/>
        </p:nvSpPr>
        <p:spPr>
          <a:xfrm>
            <a:off x="6139986" y="3047492"/>
            <a:ext cx="1507375" cy="11446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F6C52A3B-147B-AC88-E4DE-6E23C1088BAD}"/>
              </a:ext>
            </a:extLst>
          </p:cNvPr>
          <p:cNvSpPr txBox="1"/>
          <p:nvPr/>
        </p:nvSpPr>
        <p:spPr>
          <a:xfrm>
            <a:off x="6590265" y="3186101"/>
            <a:ext cx="6445424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 panose="02000000000000000000" pitchFamily="2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16934" y="1074141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2615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bedroom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bathroom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living room</a:t>
              </a: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DFE5EC-251E-24D0-B9F8-32F4CC7D1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207" y="203801"/>
            <a:ext cx="2830053" cy="2868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719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kitchen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garden</a:t>
              </a: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house</a:t>
              </a: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18" y="218434"/>
            <a:ext cx="2565615" cy="26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bedroom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garden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attic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18" y="416413"/>
            <a:ext cx="2695232" cy="27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garden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bedroom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bathroom</a:t>
              </a: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88" y="408730"/>
            <a:ext cx="2431633" cy="24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garden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bathroom</a:t>
              </a: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bedroom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6AC45D-CC61-6653-F8C9-EB94DD333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58" y="90833"/>
            <a:ext cx="3004616" cy="305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xmlns="" id="{1BE9F606-58FB-48D3-53B9-BA02489C8E81}"/>
              </a:ext>
            </a:extLst>
          </p:cNvPr>
          <p:cNvSpPr/>
          <p:nvPr/>
        </p:nvSpPr>
        <p:spPr>
          <a:xfrm>
            <a:off x="8352620" y="679622"/>
            <a:ext cx="3839380" cy="5234726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xmlns="" id="{76AEB271-D159-97AB-A371-BDF13E30F9BC}"/>
              </a:ext>
            </a:extLst>
          </p:cNvPr>
          <p:cNvSpPr txBox="1"/>
          <p:nvPr/>
        </p:nvSpPr>
        <p:spPr>
          <a:xfrm>
            <a:off x="8552175" y="812241"/>
            <a:ext cx="374575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9:WHO’S AT HOME?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xmlns="" id="{9898B7E6-2309-A808-8181-930C82AA3D71}"/>
              </a:ext>
            </a:extLst>
          </p:cNvPr>
          <p:cNvSpPr txBox="1"/>
          <p:nvPr/>
        </p:nvSpPr>
        <p:spPr>
          <a:xfrm>
            <a:off x="8328039" y="2496308"/>
            <a:ext cx="3558447" cy="584735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Home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027ABD-F8C5-3303-11D0-878E631D5BC2}"/>
              </a:ext>
            </a:extLst>
          </p:cNvPr>
          <p:cNvSpPr txBox="1"/>
          <p:nvPr/>
        </p:nvSpPr>
        <p:spPr>
          <a:xfrm>
            <a:off x="8328040" y="3864864"/>
            <a:ext cx="3558447" cy="1508105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B p 115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AB p.</a:t>
            </a:r>
            <a:r>
              <a:rPr lang="en-US" sz="32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80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2" name="Google Shape;100;p3">
            <a:extLst>
              <a:ext uri="{FF2B5EF4-FFF2-40B4-BE49-F238E27FC236}">
                <a16:creationId xmlns:a16="http://schemas.microsoft.com/office/drawing/2014/main" xmlns="" id="{76C9A596-7062-1837-6125-0658A64917B6}"/>
              </a:ext>
            </a:extLst>
          </p:cNvPr>
          <p:cNvSpPr txBox="1"/>
          <p:nvPr/>
        </p:nvSpPr>
        <p:spPr>
          <a:xfrm>
            <a:off x="8833108" y="1771807"/>
            <a:ext cx="35584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</a:t>
            </a:r>
            <a:r>
              <a:rPr lang="en-US" sz="3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26CE7C-0A45-064F-9A4E-A618D34E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4162497" cy="5342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31708F-A395-BC42-BDB9-D1C7C1E68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21" y="571500"/>
            <a:ext cx="4083878" cy="53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410" r="746"/>
          <a:stretch/>
        </p:blipFill>
        <p:spPr>
          <a:xfrm>
            <a:off x="1567423" y="1344705"/>
            <a:ext cx="9548813" cy="46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07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676397"/>
            <a:ext cx="6024563" cy="417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49" y="2872136"/>
            <a:ext cx="3648075" cy="1781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088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-198859" y="2510324"/>
            <a:ext cx="2293530" cy="42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884381" y="2929467"/>
            <a:ext cx="1927793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4459" y="1016000"/>
            <a:ext cx="3488266" cy="1371600"/>
          </a:xfrm>
          <a:prstGeom prst="wedgeRoundRectCallout">
            <a:avLst>
              <a:gd name="adj1" fmla="val -38309"/>
              <a:gd name="adj2" fmla="val 87191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FDF0DF">
                    <a:lumMod val="10000"/>
                  </a:srgbClr>
                </a:solidFill>
              </a:rPr>
              <a:t>What is it?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599275" y="932873"/>
            <a:ext cx="3488266" cy="1371600"/>
          </a:xfrm>
          <a:prstGeom prst="wedgeRoundRectCallout">
            <a:avLst>
              <a:gd name="adj1" fmla="val 24312"/>
              <a:gd name="adj2" fmla="val 97068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DF0DF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the attic.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BFDABE-7906-CA14-2F43-F5347B7AD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831" y="163620"/>
            <a:ext cx="4177259" cy="496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4354084"/>
      </p:ext>
    </p:extLst>
  </p:cSld>
  <p:clrMapOvr>
    <a:masterClrMapping/>
  </p:clrMapOvr>
  <p:transition spd="slow">
    <p:fad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0" y="2565313"/>
            <a:ext cx="2293530" cy="42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884381" y="2929467"/>
            <a:ext cx="1927793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4314" y="1193713"/>
            <a:ext cx="3488266" cy="1371600"/>
          </a:xfrm>
          <a:prstGeom prst="wedgeRoundRectCallout">
            <a:avLst>
              <a:gd name="adj1" fmla="val -11074"/>
              <a:gd name="adj2" fmla="val 105373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FDF0DF">
                    <a:lumMod val="10000"/>
                  </a:srgbClr>
                </a:solidFill>
              </a:rPr>
              <a:t>What is it?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598700" y="1365179"/>
            <a:ext cx="3488266" cy="1371600"/>
          </a:xfrm>
          <a:prstGeom prst="wedgeRoundRectCallout">
            <a:avLst>
              <a:gd name="adj1" fmla="val 24993"/>
              <a:gd name="adj2" fmla="val 1204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DF0DF">
                    <a:lumMod val="10000"/>
                  </a:srgbClr>
                </a:solidFill>
                <a:latin typeface="Arial"/>
              </a:rPr>
              <a:t>It’s the garden.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DF0DF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4C8C60-6278-CF4F-919F-7FEE95677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580" y="385324"/>
            <a:ext cx="4724581" cy="470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969123"/>
      </p:ext>
    </p:extLst>
  </p:cSld>
  <p:clrMapOvr>
    <a:masterClrMapping/>
  </p:clrMapOvr>
  <p:transition spd="slow">
    <p:fad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0" y="2565313"/>
            <a:ext cx="2293530" cy="42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884381" y="2929467"/>
            <a:ext cx="1927793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51960" y="1079115"/>
            <a:ext cx="3488266" cy="1371600"/>
          </a:xfrm>
          <a:prstGeom prst="wedgeRoundRectCallout">
            <a:avLst>
              <a:gd name="adj1" fmla="val -21287"/>
              <a:gd name="adj2" fmla="val 11316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FDF0DF">
                    <a:lumMod val="10000"/>
                  </a:srgbClr>
                </a:solidFill>
              </a:rPr>
              <a:t>What is it?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703734" y="669818"/>
            <a:ext cx="3488266" cy="1371600"/>
          </a:xfrm>
          <a:prstGeom prst="wedgeRoundRectCallout">
            <a:avLst>
              <a:gd name="adj1" fmla="val 8992"/>
              <a:gd name="adj2" fmla="val 159406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DF0DF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the house.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6391FE-3BF4-0E85-ADC5-955A8FB30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495" y="142505"/>
            <a:ext cx="4888239" cy="518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8429817"/>
      </p:ext>
    </p:extLst>
  </p:cSld>
  <p:clrMapOvr>
    <a:masterClrMapping/>
  </p:clrMapOvr>
  <p:transition spd="slow">
    <p:fad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DA8C70-9D91-470C-A35C-A51EDE2D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4655F2-C4E9-4074-8C36-503E5F11A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xmlns="" id="{9ADD4EAD-F590-47BC-A718-0AF096DDFBD0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 practice: Activity Book (p.90)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07AB51-337C-427F-ABD2-0D79AFD87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06" y="681037"/>
            <a:ext cx="11599588" cy="52121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BF99291-DCAC-47F1-A6B6-367A81044888}"/>
              </a:ext>
            </a:extLst>
          </p:cNvPr>
          <p:cNvCxnSpPr>
            <a:cxnSpLocks/>
          </p:cNvCxnSpPr>
          <p:nvPr/>
        </p:nvCxnSpPr>
        <p:spPr>
          <a:xfrm>
            <a:off x="7639050" y="2438400"/>
            <a:ext cx="2133600" cy="2705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62AF1ED-44F1-4643-BBCC-46F2CCDC48A8}"/>
              </a:ext>
            </a:extLst>
          </p:cNvPr>
          <p:cNvCxnSpPr>
            <a:cxnSpLocks/>
          </p:cNvCxnSpPr>
          <p:nvPr/>
        </p:nvCxnSpPr>
        <p:spPr>
          <a:xfrm flipV="1">
            <a:off x="4100513" y="3028951"/>
            <a:ext cx="5672137" cy="14001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8281B68-C64D-4986-9355-C1BF809E40EF}"/>
              </a:ext>
            </a:extLst>
          </p:cNvPr>
          <p:cNvCxnSpPr>
            <a:cxnSpLocks/>
          </p:cNvCxnSpPr>
          <p:nvPr/>
        </p:nvCxnSpPr>
        <p:spPr>
          <a:xfrm flipV="1">
            <a:off x="7639050" y="2115166"/>
            <a:ext cx="2133600" cy="28002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86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70027B5-363F-9B45-A116-BF7E457E31D9}"/>
              </a:ext>
            </a:extLst>
          </p:cNvPr>
          <p:cNvSpPr/>
          <p:nvPr/>
        </p:nvSpPr>
        <p:spPr>
          <a:xfrm>
            <a:off x="244528" y="0"/>
            <a:ext cx="11947472" cy="578734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200" b="1" dirty="0"/>
              <a:t>Wrap - 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EFC907-8235-4644-97F9-AEEB7CC8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8" y="780147"/>
            <a:ext cx="1769217" cy="1805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3C7A25-8C64-2741-AD85-D66767546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97268" y="780147"/>
            <a:ext cx="1773164" cy="1805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7B4DE9-EE38-114E-90BA-4CFE4C08C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55" y="763928"/>
            <a:ext cx="1773165" cy="1817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B256E7-2504-064A-AE6D-733AFCC2C2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3" y="780147"/>
            <a:ext cx="1773165" cy="1801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CF2FC5-3267-644C-B1CC-D682DDC560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03" y="763928"/>
            <a:ext cx="1797264" cy="181759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4F66A822-FABA-0B44-A7BB-F1AC4D538681}"/>
              </a:ext>
            </a:extLst>
          </p:cNvPr>
          <p:cNvSpPr/>
          <p:nvPr/>
        </p:nvSpPr>
        <p:spPr>
          <a:xfrm>
            <a:off x="348702" y="2999783"/>
            <a:ext cx="1283330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attic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9A24B605-2C62-384C-98AD-03CA70A985B1}"/>
              </a:ext>
            </a:extLst>
          </p:cNvPr>
          <p:cNvSpPr/>
          <p:nvPr/>
        </p:nvSpPr>
        <p:spPr>
          <a:xfrm>
            <a:off x="2316943" y="2999783"/>
            <a:ext cx="1953489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bedroom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835F34C6-D774-4044-9ECD-FD6B4EBA7333}"/>
              </a:ext>
            </a:extLst>
          </p:cNvPr>
          <p:cNvSpPr/>
          <p:nvPr/>
        </p:nvSpPr>
        <p:spPr>
          <a:xfrm>
            <a:off x="4663792" y="2978574"/>
            <a:ext cx="1953489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house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972F358F-E34F-FB43-8C90-81309F52259B}"/>
              </a:ext>
            </a:extLst>
          </p:cNvPr>
          <p:cNvSpPr/>
          <p:nvPr/>
        </p:nvSpPr>
        <p:spPr>
          <a:xfrm>
            <a:off x="6852214" y="2999783"/>
            <a:ext cx="2088626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bathroom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C2268B83-3410-8B4F-B8EF-2F4FA8E068B3}"/>
              </a:ext>
            </a:extLst>
          </p:cNvPr>
          <p:cNvSpPr/>
          <p:nvPr/>
        </p:nvSpPr>
        <p:spPr>
          <a:xfrm>
            <a:off x="9566603" y="2978574"/>
            <a:ext cx="1953489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garden</a:t>
            </a:r>
          </a:p>
        </p:txBody>
      </p:sp>
    </p:spTree>
    <p:extLst>
      <p:ext uri="{BB962C8B-B14F-4D97-AF65-F5344CB8AC3E}">
        <p14:creationId xmlns:p14="http://schemas.microsoft.com/office/powerpoint/2010/main" val="2864700533"/>
      </p:ext>
    </p:extLst>
  </p:cSld>
  <p:clrMapOvr>
    <a:masterClrMapping/>
  </p:clrMapOvr>
  <p:transition spd="slow">
    <p:fad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C00284-5F8D-4519-98F3-1B96ECC8AE94}"/>
              </a:ext>
            </a:extLst>
          </p:cNvPr>
          <p:cNvSpPr/>
          <p:nvPr/>
        </p:nvSpPr>
        <p:spPr>
          <a:xfrm>
            <a:off x="7815263" y="645510"/>
            <a:ext cx="4376568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xmlns="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51" y="3630613"/>
            <a:ext cx="2581877" cy="2581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476CC4-ACD7-B2BC-B53B-0AF589ADBEDF}"/>
              </a:ext>
            </a:extLst>
          </p:cNvPr>
          <p:cNvSpPr txBox="1"/>
          <p:nvPr/>
        </p:nvSpPr>
        <p:spPr>
          <a:xfrm>
            <a:off x="8184602" y="866327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9: Lesson 1A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D5538E-C4A6-043A-B924-6F9CE0706577}"/>
              </a:ext>
            </a:extLst>
          </p:cNvPr>
          <p:cNvSpPr txBox="1"/>
          <p:nvPr/>
        </p:nvSpPr>
        <p:spPr>
          <a:xfrm>
            <a:off x="8801544" y="1486094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EA0888-70C8-364F-1563-31E795B27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260" y="2404640"/>
            <a:ext cx="4376569" cy="958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3372A6-0956-254E-8128-02F95A905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99"/>
            <a:ext cx="3929063" cy="535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C8E257-2349-7147-98E2-B29DED054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56" y="571499"/>
            <a:ext cx="3882302" cy="53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Rooms of the house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16" name="Google Shape;281;p15">
            <a:extLst>
              <a:ext uri="{FF2B5EF4-FFF2-40B4-BE49-F238E27FC236}">
                <a16:creationId xmlns:a16="http://schemas.microsoft.com/office/drawing/2014/main" xmlns="" id="{47CF4F06-357A-F514-D90F-13FDC7902BA8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Learn Rooms of the House Song with Matt - Action Songs for Children - Learn English Kids (1)">
            <a:hlinkClick r:id="" action="ppaction://media"/>
            <a:extLst>
              <a:ext uri="{FF2B5EF4-FFF2-40B4-BE49-F238E27FC236}">
                <a16:creationId xmlns:a16="http://schemas.microsoft.com/office/drawing/2014/main" xmlns="" id="{A0E41650-BE8F-4C19-9B50-2BAAD529AC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5083" y="1253330"/>
            <a:ext cx="8333500" cy="4683643"/>
          </a:xfrm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xmlns="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172314" y="16535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E2C428-8890-4B00-A777-AB08D92F7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36" y="724938"/>
            <a:ext cx="5200778" cy="51501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7F91F9-4376-41FF-BFCA-633B3182B5F3}"/>
              </a:ext>
            </a:extLst>
          </p:cNvPr>
          <p:cNvSpPr txBox="1"/>
          <p:nvPr/>
        </p:nvSpPr>
        <p:spPr>
          <a:xfrm>
            <a:off x="6096000" y="3059769"/>
            <a:ext cx="5477866" cy="2369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dirty="0"/>
              <a:t>1) Is this a house?</a:t>
            </a:r>
            <a:endParaRPr lang="en-US" sz="3600" dirty="0"/>
          </a:p>
          <a:p>
            <a:r>
              <a:rPr lang="en-GB" sz="3600" dirty="0"/>
              <a:t>2) How many rooms are there?</a:t>
            </a:r>
            <a:endParaRPr lang="en-US" sz="3600" dirty="0"/>
          </a:p>
          <a:p>
            <a:endParaRPr lang="en-US" sz="4000" b="1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7CFA3B38-BF99-9A46-94B5-1431EADC3E40}"/>
              </a:ext>
            </a:extLst>
          </p:cNvPr>
          <p:cNvSpPr/>
          <p:nvPr/>
        </p:nvSpPr>
        <p:spPr>
          <a:xfrm>
            <a:off x="6154014" y="629909"/>
            <a:ext cx="4745180" cy="2195081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73B3EB-6572-004F-ABDF-B9F1A71BE174}"/>
              </a:ext>
            </a:extLst>
          </p:cNvPr>
          <p:cNvSpPr txBox="1"/>
          <p:nvPr/>
        </p:nvSpPr>
        <p:spPr>
          <a:xfrm>
            <a:off x="6631625" y="1250395"/>
            <a:ext cx="37899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Look at the picture and answer the questions</a:t>
            </a:r>
          </a:p>
        </p:txBody>
      </p:sp>
    </p:spTree>
    <p:extLst>
      <p:ext uri="{BB962C8B-B14F-4D97-AF65-F5344CB8AC3E}">
        <p14:creationId xmlns:p14="http://schemas.microsoft.com/office/powerpoint/2010/main" val="15423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xmlns="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172314" y="16535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E2C428-8890-4B00-A777-AB08D92F7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36" y="724938"/>
            <a:ext cx="5200778" cy="51501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7F91F9-4376-41FF-BFCA-633B3182B5F3}"/>
              </a:ext>
            </a:extLst>
          </p:cNvPr>
          <p:cNvSpPr txBox="1"/>
          <p:nvPr/>
        </p:nvSpPr>
        <p:spPr>
          <a:xfrm>
            <a:off x="6096000" y="1414464"/>
            <a:ext cx="5514110" cy="3477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GB" sz="3600" dirty="0"/>
              <a:t>Is this a house?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GB" sz="3600" dirty="0"/>
              <a:t>Yes, it is.</a:t>
            </a:r>
            <a:endParaRPr lang="en-US" sz="3600" dirty="0"/>
          </a:p>
          <a:p>
            <a:r>
              <a:rPr lang="en-GB" sz="3600" dirty="0"/>
              <a:t>2) How many rooms are there?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3600" dirty="0"/>
              <a:t>There are 7 rooms.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176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09D92-CE8E-4D5D-BD25-36FEAE4E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2389" y="1485900"/>
            <a:ext cx="10515600" cy="3886200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latin typeface="Jokerman" panose="04090605060D06020702" pitchFamily="8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808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shreg.wav"/>
          </p:stSnd>
        </p:sndAc>
      </p:transition>
    </mc:Choice>
    <mc:Fallback xmlns="">
      <p:transition spd="slow">
        <p:random/>
        <p:sndAc>
          <p:stSnd>
            <p:snd r:embed="rId4" name="cashreg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xmlns="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(p115)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0276B3-EBD2-4375-BE84-34C77E8A4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934" y="1614487"/>
            <a:ext cx="11711650" cy="3629025"/>
          </a:xfrm>
          <a:prstGeom prst="rect">
            <a:avLst/>
          </a:prstGeom>
        </p:spPr>
      </p:pic>
      <p:pic>
        <p:nvPicPr>
          <p:cNvPr id="6" name="U9_01">
            <a:hlinkClick r:id="" action="ppaction://media"/>
            <a:extLst>
              <a:ext uri="{FF2B5EF4-FFF2-40B4-BE49-F238E27FC236}">
                <a16:creationId xmlns:a16="http://schemas.microsoft.com/office/drawing/2014/main" xmlns="" id="{1D473396-118F-49BA-ABB7-2F287B0C1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" y="936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attic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4" y="899602"/>
            <a:ext cx="4915591" cy="5016138"/>
          </a:xfrm>
          <a:prstGeom prst="rect">
            <a:avLst/>
          </a:prstGeom>
        </p:spPr>
      </p:pic>
      <p:pic>
        <p:nvPicPr>
          <p:cNvPr id="5" name="U9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40" end="54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2769" y="1218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25482"/>
      </p:ext>
    </p:extLst>
  </p:cSld>
  <p:clrMapOvr>
    <a:masterClrMapping/>
  </p:clrMapOvr>
  <p:transition spd="slow">
    <p:fade/>
    <p:sndAc>
      <p:stSnd>
        <p:snd r:embed="rId5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bedroom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48" y="782967"/>
            <a:ext cx="5106967" cy="5199822"/>
          </a:xfrm>
          <a:prstGeom prst="rect">
            <a:avLst/>
          </a:prstGeom>
        </p:spPr>
      </p:pic>
      <p:pic>
        <p:nvPicPr>
          <p:cNvPr id="2" name="U9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615" end="106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9098" y="782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94874"/>
      </p:ext>
    </p:extLst>
  </p:cSld>
  <p:clrMapOvr>
    <a:masterClrMapping/>
  </p:clrMapOvr>
  <p:transition spd="slow">
    <p:fade/>
    <p:sndAc>
      <p:stSnd>
        <p:snd r:embed="rId5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DE184"/>
      </a:lt1>
      <a:dk2>
        <a:srgbClr val="434343"/>
      </a:dk2>
      <a:lt2>
        <a:srgbClr val="FFFFFF"/>
      </a:lt2>
      <a:accent1>
        <a:srgbClr val="FEE99F"/>
      </a:accent1>
      <a:accent2>
        <a:srgbClr val="F8C17F"/>
      </a:accent2>
      <a:accent3>
        <a:srgbClr val="E98B6B"/>
      </a:accent3>
      <a:accent4>
        <a:srgbClr val="F6B473"/>
      </a:accent4>
      <a:accent5>
        <a:srgbClr val="EDA983"/>
      </a:accent5>
      <a:accent6>
        <a:srgbClr val="CAD8E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291</Words>
  <Application>Microsoft Office PowerPoint</Application>
  <PresentationFormat>Custom</PresentationFormat>
  <Paragraphs>94</Paragraphs>
  <Slides>27</Slides>
  <Notes>22</Notes>
  <HiddenSlides>0</HiddenSlides>
  <MMClips>10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1_SlidesMania</vt:lpstr>
      <vt:lpstr>2_Physics Class for Kids: Kinetic Energy by Slidesgo</vt:lpstr>
      <vt:lpstr>3_Office Theme</vt:lpstr>
      <vt:lpstr>Walk to School Day by Slidesgo</vt:lpstr>
      <vt:lpstr>PowerPoint Presentation</vt:lpstr>
      <vt:lpstr>PowerPoint Presentation</vt:lpstr>
      <vt:lpstr>Song: Rooms of the house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Thinkpad</cp:lastModifiedBy>
  <cp:revision>311</cp:revision>
  <dcterms:created xsi:type="dcterms:W3CDTF">2021-05-20T08:47:48Z</dcterms:created>
  <dcterms:modified xsi:type="dcterms:W3CDTF">2024-05-09T08:28:53Z</dcterms:modified>
</cp:coreProperties>
</file>