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wmv" ContentType="video/x-ms-wm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95" r:id="rId5"/>
    <p:sldId id="299" r:id="rId6"/>
    <p:sldId id="300" r:id="rId7"/>
    <p:sldId id="301" r:id="rId8"/>
    <p:sldId id="302" r:id="rId9"/>
    <p:sldId id="259" r:id="rId10"/>
    <p:sldId id="260" r:id="rId11"/>
    <p:sldId id="262" r:id="rId12"/>
    <p:sldId id="263" r:id="rId13"/>
    <p:sldId id="282" r:id="rId14"/>
    <p:sldId id="283" r:id="rId15"/>
    <p:sldId id="284" r:id="rId16"/>
    <p:sldId id="285" r:id="rId17"/>
    <p:sldId id="264" r:id="rId18"/>
    <p:sldId id="265" r:id="rId19"/>
    <p:sldId id="266" r:id="rId20"/>
    <p:sldId id="267" r:id="rId21"/>
    <p:sldId id="278" r:id="rId22"/>
    <p:sldId id="290" r:id="rId23"/>
    <p:sldId id="291" r:id="rId24"/>
    <p:sldId id="268" r:id="rId25"/>
    <p:sldId id="305" r:id="rId26"/>
    <p:sldId id="279" r:id="rId27"/>
    <p:sldId id="286" r:id="rId28"/>
    <p:sldId id="303" r:id="rId29"/>
    <p:sldId id="304" r:id="rId30"/>
    <p:sldId id="270" r:id="rId31"/>
    <p:sldId id="289" r:id="rId32"/>
    <p:sldId id="271" r:id="rId33"/>
    <p:sldId id="272" r:id="rId34"/>
    <p:sldId id="307" r:id="rId35"/>
    <p:sldId id="273" r:id="rId36"/>
    <p:sldId id="274" r:id="rId37"/>
    <p:sldId id="275" r:id="rId38"/>
    <p:sldId id="306" r:id="rId39"/>
    <p:sldId id="277" r:id="rId40"/>
  </p:sldIdLst>
  <p:sldSz cx="1216152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A6A"/>
    <a:srgbClr val="9F5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81" autoAdjust="0"/>
  </p:normalViewPr>
  <p:slideViewPr>
    <p:cSldViewPr showGuides="1">
      <p:cViewPr>
        <p:scale>
          <a:sx n="33" d="100"/>
          <a:sy n="33" d="100"/>
        </p:scale>
        <p:origin x="-1734" y="-816"/>
      </p:cViewPr>
      <p:guideLst>
        <p:guide orient="horz" pos="2160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3.jpeg"/><Relationship Id="rId7" Type="http://schemas.openxmlformats.org/officeDocument/2006/relationships/image" Target="../media/image31.jpeg"/><Relationship Id="rId6" Type="http://schemas.openxmlformats.org/officeDocument/2006/relationships/image" Target="../media/image2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microsoft.com/office/2007/relationships/media" Target="../media/media1.wmv"/><Relationship Id="rId1" Type="http://schemas.openxmlformats.org/officeDocument/2006/relationships/video" Target="../media/media1.wmv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5.png"/><Relationship Id="rId2" Type="http://schemas.microsoft.com/office/2007/relationships/media" Target="../media/media2.wmv"/><Relationship Id="rId1" Type="http://schemas.openxmlformats.org/officeDocument/2006/relationships/video" Target="../media/media2.wmv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.png"/><Relationship Id="rId7" Type="http://schemas.openxmlformats.org/officeDocument/2006/relationships/slide" Target="slide7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microsoft.com/office/2007/relationships/hdphoto" Target="../media/image37.wdp"/><Relationship Id="rId2" Type="http://schemas.openxmlformats.org/officeDocument/2006/relationships/image" Target="../media/image36.png"/><Relationship Id="rId1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6.png"/><Relationship Id="rId3" Type="http://schemas.microsoft.com/office/2007/relationships/hdphoto" Target="../media/image37.wdp"/><Relationship Id="rId2" Type="http://schemas.openxmlformats.org/officeDocument/2006/relationships/image" Target="../media/image38.png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microsoft.com/office/2007/relationships/media" Target="../media/media1.wmv"/><Relationship Id="rId1" Type="http://schemas.openxmlformats.org/officeDocument/2006/relationships/video" Target="../media/media1.wmv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35.png"/><Relationship Id="rId2" Type="http://schemas.microsoft.com/office/2007/relationships/media" Target="../media/media2.wmv"/><Relationship Id="rId1" Type="http://schemas.openxmlformats.org/officeDocument/2006/relationships/video" Target="../media/media2.wmv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microsoft.com/office/2007/relationships/hdphoto" Target="../media/image37.wdp"/><Relationship Id="rId1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6.png"/><Relationship Id="rId3" Type="http://schemas.microsoft.com/office/2007/relationships/hdphoto" Target="../media/image37.wdp"/><Relationship Id="rId2" Type="http://schemas.openxmlformats.org/officeDocument/2006/relationships/image" Target="../media/image38.png"/><Relationship Id="rId1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microsoft.com/office/2007/relationships/hdphoto" Target="../media/image41.wdp"/><Relationship Id="rId1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5.png"/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GIF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/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305" y="533400"/>
            <a:ext cx="10074275" cy="1325880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VIỆT 1</a:t>
            </a:r>
            <a:endParaRPr lang="en-US" sz="10600" b="1">
              <a:solidFill>
                <a:schemeClr val="bg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322263"/>
            <a:ext cx="12479338" cy="62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3876072" y="5439505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pha trà</a:t>
            </a:r>
            <a:endParaRPr lang="en-US" sz="9600" smtClean="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3833019" y="5428979"/>
            <a:ext cx="2105726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</a:t>
            </a:r>
            <a:endParaRPr lang="en-US" sz="96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pic>
        <p:nvPicPr>
          <p:cNvPr id="6" name="Picture 2" descr="Cách pha trà ngon | Kiến thức về trà - Trà Việt | Các loại trà ngon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" y="442272"/>
            <a:ext cx="5743033" cy="38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op 7 loại trà để pha trà sữa &quot;Thơm Nồng - Đậm Vị&quot; - Tam Long Gr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976" y="442272"/>
            <a:ext cx="6157286" cy="379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3838446" y="5435743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phố cổ</a:t>
            </a:r>
            <a:endParaRPr lang="en-US" sz="9600" smtClean="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2728119" y="5439505"/>
            <a:ext cx="443912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</a:t>
            </a:r>
            <a:endParaRPr lang="en-US" sz="96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pic>
        <p:nvPicPr>
          <p:cNvPr id="3074" name="Picture 2" descr="Giới Thiệu Phố Cổ Hội An Đà Nẵ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>
            <a:fillRect/>
          </a:stretch>
        </p:blipFill>
        <p:spPr bwMode="auto">
          <a:xfrm>
            <a:off x="3019200" y="533400"/>
            <a:ext cx="5971985" cy="44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3583198" y="5410200"/>
            <a:ext cx="476684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quê nhà</a:t>
            </a:r>
            <a:endParaRPr lang="en-US" sz="9600" smtClean="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3109119" y="5410152"/>
            <a:ext cx="31574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</a:t>
            </a:r>
            <a:endParaRPr lang="en-US" sz="96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pic>
        <p:nvPicPr>
          <p:cNvPr id="6" name="Picture 2" descr="Làng quê xứ Thanh đẹp ngỡ ngàng qua ống kính nhiếp ảnh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80" y="877985"/>
            <a:ext cx="5901039" cy="36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ỒN THƠ QUÊ HƯƠNG - GIÁO PHẬN BAN MÊ THUỘ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97" y="877985"/>
            <a:ext cx="5303022" cy="361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4032663" y="5135837"/>
            <a:ext cx="516331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quả khế</a:t>
            </a:r>
            <a:endParaRPr lang="en-US" sz="9600" smtClean="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4413482" y="5126899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</a:t>
            </a:r>
            <a:endParaRPr lang="en-US" sz="96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pic>
        <p:nvPicPr>
          <p:cNvPr id="4098" name="Picture 2" descr="Nằm mơ thấy cây khế, quả khế có may mắn không?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388806"/>
            <a:ext cx="53848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hám phá những lợi ích sức khỏe tuyệt vời của quả kh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772" y="407856"/>
            <a:ext cx="4046406" cy="40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259" y="4219575"/>
            <a:ext cx="3478579" cy="16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4226476"/>
            <a:ext cx="3653051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839" y="4226476"/>
            <a:ext cx="3569265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6476"/>
            <a:ext cx="3183851" cy="16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Cách pha trà ngon | Kiến thức về trà - Trà Việt | Các loại trà ng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37" y="2314575"/>
            <a:ext cx="2543175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iới Thiệu Phố Cổ Hội An Đà Nẵ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42"/>
          <a:stretch>
            <a:fillRect/>
          </a:stretch>
        </p:blipFill>
        <p:spPr bwMode="auto">
          <a:xfrm>
            <a:off x="3261519" y="2286000"/>
            <a:ext cx="2375919" cy="17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Nằm mơ thấy cây khế, quả khế có may mắn không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539" y="2293112"/>
            <a:ext cx="2340017" cy="175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ỒN THƠ QUÊ HƯƠNG - GIÁO PHẬN BAN MÊ THUỘ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44" y="2318174"/>
            <a:ext cx="2569409" cy="175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" y="5005203"/>
            <a:ext cx="1216183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93" y="0"/>
            <a:ext cx="10313503" cy="513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2119" y="2148114"/>
            <a:ext cx="4941953" cy="453707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700" smtClean="0">
                <a:solidFill>
                  <a:srgbClr val="FF0000"/>
                </a:solidFill>
                <a:latin typeface="Times New Roman" panose="02020603050405020304" charset="0"/>
                <a:ea typeface="HP001 4H"/>
                <a:cs typeface="Times New Roman" panose="02020603050405020304" charset="0"/>
              </a:rPr>
              <a:t> </a:t>
            </a:r>
            <a:endParaRPr lang="el-GR" sz="28700" smtClean="0">
              <a:solidFill>
                <a:srgbClr val="FF0000"/>
              </a:solidFill>
              <a:latin typeface="Times New Roman" panose="02020603050405020304" charset="0"/>
              <a:ea typeface="HP001 4H"/>
              <a:cs typeface="Times New Roman" panose="0202060305040502030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Times New Roman" panose="02020603050405020304" charset="0"/>
                  <a:ea typeface="Arial-Rounded" pitchFamily="34" charset="0"/>
                  <a:cs typeface="Times New Roman" panose="02020603050405020304" charset="0"/>
                </a:rPr>
                <a:t>Hướng dẫn viết bảng</a:t>
              </a:r>
              <a:endParaRPr lang="en-US" sz="48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Times New Roman" panose="02020603050405020304" charset="0"/>
                  <a:ea typeface="Arial-Rounded" pitchFamily="34" charset="0"/>
                  <a:cs typeface="Times New Roman" panose="02020603050405020304" charset="0"/>
                </a:rPr>
                <a:t>4</a:t>
              </a:r>
              <a:endParaRPr lang="en-US" sz="4800" smtClean="0">
                <a:solidFill>
                  <a:schemeClr val="tx1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472966" y="2148114"/>
            <a:ext cx="4941953" cy="453707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 smtClean="0">
                <a:solidFill>
                  <a:srgbClr val="FF0000"/>
                </a:solidFill>
                <a:latin typeface="Times New Roman" panose="02020603050405020304" charset="0"/>
                <a:ea typeface="HP001 4H"/>
                <a:cs typeface="Times New Roman" panose="02020603050405020304" charset="0"/>
              </a:rPr>
              <a:t> </a:t>
            </a:r>
            <a:r>
              <a:rPr lang="en-US" sz="28700" smtClean="0">
                <a:solidFill>
                  <a:srgbClr val="FF0000"/>
                </a:solidFill>
                <a:latin typeface="Times New Roman" panose="02020603050405020304" charset="0"/>
                <a:ea typeface="HP001 4H"/>
                <a:cs typeface="Times New Roman" panose="02020603050405020304" charset="0"/>
              </a:rPr>
              <a:t> </a:t>
            </a:r>
            <a:endParaRPr lang="en-US" sz="287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03710" y="152400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3008" y="-232857"/>
            <a:ext cx="11997402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509419" y="1767356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1"/>
          <a:stretch>
            <a:fillRect/>
          </a:stretch>
        </p:blipFill>
        <p:spPr>
          <a:xfrm>
            <a:off x="8277598" y="1509775"/>
            <a:ext cx="1839368" cy="1800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385782" y="4164984"/>
            <a:ext cx="1718092" cy="17180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7"/>
          <a:stretch>
            <a:fillRect/>
          </a:stretch>
        </p:blipFill>
        <p:spPr>
          <a:xfrm>
            <a:off x="8211538" y="4026055"/>
            <a:ext cx="1971488" cy="199595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25" name="Rounded Rectangle 24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Times New Roman" panose="02020603050405020304" charset="0"/>
                  <a:ea typeface="Arial-Rounded" pitchFamily="34" charset="0"/>
                  <a:cs typeface="Times New Roman" panose="02020603050405020304" charset="0"/>
                </a:rPr>
                <a:t>Khởi động</a:t>
              </a:r>
              <a:endParaRPr lang="en-US" sz="37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Times New Roman" panose="02020603050405020304" charset="0"/>
                  <a:ea typeface="Arial-Rounded" pitchFamily="34" charset="0"/>
                  <a:cs typeface="Times New Roman" panose="02020603050405020304" charset="0"/>
                </a:rPr>
                <a:t>1</a:t>
              </a:r>
              <a:endParaRPr lang="en-US" sz="4300">
                <a:solidFill>
                  <a:schemeClr val="tx1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endParaRPr>
            </a:p>
          </p:txBody>
        </p:sp>
      </p:grpSp>
      <p:sp>
        <p:nvSpPr>
          <p:cNvPr id="5" name="Google Shape;934;p40">
            <a:hlinkClick r:id="rId3" action="ppaction://hlinksldjump"/>
          </p:cNvPr>
          <p:cNvSpPr/>
          <p:nvPr/>
        </p:nvSpPr>
        <p:spPr>
          <a:xfrm>
            <a:off x="4935098" y="1219200"/>
            <a:ext cx="2619460" cy="238132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600" smtClean="0">
                <a:latin typeface="Times New Roman" panose="02020603050405020304" charset="0"/>
                <a:ea typeface="Bandit" pitchFamily="18" charset="0"/>
                <a:cs typeface="Times New Roman" panose="02020603050405020304" charset="0"/>
              </a:rPr>
              <a:t>1</a:t>
            </a:r>
            <a:endParaRPr lang="en-US" sz="9600" dirty="0" smtClean="0">
              <a:latin typeface="Times New Roman" panose="02020603050405020304" charset="0"/>
              <a:ea typeface="Bandit" pitchFamily="18" charset="0"/>
              <a:cs typeface="Times New Roman" panose="02020603050405020304" charset="0"/>
            </a:endParaRPr>
          </a:p>
        </p:txBody>
      </p:sp>
      <p:sp>
        <p:nvSpPr>
          <p:cNvPr id="6" name="Google Shape;942;p40">
            <a:hlinkClick r:id="rId4" action="ppaction://hlinksldjump"/>
          </p:cNvPr>
          <p:cNvSpPr/>
          <p:nvPr/>
        </p:nvSpPr>
        <p:spPr>
          <a:xfrm>
            <a:off x="7887552" y="1219200"/>
            <a:ext cx="2619460" cy="238132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600" smtClean="0">
                <a:latin typeface="Times New Roman" panose="02020603050405020304" charset="0"/>
                <a:ea typeface="Bandit" pitchFamily="18" charset="0"/>
                <a:cs typeface="Times New Roman" panose="02020603050405020304" charset="0"/>
              </a:rPr>
              <a:t>2</a:t>
            </a:r>
            <a:endParaRPr lang="en-US" sz="9600" dirty="0" smtClean="0">
              <a:latin typeface="Times New Roman" panose="02020603050405020304" charset="0"/>
              <a:ea typeface="Bandit" pitchFamily="18" charset="0"/>
              <a:cs typeface="Times New Roman" panose="02020603050405020304" charset="0"/>
            </a:endParaRPr>
          </a:p>
        </p:txBody>
      </p:sp>
      <p:sp>
        <p:nvSpPr>
          <p:cNvPr id="7" name="Google Shape;936;p40">
            <a:hlinkClick r:id="rId5" action="ppaction://hlinksldjump"/>
          </p:cNvPr>
          <p:cNvSpPr/>
          <p:nvPr/>
        </p:nvSpPr>
        <p:spPr>
          <a:xfrm>
            <a:off x="4935098" y="3833367"/>
            <a:ext cx="2619460" cy="2381327"/>
          </a:xfrm>
          <a:prstGeom prst="roundRect">
            <a:avLst>
              <a:gd name="adj" fmla="val 16667"/>
            </a:avLst>
          </a:pr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600" smtClean="0">
                <a:latin typeface="Times New Roman" panose="02020603050405020304" charset="0"/>
                <a:ea typeface="Bandit" pitchFamily="18" charset="0"/>
                <a:cs typeface="Times New Roman" panose="02020603050405020304" charset="0"/>
              </a:rPr>
              <a:t>3</a:t>
            </a:r>
            <a:endParaRPr lang="en-US" sz="9600" dirty="0" smtClean="0">
              <a:latin typeface="Times New Roman" panose="02020603050405020304" charset="0"/>
              <a:ea typeface="Bandit" pitchFamily="18" charset="0"/>
              <a:cs typeface="Times New Roman" panose="02020603050405020304" charset="0"/>
            </a:endParaRPr>
          </a:p>
        </p:txBody>
      </p:sp>
      <p:sp>
        <p:nvSpPr>
          <p:cNvPr id="8" name="Google Shape;937;p40">
            <a:hlinkClick r:id="rId6" action="ppaction://hlinksldjump"/>
          </p:cNvPr>
          <p:cNvSpPr/>
          <p:nvPr/>
        </p:nvSpPr>
        <p:spPr>
          <a:xfrm>
            <a:off x="7887552" y="3833367"/>
            <a:ext cx="2619460" cy="2381327"/>
          </a:xfrm>
          <a:prstGeom prst="roundRect">
            <a:avLst>
              <a:gd name="adj" fmla="val 16667"/>
            </a:avLst>
          </a:prstGeom>
          <a:solidFill>
            <a:srgbClr val="00EA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9600" smtClean="0">
                <a:latin typeface="Times New Roman" panose="02020603050405020304" charset="0"/>
                <a:ea typeface="Bandit" pitchFamily="18" charset="0"/>
                <a:cs typeface="Times New Roman" panose="02020603050405020304" charset="0"/>
              </a:rPr>
              <a:t>4</a:t>
            </a:r>
            <a:endParaRPr lang="en-US" sz="9600" dirty="0" smtClean="0">
              <a:latin typeface="Times New Roman" panose="02020603050405020304" charset="0"/>
              <a:ea typeface="Bandit" pitchFamily="18" charset="0"/>
              <a:cs typeface="Times New Roman" panose="02020603050405020304" charset="0"/>
            </a:endParaRPr>
          </a:p>
        </p:txBody>
      </p:sp>
      <p:pic>
        <p:nvPicPr>
          <p:cNvPr id="9" name="Picture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96776" y="2338856"/>
            <a:ext cx="3250544" cy="2989022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NHÌN HÌNH</a:t>
            </a:r>
            <a:endParaRPr lang="en-US" sz="4400" b="1" smtClean="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  <a:p>
            <a:pPr algn="ctr"/>
            <a:r>
              <a:rPr lang="en-US" sz="4400" b="1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ĐOÁN CHỮ</a:t>
            </a:r>
            <a:endParaRPr lang="en-US" sz="4400" b="1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914400" y="221937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l-GR" sz="28700">
                <a:solidFill>
                  <a:srgbClr val="FF0000"/>
                </a:solidFill>
                <a:latin typeface="HP001 4 hàng" panose="020B0603050302020204" pitchFamily="34" charset="0"/>
              </a:rPr>
              <a:t>ι</a:t>
            </a:r>
            <a:r>
              <a:rPr lang="en-US" sz="28700">
                <a:solidFill>
                  <a:srgbClr val="FF0000"/>
                </a:solidFill>
                <a:latin typeface="HP001 4 hàng" panose="020B0603050302020204" pitchFamily="34" charset="0"/>
              </a:rPr>
              <a:t>a</a:t>
            </a:r>
            <a:endParaRPr lang="en-US" sz="287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8919" y="381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1475" y="-70698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595E-7 6.66667E-6 L 0.02818 -0.10555 L 0.02818 0.31667 L 0.02818 0.02778 L 0.04593 -0.03518 L 0.0668 -0.08333 L 0.08559 -0.09629 L 0.09708 -0.09629 L 0.10543 -0.08703 L 0.11065 -0.06481 L 0.11065 0.06482 L 0.11482 0.08519 L 0.12004 0.09445 L 0.13152 0.09815 L 0.14718 0.08334 L 0.15762 0.0463 L 0.20981 -0.13888 L 0.23695 -0.25185 L 0.2483 -0.32222 L 0.25052 -0.37777 L 0.24426 -0.40555 L 0.23486 -0.41666 C 0.22443 -0.41458 0.22847 -0.41481 0.22221 -0.41481 L 0.20877 -0.39073 L 0.19833 -0.33888 L 0.19624 -0.3037 L 0.19415 -0.26666 L 0.19415 0.10371 L 0.19624 0.02778 L 0.20981 -0.03148 L 0.22338 -0.07222 L 0.23891 -0.09259 L 0.25052 -0.09814 L 0.262 -0.09814 L 0.27453 -0.07962 L 0.27766 -0.0537 L 0.2787 -0.0074 L 0.2787 0.06112 L 0.28497 0.08889 C 0.28745 0.0926 0.28927 0.09815 0.29227 0.10001 C 0.29462 0.10139 0.29723 0.09908 0.29958 0.09815 C 0.30063 0.09769 0.30271 0.0963 0.30271 0.0963 L 0.31211 0.08519 L 0.32672 0.0463 L 0.33716 0.00556 L 0.34029 -0.03518 L 0.34551 -0.05555 L 0.35908 -0.08333 L 0.37787 -0.09814 L 0.39144 -0.09814 L 0.40814 -0.08703 L 0.41336 -0.07407 L 0.39562 -0.09629 L 0.37578 -0.09814 C 0.37265 -0.09513 0.36952 -0.09212 0.36639 -0.08888 C 0.36534 -0.08773 0.36443 -0.08611 0.36326 -0.08518 C 0.36221 -0.08425 0.36012 -0.08333 0.36012 -0.08333 L 0.3476 -0.0574 L 0.34029 -0.03703 L 0.33716 -0.01111 L 0.33925 0.02964 L 0.34864 0.06297 L 0.36012 0.08519 L 0.37369 0.09815 L 0.39353 0.0963 C 0.3994 0.09075 0.40566 0.08612 0.41127 0.07964 C 0.41219 0.07848 0.41232 0.07408 0.41232 0.07408 L 0.42367 0.02964 L 0.42484 -0.02777 L 0.41754 -0.05925 L 0.41023 -0.07962 " pathEditMode="relative" ptsTypes="AAAAAAAAAAAAAAAAAAAAAfAAAAAAAAAAAAAAAAfffAAAAAAAAAAAAfffAAAAAAAAffAAAAA">
                                      <p:cBhvr>
                                        <p:cTn id="16" dur="3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2.59259E-6 L 3.68146E-6 0.15185 L 3.68146E-6 0.17222 L 0.00104 0.18056 L 0.00261 0.19074 L 0.00731 0.20185 L 0.01201 0.20556 L 0.01671 0.20741 L 0.02297 0.20556 L 0.03342 0.19722 L 0.04438 0.17963 L 0.0543 0.14722 L 0.06423 0.10648 " pathEditMode="relative" ptsTypes="AAAAAAAAAAAAA">
                                      <p:cBhvr>
                                        <p:cTn id="28" dur="7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081881" y="2219373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700">
                <a:solidFill>
                  <a:srgbClr val="FF0000"/>
                </a:solidFill>
                <a:latin typeface="HP001 4 hàng" panose="020B0603050302020204" pitchFamily="34" charset="0"/>
              </a:rPr>
              <a:t>Ǖ</a:t>
            </a:r>
            <a:r>
              <a:rPr lang="el-GR" sz="28700">
                <a:solidFill>
                  <a:srgbClr val="FF0000"/>
                </a:solidFill>
                <a:latin typeface="HP001 4 hàng" panose="020B0603050302020204" pitchFamily="34" charset="0"/>
              </a:rPr>
              <a:t>Μ</a:t>
            </a:r>
            <a:endParaRPr lang="en-US" sz="287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988" y="4403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3093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8988" y="-7048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3738" y="-9525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144E-6 -5.55556E-6 L -0.01123 -0.01667 L -0.0231 -0.0257 L -0.02872 -0.0257 L -0.03942 -0.0257 L -0.04751 -0.02223 L -0.05757 -0.01112 L -0.06579 0.00208 L -0.07075 0.01759 L -0.07636 0.03657 L -0.07949 0.06874 L -0.07767 0.10092 L -0.07388 0.11874 L -0.06631 0.14537 L -0.05691 0.16203 L -0.04503 0.17222 L -0.03446 0.1743 L -0.02128 0.17106 L -0.00496 0.15555 L 0.00692 0.12777 L 0.01201 0.10324 L 0.01384 0.0787 L 0.01253 0.05439 L 0.0094 0.02662 L 0.00313 0.00763 L -1.36144E-6 -5.55556E-6 Z " pathEditMode="relative" ptsTypes="AAAAAAAAAAAAAAAAAAAAAAAAAA">
                                      <p:cBhvr>
                                        <p:cTn id="11" dur="6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4413E-6 3.33333E-6 L 0.00053 0.42778 " pathEditMode="relative" ptsTypes="AA">
                                      <p:cBhvr>
                                        <p:cTn id="22" dur="4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645E-7 -2.96296E-6 L 0.02037 -0.03703 L 0.03342 -0.07037 L 0.04387 -0.10555 L 0.04387 0.06112 L 0.04804 0.08612 L 0.05379 0.0963 L 0.0611 0.10186 L 0.0705 0.10278 L 0.0846 0.09537 L 0.09452 0.07686 L 0.10705 0.0426 L 0.11906 -0.00555 L 0.12481 -0.04074 L 0.12637 -0.10277 L 0.12637 0.06574 L 0.12951 0.08889 L 0.13734 0.10186 L 0.1483 0.10463 L 0.17285 0.09074 L 0.19896 0.06297 L 0.22507 0.02315 L 0.23969 -0.02222 L 0.24596 -0.05926 L 0.24334 -0.08426 L 0.23603 -0.09537 L 0.22246 -0.09814 L 0.20522 -0.08426 L 0.19165 -0.05463 L 0.18329 -0.01296 L 0.18016 0.02686 L 0.18538 0.06574 L 0.19426 0.08797 L 0.20731 0.10093 L 0.22089 0.10371 L 0.23812 0.09537 L 0.25327 0.08149 L 0.26423 0.05926 " pathEditMode="relative" ptsTypes="AAAAAAAAAAAAAAAAAAAAAAAAAAAAAAAAAAAAAA">
                                      <p:cBhvr>
                                        <p:cTn id="33" dur="17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5509E-7 5.55556E-6 L 0.01305 -0.01296 L 0.02715 -0.03425 L 0.03603 -0.02129 L 0.04595 -0.00555 L 0.05274 -0.00185 " pathEditMode="relative" ptsTypes="AAAA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222349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ι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71037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ι</a:t>
            </a:r>
            <a:endParaRPr lang="en-US" sz="18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157709" y="3124199"/>
            <a:ext cx="325919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q</a:t>
            </a:r>
            <a:r>
              <a:rPr lang="el-GR" sz="18000">
                <a:solidFill>
                  <a:srgbClr val="FF0000"/>
                </a:solidFill>
                <a:latin typeface="HP001 TD 4H" pitchFamily="34" charset="0"/>
                <a:ea typeface="HP001 4H"/>
              </a:rPr>
              <a:t>ί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17353" y="3124199"/>
            <a:ext cx="28687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H"/>
                <a:ea typeface="HP001 4H"/>
              </a:rPr>
              <a:t>q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ί</a:t>
            </a:r>
            <a:endParaRPr lang="en-US" sz="18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04491" y="3126898"/>
            <a:ext cx="9954370" cy="5662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l-GR" sz="18000" smtClean="0">
                <a:solidFill>
                  <a:srgbClr val="FF0000"/>
                </a:solidFill>
                <a:latin typeface="HP001 4 hàng" panose="020B0603050302020204" pitchFamily="34" charset="0"/>
              </a:rPr>
              <a:t> ι</a:t>
            </a:r>
            <a:r>
              <a:rPr lang="en-US" sz="18000" smtClean="0">
                <a:solidFill>
                  <a:srgbClr val="FF0000"/>
                </a:solidFill>
                <a:latin typeface="HP001 4 hàng" panose="020B0603050302020204" pitchFamily="34" charset="0"/>
              </a:rPr>
              <a:t>a Ǉrà</a:t>
            </a:r>
            <a:endParaRPr lang="en-US" sz="18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09305" y="3126898"/>
            <a:ext cx="9954370" cy="5662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anose="020B0603050302020204" pitchFamily="34" charset="0"/>
              </a:rPr>
              <a:t> Ǖ</a:t>
            </a:r>
            <a:r>
              <a:rPr lang="el-GR" sz="18000">
                <a:solidFill>
                  <a:srgbClr val="FF0000"/>
                </a:solidFill>
                <a:latin typeface="HP001 4 hàng" panose="020B0603050302020204" pitchFamily="34" charset="0"/>
              </a:rPr>
              <a:t>Μ η</a:t>
            </a:r>
            <a:r>
              <a:rPr lang="en-US" sz="18000">
                <a:solidFill>
                  <a:srgbClr val="FF0000"/>
                </a:solidFill>
                <a:latin typeface="HP001 4 hàng" panose="020B0603050302020204" pitchFamily="34" charset="0"/>
              </a:rPr>
              <a:t>à </a:t>
            </a:r>
            <a:endParaRPr lang="en-US" sz="180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u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03710" y="152400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.wmv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3008" y="-232857"/>
            <a:ext cx="11997402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1596231" y="2238423"/>
            <a:ext cx="8279986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anose="020B0603050302020204" pitchFamily="34" charset="0"/>
              </a:rPr>
              <a:t> ι</a:t>
            </a:r>
            <a:r>
              <a:rPr lang="en-US" sz="28700" smtClean="0">
                <a:solidFill>
                  <a:srgbClr val="FF0000"/>
                </a:solidFill>
                <a:latin typeface="HP001 4 hàng" panose="020B0603050302020204" pitchFamily="34" charset="0"/>
              </a:rPr>
              <a:t>a</a:t>
            </a:r>
            <a:endParaRPr lang="en-US" sz="287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02349" y="2242294"/>
            <a:ext cx="514122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anose="020B0603050302020204" pitchFamily="34" charset="0"/>
              </a:rPr>
              <a:t>Ǉrà</a:t>
            </a:r>
            <a:endParaRPr lang="en-US" sz="287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8467" y="5546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603" y="4662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69" y="46626"/>
            <a:ext cx="2709556" cy="17123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159" y="-69845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83424" y="-68321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26199" y="-119376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5595E-7 6.66667E-6 L 0.02818 -0.10555 L 0.02818 0.31667 L 0.02818 0.02778 L 0.04593 -0.03518 L 0.0668 -0.08333 L 0.08559 -0.09629 L 0.09708 -0.09629 L 0.10543 -0.08703 L 0.11065 -0.06481 L 0.11065 0.06482 L 0.11482 0.08519 L 0.12004 0.09445 L 0.13152 0.09815 L 0.14718 0.08334 L 0.15762 0.0463 L 0.20981 -0.13888 L 0.23695 -0.25185 L 0.2483 -0.32222 L 0.25052 -0.37777 L 0.24426 -0.40555 L 0.23486 -0.41666 C 0.22443 -0.41458 0.22847 -0.41481 0.22221 -0.41481 L 0.20877 -0.39073 L 0.19833 -0.33888 L 0.19624 -0.3037 L 0.19415 -0.26666 L 0.19415 0.10371 L 0.19624 0.02778 L 0.20981 -0.03148 L 0.22338 -0.07222 L 0.23891 -0.09259 L 0.25052 -0.09814 L 0.262 -0.09814 L 0.27453 -0.07962 L 0.27766 -0.0537 L 0.2787 -0.0074 L 0.2787 0.06112 L 0.28497 0.08889 C 0.28745 0.0926 0.28927 0.09815 0.29227 0.10001 C 0.29462 0.10139 0.29723 0.09908 0.29958 0.09815 C 0.30063 0.09769 0.30271 0.0963 0.30271 0.0963 L 0.31211 0.08519 L 0.32672 0.0463 L 0.33716 0.00556 L 0.34029 -0.03518 L 0.34551 -0.05555 L 0.35908 -0.08333 L 0.37787 -0.09814 L 0.39144 -0.09814 L 0.40814 -0.08703 L 0.41336 -0.07407 L 0.39562 -0.09629 L 0.37578 -0.09814 C 0.37265 -0.09513 0.36952 -0.09212 0.36639 -0.08888 C 0.36534 -0.08773 0.36443 -0.08611 0.36326 -0.08518 C 0.36221 -0.08425 0.36012 -0.08333 0.36012 -0.08333 L 0.3476 -0.0574 L 0.34029 -0.03703 L 0.33716 -0.01111 L 0.33925 0.02964 L 0.34864 0.06297 L 0.36012 0.08519 L 0.37369 0.09815 L 0.39353 0.0963 C 0.3994 0.09075 0.40566 0.08612 0.41127 0.07964 C 0.41219 0.07848 0.41232 0.07408 0.41232 0.07408 L 0.42367 0.02964 L 0.42484 -0.02777 L 0.41754 -0.05925 L 0.41023 -0.07962 " pathEditMode="relative" ptsTypes="AAAAAAAAAAAAAAAAAAAAAfAAAAAAAAAAAAAAAAfffAAAAAAAAAAAAfffAAAAAAAAffAAAAA">
                                      <p:cBhvr>
                                        <p:cTn id="11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2.59259E-6 L 3.68146E-6 0.15185 L 3.68146E-6 0.17222 L 0.00104 0.18056 L 0.00261 0.19074 L 0.00731 0.20185 L 0.01201 0.20556 L 0.01671 0.20741 L 0.02297 0.20556 L 0.03342 0.19722 L 0.04438 0.17963 L 0.0543 0.14722 L 0.06423 0.10648 " pathEditMode="relative" ptsTypes="AAAAAAAAAAAAA">
                                      <p:cBhvr>
                                        <p:cTn id="23" dur="7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8917E-7 6.2963E-6 L 0.02388 -0.09236 L 0.02702 -0.11226 L 0.02819 -0.21342 L 0.02819 0.06227 L 0.03015 0.0845 L 0.03642 0.09653 L 0.04699 0.10116 L 0.05456 0.09653 L 0.06461 0.08542 L 0.07832 0.04561 L 0.0915 -0.00555 L 0.09959 -0.06111 L 0.10025 -0.10902 L 0.0915 -0.13009 L 0.08589 -0.13217 L 0.08027 -0.12662 L 0.0808 -0.11226 L 0.08837 -0.09999 L 0.1022 -0.0956 L 0.11591 -0.09791 L 0.13223 -0.09675 L 0.1441 -0.08888 L 0.15167 -0.07777 L 0.15729 -0.05787 L 0.15911 -0.04004 L 0.15911 -0.00347 L 0.15911 0.04561 L 0.16042 0.07431 L 0.16538 0.09005 L 0.17543 0.09653 L 0.18796 0.09561 L 0.20297 0.07107 L 0.21498 0.02547 L 0.22059 -0.0155 L 0.22308 -0.04444 L 0.23874 -0.08333 L 0.25819 -0.09999 L 0.27137 -0.10115 L 0.28442 -0.09444 L 0.29578 -0.07569 L 0.27764 -0.09675 L 0.25819 -0.10115 L 0.24252 -0.08449 L 0.23313 -0.07013 L 0.22438 -0.04236 L 0.21929 0.00556 L 0.22556 0.04329 L 0.23378 0.06783 L 0.245 0.08774 L 0.26002 0.09561 L 0.28077 0.09445 L 0.29957 0.06436 L 0.30831 0.01783 L 0.30701 -0.03888 L 0.29448 -0.07893 " pathEditMode="relative" ptsTypes="AAAAAAAAAAAAAAAAAAAAAAAAAAAAAAAAAAAAAAAAAAAAAAAAAAAAAAAA">
                                      <p:cBhvr>
                                        <p:cTn id="34" dur="2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2.59259E-6 L 3.68146E-6 0.15185 L 3.68146E-6 0.17222 L 0.00104 0.18056 L 0.00261 0.19074 L 0.00731 0.20185 L 0.01201 0.20556 L 0.01671 0.20741 L 0.02297 0.20556 L 0.03342 0.19722 L 0.04438 0.17963 L 0.0543 0.14722 L 0.06423 0.10648 " pathEditMode="relative" ptsTypes="AAAAAAAAAAAAA">
                                      <p:cBhvr>
                                        <p:cTn id="45" dur="7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7467E-6 3.7037E-7 L 0.02769 0.04908 " pathEditMode="relative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000"/>
                            </p:stCondLst>
                            <p:childTnLst>
                              <p:par>
                                <p:cTn id="5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967581" y="2238423"/>
            <a:ext cx="6852047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anose="020B0603050302020204" pitchFamily="34" charset="0"/>
              </a:rPr>
              <a:t>Ǖ</a:t>
            </a:r>
            <a:r>
              <a:rPr lang="el-GR" sz="28700">
                <a:solidFill>
                  <a:srgbClr val="FF0000"/>
                </a:solidFill>
                <a:latin typeface="HP001 4 hàng" panose="020B0603050302020204" pitchFamily="34" charset="0"/>
              </a:rPr>
              <a:t>Μ</a:t>
            </a:r>
            <a:r>
              <a:rPr lang="el-GR" sz="28700" smtClean="0">
                <a:solidFill>
                  <a:srgbClr val="FF0000"/>
                </a:solidFill>
                <a:latin typeface="HP001 4 hàng" panose="020B0603050302020204" pitchFamily="34" charset="0"/>
              </a:rPr>
              <a:t></a:t>
            </a:r>
            <a:r>
              <a:rPr lang="en-US" sz="2870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87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69" y="46626"/>
            <a:ext cx="2709556" cy="171234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7942" y="2223244"/>
            <a:ext cx="8290977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 smtClean="0">
                <a:solidFill>
                  <a:srgbClr val="FF0000"/>
                </a:solidFill>
                <a:latin typeface="HP001 4 hàng" panose="020B0603050302020204" pitchFamily="34" charset="0"/>
              </a:rPr>
              <a:t>η</a:t>
            </a:r>
            <a:r>
              <a:rPr lang="en-US" sz="28700">
                <a:solidFill>
                  <a:srgbClr val="FF0000"/>
                </a:solidFill>
                <a:latin typeface="HP001 4 hàng" panose="020B0603050302020204" pitchFamily="34" charset="0"/>
              </a:rPr>
              <a:t>à </a:t>
            </a:r>
            <a:endParaRPr lang="en-US" sz="2870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655" y="4403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9760" y="-4830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5655" y="-7048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405" y="-9525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9894" y="-35921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1544" y="-7048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4319" y="-121539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144E-6 -5.55556E-6 L -0.01123 -0.01667 L -0.0231 -0.0257 L -0.02872 -0.0257 L -0.03942 -0.0257 L -0.04751 -0.02223 L -0.05757 -0.01112 L -0.06579 0.00208 L -0.07075 0.01759 L -0.07636 0.03657 L -0.07949 0.06874 L -0.07767 0.10092 L -0.07388 0.11874 L -0.06631 0.14537 L -0.05691 0.16203 L -0.04503 0.17222 L -0.03446 0.1743 L -0.02128 0.17106 L -0.00496 0.15555 L 0.00692 0.12777 L 0.01201 0.10324 L 0.01384 0.0787 L 0.01253 0.05439 L 0.0094 0.02662 L 0.00313 0.00763 L -1.36144E-6 -5.55556E-6 Z " pathEditMode="relative" ptsTypes="AAAAAAAAAAAAAAAAAAAAAAAAAA">
                                      <p:cBhvr>
                                        <p:cTn id="11" dur="6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4413E-6 3.33333E-6 L 0.00053 0.42778 " pathEditMode="relative" ptsTypes="AA">
                                      <p:cBhvr>
                                        <p:cTn id="22" dur="4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1645E-7 -2.96296E-6 L 0.02037 -0.03703 L 0.03342 -0.07037 L 0.04387 -0.10555 L 0.04387 0.06112 L 0.04804 0.08612 L 0.05379 0.0963 L 0.0611 0.10186 L 0.0705 0.10278 L 0.0846 0.09537 L 0.09452 0.07686 L 0.10705 0.0426 L 0.11906 -0.00555 L 0.12481 -0.04074 L 0.12637 -0.10277 L 0.12637 0.06574 L 0.12951 0.08889 L 0.13734 0.10186 L 0.1483 0.10463 L 0.17285 0.09074 L 0.19896 0.06297 L 0.22507 0.02315 L 0.23969 -0.02222 L 0.24596 -0.05926 L 0.24334 -0.08426 L 0.23603 -0.09537 L 0.22246 -0.09814 L 0.20522 -0.08426 L 0.19165 -0.05463 L 0.18329 -0.01296 L 0.18016 0.02686 L 0.18538 0.06574 L 0.19426 0.08797 L 0.20731 0.10093 L 0.22089 0.10371 L 0.23812 0.09537 L 0.25327 0.08149 L 0.26423 0.05926 " pathEditMode="relative" ptsTypes="AAAAAAAAAAAAAAAAAAAAAAAAAAAAAAAAAAAAAA">
                                      <p:cBhvr>
                                        <p:cTn id="33" dur="17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0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5509E-7 5.55556E-6 L 0.01305 -0.01296 L 0.02715 -0.03425 L 0.03603 -0.02129 L 0.04595 -0.00555 L 0.05274 -0.00185 " pathEditMode="relative" ptsTypes="AAAAA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6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557E-6 -1.48148E-6 L 0.00548 -0.0125 L 0.01332 -0.02916 L 0.0235 -0.04027 L 0.03054 -0.04305 L 0.03759 -0.04467 L 0.04777 -0.04189 L 0.05482 -0.03217 L 0.05873 -0.01944 L 0.0603 -0.00416 L 0.0603 0.15973 L 0.06265 0.08195 L 0.07205 0.04167 L 0.08458 -0.00139 L 0.09867 -0.03055 L 0.11277 -0.04583 L 0.12686 -0.04467 L 0.13704 -0.03495 L 0.14252 -0.02083 L 0.14409 -0.00416 L 0.14409 0.00417 L 0.14487 0.03611 L 0.14487 0.10973 L 0.14487 0.12778 L 0.14801 0.13889 L 0.15192 0.14723 L 0.15897 0.15278 L 0.16523 0.15278 L 0.17541 0.14306 L 0.18873 0.10834 L 0.213 0.025 L 0.24589 -0.09861 L 0.27173 -0.19027 L 0.28035 -0.24861 L 0.28348 -0.29166 L 0.28113 -0.33472 L 0.27878 -0.35 L 0.27408 -0.36111 L 0.26547 -0.36389 L 0.25294 -0.35555 L 0.24276 -0.33194 L 0.23415 -0.29583 L 0.23023 -0.26666 L 0.22866 -0.22916 L 0.2271 -0.1625 L 0.2271 0.15834 L 0.23101 0.075 L 0.23415 0.05556 L 0.25451 -0.00833 L 0.26782 -0.03333 L 0.28191 -0.04467 L 0.29523 -0.04189 L 0.30384 -0.03333 L 0.30854 -0.01944 L 0.31089 0.00556 L 0.31089 0.05139 L 0.31089 0.11389 L 0.31245 0.13334 L 0.31794 0.14723 L 0.32577 0.15278 L 0.3383 0.15 L 0.34769 0.13473 L 0.36022 0.09584 L 0.36884 0.06111 L 0.37197 0.0375 L 0.37588 0.01111 L 0.38371 -0.01527 L 0.39703 -0.03333 L 0.41034 -0.04305 L 0.42444 -0.04305 L 0.43775 -0.03333 L 0.44166 -0.02777 L 0.4307 -0.0375 L 0.42365 -0.04305 L 0.41504 -0.04305 L 0.40877 -0.04305 L 0.40016 -0.03611 L 0.39155 -0.02777 L 0.38763 -0.02083 L 0.38137 -0.01111 L 0.37432 0.01389 L 0.37119 0.0375 L 0.37119 0.07084 L 0.37667 0.10139 L 0.3845 0.12361 L 0.39468 0.13727 L 0.40251 0.14723 L 0.41034 0.15278 L 0.42287 0.15278 L 0.43305 0.14723 L 0.44714 0.13056 L 0.45811 0.10695 L 0.46281 0.07361 L 0.46359 0.04861 L 0.45889 0.01667 L 0.45184 -0.01111 L 0.43931 -0.03055 " pathEditMode="relative" ptsTypes="AAAAAAAAAAAAAAAAAAAAAAAAAAAAAAAAAAAAAAAAAAAAAAAAAAAAAAAAAAAAAAAAAAAAAAAAAAAAAAAAAAAAAAAAAAAAAAAAA">
                                      <p:cBhvr>
                                        <p:cTn id="57" dur="3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00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6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-2.59259E-6 L 3.68146E-6 0.15185 L 3.68146E-6 0.17222 L 0.00104 0.18056 L 0.00261 0.19074 L 0.00731 0.20185 L 0.01201 0.20556 L 0.01671 0.20741 L 0.02297 0.20556 L 0.03342 0.19722 L 0.04438 0.17963 L 0.0543 0.14722 L 0.06423 0.10648 " pathEditMode="relative" ptsTypes="AAAAAAAAAAAAA">
                                      <p:cBhvr>
                                        <p:cTn id="69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4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7467E-6 3.7037E-7 L 0.02769 0.04908 " pathEditMode="relative" ptsTypes="AA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7000"/>
                            </p:stCondLst>
                            <p:childTnLst>
                              <p:par>
                                <p:cTn id="8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Hệ thống các thành phố lớn châu Á 21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457200"/>
            <a:ext cx="5286772" cy="35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ây cổ bạc đính đá pnjsilver mặt vòng tròn xm00k000041 | pnj.com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19" y="457200"/>
            <a:ext cx="3515141" cy="351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9281319" y="762000"/>
            <a:ext cx="19050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/>
          <p:nvPr/>
        </p:nvSpPr>
        <p:spPr>
          <a:xfrm>
            <a:off x="3337719" y="4953000"/>
            <a:ext cx="518657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phố cổ</a:t>
            </a:r>
            <a:endParaRPr lang="en-US" sz="115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>
            <a:fillRect/>
          </a:stretch>
        </p:blipFill>
        <p:spPr bwMode="auto">
          <a:xfrm flipH="1">
            <a:off x="2879117" y="27147"/>
            <a:ext cx="6179675" cy="9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8620" b="31901" l="17277" r="722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21" t="19140" r="31735" b="68360"/>
          <a:stretch>
            <a:fillRect/>
          </a:stretch>
        </p:blipFill>
        <p:spPr bwMode="auto">
          <a:xfrm flipV="1">
            <a:off x="2828271" y="5869543"/>
            <a:ext cx="6179675" cy="96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6" t="22135" r="30454" b="26823"/>
          <a:stretch>
            <a:fillRect/>
          </a:stretch>
        </p:blipFill>
        <p:spPr bwMode="auto">
          <a:xfrm>
            <a:off x="3464122" y="914400"/>
            <a:ext cx="4831773" cy="3394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5" t="28646" r="31126" b="47135"/>
          <a:stretch>
            <a:fillRect/>
          </a:stretch>
        </p:blipFill>
        <p:spPr bwMode="auto">
          <a:xfrm>
            <a:off x="3464120" y="4343400"/>
            <a:ext cx="4831774" cy="161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5650" b="56402"/>
          <a:stretch>
            <a:fillRect/>
          </a:stretch>
        </p:blipFill>
        <p:spPr>
          <a:xfrm>
            <a:off x="1596571" y="0"/>
            <a:ext cx="9116253" cy="5337628"/>
          </a:xfrm>
          <a:prstGeom prst="rect">
            <a:avLst/>
          </a:prstGeom>
        </p:spPr>
      </p:pic>
      <p:sp>
        <p:nvSpPr>
          <p:cNvPr id="9" name="Title 1"/>
          <p:cNvSpPr txBox="1"/>
          <p:nvPr/>
        </p:nvSpPr>
        <p:spPr>
          <a:xfrm>
            <a:off x="311663" y="5298542"/>
            <a:ext cx="1125565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	Bà ra thủ đô. Bà cho bé quà quê. Bố đưa bà đi Bờ Hồ, đi phố cổ.</a:t>
            </a:r>
            <a:endParaRPr lang="en-US" sz="500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7932761" y="4953127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</a:t>
            </a:r>
            <a:endParaRPr lang="en-US" sz="50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3" name="Title 1"/>
          <p:cNvSpPr txBox="1"/>
          <p:nvPr/>
        </p:nvSpPr>
        <p:spPr>
          <a:xfrm>
            <a:off x="9069413" y="4952879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</a:t>
            </a:r>
            <a:endParaRPr lang="en-US" sz="50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5318960" y="5486151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</a:t>
            </a:r>
            <a:endParaRPr lang="en-US" sz="50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032919" y="1426182"/>
            <a:ext cx="597047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quà quê</a:t>
            </a:r>
            <a:endParaRPr lang="en-US" sz="9600" smtClean="0">
              <a:solidFill>
                <a:schemeClr val="bg1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4625519" y="3616932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phố</a:t>
            </a:r>
            <a:endParaRPr lang="en-US" sz="9600" smtClean="0">
              <a:solidFill>
                <a:schemeClr val="bg1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311663" y="5298542"/>
            <a:ext cx="1125565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	Bà ra thủ đô. Bà cho bé quà quê. Bố đưa bà đi Bờ Hồ, đi phố cổ.</a:t>
            </a:r>
            <a:endParaRPr lang="en-US" sz="5000" smtClean="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6" y="3989243"/>
            <a:ext cx="11056216" cy="14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88" y="-304800"/>
            <a:ext cx="9375912" cy="466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/>
          <p:nvPr/>
        </p:nvSpPr>
        <p:spPr>
          <a:xfrm>
            <a:off x="2501010" y="770153"/>
            <a:ext cx="688070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Cảm ơn</a:t>
            </a:r>
            <a:endParaRPr lang="en-US" sz="6000" smtClean="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t="60006" r="1625" b="5713"/>
          <a:stretch>
            <a:fillRect/>
          </a:stretch>
        </p:blipFill>
        <p:spPr>
          <a:xfrm>
            <a:off x="1596570" y="1676400"/>
            <a:ext cx="9116253" cy="4821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>
            <a:fillRect/>
          </a:stretch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>
            <a:fillRect/>
          </a:stretch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>
            <a:fillRect/>
          </a:stretch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/>
          <p:nvPr/>
        </p:nvSpPr>
        <p:spPr>
          <a:xfrm>
            <a:off x="311663" y="5298542"/>
            <a:ext cx="1125565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0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	Bà ra thủ đô. Bà cho bé quà quê. Bố đưa bà đi Bờ Hồ, đi phố cổ.</a:t>
            </a:r>
            <a:endParaRPr lang="en-US" sz="5000" smtClean="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36" y="3989243"/>
            <a:ext cx="11056216" cy="146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788" y="-304800"/>
            <a:ext cx="9375912" cy="466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>
            <a:fillRect/>
          </a:stretch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>
            <a:fillRect/>
          </a:stretch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>
            <a:fillRect/>
          </a:stretch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10834" r="8262" b="19444"/>
          <a:stretch>
            <a:fillRect/>
          </a:stretch>
        </p:blipFill>
        <p:spPr>
          <a:xfrm>
            <a:off x="6919119" y="575438"/>
            <a:ext cx="4117976" cy="3652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15034" r="11562" b="22187"/>
          <a:stretch>
            <a:fillRect/>
          </a:stretch>
        </p:blipFill>
        <p:spPr>
          <a:xfrm>
            <a:off x="1127919" y="704850"/>
            <a:ext cx="4099720" cy="3431617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3337719" y="4953000"/>
            <a:ext cx="64008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nhà báo</a:t>
            </a:r>
            <a:endParaRPr lang="en-US" sz="115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25" y="304800"/>
            <a:ext cx="6096000" cy="4572000"/>
          </a:xfrm>
          <a:prstGeom prst="rect">
            <a:avLst/>
          </a:prstGeom>
        </p:spPr>
      </p:pic>
      <p:sp>
        <p:nvSpPr>
          <p:cNvPr id="4" name="Title 1"/>
          <p:cNvSpPr txBox="1"/>
          <p:nvPr/>
        </p:nvSpPr>
        <p:spPr>
          <a:xfrm>
            <a:off x="388938" y="5322302"/>
            <a:ext cx="1102677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kem đánh răng</a:t>
            </a:r>
            <a:endParaRPr lang="en-US" sz="115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2693" y="6207402"/>
            <a:ext cx="65246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Rổ cải Duy Tân 3T0 - Điện máy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381000"/>
            <a:ext cx="579120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á Tre Ohi@Ma | Tik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6" y="381000"/>
            <a:ext cx="4492626" cy="449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/>
          <p:nvPr/>
        </p:nvSpPr>
        <p:spPr>
          <a:xfrm>
            <a:off x="2880519" y="5105400"/>
            <a:ext cx="64008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rổ rá</a:t>
            </a:r>
            <a:endParaRPr lang="en-US" sz="115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>
            <a:fillRect/>
          </a:stretch>
        </p:blipFill>
        <p:spPr>
          <a:xfrm>
            <a:off x="62309" y="-114300"/>
            <a:ext cx="12057460" cy="55992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-1" fmla="*/ 63500 w 9207500"/>
              <a:gd name="connsiteY0-2" fmla="*/ 0 h 1373524"/>
              <a:gd name="connsiteX1-3" fmla="*/ 9207500 w 9207500"/>
              <a:gd name="connsiteY1-4" fmla="*/ 0 h 1373524"/>
              <a:gd name="connsiteX2-5" fmla="*/ 9207500 w 9207500"/>
              <a:gd name="connsiteY2-6" fmla="*/ 1373524 h 1373524"/>
              <a:gd name="connsiteX3-7" fmla="*/ 0 w 9207500"/>
              <a:gd name="connsiteY3-8" fmla="*/ 992524 h 1373524"/>
              <a:gd name="connsiteX4-9" fmla="*/ 63500 w 9207500"/>
              <a:gd name="connsiteY4-10" fmla="*/ 0 h 1373524"/>
              <a:gd name="connsiteX0-11" fmla="*/ 63500 w 9207500"/>
              <a:gd name="connsiteY0-12" fmla="*/ 0 h 1373524"/>
              <a:gd name="connsiteX1-13" fmla="*/ 9207500 w 9207500"/>
              <a:gd name="connsiteY1-14" fmla="*/ 0 h 1373524"/>
              <a:gd name="connsiteX2-15" fmla="*/ 9207500 w 9207500"/>
              <a:gd name="connsiteY2-16" fmla="*/ 1373524 h 1373524"/>
              <a:gd name="connsiteX3-17" fmla="*/ 0 w 9207500"/>
              <a:gd name="connsiteY3-18" fmla="*/ 992524 h 1373524"/>
              <a:gd name="connsiteX4-19" fmla="*/ 63500 w 9207500"/>
              <a:gd name="connsiteY4-20" fmla="*/ 0 h 1373524"/>
              <a:gd name="connsiteX0-21" fmla="*/ 63500 w 9207500"/>
              <a:gd name="connsiteY0-22" fmla="*/ 0 h 1373524"/>
              <a:gd name="connsiteX1-23" fmla="*/ 9207500 w 9207500"/>
              <a:gd name="connsiteY1-24" fmla="*/ 0 h 1373524"/>
              <a:gd name="connsiteX2-25" fmla="*/ 9207500 w 9207500"/>
              <a:gd name="connsiteY2-26" fmla="*/ 1373524 h 1373524"/>
              <a:gd name="connsiteX3-27" fmla="*/ 0 w 9207500"/>
              <a:gd name="connsiteY3-28" fmla="*/ 992524 h 1373524"/>
              <a:gd name="connsiteX4-29" fmla="*/ 63500 w 9207500"/>
              <a:gd name="connsiteY4-30" fmla="*/ 0 h 1373524"/>
              <a:gd name="connsiteX0-31" fmla="*/ 63500 w 9207500"/>
              <a:gd name="connsiteY0-32" fmla="*/ 0 h 1373524"/>
              <a:gd name="connsiteX1-33" fmla="*/ 9207500 w 9207500"/>
              <a:gd name="connsiteY1-34" fmla="*/ 0 h 1373524"/>
              <a:gd name="connsiteX2-35" fmla="*/ 9207500 w 9207500"/>
              <a:gd name="connsiteY2-36" fmla="*/ 1373524 h 1373524"/>
              <a:gd name="connsiteX3-37" fmla="*/ 0 w 9207500"/>
              <a:gd name="connsiteY3-38" fmla="*/ 992524 h 1373524"/>
              <a:gd name="connsiteX4-39" fmla="*/ 63500 w 9207500"/>
              <a:gd name="connsiteY4-40" fmla="*/ 0 h 1373524"/>
              <a:gd name="connsiteX0-41" fmla="*/ 63500 w 9207500"/>
              <a:gd name="connsiteY0-42" fmla="*/ 0 h 1373524"/>
              <a:gd name="connsiteX1-43" fmla="*/ 9207500 w 9207500"/>
              <a:gd name="connsiteY1-44" fmla="*/ 0 h 1373524"/>
              <a:gd name="connsiteX2-45" fmla="*/ 9207500 w 9207500"/>
              <a:gd name="connsiteY2-46" fmla="*/ 1373524 h 1373524"/>
              <a:gd name="connsiteX3-47" fmla="*/ 1905000 w 9207500"/>
              <a:gd name="connsiteY3-48" fmla="*/ 1143000 h 1373524"/>
              <a:gd name="connsiteX4-49" fmla="*/ 0 w 9207500"/>
              <a:gd name="connsiteY4-50" fmla="*/ 992524 h 1373524"/>
              <a:gd name="connsiteX5" fmla="*/ 63500 w 9207500"/>
              <a:gd name="connsiteY5" fmla="*/ 0 h 1373524"/>
              <a:gd name="connsiteX0-51" fmla="*/ 63500 w 9207500"/>
              <a:gd name="connsiteY0-52" fmla="*/ 0 h 1373524"/>
              <a:gd name="connsiteX1-53" fmla="*/ 9207500 w 9207500"/>
              <a:gd name="connsiteY1-54" fmla="*/ 0 h 1373524"/>
              <a:gd name="connsiteX2-55" fmla="*/ 9207500 w 9207500"/>
              <a:gd name="connsiteY2-56" fmla="*/ 1373524 h 1373524"/>
              <a:gd name="connsiteX3-57" fmla="*/ 1930400 w 9207500"/>
              <a:gd name="connsiteY3-58" fmla="*/ 1079500 h 1373524"/>
              <a:gd name="connsiteX4-59" fmla="*/ 0 w 9207500"/>
              <a:gd name="connsiteY4-60" fmla="*/ 992524 h 1373524"/>
              <a:gd name="connsiteX5-61" fmla="*/ 63500 w 9207500"/>
              <a:gd name="connsiteY5-62" fmla="*/ 0 h 1373524"/>
              <a:gd name="connsiteX0-63" fmla="*/ 63500 w 9207500"/>
              <a:gd name="connsiteY0-64" fmla="*/ 0 h 1373524"/>
              <a:gd name="connsiteX1-65" fmla="*/ 9207500 w 9207500"/>
              <a:gd name="connsiteY1-66" fmla="*/ 0 h 1373524"/>
              <a:gd name="connsiteX2-67" fmla="*/ 9207500 w 9207500"/>
              <a:gd name="connsiteY2-68" fmla="*/ 1373524 h 1373524"/>
              <a:gd name="connsiteX3-69" fmla="*/ 3098800 w 9207500"/>
              <a:gd name="connsiteY3-70" fmla="*/ 1181100 h 1373524"/>
              <a:gd name="connsiteX4-71" fmla="*/ 1930400 w 9207500"/>
              <a:gd name="connsiteY4-72" fmla="*/ 1079500 h 1373524"/>
              <a:gd name="connsiteX5-73" fmla="*/ 0 w 9207500"/>
              <a:gd name="connsiteY5-74" fmla="*/ 992524 h 1373524"/>
              <a:gd name="connsiteX6" fmla="*/ 63500 w 9207500"/>
              <a:gd name="connsiteY6" fmla="*/ 0 h 1373524"/>
              <a:gd name="connsiteX0-75" fmla="*/ 63500 w 9207500"/>
              <a:gd name="connsiteY0-76" fmla="*/ 0 h 1373524"/>
              <a:gd name="connsiteX1-77" fmla="*/ 9207500 w 9207500"/>
              <a:gd name="connsiteY1-78" fmla="*/ 0 h 1373524"/>
              <a:gd name="connsiteX2-79" fmla="*/ 9207500 w 9207500"/>
              <a:gd name="connsiteY2-80" fmla="*/ 1373524 h 1373524"/>
              <a:gd name="connsiteX3-81" fmla="*/ 3733800 w 9207500"/>
              <a:gd name="connsiteY3-82" fmla="*/ 1244600 h 1373524"/>
              <a:gd name="connsiteX4-83" fmla="*/ 3098800 w 9207500"/>
              <a:gd name="connsiteY4-84" fmla="*/ 1181100 h 1373524"/>
              <a:gd name="connsiteX5-85" fmla="*/ 1930400 w 9207500"/>
              <a:gd name="connsiteY5-86" fmla="*/ 1079500 h 1373524"/>
              <a:gd name="connsiteX6-87" fmla="*/ 0 w 9207500"/>
              <a:gd name="connsiteY6-88" fmla="*/ 992524 h 1373524"/>
              <a:gd name="connsiteX7" fmla="*/ 63500 w 9207500"/>
              <a:gd name="connsiteY7" fmla="*/ 0 h 1373524"/>
              <a:gd name="connsiteX0-89" fmla="*/ 63500 w 9207500"/>
              <a:gd name="connsiteY0-90" fmla="*/ 0 h 1373524"/>
              <a:gd name="connsiteX1-91" fmla="*/ 9207500 w 9207500"/>
              <a:gd name="connsiteY1-92" fmla="*/ 0 h 1373524"/>
              <a:gd name="connsiteX2-93" fmla="*/ 9207500 w 9207500"/>
              <a:gd name="connsiteY2-94" fmla="*/ 1373524 h 1373524"/>
              <a:gd name="connsiteX3-95" fmla="*/ 4318000 w 9207500"/>
              <a:gd name="connsiteY3-96" fmla="*/ 1282700 h 1373524"/>
              <a:gd name="connsiteX4-97" fmla="*/ 3733800 w 9207500"/>
              <a:gd name="connsiteY4-98" fmla="*/ 1244600 h 1373524"/>
              <a:gd name="connsiteX5-99" fmla="*/ 3098800 w 9207500"/>
              <a:gd name="connsiteY5-100" fmla="*/ 1181100 h 1373524"/>
              <a:gd name="connsiteX6-101" fmla="*/ 1930400 w 9207500"/>
              <a:gd name="connsiteY6-102" fmla="*/ 1079500 h 1373524"/>
              <a:gd name="connsiteX7-103" fmla="*/ 0 w 9207500"/>
              <a:gd name="connsiteY7-104" fmla="*/ 992524 h 1373524"/>
              <a:gd name="connsiteX8" fmla="*/ 63500 w 9207500"/>
              <a:gd name="connsiteY8" fmla="*/ 0 h 1373524"/>
              <a:gd name="connsiteX0-105" fmla="*/ 63500 w 9207500"/>
              <a:gd name="connsiteY0-106" fmla="*/ 0 h 1373524"/>
              <a:gd name="connsiteX1-107" fmla="*/ 9207500 w 9207500"/>
              <a:gd name="connsiteY1-108" fmla="*/ 0 h 1373524"/>
              <a:gd name="connsiteX2-109" fmla="*/ 9207500 w 9207500"/>
              <a:gd name="connsiteY2-110" fmla="*/ 1373524 h 1373524"/>
              <a:gd name="connsiteX3-111" fmla="*/ 5080000 w 9207500"/>
              <a:gd name="connsiteY3-112" fmla="*/ 1308100 h 1373524"/>
              <a:gd name="connsiteX4-113" fmla="*/ 4318000 w 9207500"/>
              <a:gd name="connsiteY4-114" fmla="*/ 1282700 h 1373524"/>
              <a:gd name="connsiteX5-115" fmla="*/ 3733800 w 9207500"/>
              <a:gd name="connsiteY5-116" fmla="*/ 1244600 h 1373524"/>
              <a:gd name="connsiteX6-117" fmla="*/ 3098800 w 9207500"/>
              <a:gd name="connsiteY6-118" fmla="*/ 1181100 h 1373524"/>
              <a:gd name="connsiteX7-119" fmla="*/ 1930400 w 9207500"/>
              <a:gd name="connsiteY7-120" fmla="*/ 1079500 h 1373524"/>
              <a:gd name="connsiteX8-121" fmla="*/ 0 w 9207500"/>
              <a:gd name="connsiteY8-122" fmla="*/ 992524 h 1373524"/>
              <a:gd name="connsiteX9" fmla="*/ 63500 w 9207500"/>
              <a:gd name="connsiteY9" fmla="*/ 0 h 1373524"/>
              <a:gd name="connsiteX0-123" fmla="*/ 63500 w 9207500"/>
              <a:gd name="connsiteY0-124" fmla="*/ 0 h 1373524"/>
              <a:gd name="connsiteX1-125" fmla="*/ 9207500 w 9207500"/>
              <a:gd name="connsiteY1-126" fmla="*/ 0 h 1373524"/>
              <a:gd name="connsiteX2-127" fmla="*/ 9207500 w 9207500"/>
              <a:gd name="connsiteY2-128" fmla="*/ 1373524 h 1373524"/>
              <a:gd name="connsiteX3-129" fmla="*/ 6070600 w 9207500"/>
              <a:gd name="connsiteY3-130" fmla="*/ 1270000 h 1373524"/>
              <a:gd name="connsiteX4-131" fmla="*/ 5080000 w 9207500"/>
              <a:gd name="connsiteY4-132" fmla="*/ 1308100 h 1373524"/>
              <a:gd name="connsiteX5-133" fmla="*/ 4318000 w 9207500"/>
              <a:gd name="connsiteY5-134" fmla="*/ 1282700 h 1373524"/>
              <a:gd name="connsiteX6-135" fmla="*/ 3733800 w 9207500"/>
              <a:gd name="connsiteY6-136" fmla="*/ 1244600 h 1373524"/>
              <a:gd name="connsiteX7-137" fmla="*/ 3098800 w 9207500"/>
              <a:gd name="connsiteY7-138" fmla="*/ 1181100 h 1373524"/>
              <a:gd name="connsiteX8-139" fmla="*/ 1930400 w 9207500"/>
              <a:gd name="connsiteY8-140" fmla="*/ 1079500 h 1373524"/>
              <a:gd name="connsiteX9-141" fmla="*/ 0 w 9207500"/>
              <a:gd name="connsiteY9-142" fmla="*/ 992524 h 1373524"/>
              <a:gd name="connsiteX10" fmla="*/ 63500 w 9207500"/>
              <a:gd name="connsiteY10" fmla="*/ 0 h 1373524"/>
              <a:gd name="connsiteX0-143" fmla="*/ 63500 w 9207500"/>
              <a:gd name="connsiteY0-144" fmla="*/ 0 h 1436045"/>
              <a:gd name="connsiteX1-145" fmla="*/ 9207500 w 9207500"/>
              <a:gd name="connsiteY1-146" fmla="*/ 0 h 1436045"/>
              <a:gd name="connsiteX2-147" fmla="*/ 9207500 w 9207500"/>
              <a:gd name="connsiteY2-148" fmla="*/ 1373524 h 1436045"/>
              <a:gd name="connsiteX3-149" fmla="*/ 6731000 w 9207500"/>
              <a:gd name="connsiteY3-150" fmla="*/ 1168400 h 1436045"/>
              <a:gd name="connsiteX4-151" fmla="*/ 6070600 w 9207500"/>
              <a:gd name="connsiteY4-152" fmla="*/ 1270000 h 1436045"/>
              <a:gd name="connsiteX5-153" fmla="*/ 5080000 w 9207500"/>
              <a:gd name="connsiteY5-154" fmla="*/ 1308100 h 1436045"/>
              <a:gd name="connsiteX6-155" fmla="*/ 4318000 w 9207500"/>
              <a:gd name="connsiteY6-156" fmla="*/ 1282700 h 1436045"/>
              <a:gd name="connsiteX7-157" fmla="*/ 3733800 w 9207500"/>
              <a:gd name="connsiteY7-158" fmla="*/ 1244600 h 1436045"/>
              <a:gd name="connsiteX8-159" fmla="*/ 3098800 w 9207500"/>
              <a:gd name="connsiteY8-160" fmla="*/ 1181100 h 1436045"/>
              <a:gd name="connsiteX9-161" fmla="*/ 1930400 w 9207500"/>
              <a:gd name="connsiteY9-162" fmla="*/ 1079500 h 1436045"/>
              <a:gd name="connsiteX10-163" fmla="*/ 0 w 9207500"/>
              <a:gd name="connsiteY10-164" fmla="*/ 992524 h 1436045"/>
              <a:gd name="connsiteX11" fmla="*/ 63500 w 9207500"/>
              <a:gd name="connsiteY11" fmla="*/ 0 h 1436045"/>
              <a:gd name="connsiteX0-165" fmla="*/ 63500 w 9207500"/>
              <a:gd name="connsiteY0-166" fmla="*/ 0 h 1373524"/>
              <a:gd name="connsiteX1-167" fmla="*/ 9207500 w 9207500"/>
              <a:gd name="connsiteY1-168" fmla="*/ 0 h 1373524"/>
              <a:gd name="connsiteX2-169" fmla="*/ 9207500 w 9207500"/>
              <a:gd name="connsiteY2-170" fmla="*/ 1373524 h 1373524"/>
              <a:gd name="connsiteX3-171" fmla="*/ 6731000 w 9207500"/>
              <a:gd name="connsiteY3-172" fmla="*/ 1168400 h 1373524"/>
              <a:gd name="connsiteX4-173" fmla="*/ 6070600 w 9207500"/>
              <a:gd name="connsiteY4-174" fmla="*/ 1270000 h 1373524"/>
              <a:gd name="connsiteX5-175" fmla="*/ 5080000 w 9207500"/>
              <a:gd name="connsiteY5-176" fmla="*/ 1308100 h 1373524"/>
              <a:gd name="connsiteX6-177" fmla="*/ 4318000 w 9207500"/>
              <a:gd name="connsiteY6-178" fmla="*/ 1282700 h 1373524"/>
              <a:gd name="connsiteX7-179" fmla="*/ 3733800 w 9207500"/>
              <a:gd name="connsiteY7-180" fmla="*/ 1244600 h 1373524"/>
              <a:gd name="connsiteX8-181" fmla="*/ 3098800 w 9207500"/>
              <a:gd name="connsiteY8-182" fmla="*/ 1181100 h 1373524"/>
              <a:gd name="connsiteX9-183" fmla="*/ 1930400 w 9207500"/>
              <a:gd name="connsiteY9-184" fmla="*/ 1079500 h 1373524"/>
              <a:gd name="connsiteX10-185" fmla="*/ 0 w 9207500"/>
              <a:gd name="connsiteY10-186" fmla="*/ 992524 h 1373524"/>
              <a:gd name="connsiteX11-187" fmla="*/ 63500 w 9207500"/>
              <a:gd name="connsiteY11-188" fmla="*/ 0 h 1373524"/>
              <a:gd name="connsiteX0-189" fmla="*/ 63500 w 9245600"/>
              <a:gd name="connsiteY0-190" fmla="*/ 0 h 1308100"/>
              <a:gd name="connsiteX1-191" fmla="*/ 9207500 w 9245600"/>
              <a:gd name="connsiteY1-192" fmla="*/ 0 h 1308100"/>
              <a:gd name="connsiteX2-193" fmla="*/ 9245600 w 9245600"/>
              <a:gd name="connsiteY2-194" fmla="*/ 662324 h 1308100"/>
              <a:gd name="connsiteX3-195" fmla="*/ 6731000 w 9245600"/>
              <a:gd name="connsiteY3-196" fmla="*/ 1168400 h 1308100"/>
              <a:gd name="connsiteX4-197" fmla="*/ 6070600 w 9245600"/>
              <a:gd name="connsiteY4-198" fmla="*/ 1270000 h 1308100"/>
              <a:gd name="connsiteX5-199" fmla="*/ 5080000 w 9245600"/>
              <a:gd name="connsiteY5-200" fmla="*/ 1308100 h 1308100"/>
              <a:gd name="connsiteX6-201" fmla="*/ 4318000 w 9245600"/>
              <a:gd name="connsiteY6-202" fmla="*/ 1282700 h 1308100"/>
              <a:gd name="connsiteX7-203" fmla="*/ 3733800 w 9245600"/>
              <a:gd name="connsiteY7-204" fmla="*/ 1244600 h 1308100"/>
              <a:gd name="connsiteX8-205" fmla="*/ 3098800 w 9245600"/>
              <a:gd name="connsiteY8-206" fmla="*/ 1181100 h 1308100"/>
              <a:gd name="connsiteX9-207" fmla="*/ 1930400 w 9245600"/>
              <a:gd name="connsiteY9-208" fmla="*/ 1079500 h 1308100"/>
              <a:gd name="connsiteX10-209" fmla="*/ 0 w 9245600"/>
              <a:gd name="connsiteY10-210" fmla="*/ 992524 h 1308100"/>
              <a:gd name="connsiteX11-211" fmla="*/ 63500 w 9245600"/>
              <a:gd name="connsiteY11-212" fmla="*/ 0 h 1308100"/>
              <a:gd name="connsiteX0-213" fmla="*/ 63500 w 9245600"/>
              <a:gd name="connsiteY0-214" fmla="*/ 0 h 1308100"/>
              <a:gd name="connsiteX1-215" fmla="*/ 9207500 w 9245600"/>
              <a:gd name="connsiteY1-216" fmla="*/ 0 h 1308100"/>
              <a:gd name="connsiteX2-217" fmla="*/ 9245600 w 9245600"/>
              <a:gd name="connsiteY2-218" fmla="*/ 662324 h 1308100"/>
              <a:gd name="connsiteX3-219" fmla="*/ 6731000 w 9245600"/>
              <a:gd name="connsiteY3-220" fmla="*/ 1168400 h 1308100"/>
              <a:gd name="connsiteX4-221" fmla="*/ 6070600 w 9245600"/>
              <a:gd name="connsiteY4-222" fmla="*/ 1270000 h 1308100"/>
              <a:gd name="connsiteX5-223" fmla="*/ 5080000 w 9245600"/>
              <a:gd name="connsiteY5-224" fmla="*/ 1308100 h 1308100"/>
              <a:gd name="connsiteX6-225" fmla="*/ 4318000 w 9245600"/>
              <a:gd name="connsiteY6-226" fmla="*/ 1282700 h 1308100"/>
              <a:gd name="connsiteX7-227" fmla="*/ 3733800 w 9245600"/>
              <a:gd name="connsiteY7-228" fmla="*/ 1244600 h 1308100"/>
              <a:gd name="connsiteX8-229" fmla="*/ 3098800 w 9245600"/>
              <a:gd name="connsiteY8-230" fmla="*/ 1181100 h 1308100"/>
              <a:gd name="connsiteX9-231" fmla="*/ 1930400 w 9245600"/>
              <a:gd name="connsiteY9-232" fmla="*/ 1079500 h 1308100"/>
              <a:gd name="connsiteX10-233" fmla="*/ 0 w 9245600"/>
              <a:gd name="connsiteY10-234" fmla="*/ 992524 h 1308100"/>
              <a:gd name="connsiteX11-235" fmla="*/ 63500 w 9245600"/>
              <a:gd name="connsiteY11-236" fmla="*/ 0 h 1308100"/>
              <a:gd name="connsiteX0-237" fmla="*/ 63500 w 9207500"/>
              <a:gd name="connsiteY0-238" fmla="*/ 0 h 1308100"/>
              <a:gd name="connsiteX1-239" fmla="*/ 9207500 w 9207500"/>
              <a:gd name="connsiteY1-240" fmla="*/ 0 h 1308100"/>
              <a:gd name="connsiteX2-241" fmla="*/ 9004300 w 9207500"/>
              <a:gd name="connsiteY2-242" fmla="*/ 649624 h 1308100"/>
              <a:gd name="connsiteX3-243" fmla="*/ 6731000 w 9207500"/>
              <a:gd name="connsiteY3-244" fmla="*/ 1168400 h 1308100"/>
              <a:gd name="connsiteX4-245" fmla="*/ 6070600 w 9207500"/>
              <a:gd name="connsiteY4-246" fmla="*/ 1270000 h 1308100"/>
              <a:gd name="connsiteX5-247" fmla="*/ 5080000 w 9207500"/>
              <a:gd name="connsiteY5-248" fmla="*/ 1308100 h 1308100"/>
              <a:gd name="connsiteX6-249" fmla="*/ 4318000 w 9207500"/>
              <a:gd name="connsiteY6-250" fmla="*/ 1282700 h 1308100"/>
              <a:gd name="connsiteX7-251" fmla="*/ 3733800 w 9207500"/>
              <a:gd name="connsiteY7-252" fmla="*/ 1244600 h 1308100"/>
              <a:gd name="connsiteX8-253" fmla="*/ 3098800 w 9207500"/>
              <a:gd name="connsiteY8-254" fmla="*/ 1181100 h 1308100"/>
              <a:gd name="connsiteX9-255" fmla="*/ 1930400 w 9207500"/>
              <a:gd name="connsiteY9-256" fmla="*/ 1079500 h 1308100"/>
              <a:gd name="connsiteX10-257" fmla="*/ 0 w 9207500"/>
              <a:gd name="connsiteY10-258" fmla="*/ 992524 h 1308100"/>
              <a:gd name="connsiteX11-259" fmla="*/ 63500 w 9207500"/>
              <a:gd name="connsiteY11-260" fmla="*/ 0 h 1308100"/>
              <a:gd name="connsiteX0-261" fmla="*/ 63500 w 9207500"/>
              <a:gd name="connsiteY0-262" fmla="*/ 0 h 1308100"/>
              <a:gd name="connsiteX1-263" fmla="*/ 9207500 w 9207500"/>
              <a:gd name="connsiteY1-264" fmla="*/ 0 h 1308100"/>
              <a:gd name="connsiteX2-265" fmla="*/ 9004300 w 9207500"/>
              <a:gd name="connsiteY2-266" fmla="*/ 649624 h 1308100"/>
              <a:gd name="connsiteX3-267" fmla="*/ 6731000 w 9207500"/>
              <a:gd name="connsiteY3-268" fmla="*/ 1168400 h 1308100"/>
              <a:gd name="connsiteX4-269" fmla="*/ 6070600 w 9207500"/>
              <a:gd name="connsiteY4-270" fmla="*/ 1270000 h 1308100"/>
              <a:gd name="connsiteX5-271" fmla="*/ 5080000 w 9207500"/>
              <a:gd name="connsiteY5-272" fmla="*/ 1308100 h 1308100"/>
              <a:gd name="connsiteX6-273" fmla="*/ 4318000 w 9207500"/>
              <a:gd name="connsiteY6-274" fmla="*/ 1282700 h 1308100"/>
              <a:gd name="connsiteX7-275" fmla="*/ 3733800 w 9207500"/>
              <a:gd name="connsiteY7-276" fmla="*/ 1244600 h 1308100"/>
              <a:gd name="connsiteX8-277" fmla="*/ 3098800 w 9207500"/>
              <a:gd name="connsiteY8-278" fmla="*/ 1181100 h 1308100"/>
              <a:gd name="connsiteX9-279" fmla="*/ 1930400 w 9207500"/>
              <a:gd name="connsiteY9-280" fmla="*/ 1079500 h 1308100"/>
              <a:gd name="connsiteX10-281" fmla="*/ 0 w 9207500"/>
              <a:gd name="connsiteY10-282" fmla="*/ 992524 h 1308100"/>
              <a:gd name="connsiteX11-283" fmla="*/ 63500 w 9207500"/>
              <a:gd name="connsiteY11-284" fmla="*/ 0 h 1308100"/>
              <a:gd name="connsiteX0-285" fmla="*/ 63500 w 9024326"/>
              <a:gd name="connsiteY0-286" fmla="*/ 12700 h 1320800"/>
              <a:gd name="connsiteX1-287" fmla="*/ 8826500 w 9024326"/>
              <a:gd name="connsiteY1-288" fmla="*/ 0 h 1320800"/>
              <a:gd name="connsiteX2-289" fmla="*/ 9004300 w 9024326"/>
              <a:gd name="connsiteY2-290" fmla="*/ 662324 h 1320800"/>
              <a:gd name="connsiteX3-291" fmla="*/ 6731000 w 9024326"/>
              <a:gd name="connsiteY3-292" fmla="*/ 1181100 h 1320800"/>
              <a:gd name="connsiteX4-293" fmla="*/ 6070600 w 9024326"/>
              <a:gd name="connsiteY4-294" fmla="*/ 1282700 h 1320800"/>
              <a:gd name="connsiteX5-295" fmla="*/ 5080000 w 9024326"/>
              <a:gd name="connsiteY5-296" fmla="*/ 1320800 h 1320800"/>
              <a:gd name="connsiteX6-297" fmla="*/ 4318000 w 9024326"/>
              <a:gd name="connsiteY6-298" fmla="*/ 1295400 h 1320800"/>
              <a:gd name="connsiteX7-299" fmla="*/ 3733800 w 9024326"/>
              <a:gd name="connsiteY7-300" fmla="*/ 1257300 h 1320800"/>
              <a:gd name="connsiteX8-301" fmla="*/ 3098800 w 9024326"/>
              <a:gd name="connsiteY8-302" fmla="*/ 1193800 h 1320800"/>
              <a:gd name="connsiteX9-303" fmla="*/ 1930400 w 9024326"/>
              <a:gd name="connsiteY9-304" fmla="*/ 1092200 h 1320800"/>
              <a:gd name="connsiteX10-305" fmla="*/ 0 w 9024326"/>
              <a:gd name="connsiteY10-306" fmla="*/ 1005224 h 1320800"/>
              <a:gd name="connsiteX11-307" fmla="*/ 63500 w 9024326"/>
              <a:gd name="connsiteY11-308" fmla="*/ 12700 h 1320800"/>
              <a:gd name="connsiteX0-309" fmla="*/ 63500 w 8826500"/>
              <a:gd name="connsiteY0-310" fmla="*/ 12700 h 1320800"/>
              <a:gd name="connsiteX1-311" fmla="*/ 8826500 w 8826500"/>
              <a:gd name="connsiteY1-312" fmla="*/ 0 h 1320800"/>
              <a:gd name="connsiteX2-313" fmla="*/ 8585200 w 8826500"/>
              <a:gd name="connsiteY2-314" fmla="*/ 700424 h 1320800"/>
              <a:gd name="connsiteX3-315" fmla="*/ 6731000 w 8826500"/>
              <a:gd name="connsiteY3-316" fmla="*/ 1181100 h 1320800"/>
              <a:gd name="connsiteX4-317" fmla="*/ 6070600 w 8826500"/>
              <a:gd name="connsiteY4-318" fmla="*/ 1282700 h 1320800"/>
              <a:gd name="connsiteX5-319" fmla="*/ 5080000 w 8826500"/>
              <a:gd name="connsiteY5-320" fmla="*/ 1320800 h 1320800"/>
              <a:gd name="connsiteX6-321" fmla="*/ 4318000 w 8826500"/>
              <a:gd name="connsiteY6-322" fmla="*/ 1295400 h 1320800"/>
              <a:gd name="connsiteX7-323" fmla="*/ 3733800 w 8826500"/>
              <a:gd name="connsiteY7-324" fmla="*/ 1257300 h 1320800"/>
              <a:gd name="connsiteX8-325" fmla="*/ 3098800 w 8826500"/>
              <a:gd name="connsiteY8-326" fmla="*/ 1193800 h 1320800"/>
              <a:gd name="connsiteX9-327" fmla="*/ 1930400 w 8826500"/>
              <a:gd name="connsiteY9-328" fmla="*/ 1092200 h 1320800"/>
              <a:gd name="connsiteX10-329" fmla="*/ 0 w 8826500"/>
              <a:gd name="connsiteY10-330" fmla="*/ 1005224 h 1320800"/>
              <a:gd name="connsiteX11-331" fmla="*/ 63500 w 8826500"/>
              <a:gd name="connsiteY11-332" fmla="*/ 12700 h 1320800"/>
              <a:gd name="connsiteX0-333" fmla="*/ 63500 w 8826500"/>
              <a:gd name="connsiteY0-334" fmla="*/ 12700 h 1320800"/>
              <a:gd name="connsiteX1-335" fmla="*/ 8826500 w 8826500"/>
              <a:gd name="connsiteY1-336" fmla="*/ 0 h 1320800"/>
              <a:gd name="connsiteX2-337" fmla="*/ 8496300 w 8826500"/>
              <a:gd name="connsiteY2-338" fmla="*/ 700424 h 1320800"/>
              <a:gd name="connsiteX3-339" fmla="*/ 6731000 w 8826500"/>
              <a:gd name="connsiteY3-340" fmla="*/ 1181100 h 1320800"/>
              <a:gd name="connsiteX4-341" fmla="*/ 6070600 w 8826500"/>
              <a:gd name="connsiteY4-342" fmla="*/ 1282700 h 1320800"/>
              <a:gd name="connsiteX5-343" fmla="*/ 5080000 w 8826500"/>
              <a:gd name="connsiteY5-344" fmla="*/ 1320800 h 1320800"/>
              <a:gd name="connsiteX6-345" fmla="*/ 4318000 w 8826500"/>
              <a:gd name="connsiteY6-346" fmla="*/ 1295400 h 1320800"/>
              <a:gd name="connsiteX7-347" fmla="*/ 3733800 w 8826500"/>
              <a:gd name="connsiteY7-348" fmla="*/ 1257300 h 1320800"/>
              <a:gd name="connsiteX8-349" fmla="*/ 3098800 w 8826500"/>
              <a:gd name="connsiteY8-350" fmla="*/ 1193800 h 1320800"/>
              <a:gd name="connsiteX9-351" fmla="*/ 1930400 w 8826500"/>
              <a:gd name="connsiteY9-352" fmla="*/ 1092200 h 1320800"/>
              <a:gd name="connsiteX10-353" fmla="*/ 0 w 8826500"/>
              <a:gd name="connsiteY10-354" fmla="*/ 1005224 h 1320800"/>
              <a:gd name="connsiteX11-355" fmla="*/ 63500 w 8826500"/>
              <a:gd name="connsiteY11-356" fmla="*/ 12700 h 1320800"/>
              <a:gd name="connsiteX0-357" fmla="*/ 63500 w 8826500"/>
              <a:gd name="connsiteY0-358" fmla="*/ 12700 h 1320800"/>
              <a:gd name="connsiteX1-359" fmla="*/ 8826500 w 8826500"/>
              <a:gd name="connsiteY1-360" fmla="*/ 0 h 1320800"/>
              <a:gd name="connsiteX2-361" fmla="*/ 8496300 w 8826500"/>
              <a:gd name="connsiteY2-362" fmla="*/ 700424 h 1320800"/>
              <a:gd name="connsiteX3-363" fmla="*/ 6731000 w 8826500"/>
              <a:gd name="connsiteY3-364" fmla="*/ 1181100 h 1320800"/>
              <a:gd name="connsiteX4-365" fmla="*/ 6070600 w 8826500"/>
              <a:gd name="connsiteY4-366" fmla="*/ 1282700 h 1320800"/>
              <a:gd name="connsiteX5-367" fmla="*/ 5080000 w 8826500"/>
              <a:gd name="connsiteY5-368" fmla="*/ 1320800 h 1320800"/>
              <a:gd name="connsiteX6-369" fmla="*/ 4318000 w 8826500"/>
              <a:gd name="connsiteY6-370" fmla="*/ 1295400 h 1320800"/>
              <a:gd name="connsiteX7-371" fmla="*/ 3733800 w 8826500"/>
              <a:gd name="connsiteY7-372" fmla="*/ 1257300 h 1320800"/>
              <a:gd name="connsiteX8-373" fmla="*/ 3098800 w 8826500"/>
              <a:gd name="connsiteY8-374" fmla="*/ 1193800 h 1320800"/>
              <a:gd name="connsiteX9-375" fmla="*/ 1930400 w 8826500"/>
              <a:gd name="connsiteY9-376" fmla="*/ 1092200 h 1320800"/>
              <a:gd name="connsiteX10-377" fmla="*/ 0 w 8826500"/>
              <a:gd name="connsiteY10-378" fmla="*/ 1005224 h 1320800"/>
              <a:gd name="connsiteX11-379" fmla="*/ 63500 w 8826500"/>
              <a:gd name="connsiteY11-380" fmla="*/ 12700 h 1320800"/>
              <a:gd name="connsiteX0-381" fmla="*/ 63500 w 8826500"/>
              <a:gd name="connsiteY0-382" fmla="*/ 12700 h 1320800"/>
              <a:gd name="connsiteX1-383" fmla="*/ 8826500 w 8826500"/>
              <a:gd name="connsiteY1-384" fmla="*/ 0 h 1320800"/>
              <a:gd name="connsiteX2-385" fmla="*/ 8496300 w 8826500"/>
              <a:gd name="connsiteY2-386" fmla="*/ 700424 h 1320800"/>
              <a:gd name="connsiteX3-387" fmla="*/ 6731000 w 8826500"/>
              <a:gd name="connsiteY3-388" fmla="*/ 1181100 h 1320800"/>
              <a:gd name="connsiteX4-389" fmla="*/ 6070600 w 8826500"/>
              <a:gd name="connsiteY4-390" fmla="*/ 1282700 h 1320800"/>
              <a:gd name="connsiteX5-391" fmla="*/ 5080000 w 8826500"/>
              <a:gd name="connsiteY5-392" fmla="*/ 1320800 h 1320800"/>
              <a:gd name="connsiteX6-393" fmla="*/ 4318000 w 8826500"/>
              <a:gd name="connsiteY6-394" fmla="*/ 1295400 h 1320800"/>
              <a:gd name="connsiteX7-395" fmla="*/ 3733800 w 8826500"/>
              <a:gd name="connsiteY7-396" fmla="*/ 1257300 h 1320800"/>
              <a:gd name="connsiteX8-397" fmla="*/ 3098800 w 8826500"/>
              <a:gd name="connsiteY8-398" fmla="*/ 1193800 h 1320800"/>
              <a:gd name="connsiteX9-399" fmla="*/ 1930400 w 8826500"/>
              <a:gd name="connsiteY9-400" fmla="*/ 1092200 h 1320800"/>
              <a:gd name="connsiteX10-401" fmla="*/ 0 w 8826500"/>
              <a:gd name="connsiteY10-402" fmla="*/ 1005224 h 1320800"/>
              <a:gd name="connsiteX11-403" fmla="*/ 63500 w 8826500"/>
              <a:gd name="connsiteY11-404" fmla="*/ 12700 h 1320800"/>
              <a:gd name="connsiteX0-405" fmla="*/ 63500 w 8826500"/>
              <a:gd name="connsiteY0-406" fmla="*/ 12700 h 1320800"/>
              <a:gd name="connsiteX1-407" fmla="*/ 8826500 w 8826500"/>
              <a:gd name="connsiteY1-408" fmla="*/ 0 h 1320800"/>
              <a:gd name="connsiteX2-409" fmla="*/ 8496300 w 8826500"/>
              <a:gd name="connsiteY2-410" fmla="*/ 700424 h 1320800"/>
              <a:gd name="connsiteX3-411" fmla="*/ 6731000 w 8826500"/>
              <a:gd name="connsiteY3-412" fmla="*/ 1181100 h 1320800"/>
              <a:gd name="connsiteX4-413" fmla="*/ 6070600 w 8826500"/>
              <a:gd name="connsiteY4-414" fmla="*/ 1282700 h 1320800"/>
              <a:gd name="connsiteX5-415" fmla="*/ 5080000 w 8826500"/>
              <a:gd name="connsiteY5-416" fmla="*/ 1320800 h 1320800"/>
              <a:gd name="connsiteX6-417" fmla="*/ 4318000 w 8826500"/>
              <a:gd name="connsiteY6-418" fmla="*/ 1295400 h 1320800"/>
              <a:gd name="connsiteX7-419" fmla="*/ 3733800 w 8826500"/>
              <a:gd name="connsiteY7-420" fmla="*/ 1257300 h 1320800"/>
              <a:gd name="connsiteX8-421" fmla="*/ 3098800 w 8826500"/>
              <a:gd name="connsiteY8-422" fmla="*/ 1193800 h 1320800"/>
              <a:gd name="connsiteX9-423" fmla="*/ 1930400 w 8826500"/>
              <a:gd name="connsiteY9-424" fmla="*/ 1092200 h 1320800"/>
              <a:gd name="connsiteX10-425" fmla="*/ 0 w 8826500"/>
              <a:gd name="connsiteY10-426" fmla="*/ 1005224 h 1320800"/>
              <a:gd name="connsiteX11-427" fmla="*/ 63500 w 8826500"/>
              <a:gd name="connsiteY11-428" fmla="*/ 12700 h 1320800"/>
              <a:gd name="connsiteX0-429" fmla="*/ 63500 w 8826500"/>
              <a:gd name="connsiteY0-430" fmla="*/ 12700 h 1320800"/>
              <a:gd name="connsiteX1-431" fmla="*/ 8826500 w 8826500"/>
              <a:gd name="connsiteY1-432" fmla="*/ 0 h 1320800"/>
              <a:gd name="connsiteX2-433" fmla="*/ 8496300 w 8826500"/>
              <a:gd name="connsiteY2-434" fmla="*/ 700424 h 1320800"/>
              <a:gd name="connsiteX3-435" fmla="*/ 6731000 w 8826500"/>
              <a:gd name="connsiteY3-436" fmla="*/ 1181100 h 1320800"/>
              <a:gd name="connsiteX4-437" fmla="*/ 6070600 w 8826500"/>
              <a:gd name="connsiteY4-438" fmla="*/ 1282700 h 1320800"/>
              <a:gd name="connsiteX5-439" fmla="*/ 5080000 w 8826500"/>
              <a:gd name="connsiteY5-440" fmla="*/ 1320800 h 1320800"/>
              <a:gd name="connsiteX6-441" fmla="*/ 4318000 w 8826500"/>
              <a:gd name="connsiteY6-442" fmla="*/ 1295400 h 1320800"/>
              <a:gd name="connsiteX7-443" fmla="*/ 3733800 w 8826500"/>
              <a:gd name="connsiteY7-444" fmla="*/ 1257300 h 1320800"/>
              <a:gd name="connsiteX8-445" fmla="*/ 3098800 w 8826500"/>
              <a:gd name="connsiteY8-446" fmla="*/ 1193800 h 1320800"/>
              <a:gd name="connsiteX9-447" fmla="*/ 1930400 w 8826500"/>
              <a:gd name="connsiteY9-448" fmla="*/ 1092200 h 1320800"/>
              <a:gd name="connsiteX10-449" fmla="*/ 0 w 8826500"/>
              <a:gd name="connsiteY10-450" fmla="*/ 1005224 h 1320800"/>
              <a:gd name="connsiteX11-451" fmla="*/ 63500 w 8826500"/>
              <a:gd name="connsiteY11-452" fmla="*/ 12700 h 1320800"/>
              <a:gd name="connsiteX0-453" fmla="*/ 63500 w 8826500"/>
              <a:gd name="connsiteY0-454" fmla="*/ 12700 h 1320800"/>
              <a:gd name="connsiteX1-455" fmla="*/ 8826500 w 8826500"/>
              <a:gd name="connsiteY1-456" fmla="*/ 0 h 1320800"/>
              <a:gd name="connsiteX2-457" fmla="*/ 8496300 w 8826500"/>
              <a:gd name="connsiteY2-458" fmla="*/ 700424 h 1320800"/>
              <a:gd name="connsiteX3-459" fmla="*/ 6731000 w 8826500"/>
              <a:gd name="connsiteY3-460" fmla="*/ 1181100 h 1320800"/>
              <a:gd name="connsiteX4-461" fmla="*/ 6070600 w 8826500"/>
              <a:gd name="connsiteY4-462" fmla="*/ 1282700 h 1320800"/>
              <a:gd name="connsiteX5-463" fmla="*/ 5080000 w 8826500"/>
              <a:gd name="connsiteY5-464" fmla="*/ 1320800 h 1320800"/>
              <a:gd name="connsiteX6-465" fmla="*/ 4318000 w 8826500"/>
              <a:gd name="connsiteY6-466" fmla="*/ 1295400 h 1320800"/>
              <a:gd name="connsiteX7-467" fmla="*/ 3733800 w 8826500"/>
              <a:gd name="connsiteY7-468" fmla="*/ 1257300 h 1320800"/>
              <a:gd name="connsiteX8-469" fmla="*/ 3098800 w 8826500"/>
              <a:gd name="connsiteY8-470" fmla="*/ 1193800 h 1320800"/>
              <a:gd name="connsiteX9-471" fmla="*/ 1930400 w 8826500"/>
              <a:gd name="connsiteY9-472" fmla="*/ 1092200 h 1320800"/>
              <a:gd name="connsiteX10-473" fmla="*/ 0 w 8826500"/>
              <a:gd name="connsiteY10-474" fmla="*/ 1005224 h 1320800"/>
              <a:gd name="connsiteX11-475" fmla="*/ 63500 w 8826500"/>
              <a:gd name="connsiteY11-476" fmla="*/ 12700 h 1320800"/>
              <a:gd name="connsiteX0-477" fmla="*/ 63500 w 8826500"/>
              <a:gd name="connsiteY0-478" fmla="*/ 12700 h 1320800"/>
              <a:gd name="connsiteX1-479" fmla="*/ 8826500 w 8826500"/>
              <a:gd name="connsiteY1-480" fmla="*/ 0 h 1320800"/>
              <a:gd name="connsiteX2-481" fmla="*/ 8496300 w 8826500"/>
              <a:gd name="connsiteY2-482" fmla="*/ 700424 h 1320800"/>
              <a:gd name="connsiteX3-483" fmla="*/ 6781800 w 8826500"/>
              <a:gd name="connsiteY3-484" fmla="*/ 1206500 h 1320800"/>
              <a:gd name="connsiteX4-485" fmla="*/ 6070600 w 8826500"/>
              <a:gd name="connsiteY4-486" fmla="*/ 1282700 h 1320800"/>
              <a:gd name="connsiteX5-487" fmla="*/ 5080000 w 8826500"/>
              <a:gd name="connsiteY5-488" fmla="*/ 1320800 h 1320800"/>
              <a:gd name="connsiteX6-489" fmla="*/ 4318000 w 8826500"/>
              <a:gd name="connsiteY6-490" fmla="*/ 1295400 h 1320800"/>
              <a:gd name="connsiteX7-491" fmla="*/ 3733800 w 8826500"/>
              <a:gd name="connsiteY7-492" fmla="*/ 1257300 h 1320800"/>
              <a:gd name="connsiteX8-493" fmla="*/ 3098800 w 8826500"/>
              <a:gd name="connsiteY8-494" fmla="*/ 1193800 h 1320800"/>
              <a:gd name="connsiteX9-495" fmla="*/ 1930400 w 8826500"/>
              <a:gd name="connsiteY9-496" fmla="*/ 1092200 h 1320800"/>
              <a:gd name="connsiteX10-497" fmla="*/ 0 w 8826500"/>
              <a:gd name="connsiteY10-498" fmla="*/ 1005224 h 1320800"/>
              <a:gd name="connsiteX11-499" fmla="*/ 63500 w 8826500"/>
              <a:gd name="connsiteY11-500" fmla="*/ 12700 h 1320800"/>
              <a:gd name="connsiteX0-501" fmla="*/ 63500 w 8826500"/>
              <a:gd name="connsiteY0-502" fmla="*/ 12700 h 1320800"/>
              <a:gd name="connsiteX1-503" fmla="*/ 8826500 w 8826500"/>
              <a:gd name="connsiteY1-504" fmla="*/ 0 h 1320800"/>
              <a:gd name="connsiteX2-505" fmla="*/ 8496300 w 8826500"/>
              <a:gd name="connsiteY2-506" fmla="*/ 700424 h 1320800"/>
              <a:gd name="connsiteX3-507" fmla="*/ 6781800 w 8826500"/>
              <a:gd name="connsiteY3-508" fmla="*/ 1206500 h 1320800"/>
              <a:gd name="connsiteX4-509" fmla="*/ 6070600 w 8826500"/>
              <a:gd name="connsiteY4-510" fmla="*/ 1282700 h 1320800"/>
              <a:gd name="connsiteX5-511" fmla="*/ 5080000 w 8826500"/>
              <a:gd name="connsiteY5-512" fmla="*/ 1320800 h 1320800"/>
              <a:gd name="connsiteX6-513" fmla="*/ 4318000 w 8826500"/>
              <a:gd name="connsiteY6-514" fmla="*/ 1295400 h 1320800"/>
              <a:gd name="connsiteX7-515" fmla="*/ 3733800 w 8826500"/>
              <a:gd name="connsiteY7-516" fmla="*/ 1257300 h 1320800"/>
              <a:gd name="connsiteX8-517" fmla="*/ 3098800 w 8826500"/>
              <a:gd name="connsiteY8-518" fmla="*/ 1193800 h 1320800"/>
              <a:gd name="connsiteX9-519" fmla="*/ 1930400 w 8826500"/>
              <a:gd name="connsiteY9-520" fmla="*/ 1092200 h 1320800"/>
              <a:gd name="connsiteX10-521" fmla="*/ 0 w 8826500"/>
              <a:gd name="connsiteY10-522" fmla="*/ 1005224 h 1320800"/>
              <a:gd name="connsiteX11-523" fmla="*/ 63500 w 8826500"/>
              <a:gd name="connsiteY11-524" fmla="*/ 12700 h 1320800"/>
              <a:gd name="connsiteX0-525" fmla="*/ 63500 w 8826500"/>
              <a:gd name="connsiteY0-526" fmla="*/ 12700 h 1320800"/>
              <a:gd name="connsiteX1-527" fmla="*/ 8826500 w 8826500"/>
              <a:gd name="connsiteY1-528" fmla="*/ 0 h 1320800"/>
              <a:gd name="connsiteX2-529" fmla="*/ 8496300 w 8826500"/>
              <a:gd name="connsiteY2-530" fmla="*/ 700424 h 1320800"/>
              <a:gd name="connsiteX3-531" fmla="*/ 6781800 w 8826500"/>
              <a:gd name="connsiteY3-532" fmla="*/ 1206500 h 1320800"/>
              <a:gd name="connsiteX4-533" fmla="*/ 6070600 w 8826500"/>
              <a:gd name="connsiteY4-534" fmla="*/ 1282700 h 1320800"/>
              <a:gd name="connsiteX5-535" fmla="*/ 5080000 w 8826500"/>
              <a:gd name="connsiteY5-536" fmla="*/ 1320800 h 1320800"/>
              <a:gd name="connsiteX6-537" fmla="*/ 4318000 w 8826500"/>
              <a:gd name="connsiteY6-538" fmla="*/ 1295400 h 1320800"/>
              <a:gd name="connsiteX7-539" fmla="*/ 3733800 w 8826500"/>
              <a:gd name="connsiteY7-540" fmla="*/ 1257300 h 1320800"/>
              <a:gd name="connsiteX8-541" fmla="*/ 3098800 w 8826500"/>
              <a:gd name="connsiteY8-542" fmla="*/ 1193800 h 1320800"/>
              <a:gd name="connsiteX9-543" fmla="*/ 1930400 w 8826500"/>
              <a:gd name="connsiteY9-544" fmla="*/ 1092200 h 1320800"/>
              <a:gd name="connsiteX10-545" fmla="*/ 0 w 8826500"/>
              <a:gd name="connsiteY10-546" fmla="*/ 1005224 h 1320800"/>
              <a:gd name="connsiteX11-547" fmla="*/ 63500 w 8826500"/>
              <a:gd name="connsiteY11-548" fmla="*/ 12700 h 1320800"/>
              <a:gd name="connsiteX0-549" fmla="*/ 63500 w 8826500"/>
              <a:gd name="connsiteY0-550" fmla="*/ 12700 h 1320800"/>
              <a:gd name="connsiteX1-551" fmla="*/ 8826500 w 8826500"/>
              <a:gd name="connsiteY1-552" fmla="*/ 0 h 1320800"/>
              <a:gd name="connsiteX2-553" fmla="*/ 8496300 w 8826500"/>
              <a:gd name="connsiteY2-554" fmla="*/ 700424 h 1320800"/>
              <a:gd name="connsiteX3-555" fmla="*/ 6781800 w 8826500"/>
              <a:gd name="connsiteY3-556" fmla="*/ 1206500 h 1320800"/>
              <a:gd name="connsiteX4-557" fmla="*/ 6057900 w 8826500"/>
              <a:gd name="connsiteY4-558" fmla="*/ 1270000 h 1320800"/>
              <a:gd name="connsiteX5-559" fmla="*/ 5080000 w 8826500"/>
              <a:gd name="connsiteY5-560" fmla="*/ 1320800 h 1320800"/>
              <a:gd name="connsiteX6-561" fmla="*/ 4318000 w 8826500"/>
              <a:gd name="connsiteY6-562" fmla="*/ 1295400 h 1320800"/>
              <a:gd name="connsiteX7-563" fmla="*/ 3733800 w 8826500"/>
              <a:gd name="connsiteY7-564" fmla="*/ 1257300 h 1320800"/>
              <a:gd name="connsiteX8-565" fmla="*/ 3098800 w 8826500"/>
              <a:gd name="connsiteY8-566" fmla="*/ 1193800 h 1320800"/>
              <a:gd name="connsiteX9-567" fmla="*/ 1930400 w 8826500"/>
              <a:gd name="connsiteY9-568" fmla="*/ 1092200 h 1320800"/>
              <a:gd name="connsiteX10-569" fmla="*/ 0 w 8826500"/>
              <a:gd name="connsiteY10-570" fmla="*/ 1005224 h 1320800"/>
              <a:gd name="connsiteX11-571" fmla="*/ 63500 w 8826500"/>
              <a:gd name="connsiteY11-572" fmla="*/ 12700 h 1320800"/>
              <a:gd name="connsiteX0-573" fmla="*/ 63500 w 8826500"/>
              <a:gd name="connsiteY0-574" fmla="*/ 12700 h 1320800"/>
              <a:gd name="connsiteX1-575" fmla="*/ 8826500 w 8826500"/>
              <a:gd name="connsiteY1-576" fmla="*/ 0 h 1320800"/>
              <a:gd name="connsiteX2-577" fmla="*/ 8496300 w 8826500"/>
              <a:gd name="connsiteY2-578" fmla="*/ 700424 h 1320800"/>
              <a:gd name="connsiteX3-579" fmla="*/ 6781800 w 8826500"/>
              <a:gd name="connsiteY3-580" fmla="*/ 1206500 h 1320800"/>
              <a:gd name="connsiteX4-581" fmla="*/ 6070600 w 8826500"/>
              <a:gd name="connsiteY4-582" fmla="*/ 1308100 h 1320800"/>
              <a:gd name="connsiteX5-583" fmla="*/ 5080000 w 8826500"/>
              <a:gd name="connsiteY5-584" fmla="*/ 1320800 h 1320800"/>
              <a:gd name="connsiteX6-585" fmla="*/ 4318000 w 8826500"/>
              <a:gd name="connsiteY6-586" fmla="*/ 1295400 h 1320800"/>
              <a:gd name="connsiteX7-587" fmla="*/ 3733800 w 8826500"/>
              <a:gd name="connsiteY7-588" fmla="*/ 1257300 h 1320800"/>
              <a:gd name="connsiteX8-589" fmla="*/ 3098800 w 8826500"/>
              <a:gd name="connsiteY8-590" fmla="*/ 1193800 h 1320800"/>
              <a:gd name="connsiteX9-591" fmla="*/ 1930400 w 8826500"/>
              <a:gd name="connsiteY9-592" fmla="*/ 1092200 h 1320800"/>
              <a:gd name="connsiteX10-593" fmla="*/ 0 w 8826500"/>
              <a:gd name="connsiteY10-594" fmla="*/ 1005224 h 1320800"/>
              <a:gd name="connsiteX11-595" fmla="*/ 63500 w 8826500"/>
              <a:gd name="connsiteY11-596" fmla="*/ 12700 h 1320800"/>
              <a:gd name="connsiteX0-597" fmla="*/ 63500 w 8826500"/>
              <a:gd name="connsiteY0-598" fmla="*/ 12700 h 1320800"/>
              <a:gd name="connsiteX1-599" fmla="*/ 8826500 w 8826500"/>
              <a:gd name="connsiteY1-600" fmla="*/ 0 h 1320800"/>
              <a:gd name="connsiteX2-601" fmla="*/ 8496300 w 8826500"/>
              <a:gd name="connsiteY2-602" fmla="*/ 700424 h 1320800"/>
              <a:gd name="connsiteX3-603" fmla="*/ 6781800 w 8826500"/>
              <a:gd name="connsiteY3-604" fmla="*/ 1206500 h 1320800"/>
              <a:gd name="connsiteX4-605" fmla="*/ 6070600 w 8826500"/>
              <a:gd name="connsiteY4-606" fmla="*/ 1308100 h 1320800"/>
              <a:gd name="connsiteX5-607" fmla="*/ 5080000 w 8826500"/>
              <a:gd name="connsiteY5-608" fmla="*/ 1320800 h 1320800"/>
              <a:gd name="connsiteX6-609" fmla="*/ 4318000 w 8826500"/>
              <a:gd name="connsiteY6-610" fmla="*/ 1295400 h 1320800"/>
              <a:gd name="connsiteX7-611" fmla="*/ 3733800 w 8826500"/>
              <a:gd name="connsiteY7-612" fmla="*/ 1257300 h 1320800"/>
              <a:gd name="connsiteX8-613" fmla="*/ 3098800 w 8826500"/>
              <a:gd name="connsiteY8-614" fmla="*/ 1193800 h 1320800"/>
              <a:gd name="connsiteX9-615" fmla="*/ 1930400 w 8826500"/>
              <a:gd name="connsiteY9-616" fmla="*/ 1092200 h 1320800"/>
              <a:gd name="connsiteX10-617" fmla="*/ 0 w 8826500"/>
              <a:gd name="connsiteY10-618" fmla="*/ 1005224 h 1320800"/>
              <a:gd name="connsiteX11-619" fmla="*/ 63500 w 8826500"/>
              <a:gd name="connsiteY11-620" fmla="*/ 12700 h 1320800"/>
              <a:gd name="connsiteX0-621" fmla="*/ 63500 w 8826500"/>
              <a:gd name="connsiteY0-622" fmla="*/ 12700 h 1320800"/>
              <a:gd name="connsiteX1-623" fmla="*/ 8826500 w 8826500"/>
              <a:gd name="connsiteY1-624" fmla="*/ 0 h 1320800"/>
              <a:gd name="connsiteX2-625" fmla="*/ 8496300 w 8826500"/>
              <a:gd name="connsiteY2-626" fmla="*/ 700424 h 1320800"/>
              <a:gd name="connsiteX3-627" fmla="*/ 6781800 w 8826500"/>
              <a:gd name="connsiteY3-628" fmla="*/ 1206500 h 1320800"/>
              <a:gd name="connsiteX4-629" fmla="*/ 6070600 w 8826500"/>
              <a:gd name="connsiteY4-630" fmla="*/ 1308100 h 1320800"/>
              <a:gd name="connsiteX5-631" fmla="*/ 5080000 w 8826500"/>
              <a:gd name="connsiteY5-632" fmla="*/ 1320800 h 1320800"/>
              <a:gd name="connsiteX6-633" fmla="*/ 4318000 w 8826500"/>
              <a:gd name="connsiteY6-634" fmla="*/ 1295400 h 1320800"/>
              <a:gd name="connsiteX7-635" fmla="*/ 3733800 w 8826500"/>
              <a:gd name="connsiteY7-636" fmla="*/ 1257300 h 1320800"/>
              <a:gd name="connsiteX8-637" fmla="*/ 3098800 w 8826500"/>
              <a:gd name="connsiteY8-638" fmla="*/ 1193800 h 1320800"/>
              <a:gd name="connsiteX9-639" fmla="*/ 1930400 w 8826500"/>
              <a:gd name="connsiteY9-640" fmla="*/ 1092200 h 1320800"/>
              <a:gd name="connsiteX10-641" fmla="*/ 0 w 8826500"/>
              <a:gd name="connsiteY10-642" fmla="*/ 1005224 h 1320800"/>
              <a:gd name="connsiteX11-643" fmla="*/ 63500 w 8826500"/>
              <a:gd name="connsiteY11-644" fmla="*/ 12700 h 1320800"/>
              <a:gd name="connsiteX0-645" fmla="*/ 63500 w 8826500"/>
              <a:gd name="connsiteY0-646" fmla="*/ 12700 h 1320800"/>
              <a:gd name="connsiteX1-647" fmla="*/ 8826500 w 8826500"/>
              <a:gd name="connsiteY1-648" fmla="*/ 0 h 1320800"/>
              <a:gd name="connsiteX2-649" fmla="*/ 8496300 w 8826500"/>
              <a:gd name="connsiteY2-650" fmla="*/ 700424 h 1320800"/>
              <a:gd name="connsiteX3-651" fmla="*/ 6781800 w 8826500"/>
              <a:gd name="connsiteY3-652" fmla="*/ 1206500 h 1320800"/>
              <a:gd name="connsiteX4-653" fmla="*/ 6070600 w 8826500"/>
              <a:gd name="connsiteY4-654" fmla="*/ 1308100 h 1320800"/>
              <a:gd name="connsiteX5-655" fmla="*/ 5080000 w 8826500"/>
              <a:gd name="connsiteY5-656" fmla="*/ 1320800 h 1320800"/>
              <a:gd name="connsiteX6-657" fmla="*/ 4318000 w 8826500"/>
              <a:gd name="connsiteY6-658" fmla="*/ 1295400 h 1320800"/>
              <a:gd name="connsiteX7-659" fmla="*/ 3733800 w 8826500"/>
              <a:gd name="connsiteY7-660" fmla="*/ 1257300 h 1320800"/>
              <a:gd name="connsiteX8-661" fmla="*/ 3098800 w 8826500"/>
              <a:gd name="connsiteY8-662" fmla="*/ 1193800 h 1320800"/>
              <a:gd name="connsiteX9-663" fmla="*/ 1930400 w 8826500"/>
              <a:gd name="connsiteY9-664" fmla="*/ 1092200 h 1320800"/>
              <a:gd name="connsiteX10-665" fmla="*/ 0 w 8826500"/>
              <a:gd name="connsiteY10-666" fmla="*/ 1005224 h 1320800"/>
              <a:gd name="connsiteX11-667" fmla="*/ 63500 w 8826500"/>
              <a:gd name="connsiteY11-668" fmla="*/ 12700 h 1320800"/>
              <a:gd name="connsiteX0-669" fmla="*/ 63500 w 8826500"/>
              <a:gd name="connsiteY0-670" fmla="*/ 12700 h 1320800"/>
              <a:gd name="connsiteX1-671" fmla="*/ 8826500 w 8826500"/>
              <a:gd name="connsiteY1-672" fmla="*/ 0 h 1320800"/>
              <a:gd name="connsiteX2-673" fmla="*/ 8483600 w 8826500"/>
              <a:gd name="connsiteY2-674" fmla="*/ 662324 h 1320800"/>
              <a:gd name="connsiteX3-675" fmla="*/ 6781800 w 8826500"/>
              <a:gd name="connsiteY3-676" fmla="*/ 1206500 h 1320800"/>
              <a:gd name="connsiteX4-677" fmla="*/ 6070600 w 8826500"/>
              <a:gd name="connsiteY4-678" fmla="*/ 1308100 h 1320800"/>
              <a:gd name="connsiteX5-679" fmla="*/ 5080000 w 8826500"/>
              <a:gd name="connsiteY5-680" fmla="*/ 1320800 h 1320800"/>
              <a:gd name="connsiteX6-681" fmla="*/ 4318000 w 8826500"/>
              <a:gd name="connsiteY6-682" fmla="*/ 1295400 h 1320800"/>
              <a:gd name="connsiteX7-683" fmla="*/ 3733800 w 8826500"/>
              <a:gd name="connsiteY7-684" fmla="*/ 1257300 h 1320800"/>
              <a:gd name="connsiteX8-685" fmla="*/ 3098800 w 8826500"/>
              <a:gd name="connsiteY8-686" fmla="*/ 1193800 h 1320800"/>
              <a:gd name="connsiteX9-687" fmla="*/ 1930400 w 8826500"/>
              <a:gd name="connsiteY9-688" fmla="*/ 1092200 h 1320800"/>
              <a:gd name="connsiteX10-689" fmla="*/ 0 w 8826500"/>
              <a:gd name="connsiteY10-690" fmla="*/ 1005224 h 1320800"/>
              <a:gd name="connsiteX11-691" fmla="*/ 63500 w 8826500"/>
              <a:gd name="connsiteY11-692" fmla="*/ 12700 h 1320800"/>
              <a:gd name="connsiteX0-693" fmla="*/ 63500 w 8826500"/>
              <a:gd name="connsiteY0-694" fmla="*/ 12700 h 1320800"/>
              <a:gd name="connsiteX1-695" fmla="*/ 8826500 w 8826500"/>
              <a:gd name="connsiteY1-696" fmla="*/ 0 h 1320800"/>
              <a:gd name="connsiteX2-697" fmla="*/ 8483600 w 8826500"/>
              <a:gd name="connsiteY2-698" fmla="*/ 662324 h 1320800"/>
              <a:gd name="connsiteX3-699" fmla="*/ 6781800 w 8826500"/>
              <a:gd name="connsiteY3-700" fmla="*/ 1206500 h 1320800"/>
              <a:gd name="connsiteX4-701" fmla="*/ 6070600 w 8826500"/>
              <a:gd name="connsiteY4-702" fmla="*/ 1308100 h 1320800"/>
              <a:gd name="connsiteX5-703" fmla="*/ 5080000 w 8826500"/>
              <a:gd name="connsiteY5-704" fmla="*/ 1320800 h 1320800"/>
              <a:gd name="connsiteX6-705" fmla="*/ 4318000 w 8826500"/>
              <a:gd name="connsiteY6-706" fmla="*/ 1295400 h 1320800"/>
              <a:gd name="connsiteX7-707" fmla="*/ 3733800 w 8826500"/>
              <a:gd name="connsiteY7-708" fmla="*/ 1257300 h 1320800"/>
              <a:gd name="connsiteX8-709" fmla="*/ 3098800 w 8826500"/>
              <a:gd name="connsiteY8-710" fmla="*/ 1193800 h 1320800"/>
              <a:gd name="connsiteX9-711" fmla="*/ 1930400 w 8826500"/>
              <a:gd name="connsiteY9-712" fmla="*/ 1092200 h 1320800"/>
              <a:gd name="connsiteX10-713" fmla="*/ 0 w 8826500"/>
              <a:gd name="connsiteY10-714" fmla="*/ 1005224 h 1320800"/>
              <a:gd name="connsiteX11-715" fmla="*/ 63500 w 8826500"/>
              <a:gd name="connsiteY11-716" fmla="*/ 12700 h 1320800"/>
              <a:gd name="connsiteX0-717" fmla="*/ 63500 w 8826500"/>
              <a:gd name="connsiteY0-718" fmla="*/ 12700 h 1320800"/>
              <a:gd name="connsiteX1-719" fmla="*/ 8826500 w 8826500"/>
              <a:gd name="connsiteY1-720" fmla="*/ 0 h 1320800"/>
              <a:gd name="connsiteX2-721" fmla="*/ 8483600 w 8826500"/>
              <a:gd name="connsiteY2-722" fmla="*/ 662324 h 1320800"/>
              <a:gd name="connsiteX3-723" fmla="*/ 6781800 w 8826500"/>
              <a:gd name="connsiteY3-724" fmla="*/ 1206500 h 1320800"/>
              <a:gd name="connsiteX4-725" fmla="*/ 6070600 w 8826500"/>
              <a:gd name="connsiteY4-726" fmla="*/ 1308100 h 1320800"/>
              <a:gd name="connsiteX5-727" fmla="*/ 5080000 w 8826500"/>
              <a:gd name="connsiteY5-728" fmla="*/ 1320800 h 1320800"/>
              <a:gd name="connsiteX6-729" fmla="*/ 4318000 w 8826500"/>
              <a:gd name="connsiteY6-730" fmla="*/ 1295400 h 1320800"/>
              <a:gd name="connsiteX7-731" fmla="*/ 3733800 w 8826500"/>
              <a:gd name="connsiteY7-732" fmla="*/ 1257300 h 1320800"/>
              <a:gd name="connsiteX8-733" fmla="*/ 3098800 w 8826500"/>
              <a:gd name="connsiteY8-734" fmla="*/ 1193800 h 1320800"/>
              <a:gd name="connsiteX9-735" fmla="*/ 1930400 w 8826500"/>
              <a:gd name="connsiteY9-736" fmla="*/ 1092200 h 1320800"/>
              <a:gd name="connsiteX10-737" fmla="*/ 0 w 8826500"/>
              <a:gd name="connsiteY10-738" fmla="*/ 1005224 h 1320800"/>
              <a:gd name="connsiteX11-739" fmla="*/ 63500 w 8826500"/>
              <a:gd name="connsiteY11-740" fmla="*/ 12700 h 1320800"/>
              <a:gd name="connsiteX0-741" fmla="*/ 63500 w 8826500"/>
              <a:gd name="connsiteY0-742" fmla="*/ 12700 h 1320800"/>
              <a:gd name="connsiteX1-743" fmla="*/ 8826500 w 8826500"/>
              <a:gd name="connsiteY1-744" fmla="*/ 0 h 1320800"/>
              <a:gd name="connsiteX2-745" fmla="*/ 8483600 w 8826500"/>
              <a:gd name="connsiteY2-746" fmla="*/ 662324 h 1320800"/>
              <a:gd name="connsiteX3-747" fmla="*/ 6781800 w 8826500"/>
              <a:gd name="connsiteY3-748" fmla="*/ 1206500 h 1320800"/>
              <a:gd name="connsiteX4-749" fmla="*/ 6070600 w 8826500"/>
              <a:gd name="connsiteY4-750" fmla="*/ 1308100 h 1320800"/>
              <a:gd name="connsiteX5-751" fmla="*/ 5080000 w 8826500"/>
              <a:gd name="connsiteY5-752" fmla="*/ 1320800 h 1320800"/>
              <a:gd name="connsiteX6-753" fmla="*/ 4318000 w 8826500"/>
              <a:gd name="connsiteY6-754" fmla="*/ 1295400 h 1320800"/>
              <a:gd name="connsiteX7-755" fmla="*/ 3733800 w 8826500"/>
              <a:gd name="connsiteY7-756" fmla="*/ 1257300 h 1320800"/>
              <a:gd name="connsiteX8-757" fmla="*/ 3098800 w 8826500"/>
              <a:gd name="connsiteY8-758" fmla="*/ 1193800 h 1320800"/>
              <a:gd name="connsiteX9-759" fmla="*/ 1930400 w 8826500"/>
              <a:gd name="connsiteY9-760" fmla="*/ 1092200 h 1320800"/>
              <a:gd name="connsiteX10-761" fmla="*/ 0 w 8826500"/>
              <a:gd name="connsiteY10-762" fmla="*/ 1005224 h 1320800"/>
              <a:gd name="connsiteX11-763" fmla="*/ 63500 w 8826500"/>
              <a:gd name="connsiteY11-764" fmla="*/ 12700 h 1320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61" y="connsiteY5-62"/>
              </a:cxn>
              <a:cxn ang="0">
                <a:pos x="connsiteX6-87" y="connsiteY6-88"/>
              </a:cxn>
              <a:cxn ang="0">
                <a:pos x="connsiteX7-103" y="connsiteY7-104"/>
              </a:cxn>
              <a:cxn ang="0">
                <a:pos x="connsiteX8-121" y="connsiteY8-122"/>
              </a:cxn>
              <a:cxn ang="0">
                <a:pos x="connsiteX9-141" y="connsiteY9-142"/>
              </a:cxn>
              <a:cxn ang="0">
                <a:pos x="connsiteX10-163" y="connsiteY10-164"/>
              </a:cxn>
              <a:cxn ang="0">
                <a:pos x="connsiteX11-187" y="connsiteY11-188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Times New Roman" panose="02020603050405020304" charset="0"/>
                <a:ea typeface="Arrus-Black" pitchFamily="18" charset="0"/>
                <a:cs typeface="Times New Roman" panose="02020603050405020304" charset="0"/>
              </a:rPr>
              <a:t>Bài</a:t>
            </a:r>
            <a:endParaRPr lang="en-US" sz="3700" b="1">
              <a:solidFill>
                <a:schemeClr val="bg1"/>
              </a:solidFill>
              <a:latin typeface="Times New Roman" panose="02020603050405020304" charset="0"/>
              <a:ea typeface="Arrus-Black" pitchFamily="18" charset="0"/>
              <a:cs typeface="Times New Roman" panose="0202060305040502030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26</a:t>
            </a:r>
            <a:endParaRPr lang="en-US" sz="5300" b="1" smtClean="0">
              <a:solidFill>
                <a:srgbClr val="1BBF23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4823" y="20306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Times New Roman" panose="02020603050405020304" charset="0"/>
                  <a:ea typeface="Arial-Rounded" pitchFamily="34" charset="0"/>
                  <a:cs typeface="Times New Roman" panose="02020603050405020304" charset="0"/>
                </a:rPr>
                <a:t>Nhận biết</a:t>
              </a:r>
              <a:endParaRPr lang="en-US" sz="370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Times New Roman" panose="02020603050405020304" charset="0"/>
                  <a:ea typeface="Arial-Rounded" pitchFamily="34" charset="0"/>
                  <a:cs typeface="Times New Roman" panose="02020603050405020304" charset="0"/>
                </a:rPr>
                <a:t>2</a:t>
              </a:r>
              <a:endParaRPr lang="en-US" sz="4300" smtClean="0">
                <a:solidFill>
                  <a:schemeClr val="tx1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endParaRPr>
            </a:p>
          </p:txBody>
        </p:sp>
      </p:grpSp>
      <p:sp>
        <p:nvSpPr>
          <p:cNvPr id="34" name="Title 1"/>
          <p:cNvSpPr txBox="1"/>
          <p:nvPr/>
        </p:nvSpPr>
        <p:spPr>
          <a:xfrm>
            <a:off x="6825" y="5357859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6600" b="1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Cả nhà từ </a:t>
            </a:r>
            <a:r>
              <a:rPr lang="en-US" sz="6600" b="1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</a:t>
            </a:r>
            <a:r>
              <a:rPr lang="en-US" sz="6600" b="1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ố về thăm </a:t>
            </a:r>
            <a:r>
              <a:rPr lang="en-US" sz="6600" b="1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</a:t>
            </a:r>
            <a:r>
              <a:rPr lang="en-US" sz="6600" b="1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ê.</a:t>
            </a:r>
            <a:endParaRPr lang="en-US" sz="6600" b="1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1383349" y="82169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 ph</a:t>
            </a:r>
            <a:r>
              <a:rPr lang="en-US" sz="9600" b="1">
                <a:solidFill>
                  <a:schemeClr val="bg1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 qu</a:t>
            </a:r>
            <a:endParaRPr lang="en-US" sz="9600" b="1">
              <a:solidFill>
                <a:schemeClr val="bg1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1068902" y="1314674"/>
            <a:ext cx="396392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 - ph</a:t>
            </a:r>
            <a:endParaRPr lang="en-US" sz="88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1280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88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</a:t>
            </a:r>
            <a:endParaRPr lang="en-US" sz="88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3102399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880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ô</a:t>
            </a:r>
            <a:endParaRPr lang="en-US" sz="880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1128099" y="3630772"/>
            <a:ext cx="3904626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88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</a:t>
            </a:r>
            <a:r>
              <a:rPr lang="en-US" sz="88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ố</a:t>
            </a:r>
            <a:endParaRPr lang="en-US" sz="880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7112817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88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</a:t>
            </a:r>
            <a:endParaRPr lang="en-US" sz="88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9089260" y="2303331"/>
            <a:ext cx="193042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880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ê</a:t>
            </a:r>
            <a:endParaRPr lang="en-US" sz="880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7112817" y="3630772"/>
            <a:ext cx="3905275" cy="1322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800"/>
              </a:spcBef>
            </a:pPr>
            <a:r>
              <a:rPr lang="en-US" sz="88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</a:t>
            </a:r>
            <a:r>
              <a:rPr lang="en-US" sz="880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ê</a:t>
            </a:r>
            <a:endParaRPr lang="en-US" sz="880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69559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phà</a:t>
            </a:r>
            <a:endParaRPr lang="en-US" sz="7200" smtClean="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2284970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phí</a:t>
            </a:r>
            <a:endParaRPr lang="en-US" sz="7200" smtClean="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4131844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phở</a:t>
            </a:r>
            <a:endParaRPr lang="en-US" sz="7200" smtClean="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7" name="Title 1"/>
          <p:cNvSpPr txBox="1"/>
          <p:nvPr/>
        </p:nvSpPr>
        <p:spPr>
          <a:xfrm>
            <a:off x="613395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</a:t>
            </a:r>
            <a:r>
              <a:rPr lang="en-US" sz="72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uạ</a:t>
            </a:r>
            <a:endParaRPr lang="en-US" sz="720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8048989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quê</a:t>
            </a:r>
            <a:endParaRPr lang="en-US" sz="7200" smtClean="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19" name="Title 1"/>
          <p:cNvSpPr txBox="1"/>
          <p:nvPr/>
        </p:nvSpPr>
        <p:spPr>
          <a:xfrm>
            <a:off x="9949506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</a:t>
            </a:r>
            <a:r>
              <a:rPr lang="en-US" sz="72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uế</a:t>
            </a:r>
            <a:endParaRPr lang="en-US" sz="7200"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21" name="Title 1"/>
          <p:cNvSpPr txBox="1"/>
          <p:nvPr/>
        </p:nvSpPr>
        <p:spPr>
          <a:xfrm>
            <a:off x="8406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</a:t>
            </a:r>
            <a:endParaRPr lang="en-US" sz="72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22" name="Title 1"/>
          <p:cNvSpPr txBox="1"/>
          <p:nvPr/>
        </p:nvSpPr>
        <p:spPr>
          <a:xfrm>
            <a:off x="227572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</a:t>
            </a:r>
            <a:endParaRPr lang="en-US" sz="72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415686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ph</a:t>
            </a:r>
            <a:endParaRPr lang="en-US" sz="72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24" name="Title 1"/>
          <p:cNvSpPr txBox="1"/>
          <p:nvPr/>
        </p:nvSpPr>
        <p:spPr>
          <a:xfrm>
            <a:off x="6138114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</a:t>
            </a:r>
            <a:endParaRPr lang="en-US" sz="72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807077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</a:t>
            </a:r>
            <a:endParaRPr lang="en-US" sz="72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Times New Roman" panose="02020603050405020304" charset="0"/>
                  <a:ea typeface="Arial-Rounded" pitchFamily="34" charset="0"/>
                  <a:cs typeface="Times New Roman" panose="02020603050405020304" charset="0"/>
                </a:rPr>
                <a:t>Đọc</a:t>
              </a:r>
              <a:endParaRPr lang="en-US" sz="4800" smtClean="0"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Times New Roman" panose="02020603050405020304" charset="0"/>
                  <a:ea typeface="Arial-Rounded" pitchFamily="34" charset="0"/>
                  <a:cs typeface="Times New Roman" panose="02020603050405020304" charset="0"/>
                </a:rPr>
                <a:t>3</a:t>
              </a:r>
              <a:endParaRPr lang="en-US" sz="4800" smtClean="0">
                <a:solidFill>
                  <a:schemeClr val="tx1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endParaRPr>
            </a:p>
          </p:txBody>
        </p:sp>
      </p:grpSp>
      <p:sp>
        <p:nvSpPr>
          <p:cNvPr id="32" name="Title 1"/>
          <p:cNvSpPr txBox="1"/>
          <p:nvPr/>
        </p:nvSpPr>
        <p:spPr>
          <a:xfrm>
            <a:off x="9975779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</a:t>
            </a:r>
            <a:endParaRPr lang="en-US" sz="72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  <p:sp>
        <p:nvSpPr>
          <p:cNvPr id="33" name="Title 1"/>
          <p:cNvSpPr txBox="1"/>
          <p:nvPr/>
        </p:nvSpPr>
        <p:spPr>
          <a:xfrm>
            <a:off x="8214519" y="13146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Times New Roman" panose="02020603050405020304" charset="0"/>
                <a:ea typeface="Arial-Rounded" pitchFamily="34" charset="0"/>
                <a:cs typeface="Times New Roman" panose="02020603050405020304" charset="0"/>
              </a:rPr>
              <a:t>qu</a:t>
            </a:r>
            <a:endParaRPr lang="en-US" sz="8800" smtClean="0">
              <a:solidFill>
                <a:srgbClr val="FF0000"/>
              </a:solidFill>
              <a:latin typeface="Times New Roman" panose="02020603050405020304" charset="0"/>
              <a:ea typeface="Arial-Rounded" pitchFamily="3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>
            <a:fillRect/>
          </a:stretch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>
            <a:fillRect/>
          </a:stretch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Times New Roman" panose="02020603050405020304" charset="0"/>
                <a:ea typeface="DomCasual" pitchFamily="18" charset="0"/>
                <a:cs typeface="Times New Roman" panose="02020603050405020304" charset="0"/>
              </a:rPr>
              <a:t>Thư giãn nào!</a:t>
            </a:r>
            <a:endParaRPr lang="en-US" sz="9600" b="1" smtClean="0">
              <a:solidFill>
                <a:srgbClr val="0070C0"/>
              </a:solidFill>
              <a:latin typeface="Times New Roman" panose="02020603050405020304" charset="0"/>
              <a:ea typeface="DomCasual" pitchFamily="18" charset="0"/>
              <a:cs typeface="Times New Roman" panose="020206030504050203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>
            <a:fillRect/>
          </a:stretch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WPS Presentation</Application>
  <PresentationFormat>Custom</PresentationFormat>
  <Paragraphs>175</Paragraphs>
  <Slides>37</Slides>
  <Notes>16</Notes>
  <HiddenSlides>0</HiddenSlides>
  <MMClips>4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5" baseType="lpstr">
      <vt:lpstr>Arial</vt:lpstr>
      <vt:lpstr>SimSun</vt:lpstr>
      <vt:lpstr>Wingdings</vt:lpstr>
      <vt:lpstr>Arial-Rounded</vt:lpstr>
      <vt:lpstr>Times New Roman</vt:lpstr>
      <vt:lpstr>AvantGarde</vt:lpstr>
      <vt:lpstr>Segoe Print</vt:lpstr>
      <vt:lpstr>Bandit</vt:lpstr>
      <vt:lpstr>Arrus-Black</vt:lpstr>
      <vt:lpstr>DomCasual</vt:lpstr>
      <vt:lpstr>Microsoft YaHei</vt:lpstr>
      <vt:lpstr>Arial Unicode MS</vt:lpstr>
      <vt:lpstr>Calibri</vt:lpstr>
      <vt:lpstr>HP001 4H</vt:lpstr>
      <vt:lpstr>HP001 4 hàng</vt:lpstr>
      <vt:lpstr>HP001 TD 4H</vt:lpstr>
      <vt:lpstr>Arial Rounded MT Bold</vt:lpstr>
      <vt:lpstr>Office Theme</vt:lpstr>
      <vt:lpstr>TIẾNG VIỆT 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Thư giãn nào!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Dương Khánh Vân</cp:lastModifiedBy>
  <cp:revision>119</cp:revision>
  <dcterms:created xsi:type="dcterms:W3CDTF">2021-05-08T14:00:00Z</dcterms:created>
  <dcterms:modified xsi:type="dcterms:W3CDTF">2025-06-02T06:45:15Z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078907DB751D4715840277D7C08A7C92_13</vt:lpwstr>
  </property>
  <property fmtid="{D5CDD505-2E9C-101B-9397-08002B2CF9AE}" pid="3" name="KSOProductBuildVer">
    <vt:lpwstr>1033-12.2.0.21179</vt:lpwstr>
  </property>
</Properties>
</file>