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7" r:id="rId4"/>
    <p:sldId id="314" r:id="rId5"/>
    <p:sldId id="315" r:id="rId6"/>
    <p:sldId id="316" r:id="rId7"/>
    <p:sldId id="317" r:id="rId8"/>
    <p:sldId id="319" r:id="rId9"/>
    <p:sldId id="256" r:id="rId10"/>
    <p:sldId id="320" r:id="rId11"/>
    <p:sldId id="335" r:id="rId12"/>
    <p:sldId id="258" r:id="rId13"/>
    <p:sldId id="259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05" r:id="rId26"/>
    <p:sldId id="333" r:id="rId27"/>
    <p:sldId id="332" r:id="rId28"/>
    <p:sldId id="334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707" autoAdjust="0"/>
  </p:normalViewPr>
  <p:slideViewPr>
    <p:cSldViewPr>
      <p:cViewPr>
        <p:scale>
          <a:sx n="77" d="100"/>
          <a:sy n="77" d="100"/>
        </p:scale>
        <p:origin x="-348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F312FF9-21E1-7A85-DF8C-EB70BB112A2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xmlns="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FA8391C6-57D1-5125-EFEF-3D3001D645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0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0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28.sv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jpg"/><Relationship Id="rId7" Type="http://schemas.openxmlformats.org/officeDocument/2006/relationships/slide" Target="slide4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9.sv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4.jpeg"/><Relationship Id="rId7" Type="http://schemas.openxmlformats.org/officeDocument/2006/relationships/image" Target="../media/image9.sv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23.sv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25.sv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9.sv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xmlns="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xmlns="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xmlns="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xmlns="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xmlns="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xmlns="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xmlns="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xmlns="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xmlns="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xmlns="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xmlns="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xmlns="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xmlns="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xmlns="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xmlns="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xmlns="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xmlns="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xmlns="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xmlns="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xmlns="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xmlns="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xmlns="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xmlns="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xmlns="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xmlns="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xmlns="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xmlns="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xmlns="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xmlns="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xmlns="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xmlns="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xmlns="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xmlns="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xmlns="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xmlns="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xmlns="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xmlns="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xmlns="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xmlns="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xmlns="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xmlns="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xmlns="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xmlns="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xmlns="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xmlns="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xmlns="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xmlns="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xmlns="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xmlns="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xmlns="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xmlns="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xmlns="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xmlns="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xmlns="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xmlns="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xmlns="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xmlns="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xmlns="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xmlns="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xmlns="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xmlns="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xmlns="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xmlns="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xmlns="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xmlns="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71800" y="1579542"/>
            <a:ext cx="10197367" cy="7485108"/>
            <a:chOff x="0" y="0"/>
            <a:chExt cx="2355171" cy="197138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55171" cy="20190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xmlns="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495300"/>
            <a:ext cx="7834039" cy="3103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3009900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50651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xmlns="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1156</Words>
  <Application>Microsoft Office PowerPoint</Application>
  <PresentationFormat>Custom</PresentationFormat>
  <Paragraphs>120</Paragraphs>
  <Slides>26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Ha Dung</cp:lastModifiedBy>
  <cp:revision>36</cp:revision>
  <dcterms:created xsi:type="dcterms:W3CDTF">2006-08-16T00:00:00Z</dcterms:created>
  <dcterms:modified xsi:type="dcterms:W3CDTF">2025-06-02T05:09:27Z</dcterms:modified>
  <dc:identifier>DAGFWQ5R7NY</dc:identifier>
</cp:coreProperties>
</file>