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media1.wav" ContentType="audio/wav"/>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13" r:id="rId5"/>
    <p:sldMasterId id="2147483715" r:id="rId6"/>
  </p:sldMasterIdLst>
  <p:notesMasterIdLst>
    <p:notesMasterId r:id="rId45"/>
  </p:notesMasterIdLst>
  <p:sldIdLst>
    <p:sldId id="646" r:id="rId7"/>
    <p:sldId id="349" r:id="rId8"/>
    <p:sldId id="351" r:id="rId9"/>
    <p:sldId id="476" r:id="rId10"/>
    <p:sldId id="484" r:id="rId11"/>
    <p:sldId id="485" r:id="rId12"/>
    <p:sldId id="486" r:id="rId13"/>
    <p:sldId id="295" r:id="rId14"/>
    <p:sldId id="533" r:id="rId15"/>
    <p:sldId id="355" r:id="rId16"/>
    <p:sldId id="392" r:id="rId17"/>
    <p:sldId id="396" r:id="rId18"/>
    <p:sldId id="487" r:id="rId19"/>
    <p:sldId id="488" r:id="rId20"/>
    <p:sldId id="397" r:id="rId21"/>
    <p:sldId id="527" r:id="rId22"/>
    <p:sldId id="490" r:id="rId23"/>
    <p:sldId id="491" r:id="rId24"/>
    <p:sldId id="362" r:id="rId25"/>
    <p:sldId id="365" r:id="rId26"/>
    <p:sldId id="405" r:id="rId27"/>
    <p:sldId id="528" r:id="rId28"/>
    <p:sldId id="530" r:id="rId29"/>
    <p:sldId id="531" r:id="rId30"/>
    <p:sldId id="532" r:id="rId31"/>
    <p:sldId id="406" r:id="rId32"/>
    <p:sldId id="460" r:id="rId33"/>
    <p:sldId id="479" r:id="rId34"/>
    <p:sldId id="466" r:id="rId35"/>
    <p:sldId id="492" r:id="rId36"/>
    <p:sldId id="526" r:id="rId37"/>
    <p:sldId id="468" r:id="rId38"/>
    <p:sldId id="469" r:id="rId39"/>
    <p:sldId id="318" r:id="rId40"/>
    <p:sldId id="346" r:id="rId41"/>
    <p:sldId id="534" r:id="rId42"/>
    <p:sldId id="645" r:id="rId43"/>
    <p:sldId id="30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897" autoAdjust="0"/>
  </p:normalViewPr>
  <p:slideViewPr>
    <p:cSldViewPr snapToGrid="0">
      <p:cViewPr varScale="1">
        <p:scale>
          <a:sx n="106" d="100"/>
          <a:sy n="106" d="100"/>
        </p:scale>
        <p:origin x="-744" y="-90"/>
      </p:cViewPr>
      <p:guideLst>
        <p:guide orient="horz" pos="2160"/>
        <p:guide pos="3840"/>
      </p:guideLst>
    </p:cSldViewPr>
  </p:slideViewPr>
  <p:notesTextViewPr>
    <p:cViewPr>
      <p:scale>
        <a:sx n="1" d="1"/>
        <a:sy n="1" d="1"/>
      </p:scale>
      <p:origin x="0" y="0"/>
    </p:cViewPr>
  </p:notesTextViewPr>
  <p:sorterViewPr>
    <p:cViewPr>
      <p:scale>
        <a:sx n="80" d="100"/>
        <a:sy n="80" d="100"/>
      </p:scale>
      <p:origin x="0" y="-7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9C625-66BD-4D8D-80B8-8C16BD8BC298}"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08B395-2C21-4C6D-816C-E79C7585010A}" type="slidenum">
              <a:rPr lang="en-US" smtClean="0"/>
              <a:t>‹#›</a:t>
            </a:fld>
            <a:endParaRPr lang="en-US"/>
          </a:p>
        </p:txBody>
      </p:sp>
    </p:spTree>
    <p:extLst>
      <p:ext uri="{BB962C8B-B14F-4D97-AF65-F5344CB8AC3E}">
        <p14:creationId xmlns:p14="http://schemas.microsoft.com/office/powerpoint/2010/main" val="79810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8B395-2C21-4C6D-816C-E79C758501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114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chìa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khóa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xung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quanh</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ngây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hồn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luôn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huy</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tưởng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0" dirty="0" err="1">
                <a:effectLst/>
                <a:latin typeface="Times New Roman" panose="02020603050405020304" pitchFamily="18" charset="0"/>
                <a:ea typeface="Calibri" panose="020F0502020204030204" pitchFamily="34" charset="0"/>
                <a:cs typeface="Times New Roman" panose="02020603050405020304" pitchFamily="18" charset="0"/>
              </a:rPr>
              <a:t>nhé</a:t>
            </a: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208B395-2C21-4C6D-816C-E79C7585010A}" type="slidenum">
              <a:rPr lang="en-US" smtClean="0"/>
              <a:t>2</a:t>
            </a:fld>
            <a:endParaRPr lang="en-US"/>
          </a:p>
        </p:txBody>
      </p:sp>
    </p:spTree>
    <p:extLst>
      <p:ext uri="{BB962C8B-B14F-4D97-AF65-F5344CB8AC3E}">
        <p14:creationId xmlns:p14="http://schemas.microsoft.com/office/powerpoint/2010/main" val="159084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kern="0" dirty="0" err="1">
                <a:effectLst/>
                <a:latin typeface="Times New Roman" panose="02020603050405020304" pitchFamily="18" charset="0"/>
                <a:ea typeface="Calibri" panose="020F0502020204030204" pitchFamily="34" charset="0"/>
              </a:rPr>
              <a:t>Những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hay </a:t>
            </a:r>
            <a:r>
              <a:rPr lang="en-US" sz="1800" b="1" i="1" kern="0" dirty="0" err="1">
                <a:effectLst/>
                <a:latin typeface="Times New Roman" panose="02020603050405020304" pitchFamily="18" charset="0"/>
                <a:ea typeface="Calibri" panose="020F0502020204030204" pitchFamily="34" charset="0"/>
              </a:rPr>
              <a:t>hoạt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động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mang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rất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điều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hữu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ích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hoà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nhiên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vui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môi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trường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trong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lành</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và</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thoáng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đãng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ra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khi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ngoài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trời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có</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thể</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phát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huy</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sự</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sáng</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tạo</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Hôm</a:t>
            </a:r>
            <a:r>
              <a:rPr lang="en-US" sz="1800" b="1" i="1" kern="0" dirty="0">
                <a:effectLst/>
                <a:latin typeface="Times New Roman" panose="02020603050405020304" pitchFamily="18" charset="0"/>
                <a:ea typeface="Calibri" panose="020F0502020204030204" pitchFamily="34" charset="0"/>
              </a:rPr>
              <a:t> nay,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em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sẽ</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được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tìm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hiểu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câu</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chuyện</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về</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một</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trò</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chơi</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thú</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vị</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các</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bạn</a:t>
            </a:r>
            <a:r>
              <a:rPr lang="en-US" sz="1800" b="1" i="1" kern="0" dirty="0">
                <a:effectLst/>
                <a:latin typeface="Times New Roman" panose="02020603050405020304" pitchFamily="18" charset="0"/>
                <a:ea typeface="Calibri" panose="020F0502020204030204" pitchFamily="34" charset="0"/>
              </a:rPr>
              <a:t> nhỏ qua </a:t>
            </a:r>
            <a:r>
              <a:rPr lang="en-US" sz="1800" b="1" i="1" kern="0" dirty="0" err="1">
                <a:effectLst/>
                <a:latin typeface="Times New Roman" panose="02020603050405020304" pitchFamily="18" charset="0"/>
                <a:ea typeface="Calibri" panose="020F0502020204030204" pitchFamily="34" charset="0"/>
              </a:rPr>
              <a:t>bài</a:t>
            </a:r>
            <a:r>
              <a:rPr lang="en-US" sz="1800" b="1" i="1" kern="0" dirty="0">
                <a:effectLst/>
                <a:latin typeface="Times New Roman" panose="02020603050405020304" pitchFamily="18" charset="0"/>
                <a:ea typeface="Calibri" panose="020F0502020204030204" pitchFamily="34" charset="0"/>
              </a:rPr>
              <a:t> “Thanh </a:t>
            </a:r>
            <a:r>
              <a:rPr lang="en-US" sz="1800" b="1" i="1" kern="0" dirty="0" err="1">
                <a:effectLst/>
                <a:latin typeface="Times New Roman" panose="02020603050405020304" pitchFamily="18" charset="0"/>
                <a:ea typeface="Calibri" panose="020F0502020204030204" pitchFamily="34" charset="0"/>
              </a:rPr>
              <a:t>âm</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của</a:t>
            </a:r>
            <a:r>
              <a:rPr lang="en-US" sz="1800" b="1" i="1" kern="0" dirty="0">
                <a:effectLst/>
                <a:latin typeface="Times New Roman" panose="02020603050405020304" pitchFamily="18" charset="0"/>
                <a:ea typeface="Calibri" panose="020F0502020204030204" pitchFamily="34" charset="0"/>
              </a:rPr>
              <a:t> </a:t>
            </a:r>
            <a:r>
              <a:rPr lang="en-US" sz="1800" b="1" i="1" kern="0" dirty="0" err="1">
                <a:effectLst/>
                <a:latin typeface="Times New Roman" panose="02020603050405020304" pitchFamily="18" charset="0"/>
                <a:ea typeface="Calibri" panose="020F0502020204030204" pitchFamily="34" charset="0"/>
              </a:rPr>
              <a:t>gió</a:t>
            </a:r>
            <a:r>
              <a:rPr lang="en-US" sz="1800" b="1" i="1" kern="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8</a:t>
            </a:fld>
            <a:endParaRPr lang="en-US"/>
          </a:p>
        </p:txBody>
      </p:sp>
    </p:spTree>
    <p:extLst>
      <p:ext uri="{BB962C8B-B14F-4D97-AF65-F5344CB8AC3E}">
        <p14:creationId xmlns:p14="http://schemas.microsoft.com/office/powerpoint/2010/main" val="1968567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10</a:t>
            </a:fld>
            <a:endParaRPr lang="en-US"/>
          </a:p>
        </p:txBody>
      </p:sp>
    </p:spTree>
    <p:extLst>
      <p:ext uri="{BB962C8B-B14F-4D97-AF65-F5344CB8AC3E}">
        <p14:creationId xmlns:p14="http://schemas.microsoft.com/office/powerpoint/2010/main" val="83015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13</a:t>
            </a:fld>
            <a:endParaRPr lang="en-US"/>
          </a:p>
        </p:txBody>
      </p:sp>
    </p:spTree>
    <p:extLst>
      <p:ext uri="{BB962C8B-B14F-4D97-AF65-F5344CB8AC3E}">
        <p14:creationId xmlns:p14="http://schemas.microsoft.com/office/powerpoint/2010/main" val="1830478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16</a:t>
            </a:fld>
            <a:endParaRPr lang="en-US"/>
          </a:p>
        </p:txBody>
      </p:sp>
    </p:spTree>
    <p:extLst>
      <p:ext uri="{BB962C8B-B14F-4D97-AF65-F5344CB8AC3E}">
        <p14:creationId xmlns:p14="http://schemas.microsoft.com/office/powerpoint/2010/main" val="501034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18</a:t>
            </a:fld>
            <a:endParaRPr lang="en-US"/>
          </a:p>
        </p:txBody>
      </p:sp>
    </p:spTree>
    <p:extLst>
      <p:ext uri="{BB962C8B-B14F-4D97-AF65-F5344CB8AC3E}">
        <p14:creationId xmlns:p14="http://schemas.microsoft.com/office/powerpoint/2010/main" val="27366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21</a:t>
            </a:fld>
            <a:endParaRPr lang="en-US"/>
          </a:p>
        </p:txBody>
      </p:sp>
    </p:spTree>
    <p:extLst>
      <p:ext uri="{BB962C8B-B14F-4D97-AF65-F5344CB8AC3E}">
        <p14:creationId xmlns:p14="http://schemas.microsoft.com/office/powerpoint/2010/main" val="2857079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08B395-2C21-4C6D-816C-E79C7585010A}" type="slidenum">
              <a:rPr lang="en-US" smtClean="0"/>
              <a:t>25</a:t>
            </a:fld>
            <a:endParaRPr lang="en-US"/>
          </a:p>
        </p:txBody>
      </p:sp>
    </p:spTree>
    <p:extLst>
      <p:ext uri="{BB962C8B-B14F-4D97-AF65-F5344CB8AC3E}">
        <p14:creationId xmlns:p14="http://schemas.microsoft.com/office/powerpoint/2010/main" val="3424959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0413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7789278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8075154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5" name="Footer Placeholder 4">
            <a:extLst>
              <a:ext uri="{FF2B5EF4-FFF2-40B4-BE49-F238E27FC236}">
                <a16:creationId xmlns:a16="http://schemas.microsoft.com/office/drawing/2014/main" xmlns=""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7403590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5" name="Footer Placeholder 4">
            <a:extLst>
              <a:ext uri="{FF2B5EF4-FFF2-40B4-BE49-F238E27FC236}">
                <a16:creationId xmlns:a16="http://schemas.microsoft.com/office/drawing/2014/main" xmlns=""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22825981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5" name="Footer Placeholder 4">
            <a:extLst>
              <a:ext uri="{FF2B5EF4-FFF2-40B4-BE49-F238E27FC236}">
                <a16:creationId xmlns:a16="http://schemas.microsoft.com/office/drawing/2014/main" xmlns=""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5690659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6" name="Footer Placeholder 5">
            <a:extLst>
              <a:ext uri="{FF2B5EF4-FFF2-40B4-BE49-F238E27FC236}">
                <a16:creationId xmlns:a16="http://schemas.microsoft.com/office/drawing/2014/main" xmlns=""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1401114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8" name="Footer Placeholder 7">
            <a:extLst>
              <a:ext uri="{FF2B5EF4-FFF2-40B4-BE49-F238E27FC236}">
                <a16:creationId xmlns:a16="http://schemas.microsoft.com/office/drawing/2014/main" xmlns=""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78024923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4" name="Footer Placeholder 3">
            <a:extLst>
              <a:ext uri="{FF2B5EF4-FFF2-40B4-BE49-F238E27FC236}">
                <a16:creationId xmlns:a16="http://schemas.microsoft.com/office/drawing/2014/main" xmlns=""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0389477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3" name="Footer Placeholder 2">
            <a:extLst>
              <a:ext uri="{FF2B5EF4-FFF2-40B4-BE49-F238E27FC236}">
                <a16:creationId xmlns:a16="http://schemas.microsoft.com/office/drawing/2014/main" xmlns="" id="{7B93E639-C139-4B98-83E0-831820F1AD03}"/>
              </a:ext>
            </a:extLst>
          </p:cNvPr>
          <p:cNvSpPr>
            <a:spLocks noGrp="1"/>
          </p:cNvSpPr>
          <p:nvPr>
            <p:ph type="ftr" sz="quarter" idx="11"/>
          </p:nvPr>
        </p:nvSpPr>
        <p:spPr>
          <a:xfrm>
            <a:off x="4038600" y="6356351"/>
            <a:ext cx="4114800" cy="366183"/>
          </a:xfrm>
          <a:prstGeom prst="rect">
            <a:avLst/>
          </a:prstGeom>
        </p:spPr>
        <p:txBody>
          <a:bodyPr/>
          <a:lstStyle>
            <a:lvl1pPr algn="ctr">
              <a:defRPr>
                <a:solidFill>
                  <a:schemeClr val="bg1"/>
                </a:solidFill>
              </a:defRPr>
            </a:lvl1pPr>
          </a:lstStyle>
          <a:p>
            <a:r>
              <a:rPr lang="en-US" dirty="0"/>
              <a:t>Vu Quynh Sam</a:t>
            </a:r>
          </a:p>
        </p:txBody>
      </p:sp>
      <p:sp>
        <p:nvSpPr>
          <p:cNvPr id="4" name="Slide Number Placeholder 3">
            <a:extLst>
              <a:ext uri="{FF2B5EF4-FFF2-40B4-BE49-F238E27FC236}">
                <a16:creationId xmlns:a16="http://schemas.microsoft.com/office/drawing/2014/main" xmlns=""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43310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6" name="Footer Placeholder 5">
            <a:extLst>
              <a:ext uri="{FF2B5EF4-FFF2-40B4-BE49-F238E27FC236}">
                <a16:creationId xmlns:a16="http://schemas.microsoft.com/office/drawing/2014/main" xmlns=""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82687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570561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6" name="Footer Placeholder 5">
            <a:extLst>
              <a:ext uri="{FF2B5EF4-FFF2-40B4-BE49-F238E27FC236}">
                <a16:creationId xmlns:a16="http://schemas.microsoft.com/office/drawing/2014/main" xmlns=""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877255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5" name="Footer Placeholder 4">
            <a:extLst>
              <a:ext uri="{FF2B5EF4-FFF2-40B4-BE49-F238E27FC236}">
                <a16:creationId xmlns:a16="http://schemas.microsoft.com/office/drawing/2014/main" xmlns=""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93863923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6/2/2025</a:t>
            </a:fld>
            <a:endParaRPr lang="en-US"/>
          </a:p>
        </p:txBody>
      </p:sp>
      <p:sp>
        <p:nvSpPr>
          <p:cNvPr id="5" name="Footer Placeholder 4">
            <a:extLst>
              <a:ext uri="{FF2B5EF4-FFF2-40B4-BE49-F238E27FC236}">
                <a16:creationId xmlns:a16="http://schemas.microsoft.com/office/drawing/2014/main" xmlns=""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3637337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1208539286"/>
      </p:ext>
    </p:extLst>
  </p:cSld>
  <p:clrMapOvr>
    <a:masterClrMapping/>
  </p:clrMapOvr>
  <p:transition spd="slow" advClick="0">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39136299"/>
      </p:ext>
    </p:extLst>
  </p:cSld>
  <p:clrMapOvr>
    <a:masterClrMapping/>
  </p:clrMapOvr>
  <p:transition spd="slow" advClick="0">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041845650"/>
      </p:ext>
    </p:extLst>
  </p:cSld>
  <p:clrMapOvr>
    <a:masterClrMapping/>
  </p:clrMapOvr>
  <p:transition spd="slow" advClick="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300507719"/>
      </p:ext>
    </p:extLst>
  </p:cSld>
  <p:clrMapOvr>
    <a:masterClrMapping/>
  </p:clrMapOvr>
  <p:transition spd="slow" advClick="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848341242"/>
      </p:ext>
    </p:extLst>
  </p:cSld>
  <p:clrMapOvr>
    <a:masterClrMapping/>
  </p:clrMapOvr>
  <p:transition spd="slow" advClick="0">
    <p:wip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27782953"/>
      </p:ext>
    </p:extLst>
  </p:cSld>
  <p:clrMapOvr>
    <a:masterClrMapping/>
  </p:clrMapOvr>
  <p:transition spd="slow" advClick="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30909567"/>
      </p:ext>
    </p:extLst>
  </p:cSld>
  <p:clrMapOvr>
    <a:masterClrMapping/>
  </p:clrMapOvr>
  <p:transition spd="slow" advClick="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29481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82484958"/>
      </p:ext>
    </p:extLst>
  </p:cSld>
  <p:clrMapOvr>
    <a:masterClrMapping/>
  </p:clrMapOvr>
  <p:transition spd="slow" advClick="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98104803"/>
      </p:ext>
    </p:extLst>
  </p:cSld>
  <p:clrMapOvr>
    <a:masterClrMapping/>
  </p:clrMapOvr>
  <p:transition spd="slow" advClick="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692214273"/>
      </p:ext>
    </p:extLst>
  </p:cSld>
  <p:clrMapOvr>
    <a:masterClrMapping/>
  </p:clrMapOvr>
  <p:transition spd="slow" advClick="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2025/6/2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11111493"/>
      </p:ext>
    </p:extLst>
  </p:cSld>
  <p:clrMapOvr>
    <a:masterClrMapping/>
  </p:clrMapOvr>
  <p:transition spd="slow" advClick="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985773981"/>
      </p:ext>
    </p:extLst>
  </p:cSld>
  <p:clrMapOvr>
    <a:masterClrMapping/>
  </p:clrMapOvr>
  <p:transition spd="slow" advClick="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565395408"/>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55158"/>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47602783"/>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4200738"/>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90237237"/>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58510104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0688774"/>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12197219"/>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07333699"/>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39925591"/>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047731"/>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55081534"/>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0403762"/>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67128543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375321049"/>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2025/6/2</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68214051"/>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95865218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2FBA66-602B-E153-AD89-41408370A72D}"/>
              </a:ext>
            </a:extLst>
          </p:cNvPr>
          <p:cNvSpPr>
            <a:spLocks noGrp="1"/>
          </p:cNvSpPr>
          <p:nvPr>
            <p:ph type="dt" sz="half" idx="10"/>
          </p:nvPr>
        </p:nvSpPr>
        <p:spPr/>
        <p:txBody>
          <a:body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885263596"/>
      </p:ext>
    </p:extLst>
  </p:cSld>
  <p:clrMapOvr>
    <a:masterClrMapping/>
  </p:clrMapOvr>
  <p:transition spd="slow">
    <p:pull/>
  </p:transition>
  <p:extLst>
    <p:ext uri="{DCECCB84-F9BA-43D5-87BE-67443E8EF086}">
      <p15:sldGuideLst xmlns:p15="http://schemas.microsoft.com/office/powerpoint/2012/main" xmlns="">
        <p15:guide id="1" orient="horz" pos="1620">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5" name="Footer Placeholder 4">
            <a:extLst>
              <a:ext uri="{FF2B5EF4-FFF2-40B4-BE49-F238E27FC236}">
                <a16:creationId xmlns:a16="http://schemas.microsoft.com/office/drawing/2014/main" xmlns=""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784520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5" name="Footer Placeholder 4">
            <a:extLst>
              <a:ext uri="{FF2B5EF4-FFF2-40B4-BE49-F238E27FC236}">
                <a16:creationId xmlns:a16="http://schemas.microsoft.com/office/drawing/2014/main" xmlns=""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48298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5" name="Footer Placeholder 4">
            <a:extLst>
              <a:ext uri="{FF2B5EF4-FFF2-40B4-BE49-F238E27FC236}">
                <a16:creationId xmlns:a16="http://schemas.microsoft.com/office/drawing/2014/main" xmlns=""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1049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6" name="Footer Placeholder 5">
            <a:extLst>
              <a:ext uri="{FF2B5EF4-FFF2-40B4-BE49-F238E27FC236}">
                <a16:creationId xmlns:a16="http://schemas.microsoft.com/office/drawing/2014/main" xmlns=""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047522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8" name="Footer Placeholder 7">
            <a:extLst>
              <a:ext uri="{FF2B5EF4-FFF2-40B4-BE49-F238E27FC236}">
                <a16:creationId xmlns:a16="http://schemas.microsoft.com/office/drawing/2014/main" xmlns=""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987039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4" name="Footer Placeholder 3">
            <a:extLst>
              <a:ext uri="{FF2B5EF4-FFF2-40B4-BE49-F238E27FC236}">
                <a16:creationId xmlns:a16="http://schemas.microsoft.com/office/drawing/2014/main" xmlns=""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798918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3" name="Footer Placeholder 2">
            <a:extLst>
              <a:ext uri="{FF2B5EF4-FFF2-40B4-BE49-F238E27FC236}">
                <a16:creationId xmlns:a16="http://schemas.microsoft.com/office/drawing/2014/main" xmlns=""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684876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6" name="Footer Placeholder 5">
            <a:extLst>
              <a:ext uri="{FF2B5EF4-FFF2-40B4-BE49-F238E27FC236}">
                <a16:creationId xmlns:a16="http://schemas.microsoft.com/office/drawing/2014/main" xmlns=""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75151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6" name="Footer Placeholder 5">
            <a:extLst>
              <a:ext uri="{FF2B5EF4-FFF2-40B4-BE49-F238E27FC236}">
                <a16:creationId xmlns:a16="http://schemas.microsoft.com/office/drawing/2014/main" xmlns=""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37669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6138604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5" name="Footer Placeholder 4">
            <a:extLst>
              <a:ext uri="{FF2B5EF4-FFF2-40B4-BE49-F238E27FC236}">
                <a16:creationId xmlns:a16="http://schemas.microsoft.com/office/drawing/2014/main" xmlns=""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67640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6/2/2025</a:t>
            </a:fld>
            <a:endParaRPr lang="en-US"/>
          </a:p>
        </p:txBody>
      </p:sp>
      <p:sp>
        <p:nvSpPr>
          <p:cNvPr id="5" name="Footer Placeholder 4">
            <a:extLst>
              <a:ext uri="{FF2B5EF4-FFF2-40B4-BE49-F238E27FC236}">
                <a16:creationId xmlns:a16="http://schemas.microsoft.com/office/drawing/2014/main" xmlns=""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9649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0031358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240504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2025/6/2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002651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6.pn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9.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689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05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2025/6/2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883010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spd="slow" advClick="0">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9287771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ransition spd="slow">
    <p:pull/>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6/2/2025</a:t>
            </a:fld>
            <a:endParaRPr lang="en-US"/>
          </a:p>
        </p:txBody>
      </p:sp>
      <p:sp>
        <p:nvSpPr>
          <p:cNvPr id="5" name="Footer Placeholder 4">
            <a:extLst>
              <a:ext uri="{FF2B5EF4-FFF2-40B4-BE49-F238E27FC236}">
                <a16:creationId xmlns:a16="http://schemas.microsoft.com/office/drawing/2014/main" xmlns=""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448571274"/>
      </p:ext>
    </p:extLst>
  </p:cSld>
  <p:clrMap bg1="lt1" tx1="dk1" bg2="lt2" tx2="dk2" accent1="accent1" accent2="accent2" accent3="accent3" accent4="accent4" accent5="accent5" accent6="accent6" hlink="hlink" folHlink="folHlink"/>
  <p:sldLayoutIdLst>
    <p:sldLayoutId id="2147483714" r:id="rId1"/>
  </p:sldLayoutIdLst>
  <p:transition spd="slow">
    <p:pull/>
  </p:transition>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74720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6.png"/><Relationship Id="rId5" Type="http://schemas.microsoft.com/office/2007/relationships/hdphoto" Target="../media/hdphoto6.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8.svg"/><Relationship Id="rId4" Type="http://schemas.openxmlformats.org/officeDocument/2006/relationships/image" Target="../media/image55.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38.png"/><Relationship Id="rId4" Type="http://schemas.openxmlformats.org/officeDocument/2006/relationships/image" Target="../media/image58.sv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64.emf"/></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0.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gif"/><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1.png"/><Relationship Id="rId5" Type="http://schemas.openxmlformats.org/officeDocument/2006/relationships/image" Target="../media/image73.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0.png"/><Relationship Id="rId7" Type="http://schemas.openxmlformats.org/officeDocument/2006/relationships/image" Target="../media/image72.gif"/><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0.pn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74.png"/><Relationship Id="rId5" Type="http://schemas.openxmlformats.org/officeDocument/2006/relationships/image" Target="../media/image19.png"/><Relationship Id="rId10" Type="http://schemas.openxmlformats.org/officeDocument/2006/relationships/image" Target="../media/image32.PNG"/><Relationship Id="rId4" Type="http://schemas.openxmlformats.org/officeDocument/2006/relationships/image" Target="../media/image72.gif"/><Relationship Id="rId9"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11"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7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8.png"/><Relationship Id="rId5" Type="http://schemas.openxmlformats.org/officeDocument/2006/relationships/image" Target="../media/image77.gif"/><Relationship Id="rId10" Type="http://schemas.openxmlformats.org/officeDocument/2006/relationships/image" Target="../media/image80.png"/><Relationship Id="rId4" Type="http://schemas.openxmlformats.org/officeDocument/2006/relationships/image" Target="../media/image10.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85.svg"/></Relationships>
</file>

<file path=ppt/slides/_rels/slide3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19.png"/><Relationship Id="rId7" Type="http://schemas.openxmlformats.org/officeDocument/2006/relationships/image" Target="../media/image82.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73.svg"/><Relationship Id="rId5" Type="http://schemas.openxmlformats.org/officeDocument/2006/relationships/image" Target="../media/image70.png"/><Relationship Id="rId10" Type="http://schemas.openxmlformats.org/officeDocument/2006/relationships/image" Target="../media/image78.png"/><Relationship Id="rId4" Type="http://schemas.microsoft.com/office/2007/relationships/hdphoto" Target="../media/hdphoto3.wdp"/><Relationship Id="rId9"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5.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84.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xml"/><Relationship Id="rId1" Type="http://schemas.openxmlformats.org/officeDocument/2006/relationships/slideLayout" Target="../slideLayouts/slideLayout36.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slideLayout" Target="../slideLayouts/slideLayout50.xml"/><Relationship Id="rId7" Type="http://schemas.openxmlformats.org/officeDocument/2006/relationships/image" Target="../media/image9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52.xml"/><Relationship Id="rId4" Type="http://schemas.microsoft.com/office/2007/relationships/hdphoto" Target="../media/hdphoto8.wdp"/></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sv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D6965967-96C5-136A-14CF-27679BEE6FF7}"/>
              </a:ext>
            </a:extLst>
          </p:cNvPr>
          <p:cNvPicPr>
            <a:picLocks noChangeAspect="1"/>
          </p:cNvPicPr>
          <p:nvPr/>
        </p:nvPicPr>
        <p:blipFill>
          <a:blip r:embed="rId4"/>
          <a:stretch>
            <a:fillRect/>
          </a:stretch>
        </p:blipFill>
        <p:spPr>
          <a:xfrm>
            <a:off x="0" y="-11157"/>
            <a:ext cx="6172200" cy="6869157"/>
          </a:xfrm>
          <a:prstGeom prst="rect">
            <a:avLst/>
          </a:prstGeom>
        </p:spPr>
      </p:pic>
      <p:pic>
        <p:nvPicPr>
          <p:cNvPr id="10" name="Picture 9">
            <a:extLst>
              <a:ext uri="{FF2B5EF4-FFF2-40B4-BE49-F238E27FC236}">
                <a16:creationId xmlns:a16="http://schemas.microsoft.com/office/drawing/2014/main" xmlns="" id="{6ADAD288-EA25-9597-892A-EAA4AF6CC22B}"/>
              </a:ext>
            </a:extLst>
          </p:cNvPr>
          <p:cNvPicPr>
            <a:picLocks noChangeAspect="1"/>
          </p:cNvPicPr>
          <p:nvPr/>
        </p:nvPicPr>
        <p:blipFill>
          <a:blip r:embed="rId5"/>
          <a:stretch>
            <a:fillRect/>
          </a:stretch>
        </p:blipFill>
        <p:spPr>
          <a:xfrm>
            <a:off x="6122676" y="2544997"/>
            <a:ext cx="7370703" cy="1920406"/>
          </a:xfrm>
          <a:prstGeom prst="rect">
            <a:avLst/>
          </a:prstGeom>
        </p:spPr>
      </p:pic>
    </p:spTree>
    <p:extLst>
      <p:ext uri="{BB962C8B-B14F-4D97-AF65-F5344CB8AC3E}">
        <p14:creationId xmlns:p14="http://schemas.microsoft.com/office/powerpoint/2010/main" val="31553533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0B5997AA-E3DC-4DF5-8BEE-F7FB602A4DD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3">
            <a:extLst>
              <a:ext uri="{FF2B5EF4-FFF2-40B4-BE49-F238E27FC236}">
                <a16:creationId xmlns:a16="http://schemas.microsoft.com/office/drawing/2014/main" xmlns="" id="{66C5C54C-AEFE-4DD6-B2BB-5CADE5437D54}"/>
              </a:ext>
            </a:extLst>
          </p:cNvPr>
          <p:cNvSpPr/>
          <p:nvPr/>
        </p:nvSpPr>
        <p:spPr>
          <a:xfrm>
            <a:off x="7924801" y="2148840"/>
            <a:ext cx="4140983" cy="4709160"/>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F1B2F784-57FB-58E9-D60B-01D9359E4CBF}"/>
              </a:ext>
            </a:extLst>
          </p:cNvPr>
          <p:cNvPicPr>
            <a:picLocks noChangeAspect="1"/>
          </p:cNvPicPr>
          <p:nvPr/>
        </p:nvPicPr>
        <p:blipFill>
          <a:blip r:embed="rId5"/>
          <a:stretch>
            <a:fillRect/>
          </a:stretch>
        </p:blipFill>
        <p:spPr>
          <a:xfrm>
            <a:off x="-854918" y="1772732"/>
            <a:ext cx="10640475" cy="4348857"/>
          </a:xfrm>
          <a:prstGeom prst="rect">
            <a:avLst/>
          </a:prstGeom>
        </p:spPr>
      </p:pic>
    </p:spTree>
    <p:extLst>
      <p:ext uri="{BB962C8B-B14F-4D97-AF65-F5344CB8AC3E}">
        <p14:creationId xmlns:p14="http://schemas.microsoft.com/office/powerpoint/2010/main" val="2138951534"/>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xmlns="" id="{ED36DA5C-F5EF-43CA-91E0-8A5BD3090677}"/>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54" r="-1038" b="-3575"/>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9" name="Group 8">
            <a:extLst>
              <a:ext uri="{FF2B5EF4-FFF2-40B4-BE49-F238E27FC236}">
                <a16:creationId xmlns:a16="http://schemas.microsoft.com/office/drawing/2014/main" xmlns="" id="{26C7CD17-C451-4521-BA7A-A11D00D1F667}"/>
              </a:ext>
            </a:extLst>
          </p:cNvPr>
          <p:cNvGrpSpPr/>
          <p:nvPr/>
        </p:nvGrpSpPr>
        <p:grpSpPr>
          <a:xfrm>
            <a:off x="2752694" y="2578317"/>
            <a:ext cx="2974777" cy="1550088"/>
            <a:chOff x="139959" y="1387023"/>
            <a:chExt cx="3172408" cy="1636095"/>
          </a:xfrm>
        </p:grpSpPr>
        <p:sp>
          <p:nvSpPr>
            <p:cNvPr id="11" name="Rectangle: Rounded Corners 14">
              <a:extLst>
                <a:ext uri="{FF2B5EF4-FFF2-40B4-BE49-F238E27FC236}">
                  <a16:creationId xmlns:a16="http://schemas.microsoft.com/office/drawing/2014/main" xmlns="" id="{32738110-F58C-4761-870D-39D01F471D18}"/>
                </a:ext>
              </a:extLst>
            </p:cNvPr>
            <p:cNvSpPr/>
            <p:nvPr/>
          </p:nvSpPr>
          <p:spPr>
            <a:xfrm>
              <a:off x="456732" y="1860552"/>
              <a:ext cx="2855635" cy="1162566"/>
            </a:xfrm>
            <a:custGeom>
              <a:avLst/>
              <a:gdLst>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86856 w 2855635"/>
                <a:gd name="connsiteY1" fmla="*/ 0 h 1162566"/>
                <a:gd name="connsiteX2" fmla="*/ 2568778 w 2855635"/>
                <a:gd name="connsiteY2" fmla="*/ 0 h 1162566"/>
                <a:gd name="connsiteX3" fmla="*/ 2855635 w 2855635"/>
                <a:gd name="connsiteY3" fmla="*/ 283910 h 1162566"/>
                <a:gd name="connsiteX4" fmla="*/ 2855635 w 2855635"/>
                <a:gd name="connsiteY4" fmla="*/ 878655 h 1162566"/>
                <a:gd name="connsiteX5" fmla="*/ 2568778 w 2855635"/>
                <a:gd name="connsiteY5" fmla="*/ 1162566 h 1162566"/>
                <a:gd name="connsiteX6" fmla="*/ 286856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13897" y="175613"/>
                    <a:pt x="94619" y="-22616"/>
                    <a:pt x="286856" y="0"/>
                  </a:cubicBezTo>
                  <a:cubicBezTo>
                    <a:pt x="1273876" y="-21315"/>
                    <a:pt x="1993499" y="-258892"/>
                    <a:pt x="2568778" y="0"/>
                  </a:cubicBezTo>
                  <a:cubicBezTo>
                    <a:pt x="2776322" y="14872"/>
                    <a:pt x="2822335" y="99193"/>
                    <a:pt x="2855635" y="283910"/>
                  </a:cubicBezTo>
                  <a:cubicBezTo>
                    <a:pt x="2918355" y="524388"/>
                    <a:pt x="2843988" y="789537"/>
                    <a:pt x="2855635" y="878655"/>
                  </a:cubicBezTo>
                  <a:cubicBezTo>
                    <a:pt x="2879380" y="1017529"/>
                    <a:pt x="2751138" y="1136764"/>
                    <a:pt x="2568778" y="1162566"/>
                  </a:cubicBezTo>
                  <a:cubicBezTo>
                    <a:pt x="1659374" y="1243631"/>
                    <a:pt x="1106113" y="1105531"/>
                    <a:pt x="286856" y="1162566"/>
                  </a:cubicBezTo>
                  <a:cubicBezTo>
                    <a:pt x="108291" y="1157033"/>
                    <a:pt x="-48121" y="1034800"/>
                    <a:pt x="0" y="878655"/>
                  </a:cubicBezTo>
                  <a:cubicBezTo>
                    <a:pt x="-26507" y="649882"/>
                    <a:pt x="-37148" y="398692"/>
                    <a:pt x="0" y="283910"/>
                  </a:cubicBezTo>
                  <a:close/>
                </a:path>
                <a:path w="2855635" h="1162566" stroke="0" extrusionOk="0">
                  <a:moveTo>
                    <a:pt x="0" y="283910"/>
                  </a:moveTo>
                  <a:cubicBezTo>
                    <a:pt x="-11553" y="106582"/>
                    <a:pt x="93163" y="2850"/>
                    <a:pt x="286856" y="0"/>
                  </a:cubicBezTo>
                  <a:cubicBezTo>
                    <a:pt x="1281193" y="-106392"/>
                    <a:pt x="1480223" y="93217"/>
                    <a:pt x="2568778" y="0"/>
                  </a:cubicBezTo>
                  <a:cubicBezTo>
                    <a:pt x="2717077" y="-10158"/>
                    <a:pt x="2832595" y="121538"/>
                    <a:pt x="2855635" y="283910"/>
                  </a:cubicBezTo>
                  <a:cubicBezTo>
                    <a:pt x="2820715" y="357112"/>
                    <a:pt x="2870526" y="744632"/>
                    <a:pt x="2855635" y="878655"/>
                  </a:cubicBezTo>
                  <a:cubicBezTo>
                    <a:pt x="2871841" y="998206"/>
                    <a:pt x="2726596" y="1158087"/>
                    <a:pt x="2568778" y="1162566"/>
                  </a:cubicBezTo>
                  <a:cubicBezTo>
                    <a:pt x="1555388" y="1100700"/>
                    <a:pt x="579380" y="1235903"/>
                    <a:pt x="286856" y="1162566"/>
                  </a:cubicBezTo>
                  <a:cubicBezTo>
                    <a:pt x="152297" y="1179304"/>
                    <a:pt x="-23007" y="1064695"/>
                    <a:pt x="0" y="878655"/>
                  </a:cubicBezTo>
                  <a:cubicBezTo>
                    <a:pt x="-48789" y="737364"/>
                    <a:pt x="-36005" y="382154"/>
                    <a:pt x="0" y="283910"/>
                  </a:cubicBezTo>
                  <a:close/>
                </a:path>
                <a:path w="2855635" h="1162566" fill="none" stroke="0" extrusionOk="0">
                  <a:moveTo>
                    <a:pt x="0" y="283910"/>
                  </a:moveTo>
                  <a:cubicBezTo>
                    <a:pt x="-13014" y="119905"/>
                    <a:pt x="91784" y="6972"/>
                    <a:pt x="286856" y="0"/>
                  </a:cubicBezTo>
                  <a:cubicBezTo>
                    <a:pt x="1374702" y="-8683"/>
                    <a:pt x="2018790" y="-147835"/>
                    <a:pt x="2568778" y="0"/>
                  </a:cubicBezTo>
                  <a:cubicBezTo>
                    <a:pt x="2749903" y="6014"/>
                    <a:pt x="2825546" y="103373"/>
                    <a:pt x="2855635" y="283910"/>
                  </a:cubicBezTo>
                  <a:cubicBezTo>
                    <a:pt x="2919354" y="535838"/>
                    <a:pt x="2852374" y="775008"/>
                    <a:pt x="2855635" y="878655"/>
                  </a:cubicBezTo>
                  <a:cubicBezTo>
                    <a:pt x="2862230" y="1029391"/>
                    <a:pt x="2730380" y="1138944"/>
                    <a:pt x="2568778" y="1162566"/>
                  </a:cubicBezTo>
                  <a:cubicBezTo>
                    <a:pt x="1693311" y="1331516"/>
                    <a:pt x="1083507" y="1109375"/>
                    <a:pt x="286856" y="1162566"/>
                  </a:cubicBezTo>
                  <a:cubicBezTo>
                    <a:pt x="103916" y="1159899"/>
                    <a:pt x="-30732" y="1037134"/>
                    <a:pt x="0" y="878655"/>
                  </a:cubicBezTo>
                  <a:cubicBezTo>
                    <a:pt x="-32262" y="688753"/>
                    <a:pt x="-49661" y="410819"/>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677738"/>
                        <a:gd name="connsiteY0" fmla="*/ 268986 h 1101452"/>
                        <a:gd name="connsiteX1" fmla="*/ 268986 w 2677738"/>
                        <a:gd name="connsiteY1" fmla="*/ 0 h 1101452"/>
                        <a:gd name="connsiteX2" fmla="*/ 2408752 w 2677738"/>
                        <a:gd name="connsiteY2" fmla="*/ 0 h 1101452"/>
                        <a:gd name="connsiteX3" fmla="*/ 2677738 w 2677738"/>
                        <a:gd name="connsiteY3" fmla="*/ 268986 h 1101452"/>
                        <a:gd name="connsiteX4" fmla="*/ 2677738 w 2677738"/>
                        <a:gd name="connsiteY4" fmla="*/ 832466 h 1101452"/>
                        <a:gd name="connsiteX5" fmla="*/ 2408752 w 2677738"/>
                        <a:gd name="connsiteY5" fmla="*/ 1101452 h 1101452"/>
                        <a:gd name="connsiteX6" fmla="*/ 268986 w 2677738"/>
                        <a:gd name="connsiteY6" fmla="*/ 1101452 h 1101452"/>
                        <a:gd name="connsiteX7" fmla="*/ 0 w 2677738"/>
                        <a:gd name="connsiteY7" fmla="*/ 832466 h 1101452"/>
                        <a:gd name="connsiteX8" fmla="*/ 0 w 2677738"/>
                        <a:gd name="connsiteY8" fmla="*/ 268986 h 11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7738" h="1101452" fill="none" extrusionOk="0">
                          <a:moveTo>
                            <a:pt x="0" y="268986"/>
                          </a:moveTo>
                          <a:cubicBezTo>
                            <a:pt x="-5114" y="138350"/>
                            <a:pt x="105994" y="-9701"/>
                            <a:pt x="268986" y="0"/>
                          </a:cubicBezTo>
                          <a:cubicBezTo>
                            <a:pt x="1245117" y="-35273"/>
                            <a:pt x="1872461" y="-144294"/>
                            <a:pt x="2408752" y="0"/>
                          </a:cubicBezTo>
                          <a:cubicBezTo>
                            <a:pt x="2580508" y="7061"/>
                            <a:pt x="2660617" y="105994"/>
                            <a:pt x="2677738" y="268986"/>
                          </a:cubicBezTo>
                          <a:cubicBezTo>
                            <a:pt x="2725944" y="497971"/>
                            <a:pt x="2665278" y="742264"/>
                            <a:pt x="2677738" y="832466"/>
                          </a:cubicBezTo>
                          <a:cubicBezTo>
                            <a:pt x="2681521" y="978162"/>
                            <a:pt x="2569448" y="1088293"/>
                            <a:pt x="2408752" y="1101452"/>
                          </a:cubicBezTo>
                          <a:cubicBezTo>
                            <a:pt x="1570268" y="1178977"/>
                            <a:pt x="1060752" y="1057749"/>
                            <a:pt x="268986" y="1101452"/>
                          </a:cubicBezTo>
                          <a:cubicBezTo>
                            <a:pt x="104735" y="1097104"/>
                            <a:pt x="-26906" y="980655"/>
                            <a:pt x="0" y="832466"/>
                          </a:cubicBezTo>
                          <a:cubicBezTo>
                            <a:pt x="-26087" y="634749"/>
                            <a:pt x="-36606" y="392076"/>
                            <a:pt x="0" y="268986"/>
                          </a:cubicBezTo>
                          <a:close/>
                        </a:path>
                        <a:path w="2677738" h="1101452" stroke="0" extrusionOk="0">
                          <a:moveTo>
                            <a:pt x="0" y="268986"/>
                          </a:moveTo>
                          <a:cubicBezTo>
                            <a:pt x="-5120" y="102737"/>
                            <a:pt x="114964" y="4426"/>
                            <a:pt x="268986" y="0"/>
                          </a:cubicBezTo>
                          <a:cubicBezTo>
                            <a:pt x="1195234" y="-95379"/>
                            <a:pt x="1400266" y="58096"/>
                            <a:pt x="2408752" y="0"/>
                          </a:cubicBezTo>
                          <a:cubicBezTo>
                            <a:pt x="2547466" y="-6929"/>
                            <a:pt x="2665242" y="111448"/>
                            <a:pt x="2677738" y="268986"/>
                          </a:cubicBezTo>
                          <a:cubicBezTo>
                            <a:pt x="2662778" y="344451"/>
                            <a:pt x="2685549" y="710729"/>
                            <a:pt x="2677738" y="832466"/>
                          </a:cubicBezTo>
                          <a:cubicBezTo>
                            <a:pt x="2688547" y="968175"/>
                            <a:pt x="2553897" y="1098053"/>
                            <a:pt x="2408752" y="1101452"/>
                          </a:cubicBezTo>
                          <a:cubicBezTo>
                            <a:pt x="1478441" y="1041546"/>
                            <a:pt x="605051" y="1183966"/>
                            <a:pt x="268986" y="1101452"/>
                          </a:cubicBezTo>
                          <a:cubicBezTo>
                            <a:pt x="117235" y="1102242"/>
                            <a:pt x="-16739" y="998012"/>
                            <a:pt x="0" y="832466"/>
                          </a:cubicBezTo>
                          <a:cubicBezTo>
                            <a:pt x="-34261" y="690366"/>
                            <a:pt x="-48072" y="350220"/>
                            <a:pt x="0" y="2689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sym typeface="Arial"/>
                </a:rPr>
                <a:t>Mắt</a:t>
              </a:r>
              <a:r>
                <a:rPr lang="en-US" sz="5333" b="1" kern="0" dirty="0">
                  <a:solidFill>
                    <a:srgbClr val="002060"/>
                  </a:solidFill>
                  <a:sym typeface="Arial"/>
                </a:rPr>
                <a:t> </a:t>
              </a:r>
              <a:r>
                <a:rPr lang="en-US" sz="5333" b="1" kern="0" dirty="0" err="1">
                  <a:solidFill>
                    <a:srgbClr val="002060"/>
                  </a:solidFill>
                  <a:sym typeface="Arial"/>
                </a:rPr>
                <a:t>dõi</a:t>
              </a:r>
              <a:endParaRPr lang="en-US" sz="5333" b="1" kern="0" dirty="0">
                <a:solidFill>
                  <a:srgbClr val="002060"/>
                </a:solidFill>
                <a:sym typeface="Arial"/>
              </a:endParaRPr>
            </a:p>
          </p:txBody>
        </p:sp>
        <p:pic>
          <p:nvPicPr>
            <p:cNvPr id="12" name="Picture 11">
              <a:extLst>
                <a:ext uri="{FF2B5EF4-FFF2-40B4-BE49-F238E27FC236}">
                  <a16:creationId xmlns:a16="http://schemas.microsoft.com/office/drawing/2014/main" xmlns="" id="{D11DC2E7-50E3-43D4-A1A2-044AF5DA4249}"/>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FCB9CDC0-D5AD-4343-857F-6E402A06E74E}"/>
              </a:ext>
            </a:extLst>
          </p:cNvPr>
          <p:cNvGrpSpPr/>
          <p:nvPr/>
        </p:nvGrpSpPr>
        <p:grpSpPr>
          <a:xfrm>
            <a:off x="5952037" y="2633805"/>
            <a:ext cx="3651540" cy="1477328"/>
            <a:chOff x="4424729" y="3902060"/>
            <a:chExt cx="3397434" cy="1559458"/>
          </a:xfrm>
        </p:grpSpPr>
        <p:sp>
          <p:nvSpPr>
            <p:cNvPr id="18" name="Rectangle: Rounded Corners 20">
              <a:extLst>
                <a:ext uri="{FF2B5EF4-FFF2-40B4-BE49-F238E27FC236}">
                  <a16:creationId xmlns:a16="http://schemas.microsoft.com/office/drawing/2014/main" xmlns="" id="{2890BFC4-BBD6-4FBA-A26C-5914FD8FE035}"/>
                </a:ext>
              </a:extLst>
            </p:cNvPr>
            <p:cNvSpPr/>
            <p:nvPr/>
          </p:nvSpPr>
          <p:spPr>
            <a:xfrm>
              <a:off x="4966528" y="4298952"/>
              <a:ext cx="2855635" cy="1162566"/>
            </a:xfrm>
            <a:custGeom>
              <a:avLst/>
              <a:gdLst>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 name="connsiteX0" fmla="*/ 0 w 2855635"/>
                <a:gd name="connsiteY0" fmla="*/ 283910 h 1162566"/>
                <a:gd name="connsiteX1" fmla="*/ 250241 w 2855635"/>
                <a:gd name="connsiteY1" fmla="*/ 0 h 1162566"/>
                <a:gd name="connsiteX2" fmla="*/ 2605393 w 2855635"/>
                <a:gd name="connsiteY2" fmla="*/ 0 h 1162566"/>
                <a:gd name="connsiteX3" fmla="*/ 2855635 w 2855635"/>
                <a:gd name="connsiteY3" fmla="*/ 283910 h 1162566"/>
                <a:gd name="connsiteX4" fmla="*/ 2855635 w 2855635"/>
                <a:gd name="connsiteY4" fmla="*/ 878655 h 1162566"/>
                <a:gd name="connsiteX5" fmla="*/ 2605393 w 2855635"/>
                <a:gd name="connsiteY5" fmla="*/ 1162566 h 1162566"/>
                <a:gd name="connsiteX6" fmla="*/ 250241 w 2855635"/>
                <a:gd name="connsiteY6" fmla="*/ 1162566 h 1162566"/>
                <a:gd name="connsiteX7" fmla="*/ 0 w 2855635"/>
                <a:gd name="connsiteY7" fmla="*/ 878655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9561" y="161727"/>
                    <a:pt x="76976" y="-25339"/>
                    <a:pt x="250241" y="0"/>
                  </a:cubicBezTo>
                  <a:cubicBezTo>
                    <a:pt x="1137886" y="-9547"/>
                    <a:pt x="2011177" y="-227085"/>
                    <a:pt x="2605393" y="0"/>
                  </a:cubicBezTo>
                  <a:cubicBezTo>
                    <a:pt x="2764592" y="7157"/>
                    <a:pt x="2849640" y="121771"/>
                    <a:pt x="2855635" y="283910"/>
                  </a:cubicBezTo>
                  <a:cubicBezTo>
                    <a:pt x="2855195" y="348540"/>
                    <a:pt x="2895433" y="781498"/>
                    <a:pt x="2855635" y="878655"/>
                  </a:cubicBezTo>
                  <a:cubicBezTo>
                    <a:pt x="2868537" y="1024847"/>
                    <a:pt x="2763782" y="1138304"/>
                    <a:pt x="2605393" y="1162566"/>
                  </a:cubicBezTo>
                  <a:cubicBezTo>
                    <a:pt x="1509621" y="1240413"/>
                    <a:pt x="748649" y="1110971"/>
                    <a:pt x="250241" y="1162566"/>
                  </a:cubicBezTo>
                  <a:cubicBezTo>
                    <a:pt x="86357" y="1155388"/>
                    <a:pt x="-15669" y="1035228"/>
                    <a:pt x="0" y="878655"/>
                  </a:cubicBezTo>
                  <a:cubicBezTo>
                    <a:pt x="-40439" y="753600"/>
                    <a:pt x="-17911" y="470490"/>
                    <a:pt x="0" y="283910"/>
                  </a:cubicBezTo>
                  <a:close/>
                </a:path>
                <a:path w="2855635" h="1162566" stroke="0" extrusionOk="0">
                  <a:moveTo>
                    <a:pt x="0" y="283910"/>
                  </a:moveTo>
                  <a:cubicBezTo>
                    <a:pt x="-10804" y="120516"/>
                    <a:pt x="93257" y="12808"/>
                    <a:pt x="250241" y="0"/>
                  </a:cubicBezTo>
                  <a:cubicBezTo>
                    <a:pt x="845024" y="-145315"/>
                    <a:pt x="2056607" y="75942"/>
                    <a:pt x="2605393" y="0"/>
                  </a:cubicBezTo>
                  <a:cubicBezTo>
                    <a:pt x="2736881" y="-9924"/>
                    <a:pt x="2828549" y="126365"/>
                    <a:pt x="2855635" y="283910"/>
                  </a:cubicBezTo>
                  <a:cubicBezTo>
                    <a:pt x="2806227" y="432378"/>
                    <a:pt x="2854140" y="598077"/>
                    <a:pt x="2855635" y="878655"/>
                  </a:cubicBezTo>
                  <a:cubicBezTo>
                    <a:pt x="2866370" y="1018370"/>
                    <a:pt x="2733430" y="1147253"/>
                    <a:pt x="2605393" y="1162566"/>
                  </a:cubicBezTo>
                  <a:cubicBezTo>
                    <a:pt x="2264847" y="1100695"/>
                    <a:pt x="644570" y="1230097"/>
                    <a:pt x="250241" y="1162566"/>
                  </a:cubicBezTo>
                  <a:cubicBezTo>
                    <a:pt x="117154" y="1174754"/>
                    <a:pt x="-26245" y="1079193"/>
                    <a:pt x="0" y="878655"/>
                  </a:cubicBezTo>
                  <a:cubicBezTo>
                    <a:pt x="-40662" y="733463"/>
                    <a:pt x="-31768" y="517872"/>
                    <a:pt x="0" y="283910"/>
                  </a:cubicBezTo>
                  <a:close/>
                </a:path>
                <a:path w="2855635" h="1162566" fill="none" stroke="0" extrusionOk="0">
                  <a:moveTo>
                    <a:pt x="0" y="283910"/>
                  </a:moveTo>
                  <a:cubicBezTo>
                    <a:pt x="-10795" y="107342"/>
                    <a:pt x="80209" y="-5122"/>
                    <a:pt x="250241" y="0"/>
                  </a:cubicBezTo>
                  <a:cubicBezTo>
                    <a:pt x="1310767" y="10896"/>
                    <a:pt x="2131828" y="-128228"/>
                    <a:pt x="2605393" y="0"/>
                  </a:cubicBezTo>
                  <a:cubicBezTo>
                    <a:pt x="2750416" y="-1913"/>
                    <a:pt x="2845341" y="119114"/>
                    <a:pt x="2855635" y="283910"/>
                  </a:cubicBezTo>
                  <a:cubicBezTo>
                    <a:pt x="2871824" y="364112"/>
                    <a:pt x="2891132" y="759327"/>
                    <a:pt x="2855635" y="878655"/>
                  </a:cubicBezTo>
                  <a:cubicBezTo>
                    <a:pt x="2872878" y="1017722"/>
                    <a:pt x="2756457" y="1139079"/>
                    <a:pt x="2605393" y="1162566"/>
                  </a:cubicBezTo>
                  <a:cubicBezTo>
                    <a:pt x="1601786" y="1302157"/>
                    <a:pt x="696861" y="1106905"/>
                    <a:pt x="250241" y="1162566"/>
                  </a:cubicBezTo>
                  <a:cubicBezTo>
                    <a:pt x="99483" y="1164730"/>
                    <a:pt x="-8407" y="1037311"/>
                    <a:pt x="0" y="878655"/>
                  </a:cubicBezTo>
                  <a:cubicBezTo>
                    <a:pt x="-49659" y="799125"/>
                    <a:pt x="-39129" y="492553"/>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3069218"/>
                        <a:gd name="connsiteY0" fmla="*/ 268958 h 1101339"/>
                        <a:gd name="connsiteX1" fmla="*/ 268958 w 3069218"/>
                        <a:gd name="connsiteY1" fmla="*/ 0 h 1101339"/>
                        <a:gd name="connsiteX2" fmla="*/ 2800260 w 3069218"/>
                        <a:gd name="connsiteY2" fmla="*/ 0 h 1101339"/>
                        <a:gd name="connsiteX3" fmla="*/ 3069218 w 3069218"/>
                        <a:gd name="connsiteY3" fmla="*/ 268958 h 1101339"/>
                        <a:gd name="connsiteX4" fmla="*/ 3069218 w 3069218"/>
                        <a:gd name="connsiteY4" fmla="*/ 832381 h 1101339"/>
                        <a:gd name="connsiteX5" fmla="*/ 2800260 w 3069218"/>
                        <a:gd name="connsiteY5" fmla="*/ 1101339 h 1101339"/>
                        <a:gd name="connsiteX6" fmla="*/ 268958 w 3069218"/>
                        <a:gd name="connsiteY6" fmla="*/ 1101339 h 1101339"/>
                        <a:gd name="connsiteX7" fmla="*/ 0 w 3069218"/>
                        <a:gd name="connsiteY7" fmla="*/ 832381 h 1101339"/>
                        <a:gd name="connsiteX8" fmla="*/ 0 w 3069218"/>
                        <a:gd name="connsiteY8" fmla="*/ 268958 h 110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9218" h="1101339" fill="none" extrusionOk="0">
                          <a:moveTo>
                            <a:pt x="0" y="268958"/>
                          </a:moveTo>
                          <a:cubicBezTo>
                            <a:pt x="-2535" y="129301"/>
                            <a:pt x="99295" y="-14194"/>
                            <a:pt x="268958" y="0"/>
                          </a:cubicBezTo>
                          <a:cubicBezTo>
                            <a:pt x="1323882" y="-35273"/>
                            <a:pt x="2164133" y="-144294"/>
                            <a:pt x="2800260" y="0"/>
                          </a:cubicBezTo>
                          <a:cubicBezTo>
                            <a:pt x="2968920" y="6124"/>
                            <a:pt x="3066514" y="118137"/>
                            <a:pt x="3069218" y="268958"/>
                          </a:cubicBezTo>
                          <a:cubicBezTo>
                            <a:pt x="3066751" y="330373"/>
                            <a:pt x="3105903" y="720426"/>
                            <a:pt x="3069218" y="832381"/>
                          </a:cubicBezTo>
                          <a:cubicBezTo>
                            <a:pt x="3078203" y="974128"/>
                            <a:pt x="2966325" y="1082341"/>
                            <a:pt x="2800260" y="1101339"/>
                          </a:cubicBezTo>
                          <a:cubicBezTo>
                            <a:pt x="1708251" y="1178864"/>
                            <a:pt x="818159" y="1057636"/>
                            <a:pt x="268958" y="1101339"/>
                          </a:cubicBezTo>
                          <a:cubicBezTo>
                            <a:pt x="118619" y="1100841"/>
                            <a:pt x="-6963" y="980827"/>
                            <a:pt x="0" y="832381"/>
                          </a:cubicBezTo>
                          <a:cubicBezTo>
                            <a:pt x="-44097" y="722457"/>
                            <a:pt x="-22889" y="471401"/>
                            <a:pt x="0" y="268958"/>
                          </a:cubicBezTo>
                          <a:close/>
                        </a:path>
                        <a:path w="3069218" h="1101339" stroke="0" extrusionOk="0">
                          <a:moveTo>
                            <a:pt x="0" y="268958"/>
                          </a:moveTo>
                          <a:cubicBezTo>
                            <a:pt x="-983" y="117021"/>
                            <a:pt x="105107" y="12400"/>
                            <a:pt x="268958" y="0"/>
                          </a:cubicBezTo>
                          <a:cubicBezTo>
                            <a:pt x="853275" y="-95379"/>
                            <a:pt x="2216865" y="58096"/>
                            <a:pt x="2800260" y="0"/>
                          </a:cubicBezTo>
                          <a:cubicBezTo>
                            <a:pt x="2941006" y="-5488"/>
                            <a:pt x="3058943" y="113033"/>
                            <a:pt x="3069218" y="268958"/>
                          </a:cubicBezTo>
                          <a:cubicBezTo>
                            <a:pt x="3039374" y="416579"/>
                            <a:pt x="3064047" y="569229"/>
                            <a:pt x="3069218" y="832381"/>
                          </a:cubicBezTo>
                          <a:cubicBezTo>
                            <a:pt x="3080003" y="968102"/>
                            <a:pt x="2934989" y="1087580"/>
                            <a:pt x="2800260" y="1101339"/>
                          </a:cubicBezTo>
                          <a:cubicBezTo>
                            <a:pt x="2457141" y="1041433"/>
                            <a:pt x="793505" y="1183853"/>
                            <a:pt x="268958" y="1101339"/>
                          </a:cubicBezTo>
                          <a:cubicBezTo>
                            <a:pt x="108962" y="1104171"/>
                            <a:pt x="-14269" y="995404"/>
                            <a:pt x="0" y="832381"/>
                          </a:cubicBezTo>
                          <a:cubicBezTo>
                            <a:pt x="-18157" y="678856"/>
                            <a:pt x="-50124" y="479059"/>
                            <a:pt x="0" y="2689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Tai </a:t>
              </a:r>
              <a:r>
                <a:rPr lang="en-US" sz="5333" b="1" kern="0" dirty="0" err="1">
                  <a:solidFill>
                    <a:srgbClr val="002060"/>
                  </a:solidFill>
                  <a:sym typeface="Arial"/>
                </a:rPr>
                <a:t>nghe</a:t>
              </a:r>
              <a:endParaRPr lang="en-US" sz="5333" b="1" kern="0" dirty="0">
                <a:solidFill>
                  <a:srgbClr val="002060"/>
                </a:solidFill>
                <a:sym typeface="Arial"/>
              </a:endParaRPr>
            </a:p>
          </p:txBody>
        </p:sp>
        <p:pic>
          <p:nvPicPr>
            <p:cNvPr id="19" name="Picture 18">
              <a:extLst>
                <a:ext uri="{FF2B5EF4-FFF2-40B4-BE49-F238E27FC236}">
                  <a16:creationId xmlns:a16="http://schemas.microsoft.com/office/drawing/2014/main" xmlns="" id="{4AA6C160-0DDC-4CFB-A9E6-1DD2E27F086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xmlns="" id="{2D9C5B47-1E42-41AE-AF1C-6CF146061E4D}"/>
              </a:ext>
            </a:extLst>
          </p:cNvPr>
          <p:cNvGrpSpPr/>
          <p:nvPr/>
        </p:nvGrpSpPr>
        <p:grpSpPr>
          <a:xfrm>
            <a:off x="4501615" y="4529388"/>
            <a:ext cx="3294383" cy="1390435"/>
            <a:chOff x="8110962" y="1828720"/>
            <a:chExt cx="3329164" cy="1371679"/>
          </a:xfrm>
        </p:grpSpPr>
        <p:sp>
          <p:nvSpPr>
            <p:cNvPr id="21" name="Rectangle: Rounded Corners 26">
              <a:extLst>
                <a:ext uri="{FF2B5EF4-FFF2-40B4-BE49-F238E27FC236}">
                  <a16:creationId xmlns:a16="http://schemas.microsoft.com/office/drawing/2014/main" xmlns="" id="{421C4723-B451-4CC2-B531-EF9DC2B70AD8}"/>
                </a:ext>
              </a:extLst>
            </p:cNvPr>
            <p:cNvSpPr/>
            <p:nvPr/>
          </p:nvSpPr>
          <p:spPr>
            <a:xfrm>
              <a:off x="8584491" y="2037833"/>
              <a:ext cx="2855635" cy="1162566"/>
            </a:xfrm>
            <a:custGeom>
              <a:avLst/>
              <a:gdLst>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 name="connsiteX0" fmla="*/ 0 w 2855635"/>
                <a:gd name="connsiteY0" fmla="*/ 283909 h 1162566"/>
                <a:gd name="connsiteX1" fmla="*/ 290830 w 2855635"/>
                <a:gd name="connsiteY1" fmla="*/ 0 h 1162566"/>
                <a:gd name="connsiteX2" fmla="*/ 2564804 w 2855635"/>
                <a:gd name="connsiteY2" fmla="*/ 0 h 1162566"/>
                <a:gd name="connsiteX3" fmla="*/ 2855635 w 2855635"/>
                <a:gd name="connsiteY3" fmla="*/ 283909 h 1162566"/>
                <a:gd name="connsiteX4" fmla="*/ 2855635 w 2855635"/>
                <a:gd name="connsiteY4" fmla="*/ 878656 h 1162566"/>
                <a:gd name="connsiteX5" fmla="*/ 2564804 w 2855635"/>
                <a:gd name="connsiteY5" fmla="*/ 1162566 h 1162566"/>
                <a:gd name="connsiteX6" fmla="*/ 290830 w 2855635"/>
                <a:gd name="connsiteY6" fmla="*/ 1162566 h 1162566"/>
                <a:gd name="connsiteX7" fmla="*/ 0 w 2855635"/>
                <a:gd name="connsiteY7" fmla="*/ 878656 h 1162566"/>
                <a:gd name="connsiteX8" fmla="*/ 0 w 2855635"/>
                <a:gd name="connsiteY8" fmla="*/ 283909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09"/>
                  </a:moveTo>
                  <a:cubicBezTo>
                    <a:pt x="-10149" y="162527"/>
                    <a:pt x="121235" y="-5998"/>
                    <a:pt x="290830" y="0"/>
                  </a:cubicBezTo>
                  <a:cubicBezTo>
                    <a:pt x="1386522" y="-24643"/>
                    <a:pt x="2169415" y="-196619"/>
                    <a:pt x="2564804" y="0"/>
                  </a:cubicBezTo>
                  <a:cubicBezTo>
                    <a:pt x="2754763" y="8841"/>
                    <a:pt x="2823642" y="100464"/>
                    <a:pt x="2855635" y="283909"/>
                  </a:cubicBezTo>
                  <a:cubicBezTo>
                    <a:pt x="2889031" y="354917"/>
                    <a:pt x="2838287" y="685080"/>
                    <a:pt x="2855635" y="878656"/>
                  </a:cubicBezTo>
                  <a:cubicBezTo>
                    <a:pt x="2902487" y="1000451"/>
                    <a:pt x="2748992" y="1137144"/>
                    <a:pt x="2564804" y="1162566"/>
                  </a:cubicBezTo>
                  <a:cubicBezTo>
                    <a:pt x="1880922" y="1234578"/>
                    <a:pt x="1324402" y="1110402"/>
                    <a:pt x="290830" y="1162566"/>
                  </a:cubicBezTo>
                  <a:cubicBezTo>
                    <a:pt x="88270" y="1151021"/>
                    <a:pt x="-55263" y="1034708"/>
                    <a:pt x="0" y="878656"/>
                  </a:cubicBezTo>
                  <a:cubicBezTo>
                    <a:pt x="-47228" y="729546"/>
                    <a:pt x="36109" y="523609"/>
                    <a:pt x="0" y="283909"/>
                  </a:cubicBezTo>
                  <a:close/>
                </a:path>
                <a:path w="2855635" h="1162566" stroke="0" extrusionOk="0">
                  <a:moveTo>
                    <a:pt x="0" y="283909"/>
                  </a:moveTo>
                  <a:cubicBezTo>
                    <a:pt x="-27165" y="114532"/>
                    <a:pt x="80027" y="15980"/>
                    <a:pt x="290830" y="0"/>
                  </a:cubicBezTo>
                  <a:cubicBezTo>
                    <a:pt x="1463088" y="-131591"/>
                    <a:pt x="1666034" y="88250"/>
                    <a:pt x="2564804" y="0"/>
                  </a:cubicBezTo>
                  <a:cubicBezTo>
                    <a:pt x="2719627" y="-26500"/>
                    <a:pt x="2845284" y="125471"/>
                    <a:pt x="2855635" y="283909"/>
                  </a:cubicBezTo>
                  <a:cubicBezTo>
                    <a:pt x="2790994" y="394643"/>
                    <a:pt x="2839755" y="592727"/>
                    <a:pt x="2855635" y="878656"/>
                  </a:cubicBezTo>
                  <a:cubicBezTo>
                    <a:pt x="2860451" y="1025828"/>
                    <a:pt x="2729605" y="1153321"/>
                    <a:pt x="2564804" y="1162566"/>
                  </a:cubicBezTo>
                  <a:cubicBezTo>
                    <a:pt x="1468085" y="1106387"/>
                    <a:pt x="497080" y="1239235"/>
                    <a:pt x="290830" y="1162566"/>
                  </a:cubicBezTo>
                  <a:cubicBezTo>
                    <a:pt x="130317" y="1176804"/>
                    <a:pt x="-22517" y="1070124"/>
                    <a:pt x="0" y="878656"/>
                  </a:cubicBezTo>
                  <a:cubicBezTo>
                    <a:pt x="13727" y="676621"/>
                    <a:pt x="-2263" y="524078"/>
                    <a:pt x="0" y="283909"/>
                  </a:cubicBezTo>
                  <a:close/>
                </a:path>
                <a:path w="2855635" h="1162566" fill="none" stroke="0" extrusionOk="0">
                  <a:moveTo>
                    <a:pt x="0" y="283909"/>
                  </a:moveTo>
                  <a:cubicBezTo>
                    <a:pt x="-4473" y="123708"/>
                    <a:pt x="109725" y="13627"/>
                    <a:pt x="290830" y="0"/>
                  </a:cubicBezTo>
                  <a:cubicBezTo>
                    <a:pt x="1425275" y="-32163"/>
                    <a:pt x="2236754" y="-128984"/>
                    <a:pt x="2564804" y="0"/>
                  </a:cubicBezTo>
                  <a:cubicBezTo>
                    <a:pt x="2721686" y="-7575"/>
                    <a:pt x="2832498" y="108775"/>
                    <a:pt x="2855635" y="283909"/>
                  </a:cubicBezTo>
                  <a:cubicBezTo>
                    <a:pt x="2905119" y="381012"/>
                    <a:pt x="2855135" y="624606"/>
                    <a:pt x="2855635" y="878656"/>
                  </a:cubicBezTo>
                  <a:cubicBezTo>
                    <a:pt x="2884814" y="1011424"/>
                    <a:pt x="2710124" y="1137108"/>
                    <a:pt x="2564804" y="1162566"/>
                  </a:cubicBezTo>
                  <a:cubicBezTo>
                    <a:pt x="1981722" y="1292231"/>
                    <a:pt x="1237645" y="1103525"/>
                    <a:pt x="290830" y="1162566"/>
                  </a:cubicBezTo>
                  <a:cubicBezTo>
                    <a:pt x="110188" y="1161535"/>
                    <a:pt x="-32454" y="1039159"/>
                    <a:pt x="0" y="878656"/>
                  </a:cubicBezTo>
                  <a:cubicBezTo>
                    <a:pt x="-59577" y="801660"/>
                    <a:pt x="23381" y="526891"/>
                    <a:pt x="0" y="2839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2825801"/>
                        <a:gd name="connsiteY0" fmla="*/ 287792 h 1178463"/>
                        <a:gd name="connsiteX1" fmla="*/ 287792 w 2825801"/>
                        <a:gd name="connsiteY1" fmla="*/ 0 h 1178463"/>
                        <a:gd name="connsiteX2" fmla="*/ 2538009 w 2825801"/>
                        <a:gd name="connsiteY2" fmla="*/ 0 h 1178463"/>
                        <a:gd name="connsiteX3" fmla="*/ 2825801 w 2825801"/>
                        <a:gd name="connsiteY3" fmla="*/ 287792 h 1178463"/>
                        <a:gd name="connsiteX4" fmla="*/ 2825801 w 2825801"/>
                        <a:gd name="connsiteY4" fmla="*/ 890671 h 1178463"/>
                        <a:gd name="connsiteX5" fmla="*/ 2538009 w 2825801"/>
                        <a:gd name="connsiteY5" fmla="*/ 1178463 h 1178463"/>
                        <a:gd name="connsiteX6" fmla="*/ 287792 w 2825801"/>
                        <a:gd name="connsiteY6" fmla="*/ 1178463 h 1178463"/>
                        <a:gd name="connsiteX7" fmla="*/ 0 w 2825801"/>
                        <a:gd name="connsiteY7" fmla="*/ 890671 h 1178463"/>
                        <a:gd name="connsiteX8" fmla="*/ 0 w 2825801"/>
                        <a:gd name="connsiteY8" fmla="*/ 287792 h 11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5801" h="1178463" fill="none" extrusionOk="0">
                          <a:moveTo>
                            <a:pt x="0" y="287792"/>
                          </a:moveTo>
                          <a:cubicBezTo>
                            <a:pt x="-1734" y="134927"/>
                            <a:pt x="126848" y="-1344"/>
                            <a:pt x="287792" y="0"/>
                          </a:cubicBezTo>
                          <a:cubicBezTo>
                            <a:pt x="1406104" y="-35273"/>
                            <a:pt x="2148443" y="-144294"/>
                            <a:pt x="2538009" y="0"/>
                          </a:cubicBezTo>
                          <a:cubicBezTo>
                            <a:pt x="2708974" y="3659"/>
                            <a:pt x="2809616" y="115203"/>
                            <a:pt x="2825801" y="287792"/>
                          </a:cubicBezTo>
                          <a:cubicBezTo>
                            <a:pt x="2845446" y="361243"/>
                            <a:pt x="2798571" y="656200"/>
                            <a:pt x="2825801" y="890671"/>
                          </a:cubicBezTo>
                          <a:cubicBezTo>
                            <a:pt x="2849203" y="1031918"/>
                            <a:pt x="2701872" y="1173129"/>
                            <a:pt x="2538009" y="1178463"/>
                          </a:cubicBezTo>
                          <a:cubicBezTo>
                            <a:pt x="1949709" y="1255988"/>
                            <a:pt x="1331184" y="1134760"/>
                            <a:pt x="287792" y="1178463"/>
                          </a:cubicBezTo>
                          <a:cubicBezTo>
                            <a:pt x="117419" y="1175296"/>
                            <a:pt x="-28132" y="1049229"/>
                            <a:pt x="0" y="890671"/>
                          </a:cubicBezTo>
                          <a:cubicBezTo>
                            <a:pt x="-48513" y="767383"/>
                            <a:pt x="34910" y="537514"/>
                            <a:pt x="0" y="287792"/>
                          </a:cubicBezTo>
                          <a:close/>
                        </a:path>
                        <a:path w="2825801" h="1178463" stroke="0" extrusionOk="0">
                          <a:moveTo>
                            <a:pt x="0" y="287792"/>
                          </a:moveTo>
                          <a:cubicBezTo>
                            <a:pt x="-1389" y="124048"/>
                            <a:pt x="106695" y="17943"/>
                            <a:pt x="287792" y="0"/>
                          </a:cubicBezTo>
                          <a:cubicBezTo>
                            <a:pt x="1405297" y="-95379"/>
                            <a:pt x="1661173" y="58096"/>
                            <a:pt x="2538009" y="0"/>
                          </a:cubicBezTo>
                          <a:cubicBezTo>
                            <a:pt x="2688560" y="-5908"/>
                            <a:pt x="2820599" y="125110"/>
                            <a:pt x="2825801" y="287792"/>
                          </a:cubicBezTo>
                          <a:cubicBezTo>
                            <a:pt x="2780815" y="406651"/>
                            <a:pt x="2793947" y="614771"/>
                            <a:pt x="2825801" y="890671"/>
                          </a:cubicBezTo>
                          <a:cubicBezTo>
                            <a:pt x="2829543" y="1045166"/>
                            <a:pt x="2690690" y="1172225"/>
                            <a:pt x="2538009" y="1178463"/>
                          </a:cubicBezTo>
                          <a:cubicBezTo>
                            <a:pt x="1497798" y="1118557"/>
                            <a:pt x="514308" y="1260977"/>
                            <a:pt x="287792" y="1178463"/>
                          </a:cubicBezTo>
                          <a:cubicBezTo>
                            <a:pt x="111836" y="1182669"/>
                            <a:pt x="-12115" y="1061909"/>
                            <a:pt x="0" y="890671"/>
                          </a:cubicBezTo>
                          <a:cubicBezTo>
                            <a:pt x="19984" y="681221"/>
                            <a:pt x="-29290" y="508542"/>
                            <a:pt x="0" y="2877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sym typeface="Arial"/>
                </a:rPr>
                <a:t>Tay </a:t>
              </a:r>
              <a:r>
                <a:rPr lang="en-US" sz="5333" b="1" kern="0" dirty="0" err="1">
                  <a:solidFill>
                    <a:srgbClr val="002060"/>
                  </a:solidFill>
                  <a:sym typeface="Arial"/>
                </a:rPr>
                <a:t>dò</a:t>
              </a:r>
              <a:endParaRPr lang="en-US" sz="5333" b="1" kern="0" dirty="0">
                <a:solidFill>
                  <a:srgbClr val="002060"/>
                </a:solidFill>
                <a:sym typeface="Arial"/>
              </a:endParaRPr>
            </a:p>
          </p:txBody>
        </p:sp>
        <p:pic>
          <p:nvPicPr>
            <p:cNvPr id="22" name="Picture 21">
              <a:extLst>
                <a:ext uri="{FF2B5EF4-FFF2-40B4-BE49-F238E27FC236}">
                  <a16:creationId xmlns:a16="http://schemas.microsoft.com/office/drawing/2014/main" xmlns="" id="{55EFC3D1-4107-4160-9354-68E65B63E480}"/>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xmlns="" id="{D1A487D1-A729-41C9-B4E9-EE1553EA5E5E}"/>
              </a:ext>
            </a:extLst>
          </p:cNvPr>
          <p:cNvPicPr>
            <a:picLocks noChangeAspect="1"/>
          </p:cNvPicPr>
          <p:nvPr/>
        </p:nvPicPr>
        <p:blipFill>
          <a:blip r:embed="rId6"/>
          <a:stretch>
            <a:fillRect/>
          </a:stretch>
        </p:blipFill>
        <p:spPr>
          <a:xfrm>
            <a:off x="3746599" y="680860"/>
            <a:ext cx="5272995" cy="1576729"/>
          </a:xfrm>
          <a:prstGeom prst="rect">
            <a:avLst/>
          </a:prstGeom>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9BF46208-ED8E-4849-AEBD-3576A8D207F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6" name="Rectangle: Rounded Corners 25">
            <a:extLst>
              <a:ext uri="{FF2B5EF4-FFF2-40B4-BE49-F238E27FC236}">
                <a16:creationId xmlns:a16="http://schemas.microsoft.com/office/drawing/2014/main" xmlns="" id="{4E0499C8-7EE8-4736-B1DD-0DA8FF9D134D}"/>
              </a:ext>
            </a:extLst>
          </p:cNvPr>
          <p:cNvSpPr/>
          <p:nvPr/>
        </p:nvSpPr>
        <p:spPr>
          <a:xfrm>
            <a:off x="1266825" y="2874621"/>
            <a:ext cx="10039350" cy="2638755"/>
          </a:xfrm>
          <a:prstGeom prst="roundRect">
            <a:avLst/>
          </a:prstGeom>
          <a:solidFill>
            <a:srgbClr val="FFFFCC"/>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defTabSz="1219170">
              <a:buClr>
                <a:srgbClr val="000000"/>
              </a:buClr>
              <a:buFont typeface="Wingdings" panose="05000000000000000000" pitchFamily="2" charset="2"/>
              <a:buChar char="q"/>
            </a:pPr>
            <a:r>
              <a:rPr lang="en-US" sz="4267" i="1" kern="0" dirty="0">
                <a:solidFill>
                  <a:sysClr val="windowText" lastClr="000000"/>
                </a:solidFill>
                <a:latin typeface="Calibri" panose="020F0502020204030204" pitchFamily="34" charset="0"/>
                <a:cs typeface="Calibri" panose="020F0502020204030204" pitchFamily="34" charset="0"/>
                <a:sym typeface="Arial"/>
              </a:rPr>
              <a:t>G</a:t>
            </a:r>
            <a:r>
              <a:rPr lang="vi-VN" sz="4267" i="1" kern="0" dirty="0">
                <a:solidFill>
                  <a:sysClr val="windowText" lastClr="000000"/>
                </a:solidFill>
                <a:latin typeface="Calibri" panose="020F0502020204030204" pitchFamily="34" charset="0"/>
                <a:cs typeface="Calibri" panose="020F0502020204030204" pitchFamily="34" charset="0"/>
                <a:sym typeface="Arial"/>
              </a:rPr>
              <a:t>iọng đọc diễn cảm, thể hiện cảm xúc hồn nhiên, thích thú của các bạn nhỏ khi phát hiện ra tiếng gió có điều khác lạ.</a:t>
            </a:r>
            <a:endParaRPr lang="en-US" sz="4267" kern="0" dirty="0">
              <a:solidFill>
                <a:sysClr val="windowText" lastClr="00000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1539C300-9DA2-4CB1-93B2-B5CE513112A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a:off x="0" y="4141776"/>
            <a:ext cx="6111240" cy="2743200"/>
          </a:xfrm>
          <a:prstGeom prst="rect">
            <a:avLst/>
          </a:prstGeom>
        </p:spPr>
      </p:pic>
      <p:pic>
        <p:nvPicPr>
          <p:cNvPr id="15" name="Picture 14">
            <a:extLst>
              <a:ext uri="{FF2B5EF4-FFF2-40B4-BE49-F238E27FC236}">
                <a16:creationId xmlns:a16="http://schemas.microsoft.com/office/drawing/2014/main" xmlns="" id="{D398850C-3DAE-42F1-BC91-4BAE233145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8151" b="89193" l="10981" r="89971">
                        <a14:foregroundMark x1="11127" y1="66406" x2="31406" y2="84245"/>
                        <a14:foregroundMark x1="12225" y1="86849" x2="21889" y2="87630"/>
                        <a14:foregroundMark x1="21889" y1="87630" x2="37775" y2="87240"/>
                        <a14:foregroundMark x1="37775" y1="87240" x2="65007" y2="89193"/>
                        <a14:foregroundMark x1="65007" y1="89193" x2="83382" y2="85286"/>
                        <a14:foregroundMark x1="89751" y1="67318" x2="89971" y2="86719"/>
                        <a14:backgroundMark x1="63616" y1="54036" x2="77452" y2="54427"/>
                        <a14:backgroundMark x1="77452" y1="54427" x2="80893" y2="54036"/>
                      </a14:backgroundRemoval>
                    </a14:imgEffect>
                  </a14:imgLayer>
                </a14:imgProps>
              </a:ext>
            </a:extLst>
          </a:blip>
          <a:srcRect l="10110" t="32932" r="9125" b="11315"/>
          <a:stretch/>
        </p:blipFill>
        <p:spPr>
          <a:xfrm flipH="1">
            <a:off x="6111240" y="4114800"/>
            <a:ext cx="6079387" cy="2743200"/>
          </a:xfrm>
          <a:prstGeom prst="rect">
            <a:avLst/>
          </a:prstGeom>
        </p:spPr>
      </p:pic>
      <p:pic>
        <p:nvPicPr>
          <p:cNvPr id="2" name="Picture 1">
            <a:extLst>
              <a:ext uri="{FF2B5EF4-FFF2-40B4-BE49-F238E27FC236}">
                <a16:creationId xmlns:a16="http://schemas.microsoft.com/office/drawing/2014/main" xmlns="" id="{AB9C2352-59F4-F486-F6B5-C7167E18EF2E}"/>
              </a:ext>
            </a:extLst>
          </p:cNvPr>
          <p:cNvPicPr>
            <a:picLocks noChangeAspect="1"/>
          </p:cNvPicPr>
          <p:nvPr/>
        </p:nvPicPr>
        <p:blipFill>
          <a:blip r:embed="rId6"/>
          <a:stretch>
            <a:fillRect/>
          </a:stretch>
        </p:blipFill>
        <p:spPr>
          <a:xfrm>
            <a:off x="2181156" y="408658"/>
            <a:ext cx="7567824" cy="2365453"/>
          </a:xfrm>
          <a:prstGeom prst="rect">
            <a:avLst/>
          </a:prstGeom>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0"/>
                                  </p:stCondLst>
                                  <p:childTnLst>
                                    <p:set>
                                      <p:cBhvr>
                                        <p:cTn id="6" dur="1" fill="hold">
                                          <p:stCondLst>
                                            <p:cond delay="0"/>
                                          </p:stCondLst>
                                        </p:cTn>
                                        <p:tgtEl>
                                          <p:spTgt spid="26"/>
                                        </p:tgtEl>
                                        <p:attrNameLst>
                                          <p:attrName>style.visibility</p:attrName>
                                        </p:attrNameLst>
                                      </p:cBhvr>
                                      <p:to>
                                        <p:strVal val="visible"/>
                                      </p:to>
                                    </p:set>
                                    <p:animEffect transition="in" filter="strips(downRight)">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0F88E1AC-FC41-4C76-2901-7356554D5336}"/>
              </a:ext>
            </a:extLst>
          </p:cNvPr>
          <p:cNvPicPr>
            <a:picLocks noChangeAspect="1"/>
          </p:cNvPicPr>
          <p:nvPr/>
        </p:nvPicPr>
        <p:blipFill>
          <a:blip r:embed="rId4"/>
          <a:stretch>
            <a:fillRect/>
          </a:stretch>
        </p:blipFill>
        <p:spPr>
          <a:xfrm>
            <a:off x="4710481" y="361143"/>
            <a:ext cx="4676037" cy="1030313"/>
          </a:xfrm>
          <a:prstGeom prst="rect">
            <a:avLst/>
          </a:prstGeom>
        </p:spPr>
      </p:pic>
      <p:sp>
        <p:nvSpPr>
          <p:cNvPr id="9" name="TextBox 8">
            <a:extLst>
              <a:ext uri="{FF2B5EF4-FFF2-40B4-BE49-F238E27FC236}">
                <a16:creationId xmlns:a16="http://schemas.microsoft.com/office/drawing/2014/main" xmlns="" id="{F729E816-8A48-32AD-6F52-B3065312E046}"/>
              </a:ext>
            </a:extLst>
          </p:cNvPr>
          <p:cNvSpPr txBox="1"/>
          <p:nvPr/>
        </p:nvSpPr>
        <p:spPr>
          <a:xfrm>
            <a:off x="609599" y="1266825"/>
            <a:ext cx="11077575" cy="230832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p>
        </p:txBody>
      </p:sp>
      <p:pic>
        <p:nvPicPr>
          <p:cNvPr id="1026" name="Picture 2" descr=" | Kết nối tri thức Giải Tiếng Việt lớp 5">
            <a:extLst>
              <a:ext uri="{FF2B5EF4-FFF2-40B4-BE49-F238E27FC236}">
                <a16:creationId xmlns:a16="http://schemas.microsoft.com/office/drawing/2014/main" xmlns="" id="{40D39CF4-A54A-8484-615B-29BDE7849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471362"/>
            <a:ext cx="6672263" cy="277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06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228600" y="238125"/>
            <a:ext cx="11734799" cy="641984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xmlns="" id="{F729E816-8A48-32AD-6F52-B3065312E046}"/>
              </a:ext>
            </a:extLst>
          </p:cNvPr>
          <p:cNvSpPr txBox="1"/>
          <p:nvPr/>
        </p:nvSpPr>
        <p:spPr>
          <a:xfrm>
            <a:off x="476250" y="409575"/>
            <a:ext cx="11220449" cy="5940088"/>
          </a:xfrm>
          <a:prstGeom prst="rect">
            <a:avLst/>
          </a:prstGeom>
          <a:noFill/>
        </p:spPr>
        <p:txBody>
          <a:bodyPr wrap="square" rtlCol="0">
            <a:spAutoFit/>
          </a:bodyPr>
          <a:lstStyle/>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Bỗng em Bống nói: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Ơ, em bịt tai lại nghe tiếng gió lạ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thì nghe được gì? – Tôi hỏi Bống.</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Bịt tai lại rồi mở ra và cứ lặp lại như thế. Anh thử xem,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cũng nghe thấy tiếng gió thổi hay lắm. – Điệp reo lên. Vừa nói, nó vừa lấy tay bịt hai tai rồi mở ra như Bống chỉ. Cả hội tụ lại, lần lượt đưa hai bàn tay lên bịt tai.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Nghe “u... u... u...” – Văn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Không, phải thật im lặng, đầu mình nghĩ gì sẽ nghe tiếng gió nói ra như thế. – Thành nhíu mày như đang tập trung lắm.</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Đúng rồi, tớ nghe thấy “vui, vui, vui, vui...”.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Còn tớ nghe thấy “cười, cười, cười, cười...”.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Mỗi đứa nghe thấy một thanh âm. Cứ thể, gió chiều thổi từ thung lũng dọc theo suối mang theo tiếng nói trong đầu mỗi đứa bay xa. Đứa nào cũng mê mải theo tiếng gió cho đến khi Văn la lên:</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Gió nói “đói, đói, đói... rồi”.</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Cả hội giật mình. Chiều đã muộn, mặt trời xuống thật thấp. Chúng tôi lùa trâu về, không quên đưa hai tay lên giữ tại để vẫn nghe tiếng gió.</a:t>
            </a: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Tối đó, tôi và Bống kể cho bố mẹ nghe về trò chơi bịt tai nghe tiếng gió. Bố bảo mới nghe chúng tôi kể thôi mà bố đã thích trò chơi ấy rồi. Bố còn nói nhất định sáng mai bố sẽ thử ngay xem gió nói điều gì.</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Văn Thành Lê)</a:t>
            </a:r>
          </a:p>
        </p:txBody>
      </p:sp>
    </p:spTree>
    <p:extLst>
      <p:ext uri="{BB962C8B-B14F-4D97-AF65-F5344CB8AC3E}">
        <p14:creationId xmlns:p14="http://schemas.microsoft.com/office/powerpoint/2010/main" val="32030082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xmlns="" id="{1893AEA3-645A-4D92-A9E0-17E792B45ED8}"/>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xmlns="" id="{F6560D31-3E44-43D0-A138-AEDC74D7B2A1}"/>
              </a:ext>
            </a:extLst>
          </p:cNvPr>
          <p:cNvSpPr txBox="1"/>
          <p:nvPr/>
        </p:nvSpPr>
        <p:spPr>
          <a:xfrm>
            <a:off x="757106" y="1373611"/>
            <a:ext cx="6953479" cy="155517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những</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viên</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đẹp</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cho</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mình</a:t>
            </a:r>
            <a:r>
              <a:rPr lang="en-US"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20" name="TextBox 19">
            <a:extLst>
              <a:ext uri="{FF2B5EF4-FFF2-40B4-BE49-F238E27FC236}">
                <a16:creationId xmlns:a16="http://schemas.microsoft.com/office/drawing/2014/main" xmlns="" id="{7CFC9F57-6FA1-4520-839B-247D0530F47E}"/>
              </a:ext>
            </a:extLst>
          </p:cNvPr>
          <p:cNvSpPr txBox="1"/>
          <p:nvPr/>
        </p:nvSpPr>
        <p:spPr>
          <a:xfrm>
            <a:off x="2464398" y="3429729"/>
            <a:ext cx="8136927" cy="1600438"/>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4400" i="1" dirty="0">
                <a:latin typeface="Calibri" panose="020F0502020204030204" pitchFamily="34" charset="0"/>
                <a:ea typeface="Cambria" panose="02040503050406030204" pitchFamily="18" charset="0"/>
                <a:cs typeface="Calibri" panose="020F0502020204030204" pitchFamily="34" charset="0"/>
              </a:rPr>
              <a:t>cười, cười, cười, cười...</a:t>
            </a:r>
            <a:r>
              <a:rPr lang="vi-VN" sz="4267"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15" name="Group 14">
            <a:extLst>
              <a:ext uri="{FF2B5EF4-FFF2-40B4-BE49-F238E27FC236}">
                <a16:creationId xmlns:a16="http://schemas.microsoft.com/office/drawing/2014/main" xmlns="" id="{6BD8B70B-4CBA-457F-9713-A39BA96C70EE}"/>
              </a:ext>
            </a:extLst>
          </p:cNvPr>
          <p:cNvGrpSpPr/>
          <p:nvPr/>
        </p:nvGrpSpPr>
        <p:grpSpPr>
          <a:xfrm>
            <a:off x="1971231" y="199655"/>
            <a:ext cx="8467211" cy="1070187"/>
            <a:chOff x="-622961" y="871744"/>
            <a:chExt cx="6350408" cy="802640"/>
          </a:xfrm>
        </p:grpSpPr>
        <p:sp>
          <p:nvSpPr>
            <p:cNvPr id="17" name="TextBox 16">
              <a:extLst>
                <a:ext uri="{FF2B5EF4-FFF2-40B4-BE49-F238E27FC236}">
                  <a16:creationId xmlns:a16="http://schemas.microsoft.com/office/drawing/2014/main" xmlns="" id="{B6DC8F14-A20F-4D60-A8C5-C73B08212001}"/>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xmlns="" id="{80A0E3AD-8F49-478B-B65B-CD2DF8E488FD}"/>
                </a:ext>
              </a:extLst>
            </p:cNvPr>
            <p:cNvPicPr>
              <a:picLocks noChangeAspect="1"/>
            </p:cNvPicPr>
            <p:nvPr/>
          </p:nvPicPr>
          <p:blipFill>
            <a:blip r:embed="rId4"/>
            <a:stretch>
              <a:fillRect/>
            </a:stretch>
          </p:blipFill>
          <p:spPr>
            <a:xfrm>
              <a:off x="-622961" y="871744"/>
              <a:ext cx="887562" cy="802640"/>
            </a:xfrm>
            <a:prstGeom prst="rect">
              <a:avLst/>
            </a:prstGeom>
          </p:spPr>
        </p:pic>
      </p:grpSp>
      <p:sp>
        <p:nvSpPr>
          <p:cNvPr id="19" name="TextBox 18">
            <a:extLst>
              <a:ext uri="{FF2B5EF4-FFF2-40B4-BE49-F238E27FC236}">
                <a16:creationId xmlns:a16="http://schemas.microsoft.com/office/drawing/2014/main" xmlns="" id="{2A32E038-77C5-4709-AC55-0EC94E361AAA}"/>
              </a:ext>
            </a:extLst>
          </p:cNvPr>
          <p:cNvSpPr txBox="1"/>
          <p:nvPr/>
        </p:nvSpPr>
        <p:spPr>
          <a:xfrm>
            <a:off x="4380524" y="5484390"/>
            <a:ext cx="6950544" cy="828667"/>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2" name="Rectangle: Rounded Corners 1">
            <a:extLst>
              <a:ext uri="{FF2B5EF4-FFF2-40B4-BE49-F238E27FC236}">
                <a16:creationId xmlns:a16="http://schemas.microsoft.com/office/drawing/2014/main" xmlns="" id="{7BD46F09-08AF-42A8-9195-8AB6CA548576}"/>
              </a:ext>
            </a:extLst>
          </p:cNvPr>
          <p:cNvSpPr/>
          <p:nvPr/>
        </p:nvSpPr>
        <p:spPr>
          <a:xfrm>
            <a:off x="314325" y="361950"/>
            <a:ext cx="11572875" cy="6134099"/>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xmlns="" id="{2A005D24-1B32-A419-2389-A6122E81B106}"/>
              </a:ext>
            </a:extLst>
          </p:cNvPr>
          <p:cNvGrpSpPr/>
          <p:nvPr/>
        </p:nvGrpSpPr>
        <p:grpSpPr>
          <a:xfrm>
            <a:off x="5936460" y="341112"/>
            <a:ext cx="3759990" cy="1678441"/>
            <a:chOff x="869770" y="2086606"/>
            <a:chExt cx="3759990" cy="1678441"/>
          </a:xfrm>
        </p:grpSpPr>
        <p:sp>
          <p:nvSpPr>
            <p:cNvPr id="5" name="Rectangle: Rounded Corners 7">
              <a:extLst>
                <a:ext uri="{FF2B5EF4-FFF2-40B4-BE49-F238E27FC236}">
                  <a16:creationId xmlns:a16="http://schemas.microsoft.com/office/drawing/2014/main" xmlns="" id="{2FAE17EA-FDFA-891C-EB5A-E8FA147944E6}"/>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7EB4411D-00BB-654E-D172-FBF257485E08}"/>
                </a:ext>
              </a:extLst>
            </p:cNvPr>
            <p:cNvSpPr txBox="1"/>
            <p:nvPr/>
          </p:nvSpPr>
          <p:spPr>
            <a:xfrm>
              <a:off x="1811082" y="2901145"/>
              <a:ext cx="27234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lên</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núi</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xmlns="" id="{49448D03-1372-34FB-5CAE-0C1E7E02EC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xmlns="" id="{351A1B51-2CAB-59A4-475D-A0FD8B1EC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319" y="2371725"/>
            <a:ext cx="4918913" cy="4486275"/>
          </a:xfrm>
          <a:prstGeom prst="rect">
            <a:avLst/>
          </a:prstGeom>
        </p:spPr>
      </p:pic>
      <p:pic>
        <p:nvPicPr>
          <p:cNvPr id="23" name="Picture 22">
            <a:extLst>
              <a:ext uri="{FF2B5EF4-FFF2-40B4-BE49-F238E27FC236}">
                <a16:creationId xmlns:a16="http://schemas.microsoft.com/office/drawing/2014/main" xmlns="" id="{AD8E1EC0-663E-C812-7DCB-0228F08B6661}"/>
              </a:ext>
            </a:extLst>
          </p:cNvPr>
          <p:cNvPicPr>
            <a:picLocks noChangeAspect="1"/>
          </p:cNvPicPr>
          <p:nvPr/>
        </p:nvPicPr>
        <p:blipFill>
          <a:blip r:embed="rId7"/>
          <a:stretch>
            <a:fillRect/>
          </a:stretch>
        </p:blipFill>
        <p:spPr>
          <a:xfrm>
            <a:off x="789957" y="1041220"/>
            <a:ext cx="5468586" cy="1213209"/>
          </a:xfrm>
          <a:prstGeom prst="rect">
            <a:avLst/>
          </a:prstGeom>
        </p:spPr>
      </p:pic>
      <p:grpSp>
        <p:nvGrpSpPr>
          <p:cNvPr id="24" name="Group 23">
            <a:extLst>
              <a:ext uri="{FF2B5EF4-FFF2-40B4-BE49-F238E27FC236}">
                <a16:creationId xmlns:a16="http://schemas.microsoft.com/office/drawing/2014/main" xmlns="" id="{C26D3C88-1866-917D-3001-3DFE510E7F7F}"/>
              </a:ext>
            </a:extLst>
          </p:cNvPr>
          <p:cNvGrpSpPr/>
          <p:nvPr/>
        </p:nvGrpSpPr>
        <p:grpSpPr>
          <a:xfrm>
            <a:off x="4631535" y="1998462"/>
            <a:ext cx="3921915" cy="1678441"/>
            <a:chOff x="869770" y="2086606"/>
            <a:chExt cx="3921915" cy="1678441"/>
          </a:xfrm>
        </p:grpSpPr>
        <p:sp>
          <p:nvSpPr>
            <p:cNvPr id="25" name="Rectangle: Rounded Corners 7">
              <a:extLst>
                <a:ext uri="{FF2B5EF4-FFF2-40B4-BE49-F238E27FC236}">
                  <a16:creationId xmlns:a16="http://schemas.microsoft.com/office/drawing/2014/main" xmlns="" id="{47EB7C6C-EF37-7121-6830-865EB14207E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TextBox 25">
              <a:extLst>
                <a:ext uri="{FF2B5EF4-FFF2-40B4-BE49-F238E27FC236}">
                  <a16:creationId xmlns:a16="http://schemas.microsoft.com/office/drawing/2014/main" xmlns="" id="{01A40D2B-275A-2472-8F32-5965A5DE715F}"/>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lạ</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lắm</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27" name="Picture 26">
              <a:extLst>
                <a:ext uri="{FF2B5EF4-FFF2-40B4-BE49-F238E27FC236}">
                  <a16:creationId xmlns:a16="http://schemas.microsoft.com/office/drawing/2014/main" xmlns="" id="{1C46BE1D-44C9-C852-C6EF-37A95615471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8" name="Group 27">
            <a:extLst>
              <a:ext uri="{FF2B5EF4-FFF2-40B4-BE49-F238E27FC236}">
                <a16:creationId xmlns:a16="http://schemas.microsoft.com/office/drawing/2014/main" xmlns="" id="{4DA6CD21-5158-41CE-BB79-78FE1711AD33}"/>
              </a:ext>
            </a:extLst>
          </p:cNvPr>
          <p:cNvGrpSpPr/>
          <p:nvPr/>
        </p:nvGrpSpPr>
        <p:grpSpPr>
          <a:xfrm>
            <a:off x="7250910" y="3636762"/>
            <a:ext cx="3759990" cy="1678441"/>
            <a:chOff x="869770" y="2086606"/>
            <a:chExt cx="3759990" cy="1678441"/>
          </a:xfrm>
        </p:grpSpPr>
        <p:sp>
          <p:nvSpPr>
            <p:cNvPr id="29" name="Rectangle: Rounded Corners 7">
              <a:extLst>
                <a:ext uri="{FF2B5EF4-FFF2-40B4-BE49-F238E27FC236}">
                  <a16:creationId xmlns:a16="http://schemas.microsoft.com/office/drawing/2014/main" xmlns="" id="{2C192890-A333-C2E2-B493-82DE20FDAC62}"/>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xmlns="" id="{56A840AE-E9A7-9E94-6C75-503E8007FE28}"/>
                </a:ext>
              </a:extLst>
            </p:cNvPr>
            <p:cNvSpPr txBox="1"/>
            <p:nvPr/>
          </p:nvSpPr>
          <p:spPr>
            <a:xfrm>
              <a:off x="1792032" y="288209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thung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lũng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31" name="Picture 30">
              <a:extLst>
                <a:ext uri="{FF2B5EF4-FFF2-40B4-BE49-F238E27FC236}">
                  <a16:creationId xmlns:a16="http://schemas.microsoft.com/office/drawing/2014/main" xmlns="" id="{EE85E722-EA64-1FD4-20FC-F3FA66B94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8" name="Group 7">
            <a:extLst>
              <a:ext uri="{FF2B5EF4-FFF2-40B4-BE49-F238E27FC236}">
                <a16:creationId xmlns:a16="http://schemas.microsoft.com/office/drawing/2014/main" xmlns="" id="{C533F1C9-E3B3-3AA7-02F3-47C45C2D5A1E}"/>
              </a:ext>
            </a:extLst>
          </p:cNvPr>
          <p:cNvGrpSpPr/>
          <p:nvPr/>
        </p:nvGrpSpPr>
        <p:grpSpPr>
          <a:xfrm>
            <a:off x="5060160" y="4989312"/>
            <a:ext cx="3921915" cy="1678441"/>
            <a:chOff x="869770" y="2086606"/>
            <a:chExt cx="3921915" cy="1678441"/>
          </a:xfrm>
        </p:grpSpPr>
        <p:sp>
          <p:nvSpPr>
            <p:cNvPr id="9" name="Rectangle: Rounded Corners 7">
              <a:extLst>
                <a:ext uri="{FF2B5EF4-FFF2-40B4-BE49-F238E27FC236}">
                  <a16:creationId xmlns:a16="http://schemas.microsoft.com/office/drawing/2014/main" xmlns="" id="{3F4AA264-8959-BD9C-BCBE-30F1E84352E5}"/>
                </a:ext>
              </a:extLst>
            </p:cNvPr>
            <p:cNvSpPr/>
            <p:nvPr/>
          </p:nvSpPr>
          <p:spPr>
            <a:xfrm>
              <a:off x="1451869" y="2768585"/>
              <a:ext cx="3177891" cy="996462"/>
            </a:xfrm>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 name="connsiteX0" fmla="*/ 0 w 3177891"/>
                <a:gd name="connsiteY0" fmla="*/ 166080 h 996462"/>
                <a:gd name="connsiteX1" fmla="*/ 166080 w 3177891"/>
                <a:gd name="connsiteY1" fmla="*/ 0 h 996462"/>
                <a:gd name="connsiteX2" fmla="*/ 735226 w 3177891"/>
                <a:gd name="connsiteY2" fmla="*/ 0 h 996462"/>
                <a:gd name="connsiteX3" fmla="*/ 1219000 w 3177891"/>
                <a:gd name="connsiteY3" fmla="*/ 0 h 996462"/>
                <a:gd name="connsiteX4" fmla="*/ 1845061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478302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873519 w 3177891"/>
                <a:gd name="connsiteY12" fmla="*/ 996462 h 996462"/>
                <a:gd name="connsiteX13" fmla="*/ 1275915 w 3177891"/>
                <a:gd name="connsiteY13" fmla="*/ 996462 h 996462"/>
                <a:gd name="connsiteX14" fmla="*/ 678312 w 3177891"/>
                <a:gd name="connsiteY14" fmla="*/ 996462 h 996462"/>
                <a:gd name="connsiteX15" fmla="*/ 166080 w 3177891"/>
                <a:gd name="connsiteY15" fmla="*/ 996462 h 996462"/>
                <a:gd name="connsiteX16" fmla="*/ 0 w 3177891"/>
                <a:gd name="connsiteY16" fmla="*/ 830382 h 996462"/>
                <a:gd name="connsiteX17" fmla="*/ 0 w 3177891"/>
                <a:gd name="connsiteY17" fmla="*/ 511517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5543" y="71100"/>
                    <a:pt x="109186" y="2024"/>
                    <a:pt x="166080" y="0"/>
                  </a:cubicBezTo>
                  <a:cubicBezTo>
                    <a:pt x="375688" y="-63562"/>
                    <a:pt x="498074" y="25181"/>
                    <a:pt x="649854" y="0"/>
                  </a:cubicBezTo>
                  <a:cubicBezTo>
                    <a:pt x="798040" y="-17075"/>
                    <a:pt x="1066838" y="10636"/>
                    <a:pt x="1162086" y="0"/>
                  </a:cubicBezTo>
                  <a:cubicBezTo>
                    <a:pt x="1292733" y="9543"/>
                    <a:pt x="1615030" y="30604"/>
                    <a:pt x="1788147" y="0"/>
                  </a:cubicBezTo>
                  <a:cubicBezTo>
                    <a:pt x="1904086" y="-47883"/>
                    <a:pt x="2080534" y="104958"/>
                    <a:pt x="2357293" y="0"/>
                  </a:cubicBezTo>
                  <a:cubicBezTo>
                    <a:pt x="2623392" y="-47937"/>
                    <a:pt x="2741505" y="-2635"/>
                    <a:pt x="3011811" y="0"/>
                  </a:cubicBezTo>
                  <a:cubicBezTo>
                    <a:pt x="3108584" y="-16344"/>
                    <a:pt x="3178156" y="71723"/>
                    <a:pt x="3177891" y="166080"/>
                  </a:cubicBezTo>
                  <a:cubicBezTo>
                    <a:pt x="3193977" y="286181"/>
                    <a:pt x="3145814" y="371964"/>
                    <a:pt x="3177891" y="511517"/>
                  </a:cubicBezTo>
                  <a:cubicBezTo>
                    <a:pt x="3187969" y="660166"/>
                    <a:pt x="3169126" y="685932"/>
                    <a:pt x="3177891" y="830382"/>
                  </a:cubicBezTo>
                  <a:cubicBezTo>
                    <a:pt x="3191875" y="891231"/>
                    <a:pt x="3097504" y="984339"/>
                    <a:pt x="3011811" y="996462"/>
                  </a:cubicBezTo>
                  <a:cubicBezTo>
                    <a:pt x="2893240" y="1027165"/>
                    <a:pt x="2570260" y="915012"/>
                    <a:pt x="2385750" y="996462"/>
                  </a:cubicBezTo>
                  <a:cubicBezTo>
                    <a:pt x="2233439" y="1018243"/>
                    <a:pt x="2116675" y="965700"/>
                    <a:pt x="1901976" y="996462"/>
                  </a:cubicBezTo>
                  <a:cubicBezTo>
                    <a:pt x="1718139" y="1009700"/>
                    <a:pt x="1612560" y="969846"/>
                    <a:pt x="1389744" y="996462"/>
                  </a:cubicBezTo>
                  <a:cubicBezTo>
                    <a:pt x="1148498" y="1024590"/>
                    <a:pt x="1056957" y="980995"/>
                    <a:pt x="905970" y="996462"/>
                  </a:cubicBezTo>
                  <a:cubicBezTo>
                    <a:pt x="741844" y="946711"/>
                    <a:pt x="429125" y="952321"/>
                    <a:pt x="166080" y="996462"/>
                  </a:cubicBezTo>
                  <a:cubicBezTo>
                    <a:pt x="86581" y="1001759"/>
                    <a:pt x="-8696" y="916996"/>
                    <a:pt x="0" y="830382"/>
                  </a:cubicBezTo>
                  <a:cubicBezTo>
                    <a:pt x="-10661" y="685299"/>
                    <a:pt x="-2553" y="574218"/>
                    <a:pt x="0" y="498231"/>
                  </a:cubicBezTo>
                  <a:cubicBezTo>
                    <a:pt x="2594" y="435989"/>
                    <a:pt x="5741" y="281092"/>
                    <a:pt x="0" y="166080"/>
                  </a:cubicBezTo>
                  <a:close/>
                </a:path>
                <a:path w="3177891" h="996462" stroke="0" extrusionOk="0">
                  <a:moveTo>
                    <a:pt x="0" y="166080"/>
                  </a:moveTo>
                  <a:cubicBezTo>
                    <a:pt x="16156" y="63240"/>
                    <a:pt x="55836" y="14471"/>
                    <a:pt x="166080" y="0"/>
                  </a:cubicBezTo>
                  <a:cubicBezTo>
                    <a:pt x="431874" y="-47199"/>
                    <a:pt x="498664" y="63759"/>
                    <a:pt x="735226" y="0"/>
                  </a:cubicBezTo>
                  <a:cubicBezTo>
                    <a:pt x="925879" y="-45762"/>
                    <a:pt x="1120118" y="16400"/>
                    <a:pt x="1219000" y="0"/>
                  </a:cubicBezTo>
                  <a:cubicBezTo>
                    <a:pt x="1343377" y="-30744"/>
                    <a:pt x="1563852" y="43624"/>
                    <a:pt x="1845061" y="0"/>
                  </a:cubicBezTo>
                  <a:cubicBezTo>
                    <a:pt x="2104249" y="-22633"/>
                    <a:pt x="2123430" y="38838"/>
                    <a:pt x="2357293" y="0"/>
                  </a:cubicBezTo>
                  <a:cubicBezTo>
                    <a:pt x="2610267" y="-56283"/>
                    <a:pt x="2849613" y="-13745"/>
                    <a:pt x="3011811" y="0"/>
                  </a:cubicBezTo>
                  <a:cubicBezTo>
                    <a:pt x="3089550" y="25680"/>
                    <a:pt x="3176495" y="43975"/>
                    <a:pt x="3177891" y="166080"/>
                  </a:cubicBezTo>
                  <a:cubicBezTo>
                    <a:pt x="3195436" y="284013"/>
                    <a:pt x="3168078" y="368948"/>
                    <a:pt x="3177891" y="478302"/>
                  </a:cubicBezTo>
                  <a:cubicBezTo>
                    <a:pt x="3188571" y="625137"/>
                    <a:pt x="3141047" y="693218"/>
                    <a:pt x="3177891" y="830382"/>
                  </a:cubicBezTo>
                  <a:cubicBezTo>
                    <a:pt x="3173061" y="913380"/>
                    <a:pt x="3126571" y="1023370"/>
                    <a:pt x="3011811" y="996462"/>
                  </a:cubicBezTo>
                  <a:cubicBezTo>
                    <a:pt x="2865958" y="1054633"/>
                    <a:pt x="2685707" y="963361"/>
                    <a:pt x="2385750" y="996462"/>
                  </a:cubicBezTo>
                  <a:cubicBezTo>
                    <a:pt x="2075582" y="1049025"/>
                    <a:pt x="2092671" y="973103"/>
                    <a:pt x="1873519" y="996462"/>
                  </a:cubicBezTo>
                  <a:cubicBezTo>
                    <a:pt x="1636537" y="1013339"/>
                    <a:pt x="1520519" y="943682"/>
                    <a:pt x="1275915" y="996462"/>
                  </a:cubicBezTo>
                  <a:cubicBezTo>
                    <a:pt x="1130110" y="1094540"/>
                    <a:pt x="908374" y="961240"/>
                    <a:pt x="678312" y="996462"/>
                  </a:cubicBezTo>
                  <a:cubicBezTo>
                    <a:pt x="450821" y="1026743"/>
                    <a:pt x="323261" y="952844"/>
                    <a:pt x="166080" y="996462"/>
                  </a:cubicBezTo>
                  <a:cubicBezTo>
                    <a:pt x="60518" y="976822"/>
                    <a:pt x="37724" y="918639"/>
                    <a:pt x="0" y="830382"/>
                  </a:cubicBezTo>
                  <a:cubicBezTo>
                    <a:pt x="-844" y="742170"/>
                    <a:pt x="14297" y="646905"/>
                    <a:pt x="0" y="511517"/>
                  </a:cubicBezTo>
                  <a:cubicBezTo>
                    <a:pt x="-2553" y="374097"/>
                    <a:pt x="21391" y="304737"/>
                    <a:pt x="0" y="166080"/>
                  </a:cubicBezTo>
                  <a:close/>
                </a:path>
                <a:path w="3177891" h="996462" fill="none" stroke="0" extrusionOk="0">
                  <a:moveTo>
                    <a:pt x="0" y="166080"/>
                  </a:moveTo>
                  <a:cubicBezTo>
                    <a:pt x="12607" y="86452"/>
                    <a:pt x="70947" y="12231"/>
                    <a:pt x="166080" y="0"/>
                  </a:cubicBezTo>
                  <a:cubicBezTo>
                    <a:pt x="379820" y="-48965"/>
                    <a:pt x="452444" y="30972"/>
                    <a:pt x="649854" y="0"/>
                  </a:cubicBezTo>
                  <a:cubicBezTo>
                    <a:pt x="821158" y="-27726"/>
                    <a:pt x="1017712" y="12360"/>
                    <a:pt x="1162086" y="0"/>
                  </a:cubicBezTo>
                  <a:cubicBezTo>
                    <a:pt x="1271596" y="6591"/>
                    <a:pt x="1626631" y="47283"/>
                    <a:pt x="1788147" y="0"/>
                  </a:cubicBezTo>
                  <a:cubicBezTo>
                    <a:pt x="1947127" y="-47581"/>
                    <a:pt x="2128530" y="90570"/>
                    <a:pt x="2357293" y="0"/>
                  </a:cubicBezTo>
                  <a:cubicBezTo>
                    <a:pt x="2612910" y="-55428"/>
                    <a:pt x="2767965" y="41923"/>
                    <a:pt x="3011811" y="0"/>
                  </a:cubicBezTo>
                  <a:cubicBezTo>
                    <a:pt x="3128420" y="-11763"/>
                    <a:pt x="3190977" y="74355"/>
                    <a:pt x="3177891" y="166080"/>
                  </a:cubicBezTo>
                  <a:cubicBezTo>
                    <a:pt x="3203392" y="240941"/>
                    <a:pt x="3141581" y="370453"/>
                    <a:pt x="3177891" y="511517"/>
                  </a:cubicBezTo>
                  <a:cubicBezTo>
                    <a:pt x="3183886" y="646534"/>
                    <a:pt x="3183758" y="679831"/>
                    <a:pt x="3177891" y="830382"/>
                  </a:cubicBezTo>
                  <a:cubicBezTo>
                    <a:pt x="3201156" y="924464"/>
                    <a:pt x="3083392" y="1000841"/>
                    <a:pt x="3011811" y="996462"/>
                  </a:cubicBezTo>
                  <a:cubicBezTo>
                    <a:pt x="2818450" y="1078640"/>
                    <a:pt x="2500814" y="963753"/>
                    <a:pt x="2385750" y="996462"/>
                  </a:cubicBezTo>
                  <a:cubicBezTo>
                    <a:pt x="2212790" y="1042875"/>
                    <a:pt x="2064237" y="960401"/>
                    <a:pt x="1901976" y="996462"/>
                  </a:cubicBezTo>
                  <a:cubicBezTo>
                    <a:pt x="1710921" y="1008676"/>
                    <a:pt x="1626299" y="988096"/>
                    <a:pt x="1389744" y="996462"/>
                  </a:cubicBezTo>
                  <a:cubicBezTo>
                    <a:pt x="1154724" y="1050479"/>
                    <a:pt x="1052486" y="974221"/>
                    <a:pt x="905970" y="996462"/>
                  </a:cubicBezTo>
                  <a:cubicBezTo>
                    <a:pt x="804649" y="1018560"/>
                    <a:pt x="445244" y="1054939"/>
                    <a:pt x="166080" y="996462"/>
                  </a:cubicBezTo>
                  <a:cubicBezTo>
                    <a:pt x="89208" y="1001955"/>
                    <a:pt x="-14239" y="921244"/>
                    <a:pt x="0" y="830382"/>
                  </a:cubicBezTo>
                  <a:cubicBezTo>
                    <a:pt x="-21884" y="687216"/>
                    <a:pt x="20874" y="569157"/>
                    <a:pt x="0" y="498231"/>
                  </a:cubicBezTo>
                  <a:cubicBezTo>
                    <a:pt x="22077" y="439223"/>
                    <a:pt x="30364" y="243514"/>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9107877A-74EF-B59A-59D3-D3018597A496}"/>
                </a:ext>
              </a:extLst>
            </p:cNvPr>
            <p:cNvSpPr txBox="1"/>
            <p:nvPr/>
          </p:nvSpPr>
          <p:spPr>
            <a:xfrm>
              <a:off x="1668207" y="2882095"/>
              <a:ext cx="3123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lùa</a:t>
              </a:r>
              <a:r>
                <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rPr>
                <a:t> </a:t>
              </a:r>
              <a:r>
                <a:rPr kumimoji="0" lang="en-US" sz="48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libri"/>
                  <a:ea typeface="+mn-ea"/>
                  <a:cs typeface="+mn-cs"/>
                </a:rPr>
                <a:t>trâu</a:t>
              </a:r>
              <a:endParaRPr kumimoji="0" lang="en-US" sz="48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a:ea typeface="+mn-ea"/>
                <a:cs typeface="+mn-cs"/>
              </a:endParaRPr>
            </a:p>
          </p:txBody>
        </p:sp>
        <p:pic>
          <p:nvPicPr>
            <p:cNvPr id="11" name="Picture 10">
              <a:extLst>
                <a:ext uri="{FF2B5EF4-FFF2-40B4-BE49-F238E27FC236}">
                  <a16:creationId xmlns:a16="http://schemas.microsoft.com/office/drawing/2014/main" xmlns="" id="{C226D0B2-EA6E-CA13-2A80-80E94E7B298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245136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1569660"/>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Suối nhỏ,</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nước trong vắt,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nắng chiếu xuống đáy làm cát,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sỏi ánh lên lấp lánh.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17" name="Picture 16">
            <a:extLst>
              <a:ext uri="{FF2B5EF4-FFF2-40B4-BE49-F238E27FC236}">
                <a16:creationId xmlns:a16="http://schemas.microsoft.com/office/drawing/2014/main" xmlns="" id="{11BCB3EE-B46F-ACE0-D016-6B37772AC7D1}"/>
              </a:ext>
            </a:extLst>
          </p:cNvPr>
          <p:cNvPicPr>
            <a:picLocks noChangeAspect="1"/>
          </p:cNvPicPr>
          <p:nvPr/>
        </p:nvPicPr>
        <p:blipFill>
          <a:blip r:embed="rId3"/>
          <a:stretch>
            <a:fillRect/>
          </a:stretch>
        </p:blipFill>
        <p:spPr>
          <a:xfrm>
            <a:off x="1297926" y="301312"/>
            <a:ext cx="12034547" cy="1359526"/>
          </a:xfrm>
          <a:prstGeom prst="rect">
            <a:avLst/>
          </a:prstGeom>
        </p:spPr>
      </p:pic>
      <p:sp>
        <p:nvSpPr>
          <p:cNvPr id="19" name="TextBox 18">
            <a:extLst>
              <a:ext uri="{FF2B5EF4-FFF2-40B4-BE49-F238E27FC236}">
                <a16:creationId xmlns:a16="http://schemas.microsoft.com/office/drawing/2014/main" xmlns="" id="{E702A395-69AE-697A-8239-1463113775C1}"/>
              </a:ext>
            </a:extLst>
          </p:cNvPr>
          <p:cNvSpPr txBox="1"/>
          <p:nvPr/>
        </p:nvSpPr>
        <p:spPr>
          <a:xfrm>
            <a:off x="838200" y="3867150"/>
            <a:ext cx="10820400" cy="2308324"/>
          </a:xfrm>
          <a:prstGeom prst="rect">
            <a:avLst/>
          </a:prstGeom>
          <a:noFill/>
        </p:spPr>
        <p:txBody>
          <a:bodyPr wrap="square" rtlCol="0">
            <a:spAutoFit/>
          </a:bodyPr>
          <a:lstStyle/>
          <a:p>
            <a:pPr algn="just"/>
            <a:r>
              <a:rPr lang="en-US" sz="4800" i="1" dirty="0">
                <a:latin typeface="Calibri" panose="020F0502020204030204" pitchFamily="34" charset="0"/>
                <a:ea typeface="Cambria" panose="02040503050406030204" pitchFamily="18" charset="0"/>
                <a:cs typeface="Calibri" panose="020F0502020204030204" pitchFamily="34" charset="0"/>
              </a:rPr>
              <a:t>C</a:t>
            </a:r>
            <a:r>
              <a:rPr lang="vi-VN" sz="4800" i="1" dirty="0">
                <a:latin typeface="Calibri" panose="020F0502020204030204" pitchFamily="34" charset="0"/>
                <a:ea typeface="Cambria" panose="02040503050406030204" pitchFamily="18" charset="0"/>
                <a:cs typeface="Calibri" panose="020F0502020204030204" pitchFamily="34" charset="0"/>
              </a:rPr>
              <a:t>hiều về,</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đàn trâu no cỏ</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4800" i="1" dirty="0">
                <a:latin typeface="Calibri" panose="020F0502020204030204" pitchFamily="34" charset="0"/>
                <a:ea typeface="Cambria" panose="02040503050406030204" pitchFamily="18" charset="0"/>
                <a:cs typeface="Calibri" panose="020F0502020204030204" pitchFamily="34" charset="0"/>
              </a:rPr>
              <a:t>đằm mình dưới suối,</a:t>
            </a:r>
            <a:r>
              <a:rPr lang="vi-VN"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chúng tôi tha thẩn</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800" i="1" dirty="0">
                <a:latin typeface="Calibri" panose="020F0502020204030204" pitchFamily="34" charset="0"/>
                <a:ea typeface="Cambria" panose="02040503050406030204" pitchFamily="18" charset="0"/>
                <a:cs typeface="Calibri" panose="020F0502020204030204" pitchFamily="34" charset="0"/>
              </a:rPr>
              <a:t> tìm những viên đá đẹp cho mình.</a:t>
            </a:r>
            <a:r>
              <a:rPr lang="en-US" sz="48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8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79724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15" name="Rectangle: Rounded Corners 14">
            <a:extLst>
              <a:ext uri="{FF2B5EF4-FFF2-40B4-BE49-F238E27FC236}">
                <a16:creationId xmlns:a16="http://schemas.microsoft.com/office/drawing/2014/main" xmlns="" id="{5ACBC9E3-45C6-32C8-C465-0DABE4F08F9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EF393124-74F3-6E37-D80D-CD643DC7927C}"/>
              </a:ext>
            </a:extLst>
          </p:cNvPr>
          <p:cNvSpPr txBox="1"/>
          <p:nvPr/>
        </p:nvSpPr>
        <p:spPr>
          <a:xfrm>
            <a:off x="666750" y="2133600"/>
            <a:ext cx="10820400" cy="3477875"/>
          </a:xfrm>
          <a:prstGeom prst="rect">
            <a:avLst/>
          </a:prstGeom>
          <a:noFill/>
        </p:spPr>
        <p:txBody>
          <a:bodyPr wrap="square" rtlCol="0">
            <a:spAutoFit/>
          </a:bodyPr>
          <a:lstStyle/>
          <a:p>
            <a:pPr lvl="0" algn="just"/>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Ơ, em bịt tai lại nghe tiếng gió lạ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cũng nghe thấy tiếng gió thổi hay lắm.</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Đúng rồi, tớ nghe thấy “vui, vui, vui, vui…”.</a:t>
            </a:r>
          </a:p>
          <a:p>
            <a:pPr lvl="0" algn="just"/>
            <a:r>
              <a:rPr lang="en-US" sz="4400" i="1" dirty="0">
                <a:solidFill>
                  <a:prstClr val="black"/>
                </a:solidFill>
                <a:latin typeface="Calibri" panose="020F0502020204030204" pitchFamily="34" charset="0"/>
                <a:ea typeface="Cambria" panose="02040503050406030204" pitchFamily="18" charset="0"/>
                <a:cs typeface="Calibri" panose="020F0502020204030204" pitchFamily="34" charset="0"/>
              </a:rPr>
              <a:t>-</a:t>
            </a:r>
            <a:r>
              <a:rPr lang="vi-VN" sz="4400" i="1" dirty="0">
                <a:solidFill>
                  <a:prstClr val="black"/>
                </a:solidFill>
                <a:latin typeface="Calibri" panose="020F0502020204030204" pitchFamily="34" charset="0"/>
                <a:ea typeface="Cambria" panose="02040503050406030204" pitchFamily="18" charset="0"/>
                <a:cs typeface="Calibri" panose="020F0502020204030204" pitchFamily="34" charset="0"/>
              </a:rPr>
              <a:t> Gió nói “đói, đói, đói…rồi”….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9A334554-0638-41C8-7D7B-49645F4E4CC3}"/>
              </a:ext>
            </a:extLst>
          </p:cNvPr>
          <p:cNvPicPr>
            <a:picLocks noChangeAspect="1"/>
          </p:cNvPicPr>
          <p:nvPr/>
        </p:nvPicPr>
        <p:blipFill>
          <a:blip r:embed="rId4"/>
          <a:stretch>
            <a:fillRect/>
          </a:stretch>
        </p:blipFill>
        <p:spPr>
          <a:xfrm>
            <a:off x="1197059" y="194249"/>
            <a:ext cx="9778832" cy="1402202"/>
          </a:xfrm>
          <a:prstGeom prst="rect">
            <a:avLst/>
          </a:prstGeom>
        </p:spPr>
      </p:pic>
    </p:spTree>
    <p:extLst>
      <p:ext uri="{BB962C8B-B14F-4D97-AF65-F5344CB8AC3E}">
        <p14:creationId xmlns:p14="http://schemas.microsoft.com/office/powerpoint/2010/main" val="334511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
            <a:extLst>
              <a:ext uri="{FF2B5EF4-FFF2-40B4-BE49-F238E27FC236}">
                <a16:creationId xmlns:a16="http://schemas.microsoft.com/office/drawing/2014/main" xmlns="" id="{F8866BFE-43B0-421C-8BE6-7936028EBD9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grpSp>
        <p:nvGrpSpPr>
          <p:cNvPr id="10" name="Group 9">
            <a:extLst>
              <a:ext uri="{FF2B5EF4-FFF2-40B4-BE49-F238E27FC236}">
                <a16:creationId xmlns:a16="http://schemas.microsoft.com/office/drawing/2014/main" xmlns="" id="{636DC5A4-355F-4798-BBFF-73EE77768341}"/>
              </a:ext>
            </a:extLst>
          </p:cNvPr>
          <p:cNvGrpSpPr/>
          <p:nvPr/>
        </p:nvGrpSpPr>
        <p:grpSpPr>
          <a:xfrm>
            <a:off x="6077513" y="161265"/>
            <a:ext cx="5766993" cy="3299244"/>
            <a:chOff x="3075433" y="1255651"/>
            <a:chExt cx="4325245" cy="2474433"/>
          </a:xfrm>
        </p:grpSpPr>
        <p:sp>
          <p:nvSpPr>
            <p:cNvPr id="12" name="Rectangle: Rounded Corners 6">
              <a:extLst>
                <a:ext uri="{FF2B5EF4-FFF2-40B4-BE49-F238E27FC236}">
                  <a16:creationId xmlns:a16="http://schemas.microsoft.com/office/drawing/2014/main" xmlns="" id="{BFA7A6AA-CF83-4BCF-AFDD-3E2501304D73}"/>
                </a:ext>
              </a:extLst>
            </p:cNvPr>
            <p:cNvSpPr/>
            <p:nvPr/>
          </p:nvSpPr>
          <p:spPr>
            <a:xfrm>
              <a:off x="3075433" y="1724299"/>
              <a:ext cx="4325245" cy="1882142"/>
            </a:xfrm>
            <a:custGeom>
              <a:avLst/>
              <a:gdLst>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149566 w 4325245"/>
                <a:gd name="connsiteY2" fmla="*/ 0 h 1882142"/>
                <a:gd name="connsiteX3" fmla="*/ 1778359 w 4325245"/>
                <a:gd name="connsiteY3" fmla="*/ 0 h 1882142"/>
                <a:gd name="connsiteX4" fmla="*/ 2407152 w 4325245"/>
                <a:gd name="connsiteY4" fmla="*/ 0 h 1882142"/>
                <a:gd name="connsiteX5" fmla="*/ 3140744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315409 w 4325245"/>
                <a:gd name="connsiteY11" fmla="*/ 1882142 h 1882142"/>
                <a:gd name="connsiteX12" fmla="*/ 2616750 w 4325245"/>
                <a:gd name="connsiteY12" fmla="*/ 1882142 h 1882142"/>
                <a:gd name="connsiteX13" fmla="*/ 1987957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 name="connsiteX0" fmla="*/ 0 w 4325245"/>
                <a:gd name="connsiteY0" fmla="*/ 379664 h 1882142"/>
                <a:gd name="connsiteX1" fmla="*/ 415974 w 4325245"/>
                <a:gd name="connsiteY1" fmla="*/ 0 h 1882142"/>
                <a:gd name="connsiteX2" fmla="*/ 1044767 w 4325245"/>
                <a:gd name="connsiteY2" fmla="*/ 0 h 1882142"/>
                <a:gd name="connsiteX3" fmla="*/ 1813292 w 4325245"/>
                <a:gd name="connsiteY3" fmla="*/ 0 h 1882142"/>
                <a:gd name="connsiteX4" fmla="*/ 2477018 w 4325245"/>
                <a:gd name="connsiteY4" fmla="*/ 0 h 1882142"/>
                <a:gd name="connsiteX5" fmla="*/ 3245543 w 4325245"/>
                <a:gd name="connsiteY5" fmla="*/ 0 h 1882142"/>
                <a:gd name="connsiteX6" fmla="*/ 3909269 w 4325245"/>
                <a:gd name="connsiteY6" fmla="*/ 0 h 1882142"/>
                <a:gd name="connsiteX7" fmla="*/ 4325245 w 4325245"/>
                <a:gd name="connsiteY7" fmla="*/ 379664 h 1882142"/>
                <a:gd name="connsiteX8" fmla="*/ 4325245 w 4325245"/>
                <a:gd name="connsiteY8" fmla="*/ 941071 h 1882142"/>
                <a:gd name="connsiteX9" fmla="*/ 4325245 w 4325245"/>
                <a:gd name="connsiteY9" fmla="*/ 1502476 h 1882142"/>
                <a:gd name="connsiteX10" fmla="*/ 3909269 w 4325245"/>
                <a:gd name="connsiteY10" fmla="*/ 1882142 h 1882142"/>
                <a:gd name="connsiteX11" fmla="*/ 3210610 w 4325245"/>
                <a:gd name="connsiteY11" fmla="*/ 1882142 h 1882142"/>
                <a:gd name="connsiteX12" fmla="*/ 2442085 w 4325245"/>
                <a:gd name="connsiteY12" fmla="*/ 1882142 h 1882142"/>
                <a:gd name="connsiteX13" fmla="*/ 1848225 w 4325245"/>
                <a:gd name="connsiteY13" fmla="*/ 1882142 h 1882142"/>
                <a:gd name="connsiteX14" fmla="*/ 1254365 w 4325245"/>
                <a:gd name="connsiteY14" fmla="*/ 1882142 h 1882142"/>
                <a:gd name="connsiteX15" fmla="*/ 415974 w 4325245"/>
                <a:gd name="connsiteY15" fmla="*/ 1882142 h 1882142"/>
                <a:gd name="connsiteX16" fmla="*/ 0 w 4325245"/>
                <a:gd name="connsiteY16" fmla="*/ 1502476 h 1882142"/>
                <a:gd name="connsiteX17" fmla="*/ 0 w 4325245"/>
                <a:gd name="connsiteY17" fmla="*/ 974754 h 1882142"/>
                <a:gd name="connsiteX18" fmla="*/ 0 w 4325245"/>
                <a:gd name="connsiteY18" fmla="*/ 379664 h 188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1882142" fill="none" extrusionOk="0">
                  <a:moveTo>
                    <a:pt x="0" y="379664"/>
                  </a:moveTo>
                  <a:cubicBezTo>
                    <a:pt x="48390" y="196746"/>
                    <a:pt x="147801" y="-10747"/>
                    <a:pt x="415974" y="0"/>
                  </a:cubicBezTo>
                  <a:cubicBezTo>
                    <a:pt x="704912" y="5290"/>
                    <a:pt x="780688" y="4630"/>
                    <a:pt x="1044767" y="0"/>
                  </a:cubicBezTo>
                  <a:cubicBezTo>
                    <a:pt x="1291931" y="43452"/>
                    <a:pt x="1584811" y="-42008"/>
                    <a:pt x="1813292" y="0"/>
                  </a:cubicBezTo>
                  <a:cubicBezTo>
                    <a:pt x="2055247" y="-20273"/>
                    <a:pt x="2208181" y="28037"/>
                    <a:pt x="2477018" y="0"/>
                  </a:cubicBezTo>
                  <a:cubicBezTo>
                    <a:pt x="2668303" y="36354"/>
                    <a:pt x="2943045" y="11051"/>
                    <a:pt x="3245543" y="0"/>
                  </a:cubicBezTo>
                  <a:cubicBezTo>
                    <a:pt x="3501191" y="27921"/>
                    <a:pt x="3708754" y="27409"/>
                    <a:pt x="3909269" y="0"/>
                  </a:cubicBezTo>
                  <a:cubicBezTo>
                    <a:pt x="4145190" y="56725"/>
                    <a:pt x="4295698" y="132465"/>
                    <a:pt x="4325245" y="379664"/>
                  </a:cubicBezTo>
                  <a:cubicBezTo>
                    <a:pt x="4329780" y="620707"/>
                    <a:pt x="4329399" y="680104"/>
                    <a:pt x="4325245" y="941071"/>
                  </a:cubicBezTo>
                  <a:cubicBezTo>
                    <a:pt x="4351922" y="1183001"/>
                    <a:pt x="4354079" y="1346217"/>
                    <a:pt x="4325245" y="1502476"/>
                  </a:cubicBezTo>
                  <a:cubicBezTo>
                    <a:pt x="4267753" y="1673271"/>
                    <a:pt x="4157071" y="1882462"/>
                    <a:pt x="3909269" y="1882142"/>
                  </a:cubicBezTo>
                  <a:cubicBezTo>
                    <a:pt x="3758323" y="1880275"/>
                    <a:pt x="3496169" y="1905406"/>
                    <a:pt x="3210610" y="1882142"/>
                  </a:cubicBezTo>
                  <a:cubicBezTo>
                    <a:pt x="2938149" y="1945543"/>
                    <a:pt x="2730338" y="1910169"/>
                    <a:pt x="2442085" y="1882142"/>
                  </a:cubicBezTo>
                  <a:cubicBezTo>
                    <a:pt x="2174220" y="1906683"/>
                    <a:pt x="2008316" y="1858157"/>
                    <a:pt x="1848225" y="1882142"/>
                  </a:cubicBezTo>
                  <a:cubicBezTo>
                    <a:pt x="1672295" y="1861012"/>
                    <a:pt x="1411400" y="1871021"/>
                    <a:pt x="1254365" y="1882142"/>
                  </a:cubicBezTo>
                  <a:cubicBezTo>
                    <a:pt x="1097891" y="1863241"/>
                    <a:pt x="682829" y="1982755"/>
                    <a:pt x="415974" y="1882142"/>
                  </a:cubicBezTo>
                  <a:cubicBezTo>
                    <a:pt x="166775" y="1935751"/>
                    <a:pt x="-44146" y="1716465"/>
                    <a:pt x="0" y="1502476"/>
                  </a:cubicBezTo>
                  <a:cubicBezTo>
                    <a:pt x="-38790" y="1242970"/>
                    <a:pt x="-788" y="1053214"/>
                    <a:pt x="0" y="974754"/>
                  </a:cubicBezTo>
                  <a:cubicBezTo>
                    <a:pt x="-71281" y="897971"/>
                    <a:pt x="63509" y="620210"/>
                    <a:pt x="0" y="379664"/>
                  </a:cubicBezTo>
                  <a:close/>
                </a:path>
                <a:path w="4325245" h="1882142" stroke="0" extrusionOk="0">
                  <a:moveTo>
                    <a:pt x="0" y="379664"/>
                  </a:moveTo>
                  <a:cubicBezTo>
                    <a:pt x="-56500" y="184223"/>
                    <a:pt x="270184" y="24623"/>
                    <a:pt x="415974" y="0"/>
                  </a:cubicBezTo>
                  <a:cubicBezTo>
                    <a:pt x="675090" y="2221"/>
                    <a:pt x="797654" y="-18100"/>
                    <a:pt x="1149566" y="0"/>
                  </a:cubicBezTo>
                  <a:cubicBezTo>
                    <a:pt x="1504041" y="5448"/>
                    <a:pt x="1607532" y="-30989"/>
                    <a:pt x="1778359" y="0"/>
                  </a:cubicBezTo>
                  <a:cubicBezTo>
                    <a:pt x="1873595" y="38991"/>
                    <a:pt x="2182794" y="-41647"/>
                    <a:pt x="2407152" y="0"/>
                  </a:cubicBezTo>
                  <a:cubicBezTo>
                    <a:pt x="2644993" y="43977"/>
                    <a:pt x="2840143" y="36964"/>
                    <a:pt x="3140744" y="0"/>
                  </a:cubicBezTo>
                  <a:cubicBezTo>
                    <a:pt x="3458903" y="20620"/>
                    <a:pt x="3678467" y="-30251"/>
                    <a:pt x="3909269" y="0"/>
                  </a:cubicBezTo>
                  <a:cubicBezTo>
                    <a:pt x="4078018" y="-104532"/>
                    <a:pt x="4335484" y="175757"/>
                    <a:pt x="4325245" y="379664"/>
                  </a:cubicBezTo>
                  <a:cubicBezTo>
                    <a:pt x="4230872" y="523656"/>
                    <a:pt x="4356971" y="769254"/>
                    <a:pt x="4325245" y="941071"/>
                  </a:cubicBezTo>
                  <a:cubicBezTo>
                    <a:pt x="4339911" y="1095720"/>
                    <a:pt x="4332263" y="1318039"/>
                    <a:pt x="4325245" y="1502476"/>
                  </a:cubicBezTo>
                  <a:cubicBezTo>
                    <a:pt x="4349569" y="1752727"/>
                    <a:pt x="4067297" y="1911386"/>
                    <a:pt x="3909269" y="1882142"/>
                  </a:cubicBezTo>
                  <a:cubicBezTo>
                    <a:pt x="3667766" y="1850360"/>
                    <a:pt x="3430039" y="1938951"/>
                    <a:pt x="3315409" y="1882142"/>
                  </a:cubicBezTo>
                  <a:cubicBezTo>
                    <a:pt x="3256186" y="1882659"/>
                    <a:pt x="2770327" y="1946665"/>
                    <a:pt x="2616750" y="1882142"/>
                  </a:cubicBezTo>
                  <a:cubicBezTo>
                    <a:pt x="2496756" y="1844618"/>
                    <a:pt x="2284250" y="1840689"/>
                    <a:pt x="1987957" y="1882142"/>
                  </a:cubicBezTo>
                  <a:cubicBezTo>
                    <a:pt x="1706437" y="1851914"/>
                    <a:pt x="1466307" y="1835132"/>
                    <a:pt x="1254365" y="1882142"/>
                  </a:cubicBezTo>
                  <a:cubicBezTo>
                    <a:pt x="992926" y="1865624"/>
                    <a:pt x="840134" y="1847166"/>
                    <a:pt x="415974" y="1882142"/>
                  </a:cubicBezTo>
                  <a:cubicBezTo>
                    <a:pt x="188623" y="1898212"/>
                    <a:pt x="59738" y="1743637"/>
                    <a:pt x="0" y="1502476"/>
                  </a:cubicBezTo>
                  <a:cubicBezTo>
                    <a:pt x="-20263" y="1277630"/>
                    <a:pt x="2986" y="1186200"/>
                    <a:pt x="0" y="974754"/>
                  </a:cubicBezTo>
                  <a:cubicBezTo>
                    <a:pt x="-39189" y="817286"/>
                    <a:pt x="-15273" y="534473"/>
                    <a:pt x="0" y="379664"/>
                  </a:cubicBezTo>
                  <a:close/>
                </a:path>
                <a:path w="4325245" h="1882142" fill="none" stroke="0" extrusionOk="0">
                  <a:moveTo>
                    <a:pt x="0" y="379664"/>
                  </a:moveTo>
                  <a:cubicBezTo>
                    <a:pt x="74603" y="225694"/>
                    <a:pt x="241292" y="47090"/>
                    <a:pt x="415974" y="0"/>
                  </a:cubicBezTo>
                  <a:cubicBezTo>
                    <a:pt x="714065" y="-10784"/>
                    <a:pt x="757049" y="-3828"/>
                    <a:pt x="1044767" y="0"/>
                  </a:cubicBezTo>
                  <a:cubicBezTo>
                    <a:pt x="1304051" y="13363"/>
                    <a:pt x="1506279" y="-9256"/>
                    <a:pt x="1813292" y="0"/>
                  </a:cubicBezTo>
                  <a:cubicBezTo>
                    <a:pt x="2020899" y="27575"/>
                    <a:pt x="2230407" y="-6712"/>
                    <a:pt x="2477018" y="0"/>
                  </a:cubicBezTo>
                  <a:cubicBezTo>
                    <a:pt x="2807799" y="-35181"/>
                    <a:pt x="3027848" y="13803"/>
                    <a:pt x="3245543" y="0"/>
                  </a:cubicBezTo>
                  <a:cubicBezTo>
                    <a:pt x="3480908" y="-26801"/>
                    <a:pt x="3732332" y="-12271"/>
                    <a:pt x="3909269" y="0"/>
                  </a:cubicBezTo>
                  <a:cubicBezTo>
                    <a:pt x="4151911" y="-4170"/>
                    <a:pt x="4317753" y="163690"/>
                    <a:pt x="4325245" y="379664"/>
                  </a:cubicBezTo>
                  <a:cubicBezTo>
                    <a:pt x="4312868" y="623976"/>
                    <a:pt x="4309281" y="669224"/>
                    <a:pt x="4325245" y="941071"/>
                  </a:cubicBezTo>
                  <a:cubicBezTo>
                    <a:pt x="4293901" y="1222407"/>
                    <a:pt x="4339383" y="1360300"/>
                    <a:pt x="4325245" y="1502476"/>
                  </a:cubicBezTo>
                  <a:cubicBezTo>
                    <a:pt x="4371034" y="1631500"/>
                    <a:pt x="4170562" y="1805853"/>
                    <a:pt x="3909269" y="1882142"/>
                  </a:cubicBezTo>
                  <a:cubicBezTo>
                    <a:pt x="3720147" y="1896293"/>
                    <a:pt x="3545455" y="1817521"/>
                    <a:pt x="3210610" y="1882142"/>
                  </a:cubicBezTo>
                  <a:cubicBezTo>
                    <a:pt x="2866117" y="1840105"/>
                    <a:pt x="2678890" y="1902156"/>
                    <a:pt x="2442085" y="1882142"/>
                  </a:cubicBezTo>
                  <a:cubicBezTo>
                    <a:pt x="2222872" y="1895215"/>
                    <a:pt x="1978496" y="1922257"/>
                    <a:pt x="1848225" y="1882142"/>
                  </a:cubicBezTo>
                  <a:cubicBezTo>
                    <a:pt x="1696913" y="1884482"/>
                    <a:pt x="1409802" y="1881841"/>
                    <a:pt x="1254365" y="1882142"/>
                  </a:cubicBezTo>
                  <a:cubicBezTo>
                    <a:pt x="1175524" y="1868287"/>
                    <a:pt x="658465" y="1876974"/>
                    <a:pt x="415974" y="1882142"/>
                  </a:cubicBezTo>
                  <a:cubicBezTo>
                    <a:pt x="124795" y="1887761"/>
                    <a:pt x="-7909" y="1662396"/>
                    <a:pt x="0" y="1502476"/>
                  </a:cubicBezTo>
                  <a:cubicBezTo>
                    <a:pt x="-35795" y="1310959"/>
                    <a:pt x="60757" y="1092498"/>
                    <a:pt x="0" y="974754"/>
                  </a:cubicBezTo>
                  <a:cubicBezTo>
                    <a:pt x="42614" y="866752"/>
                    <a:pt x="5831" y="684902"/>
                    <a:pt x="0" y="379664"/>
                  </a:cubicBezTo>
                  <a:close/>
                </a:path>
                <a:path w="4325245" h="1882142" fill="none" stroke="0" extrusionOk="0">
                  <a:moveTo>
                    <a:pt x="0" y="379664"/>
                  </a:moveTo>
                  <a:cubicBezTo>
                    <a:pt x="40747" y="202416"/>
                    <a:pt x="195198" y="15583"/>
                    <a:pt x="415974" y="0"/>
                  </a:cubicBezTo>
                  <a:cubicBezTo>
                    <a:pt x="698006" y="-1132"/>
                    <a:pt x="762901" y="-2265"/>
                    <a:pt x="1044767" y="0"/>
                  </a:cubicBezTo>
                  <a:cubicBezTo>
                    <a:pt x="1323383" y="20546"/>
                    <a:pt x="1562234" y="-29725"/>
                    <a:pt x="1813292" y="0"/>
                  </a:cubicBezTo>
                  <a:cubicBezTo>
                    <a:pt x="2025945" y="-4211"/>
                    <a:pt x="2228459" y="-2026"/>
                    <a:pt x="2477018" y="0"/>
                  </a:cubicBezTo>
                  <a:cubicBezTo>
                    <a:pt x="2766243" y="-4522"/>
                    <a:pt x="2993529" y="183"/>
                    <a:pt x="3245543" y="0"/>
                  </a:cubicBezTo>
                  <a:cubicBezTo>
                    <a:pt x="3486134" y="-11683"/>
                    <a:pt x="3701886" y="43358"/>
                    <a:pt x="3909269" y="0"/>
                  </a:cubicBezTo>
                  <a:cubicBezTo>
                    <a:pt x="4157540" y="8625"/>
                    <a:pt x="4317076" y="155722"/>
                    <a:pt x="4325245" y="379664"/>
                  </a:cubicBezTo>
                  <a:cubicBezTo>
                    <a:pt x="4314862" y="622604"/>
                    <a:pt x="4319783" y="672843"/>
                    <a:pt x="4325245" y="941071"/>
                  </a:cubicBezTo>
                  <a:cubicBezTo>
                    <a:pt x="4299186" y="1202446"/>
                    <a:pt x="4374388" y="1328309"/>
                    <a:pt x="4325245" y="1502476"/>
                  </a:cubicBezTo>
                  <a:cubicBezTo>
                    <a:pt x="4317842" y="1661833"/>
                    <a:pt x="4194161" y="1881766"/>
                    <a:pt x="3909269" y="1882142"/>
                  </a:cubicBezTo>
                  <a:cubicBezTo>
                    <a:pt x="3708857" y="1905724"/>
                    <a:pt x="3531546" y="1831875"/>
                    <a:pt x="3210610" y="1882142"/>
                  </a:cubicBezTo>
                  <a:cubicBezTo>
                    <a:pt x="2885132" y="1890334"/>
                    <a:pt x="2694165" y="1901575"/>
                    <a:pt x="2442085" y="1882142"/>
                  </a:cubicBezTo>
                  <a:cubicBezTo>
                    <a:pt x="2217615" y="1893200"/>
                    <a:pt x="2007727" y="1872105"/>
                    <a:pt x="1848225" y="1882142"/>
                  </a:cubicBezTo>
                  <a:cubicBezTo>
                    <a:pt x="1654003" y="1883299"/>
                    <a:pt x="1412196" y="1859676"/>
                    <a:pt x="1254365" y="1882142"/>
                  </a:cubicBezTo>
                  <a:cubicBezTo>
                    <a:pt x="1118779" y="1887492"/>
                    <a:pt x="674137" y="1895464"/>
                    <a:pt x="415974" y="1882142"/>
                  </a:cubicBezTo>
                  <a:cubicBezTo>
                    <a:pt x="143508" y="1940920"/>
                    <a:pt x="-3853" y="1675223"/>
                    <a:pt x="0" y="1502476"/>
                  </a:cubicBezTo>
                  <a:cubicBezTo>
                    <a:pt x="-34036" y="1273729"/>
                    <a:pt x="27233" y="1061753"/>
                    <a:pt x="0" y="974754"/>
                  </a:cubicBezTo>
                  <a:cubicBezTo>
                    <a:pt x="-14892" y="881696"/>
                    <a:pt x="66715" y="654331"/>
                    <a:pt x="0" y="379664"/>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13" name="Rectangle: Rounded Corners 12">
              <a:extLst>
                <a:ext uri="{FF2B5EF4-FFF2-40B4-BE49-F238E27FC236}">
                  <a16:creationId xmlns:a16="http://schemas.microsoft.com/office/drawing/2014/main" xmlns=""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14" name="Picture 13">
              <a:extLst>
                <a:ext uri="{FF2B5EF4-FFF2-40B4-BE49-F238E27FC236}">
                  <a16:creationId xmlns:a16="http://schemas.microsoft.com/office/drawing/2014/main" xmlns="" id="{4C037396-E6E1-4F80-8270-55CC5E5449B9}"/>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xmlns="" id="{5960124D-772E-4A64-8C2E-6390DFBCC6AA}"/>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xmlns="" id="{5A5D5912-F5CB-488F-A8A0-EC29081D8946}"/>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xmlns="" id="{DF022234-473F-4F5F-BA4B-EDBBFF8065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84" y="387528"/>
            <a:ext cx="4920064" cy="2160285"/>
          </a:xfrm>
          <a:prstGeom prst="rect">
            <a:avLst/>
          </a:prstGeom>
        </p:spPr>
      </p:pic>
      <p:grpSp>
        <p:nvGrpSpPr>
          <p:cNvPr id="17" name="Group 16">
            <a:extLst>
              <a:ext uri="{FF2B5EF4-FFF2-40B4-BE49-F238E27FC236}">
                <a16:creationId xmlns:a16="http://schemas.microsoft.com/office/drawing/2014/main" xmlns="" id="{E8EDED5C-77E4-4CC4-8342-75D084A7CCC6}"/>
              </a:ext>
            </a:extLst>
          </p:cNvPr>
          <p:cNvGrpSpPr/>
          <p:nvPr/>
        </p:nvGrpSpPr>
        <p:grpSpPr>
          <a:xfrm>
            <a:off x="137915" y="3485151"/>
            <a:ext cx="7423945" cy="3249428"/>
            <a:chOff x="5189220" y="3812803"/>
            <a:chExt cx="5567959" cy="2437071"/>
          </a:xfrm>
        </p:grpSpPr>
        <p:grpSp>
          <p:nvGrpSpPr>
            <p:cNvPr id="18" name="Group 17">
              <a:extLst>
                <a:ext uri="{FF2B5EF4-FFF2-40B4-BE49-F238E27FC236}">
                  <a16:creationId xmlns:a16="http://schemas.microsoft.com/office/drawing/2014/main" xmlns=""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xmlns="" id="{ED3ED6A3-7C28-4F8A-8CAB-3BD076BE8170}"/>
                  </a:ext>
                </a:extLst>
              </p:cNvPr>
              <p:cNvSpPr/>
              <p:nvPr/>
            </p:nvSpPr>
            <p:spPr>
              <a:xfrm>
                <a:off x="3323320" y="1724299"/>
                <a:ext cx="5445754" cy="1963626"/>
              </a:xfrm>
              <a:custGeom>
                <a:avLst/>
                <a:gdLst>
                  <a:gd name="connsiteX0" fmla="*/ 0 w 5445754"/>
                  <a:gd name="connsiteY0" fmla="*/ 396102 h 1963626"/>
                  <a:gd name="connsiteX1" fmla="*/ 396102 w 5445754"/>
                  <a:gd name="connsiteY1" fmla="*/ 0 h 1963626"/>
                  <a:gd name="connsiteX2" fmla="*/ 866628 w 5445754"/>
                  <a:gd name="connsiteY2" fmla="*/ 0 h 1963626"/>
                  <a:gd name="connsiteX3" fmla="*/ 1244082 w 5445754"/>
                  <a:gd name="connsiteY3" fmla="*/ 0 h 1963626"/>
                  <a:gd name="connsiteX4" fmla="*/ 1668072 w 5445754"/>
                  <a:gd name="connsiteY4" fmla="*/ 0 h 1963626"/>
                  <a:gd name="connsiteX5" fmla="*/ 2278204 w 5445754"/>
                  <a:gd name="connsiteY5" fmla="*/ 0 h 1963626"/>
                  <a:gd name="connsiteX6" fmla="*/ 2655659 w 5445754"/>
                  <a:gd name="connsiteY6" fmla="*/ 0 h 1963626"/>
                  <a:gd name="connsiteX7" fmla="*/ 3033113 w 5445754"/>
                  <a:gd name="connsiteY7" fmla="*/ 0 h 1963626"/>
                  <a:gd name="connsiteX8" fmla="*/ 3410568 w 5445754"/>
                  <a:gd name="connsiteY8" fmla="*/ 0 h 1963626"/>
                  <a:gd name="connsiteX9" fmla="*/ 3927628 w 5445754"/>
                  <a:gd name="connsiteY9" fmla="*/ 0 h 1963626"/>
                  <a:gd name="connsiteX10" fmla="*/ 4444689 w 5445754"/>
                  <a:gd name="connsiteY10" fmla="*/ 0 h 1963626"/>
                  <a:gd name="connsiteX11" fmla="*/ 5049651 w 5445754"/>
                  <a:gd name="connsiteY11" fmla="*/ 0 h 1963626"/>
                  <a:gd name="connsiteX12" fmla="*/ 5445754 w 5445754"/>
                  <a:gd name="connsiteY12" fmla="*/ 396102 h 1963626"/>
                  <a:gd name="connsiteX13" fmla="*/ 5445754 w 5445754"/>
                  <a:gd name="connsiteY13" fmla="*/ 763147 h 1963626"/>
                  <a:gd name="connsiteX14" fmla="*/ 5445754 w 5445754"/>
                  <a:gd name="connsiteY14" fmla="*/ 1165335 h 1963626"/>
                  <a:gd name="connsiteX15" fmla="*/ 5445754 w 5445754"/>
                  <a:gd name="connsiteY15" fmla="*/ 1567523 h 1963626"/>
                  <a:gd name="connsiteX16" fmla="*/ 5049651 w 5445754"/>
                  <a:gd name="connsiteY16" fmla="*/ 1963626 h 1963626"/>
                  <a:gd name="connsiteX17" fmla="*/ 4486054 w 5445754"/>
                  <a:gd name="connsiteY17" fmla="*/ 1963626 h 1963626"/>
                  <a:gd name="connsiteX18" fmla="*/ 4015529 w 5445754"/>
                  <a:gd name="connsiteY18" fmla="*/ 1963626 h 1963626"/>
                  <a:gd name="connsiteX19" fmla="*/ 3591539 w 5445754"/>
                  <a:gd name="connsiteY19" fmla="*/ 1963626 h 1963626"/>
                  <a:gd name="connsiteX20" fmla="*/ 3214084 w 5445754"/>
                  <a:gd name="connsiteY20" fmla="*/ 1963626 h 1963626"/>
                  <a:gd name="connsiteX21" fmla="*/ 2603952 w 5445754"/>
                  <a:gd name="connsiteY21" fmla="*/ 1963626 h 1963626"/>
                  <a:gd name="connsiteX22" fmla="*/ 2086892 w 5445754"/>
                  <a:gd name="connsiteY22" fmla="*/ 1963626 h 1963626"/>
                  <a:gd name="connsiteX23" fmla="*/ 1616366 w 5445754"/>
                  <a:gd name="connsiteY23" fmla="*/ 1963626 h 1963626"/>
                  <a:gd name="connsiteX24" fmla="*/ 1052769 w 5445754"/>
                  <a:gd name="connsiteY24" fmla="*/ 1963626 h 1963626"/>
                  <a:gd name="connsiteX25" fmla="*/ 396102 w 5445754"/>
                  <a:gd name="connsiteY25" fmla="*/ 1963626 h 1963626"/>
                  <a:gd name="connsiteX26" fmla="*/ 0 w 5445754"/>
                  <a:gd name="connsiteY26" fmla="*/ 1567523 h 1963626"/>
                  <a:gd name="connsiteX27" fmla="*/ 0 w 5445754"/>
                  <a:gd name="connsiteY27" fmla="*/ 1200478 h 1963626"/>
                  <a:gd name="connsiteX28" fmla="*/ 0 w 5445754"/>
                  <a:gd name="connsiteY28" fmla="*/ 821718 h 1963626"/>
                  <a:gd name="connsiteX29" fmla="*/ 0 w 5445754"/>
                  <a:gd name="connsiteY29" fmla="*/ 396102 h 1963626"/>
                  <a:gd name="connsiteX0" fmla="*/ 0 w 5445754"/>
                  <a:gd name="connsiteY0" fmla="*/ 396102 h 1963626"/>
                  <a:gd name="connsiteX1" fmla="*/ 396102 w 5445754"/>
                  <a:gd name="connsiteY1" fmla="*/ 0 h 1963626"/>
                  <a:gd name="connsiteX2" fmla="*/ 959699 w 5445754"/>
                  <a:gd name="connsiteY2" fmla="*/ 0 h 1963626"/>
                  <a:gd name="connsiteX3" fmla="*/ 1383689 w 5445754"/>
                  <a:gd name="connsiteY3" fmla="*/ 0 h 1963626"/>
                  <a:gd name="connsiteX4" fmla="*/ 1807679 w 5445754"/>
                  <a:gd name="connsiteY4" fmla="*/ 0 h 1963626"/>
                  <a:gd name="connsiteX5" fmla="*/ 2371275 w 5445754"/>
                  <a:gd name="connsiteY5" fmla="*/ 0 h 1963626"/>
                  <a:gd name="connsiteX6" fmla="*/ 2841801 w 5445754"/>
                  <a:gd name="connsiteY6" fmla="*/ 0 h 1963626"/>
                  <a:gd name="connsiteX7" fmla="*/ 3451932 w 5445754"/>
                  <a:gd name="connsiteY7" fmla="*/ 0 h 1963626"/>
                  <a:gd name="connsiteX8" fmla="*/ 4062064 w 5445754"/>
                  <a:gd name="connsiteY8" fmla="*/ 0 h 1963626"/>
                  <a:gd name="connsiteX9" fmla="*/ 5049651 w 5445754"/>
                  <a:gd name="connsiteY9" fmla="*/ 0 h 1963626"/>
                  <a:gd name="connsiteX10" fmla="*/ 5445754 w 5445754"/>
                  <a:gd name="connsiteY10" fmla="*/ 396102 h 1963626"/>
                  <a:gd name="connsiteX11" fmla="*/ 5445754 w 5445754"/>
                  <a:gd name="connsiteY11" fmla="*/ 786576 h 1963626"/>
                  <a:gd name="connsiteX12" fmla="*/ 5445754 w 5445754"/>
                  <a:gd name="connsiteY12" fmla="*/ 1177050 h 1963626"/>
                  <a:gd name="connsiteX13" fmla="*/ 5445754 w 5445754"/>
                  <a:gd name="connsiteY13" fmla="*/ 1567523 h 1963626"/>
                  <a:gd name="connsiteX14" fmla="*/ 5049651 w 5445754"/>
                  <a:gd name="connsiteY14" fmla="*/ 1963626 h 1963626"/>
                  <a:gd name="connsiteX15" fmla="*/ 4486054 w 5445754"/>
                  <a:gd name="connsiteY15" fmla="*/ 1963626 h 1963626"/>
                  <a:gd name="connsiteX16" fmla="*/ 4015529 w 5445754"/>
                  <a:gd name="connsiteY16" fmla="*/ 1963626 h 1963626"/>
                  <a:gd name="connsiteX17" fmla="*/ 3545004 w 5445754"/>
                  <a:gd name="connsiteY17" fmla="*/ 1963626 h 1963626"/>
                  <a:gd name="connsiteX18" fmla="*/ 2934871 w 5445754"/>
                  <a:gd name="connsiteY18" fmla="*/ 1963626 h 1963626"/>
                  <a:gd name="connsiteX19" fmla="*/ 2371275 w 5445754"/>
                  <a:gd name="connsiteY19" fmla="*/ 1963626 h 1963626"/>
                  <a:gd name="connsiteX20" fmla="*/ 1900749 w 5445754"/>
                  <a:gd name="connsiteY20" fmla="*/ 1963626 h 1963626"/>
                  <a:gd name="connsiteX21" fmla="*/ 1476759 w 5445754"/>
                  <a:gd name="connsiteY21" fmla="*/ 1963626 h 1963626"/>
                  <a:gd name="connsiteX22" fmla="*/ 1052769 w 5445754"/>
                  <a:gd name="connsiteY22" fmla="*/ 1963626 h 1963626"/>
                  <a:gd name="connsiteX23" fmla="*/ 396102 w 5445754"/>
                  <a:gd name="connsiteY23" fmla="*/ 1963626 h 1963626"/>
                  <a:gd name="connsiteX24" fmla="*/ 0 w 5445754"/>
                  <a:gd name="connsiteY24" fmla="*/ 1567523 h 1963626"/>
                  <a:gd name="connsiteX25" fmla="*/ 0 w 5445754"/>
                  <a:gd name="connsiteY25" fmla="*/ 1188764 h 1963626"/>
                  <a:gd name="connsiteX26" fmla="*/ 0 w 5445754"/>
                  <a:gd name="connsiteY26" fmla="*/ 810004 h 1963626"/>
                  <a:gd name="connsiteX27" fmla="*/ 0 w 5445754"/>
                  <a:gd name="connsiteY27" fmla="*/ 396102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45754" h="1963626" fill="none" extrusionOk="0">
                    <a:moveTo>
                      <a:pt x="0" y="396102"/>
                    </a:moveTo>
                    <a:cubicBezTo>
                      <a:pt x="5006" y="188891"/>
                      <a:pt x="157277" y="4514"/>
                      <a:pt x="396102" y="0"/>
                    </a:cubicBezTo>
                    <a:cubicBezTo>
                      <a:pt x="548719" y="20028"/>
                      <a:pt x="727346" y="-27305"/>
                      <a:pt x="866628" y="0"/>
                    </a:cubicBezTo>
                    <a:cubicBezTo>
                      <a:pt x="1007728" y="-8726"/>
                      <a:pt x="1158611" y="-1424"/>
                      <a:pt x="1244082" y="0"/>
                    </a:cubicBezTo>
                    <a:cubicBezTo>
                      <a:pt x="1327632" y="-23166"/>
                      <a:pt x="1476862" y="7946"/>
                      <a:pt x="1668072" y="0"/>
                    </a:cubicBezTo>
                    <a:cubicBezTo>
                      <a:pt x="1862863" y="4237"/>
                      <a:pt x="2074190" y="-21164"/>
                      <a:pt x="2278204" y="0"/>
                    </a:cubicBezTo>
                    <a:cubicBezTo>
                      <a:pt x="2470144" y="24357"/>
                      <a:pt x="2473846" y="-27787"/>
                      <a:pt x="2655659" y="0"/>
                    </a:cubicBezTo>
                    <a:cubicBezTo>
                      <a:pt x="2829168" y="21950"/>
                      <a:pt x="2962106" y="3385"/>
                      <a:pt x="3033113" y="0"/>
                    </a:cubicBezTo>
                    <a:cubicBezTo>
                      <a:pt x="3109072" y="-7620"/>
                      <a:pt x="3324506" y="4888"/>
                      <a:pt x="3410568" y="0"/>
                    </a:cubicBezTo>
                    <a:cubicBezTo>
                      <a:pt x="3499357" y="5790"/>
                      <a:pt x="3837461" y="-35789"/>
                      <a:pt x="3927628" y="0"/>
                    </a:cubicBezTo>
                    <a:cubicBezTo>
                      <a:pt x="4024934" y="16491"/>
                      <a:pt x="4324159" y="-28942"/>
                      <a:pt x="4444689" y="0"/>
                    </a:cubicBezTo>
                    <a:cubicBezTo>
                      <a:pt x="4514016" y="41880"/>
                      <a:pt x="4832106" y="-64133"/>
                      <a:pt x="5049651" y="0"/>
                    </a:cubicBezTo>
                    <a:cubicBezTo>
                      <a:pt x="5243190" y="47174"/>
                      <a:pt x="5438645" y="184406"/>
                      <a:pt x="5445754" y="396102"/>
                    </a:cubicBezTo>
                    <a:cubicBezTo>
                      <a:pt x="5453106" y="491378"/>
                      <a:pt x="5427387" y="629283"/>
                      <a:pt x="5445754" y="763147"/>
                    </a:cubicBezTo>
                    <a:cubicBezTo>
                      <a:pt x="5455067" y="860319"/>
                      <a:pt x="5458226" y="998343"/>
                      <a:pt x="5445754" y="1165335"/>
                    </a:cubicBezTo>
                    <a:cubicBezTo>
                      <a:pt x="5422856" y="1330745"/>
                      <a:pt x="5451079" y="1470914"/>
                      <a:pt x="5445754" y="1567523"/>
                    </a:cubicBezTo>
                    <a:cubicBezTo>
                      <a:pt x="5433892" y="1758868"/>
                      <a:pt x="5281720" y="1960300"/>
                      <a:pt x="5049651" y="1963626"/>
                    </a:cubicBezTo>
                    <a:cubicBezTo>
                      <a:pt x="4914524" y="1975970"/>
                      <a:pt x="4676943" y="1992917"/>
                      <a:pt x="4486054" y="1963626"/>
                    </a:cubicBezTo>
                    <a:cubicBezTo>
                      <a:pt x="4282051" y="1941365"/>
                      <a:pt x="4239665" y="1954981"/>
                      <a:pt x="4015529" y="1963626"/>
                    </a:cubicBezTo>
                    <a:cubicBezTo>
                      <a:pt x="3795229" y="1980363"/>
                      <a:pt x="3713219" y="1957430"/>
                      <a:pt x="3591539" y="1963626"/>
                    </a:cubicBezTo>
                    <a:cubicBezTo>
                      <a:pt x="3479060" y="1967079"/>
                      <a:pt x="3288218" y="1962001"/>
                      <a:pt x="3214084" y="1963626"/>
                    </a:cubicBezTo>
                    <a:cubicBezTo>
                      <a:pt x="3153800" y="1932980"/>
                      <a:pt x="2808892" y="1965858"/>
                      <a:pt x="2603952" y="1963626"/>
                    </a:cubicBezTo>
                    <a:cubicBezTo>
                      <a:pt x="2359095" y="1924692"/>
                      <a:pt x="2270474" y="1973481"/>
                      <a:pt x="2086892" y="1963626"/>
                    </a:cubicBezTo>
                    <a:cubicBezTo>
                      <a:pt x="1905726" y="1969498"/>
                      <a:pt x="1816750" y="1976225"/>
                      <a:pt x="1616366" y="1963626"/>
                    </a:cubicBezTo>
                    <a:cubicBezTo>
                      <a:pt x="1393616" y="1945250"/>
                      <a:pt x="1267925" y="1957997"/>
                      <a:pt x="1052769" y="1963626"/>
                    </a:cubicBezTo>
                    <a:cubicBezTo>
                      <a:pt x="818933" y="2002538"/>
                      <a:pt x="545613" y="1959396"/>
                      <a:pt x="396102" y="1963626"/>
                    </a:cubicBezTo>
                    <a:cubicBezTo>
                      <a:pt x="208734" y="2031495"/>
                      <a:pt x="64086" y="1837901"/>
                      <a:pt x="0" y="1567523"/>
                    </a:cubicBezTo>
                    <a:cubicBezTo>
                      <a:pt x="20147" y="1503244"/>
                      <a:pt x="15056" y="1340091"/>
                      <a:pt x="0" y="1200478"/>
                    </a:cubicBezTo>
                    <a:cubicBezTo>
                      <a:pt x="-38795" y="1070377"/>
                      <a:pt x="-7307" y="952111"/>
                      <a:pt x="0" y="821718"/>
                    </a:cubicBezTo>
                    <a:cubicBezTo>
                      <a:pt x="-5718" y="690116"/>
                      <a:pt x="34447" y="562915"/>
                      <a:pt x="0" y="396102"/>
                    </a:cubicBezTo>
                    <a:close/>
                  </a:path>
                  <a:path w="5445754" h="1963626" stroke="0" extrusionOk="0">
                    <a:moveTo>
                      <a:pt x="0" y="396102"/>
                    </a:moveTo>
                    <a:cubicBezTo>
                      <a:pt x="12191" y="182283"/>
                      <a:pt x="186888" y="37529"/>
                      <a:pt x="396102" y="0"/>
                    </a:cubicBezTo>
                    <a:cubicBezTo>
                      <a:pt x="594418" y="866"/>
                      <a:pt x="715098" y="-56922"/>
                      <a:pt x="959699" y="0"/>
                    </a:cubicBezTo>
                    <a:cubicBezTo>
                      <a:pt x="1198606" y="21151"/>
                      <a:pt x="1235325" y="-12117"/>
                      <a:pt x="1383689" y="0"/>
                    </a:cubicBezTo>
                    <a:cubicBezTo>
                      <a:pt x="1549161" y="11232"/>
                      <a:pt x="1688131" y="-12678"/>
                      <a:pt x="1807679" y="0"/>
                    </a:cubicBezTo>
                    <a:cubicBezTo>
                      <a:pt x="1892545" y="28171"/>
                      <a:pt x="2076450" y="39988"/>
                      <a:pt x="2371275" y="0"/>
                    </a:cubicBezTo>
                    <a:cubicBezTo>
                      <a:pt x="2659752" y="-23760"/>
                      <a:pt x="2751080" y="-37126"/>
                      <a:pt x="2841801" y="0"/>
                    </a:cubicBezTo>
                    <a:cubicBezTo>
                      <a:pt x="2914164" y="-6891"/>
                      <a:pt x="3283522" y="-1067"/>
                      <a:pt x="3451932" y="0"/>
                    </a:cubicBezTo>
                    <a:cubicBezTo>
                      <a:pt x="3642440" y="2538"/>
                      <a:pt x="3788488" y="-15994"/>
                      <a:pt x="4062064" y="0"/>
                    </a:cubicBezTo>
                    <a:cubicBezTo>
                      <a:pt x="4352800" y="7813"/>
                      <a:pt x="4799945" y="32462"/>
                      <a:pt x="5049651" y="0"/>
                    </a:cubicBezTo>
                    <a:cubicBezTo>
                      <a:pt x="5245399" y="-790"/>
                      <a:pt x="5428565" y="185108"/>
                      <a:pt x="5445754" y="396102"/>
                    </a:cubicBezTo>
                    <a:cubicBezTo>
                      <a:pt x="5442761" y="574614"/>
                      <a:pt x="5423665" y="617083"/>
                      <a:pt x="5445754" y="786576"/>
                    </a:cubicBezTo>
                    <a:cubicBezTo>
                      <a:pt x="5463750" y="957768"/>
                      <a:pt x="5456547" y="986880"/>
                      <a:pt x="5445754" y="1177050"/>
                    </a:cubicBezTo>
                    <a:cubicBezTo>
                      <a:pt x="5433622" y="1369722"/>
                      <a:pt x="5448718" y="1382688"/>
                      <a:pt x="5445754" y="1567523"/>
                    </a:cubicBezTo>
                    <a:cubicBezTo>
                      <a:pt x="5498082" y="1786557"/>
                      <a:pt x="5276820" y="2006462"/>
                      <a:pt x="5049651" y="1963626"/>
                    </a:cubicBezTo>
                    <a:cubicBezTo>
                      <a:pt x="4803424" y="1967596"/>
                      <a:pt x="4630222" y="1974807"/>
                      <a:pt x="4486054" y="1963626"/>
                    </a:cubicBezTo>
                    <a:cubicBezTo>
                      <a:pt x="4377844" y="1951997"/>
                      <a:pt x="4218827" y="1960354"/>
                      <a:pt x="4015529" y="1963626"/>
                    </a:cubicBezTo>
                    <a:cubicBezTo>
                      <a:pt x="3796721" y="1934225"/>
                      <a:pt x="3675508" y="1922490"/>
                      <a:pt x="3545004" y="1963626"/>
                    </a:cubicBezTo>
                    <a:cubicBezTo>
                      <a:pt x="3417834" y="2011642"/>
                      <a:pt x="3181447" y="1968425"/>
                      <a:pt x="2934871" y="1963626"/>
                    </a:cubicBezTo>
                    <a:cubicBezTo>
                      <a:pt x="2683964" y="1971734"/>
                      <a:pt x="2591897" y="1935218"/>
                      <a:pt x="2371275" y="1963626"/>
                    </a:cubicBezTo>
                    <a:cubicBezTo>
                      <a:pt x="2160912" y="1963111"/>
                      <a:pt x="2084483" y="1962308"/>
                      <a:pt x="1900749" y="1963626"/>
                    </a:cubicBezTo>
                    <a:cubicBezTo>
                      <a:pt x="1721623" y="1934962"/>
                      <a:pt x="1635125" y="1948427"/>
                      <a:pt x="1476759" y="1963626"/>
                    </a:cubicBezTo>
                    <a:cubicBezTo>
                      <a:pt x="1319525" y="1989087"/>
                      <a:pt x="1144648" y="1982423"/>
                      <a:pt x="1052769" y="1963626"/>
                    </a:cubicBezTo>
                    <a:cubicBezTo>
                      <a:pt x="923616" y="1946515"/>
                      <a:pt x="669298" y="1951615"/>
                      <a:pt x="396102" y="1963626"/>
                    </a:cubicBezTo>
                    <a:cubicBezTo>
                      <a:pt x="211825" y="2001997"/>
                      <a:pt x="-1255" y="1839000"/>
                      <a:pt x="0" y="1567523"/>
                    </a:cubicBezTo>
                    <a:cubicBezTo>
                      <a:pt x="-8928" y="1447366"/>
                      <a:pt x="-11255" y="1346007"/>
                      <a:pt x="0" y="1188764"/>
                    </a:cubicBezTo>
                    <a:cubicBezTo>
                      <a:pt x="27719" y="1017628"/>
                      <a:pt x="-18857" y="949936"/>
                      <a:pt x="0" y="810004"/>
                    </a:cubicBezTo>
                    <a:cubicBezTo>
                      <a:pt x="25255" y="720468"/>
                      <a:pt x="-6340" y="549096"/>
                      <a:pt x="0" y="396102"/>
                    </a:cubicBezTo>
                    <a:close/>
                  </a:path>
                  <a:path w="5445754" h="1963626" fill="none" stroke="0" extrusionOk="0">
                    <a:moveTo>
                      <a:pt x="0" y="396102"/>
                    </a:moveTo>
                    <a:cubicBezTo>
                      <a:pt x="-24449" y="220530"/>
                      <a:pt x="167474" y="29281"/>
                      <a:pt x="396102" y="0"/>
                    </a:cubicBezTo>
                    <a:cubicBezTo>
                      <a:pt x="536668" y="18317"/>
                      <a:pt x="699411" y="20319"/>
                      <a:pt x="866628" y="0"/>
                    </a:cubicBezTo>
                    <a:cubicBezTo>
                      <a:pt x="1022849" y="-12013"/>
                      <a:pt x="1123957" y="8278"/>
                      <a:pt x="1244082" y="0"/>
                    </a:cubicBezTo>
                    <a:cubicBezTo>
                      <a:pt x="1331247" y="-575"/>
                      <a:pt x="1491783" y="-8858"/>
                      <a:pt x="1668072" y="0"/>
                    </a:cubicBezTo>
                    <a:cubicBezTo>
                      <a:pt x="1895364" y="-12668"/>
                      <a:pt x="2111390" y="-48594"/>
                      <a:pt x="2278204" y="0"/>
                    </a:cubicBezTo>
                    <a:cubicBezTo>
                      <a:pt x="2470548" y="23732"/>
                      <a:pt x="2472817" y="-12448"/>
                      <a:pt x="2655659" y="0"/>
                    </a:cubicBezTo>
                    <a:cubicBezTo>
                      <a:pt x="2835509" y="11780"/>
                      <a:pt x="2966554" y="21887"/>
                      <a:pt x="3033113" y="0"/>
                    </a:cubicBezTo>
                    <a:cubicBezTo>
                      <a:pt x="3105333" y="-8124"/>
                      <a:pt x="3309430" y="1374"/>
                      <a:pt x="3410568" y="0"/>
                    </a:cubicBezTo>
                    <a:cubicBezTo>
                      <a:pt x="3480702" y="-5491"/>
                      <a:pt x="3839361" y="-36836"/>
                      <a:pt x="3927628" y="0"/>
                    </a:cubicBezTo>
                    <a:cubicBezTo>
                      <a:pt x="4033014" y="14231"/>
                      <a:pt x="4361439" y="-21083"/>
                      <a:pt x="4444689" y="0"/>
                    </a:cubicBezTo>
                    <a:cubicBezTo>
                      <a:pt x="4507815" y="42705"/>
                      <a:pt x="4795381" y="-45784"/>
                      <a:pt x="5049651" y="0"/>
                    </a:cubicBezTo>
                    <a:cubicBezTo>
                      <a:pt x="5246705" y="-50045"/>
                      <a:pt x="5447667" y="159402"/>
                      <a:pt x="5445754" y="396102"/>
                    </a:cubicBezTo>
                    <a:cubicBezTo>
                      <a:pt x="5459403" y="471302"/>
                      <a:pt x="5432466" y="682082"/>
                      <a:pt x="5445754" y="763147"/>
                    </a:cubicBezTo>
                    <a:cubicBezTo>
                      <a:pt x="5448560" y="878255"/>
                      <a:pt x="5457057" y="993560"/>
                      <a:pt x="5445754" y="1165335"/>
                    </a:cubicBezTo>
                    <a:cubicBezTo>
                      <a:pt x="5450173" y="1347927"/>
                      <a:pt x="5438978" y="1440981"/>
                      <a:pt x="5445754" y="1567523"/>
                    </a:cubicBezTo>
                    <a:cubicBezTo>
                      <a:pt x="5400855" y="1800893"/>
                      <a:pt x="5278419" y="1920824"/>
                      <a:pt x="5049651" y="1963626"/>
                    </a:cubicBezTo>
                    <a:cubicBezTo>
                      <a:pt x="4897405" y="1966219"/>
                      <a:pt x="4741077" y="1965499"/>
                      <a:pt x="4486054" y="1963626"/>
                    </a:cubicBezTo>
                    <a:cubicBezTo>
                      <a:pt x="4288819" y="1952812"/>
                      <a:pt x="4249152" y="1949516"/>
                      <a:pt x="4015529" y="1963626"/>
                    </a:cubicBezTo>
                    <a:cubicBezTo>
                      <a:pt x="3794809" y="1988820"/>
                      <a:pt x="3701513" y="1947299"/>
                      <a:pt x="3591539" y="1963626"/>
                    </a:cubicBezTo>
                    <a:cubicBezTo>
                      <a:pt x="3461752" y="1989140"/>
                      <a:pt x="3294939" y="1975399"/>
                      <a:pt x="3214084" y="1963626"/>
                    </a:cubicBezTo>
                    <a:cubicBezTo>
                      <a:pt x="3108841" y="1983515"/>
                      <a:pt x="2861601" y="1968014"/>
                      <a:pt x="2603952" y="1963626"/>
                    </a:cubicBezTo>
                    <a:cubicBezTo>
                      <a:pt x="2352326" y="1926472"/>
                      <a:pt x="2276168" y="1996082"/>
                      <a:pt x="2086892" y="1963626"/>
                    </a:cubicBezTo>
                    <a:cubicBezTo>
                      <a:pt x="1901015" y="1953300"/>
                      <a:pt x="1794999" y="1971619"/>
                      <a:pt x="1616366" y="1963626"/>
                    </a:cubicBezTo>
                    <a:cubicBezTo>
                      <a:pt x="1432079" y="1978191"/>
                      <a:pt x="1252116" y="1975413"/>
                      <a:pt x="1052769" y="1963626"/>
                    </a:cubicBezTo>
                    <a:cubicBezTo>
                      <a:pt x="830821" y="1976692"/>
                      <a:pt x="536001" y="1946461"/>
                      <a:pt x="396102" y="1963626"/>
                    </a:cubicBezTo>
                    <a:cubicBezTo>
                      <a:pt x="191387" y="2009343"/>
                      <a:pt x="81570" y="1837707"/>
                      <a:pt x="0" y="1567523"/>
                    </a:cubicBezTo>
                    <a:cubicBezTo>
                      <a:pt x="19590" y="1474383"/>
                      <a:pt x="35140" y="1328367"/>
                      <a:pt x="0" y="1200478"/>
                    </a:cubicBezTo>
                    <a:cubicBezTo>
                      <a:pt x="-25941" y="1059029"/>
                      <a:pt x="-5344" y="976781"/>
                      <a:pt x="0" y="821718"/>
                    </a:cubicBezTo>
                    <a:cubicBezTo>
                      <a:pt x="13734" y="682308"/>
                      <a:pt x="13011" y="576745"/>
                      <a:pt x="0" y="39610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9" name="Rectangle: Rounded Corners 28">
                <a:extLst>
                  <a:ext uri="{FF2B5EF4-FFF2-40B4-BE49-F238E27FC236}">
                    <a16:creationId xmlns:a16="http://schemas.microsoft.com/office/drawing/2014/main" xmlns=""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9" name="Picture 18">
              <a:extLst>
                <a:ext uri="{FF2B5EF4-FFF2-40B4-BE49-F238E27FC236}">
                  <a16:creationId xmlns:a16="http://schemas.microsoft.com/office/drawing/2014/main" xmlns="" id="{96A81430-563D-4429-89CD-CA916B250AAD}"/>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20" name="Picture 19">
              <a:extLst>
                <a:ext uri="{FF2B5EF4-FFF2-40B4-BE49-F238E27FC236}">
                  <a16:creationId xmlns:a16="http://schemas.microsoft.com/office/drawing/2014/main" xmlns="" id="{8FB4676E-57B5-45B1-A0C0-D2AF977B7C1A}"/>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21" name="Picture 20">
              <a:extLst>
                <a:ext uri="{FF2B5EF4-FFF2-40B4-BE49-F238E27FC236}">
                  <a16:creationId xmlns:a16="http://schemas.microsoft.com/office/drawing/2014/main" xmlns="" id="{8AE7CEA4-2702-47E7-81AB-CBC3116C2F25}"/>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22" name="Picture 21">
              <a:extLst>
                <a:ext uri="{FF2B5EF4-FFF2-40B4-BE49-F238E27FC236}">
                  <a16:creationId xmlns:a16="http://schemas.microsoft.com/office/drawing/2014/main" xmlns="" id="{1F7687FA-4F35-4B03-98D1-7C8D7650616E}"/>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xmlns="" id="{2340C855-4F0D-4D25-A7E8-27F24D052248}"/>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xmlns="" id="{5C9AEEEF-1E6D-490C-A627-1FC81FB6F03E}"/>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xmlns="" id="{C696EB35-6E54-4544-A3D1-4DFC8CABEC5C}"/>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6" name="Picture 25">
              <a:extLst>
                <a:ext uri="{FF2B5EF4-FFF2-40B4-BE49-F238E27FC236}">
                  <a16:creationId xmlns:a16="http://schemas.microsoft.com/office/drawing/2014/main" xmlns="" id="{0797F12C-9C18-4A23-9620-5F3D4C5D3786}"/>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7" name="Picture 26">
              <a:extLst>
                <a:ext uri="{FF2B5EF4-FFF2-40B4-BE49-F238E27FC236}">
                  <a16:creationId xmlns:a16="http://schemas.microsoft.com/office/drawing/2014/main" xmlns="" id="{E5FEA0C2-C466-41D1-BD19-A96547C706B8}"/>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32" name="TextBox 31">
            <a:extLst>
              <a:ext uri="{FF2B5EF4-FFF2-40B4-BE49-F238E27FC236}">
                <a16:creationId xmlns:a16="http://schemas.microsoft.com/office/drawing/2014/main" xmlns="" id="{85D9A454-0436-4727-BBDA-961E85FA2638}"/>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36" name="Freeform 3">
            <a:extLst>
              <a:ext uri="{FF2B5EF4-FFF2-40B4-BE49-F238E27FC236}">
                <a16:creationId xmlns:a16="http://schemas.microsoft.com/office/drawing/2014/main" xmlns="" id="{EB9252D1-E7BA-48E3-AAB2-9174E8CED187}"/>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6"/>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F71D47C-B418-550E-1982-77623CD91F90}"/>
              </a:ext>
            </a:extLst>
          </p:cNvPr>
          <p:cNvPicPr>
            <a:picLocks noChangeAspect="1"/>
          </p:cNvPicPr>
          <p:nvPr/>
        </p:nvPicPr>
        <p:blipFill>
          <a:blip r:embed="rId9"/>
          <a:stretch>
            <a:fillRect/>
          </a:stretch>
        </p:blipFill>
        <p:spPr>
          <a:xfrm>
            <a:off x="1543397" y="493974"/>
            <a:ext cx="10648603" cy="5373073"/>
          </a:xfrm>
          <a:prstGeom prst="rect">
            <a:avLst/>
          </a:prstGeom>
        </p:spPr>
      </p:pic>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xmlns="" id="{1CE78070-5A8C-4AC3-9083-76A3D704AF9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cs typeface="Arial"/>
              <a:sym typeface="Arial"/>
            </a:endParaRPr>
          </a:p>
        </p:txBody>
      </p:sp>
      <p:pic>
        <p:nvPicPr>
          <p:cNvPr id="19" name="Picture 29">
            <a:extLst>
              <a:ext uri="{FF2B5EF4-FFF2-40B4-BE49-F238E27FC236}">
                <a16:creationId xmlns:a16="http://schemas.microsoft.com/office/drawing/2014/main" xmlns="" id="{835CA420-068A-49C6-A29F-EB70877F8B5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1041" y="307526"/>
            <a:ext cx="8442208" cy="1196617"/>
          </a:xfrm>
          <a:prstGeom prst="rect">
            <a:avLst/>
          </a:prstGeom>
        </p:spPr>
      </p:pic>
      <p:sp>
        <p:nvSpPr>
          <p:cNvPr id="30" name="TextBox 29">
            <a:extLst>
              <a:ext uri="{FF2B5EF4-FFF2-40B4-BE49-F238E27FC236}">
                <a16:creationId xmlns:a16="http://schemas.microsoft.com/office/drawing/2014/main" xmlns="" id="{B9120891-5EC7-46DD-892D-388A77C41986}"/>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31" name="Group 30">
            <a:extLst>
              <a:ext uri="{FF2B5EF4-FFF2-40B4-BE49-F238E27FC236}">
                <a16:creationId xmlns:a16="http://schemas.microsoft.com/office/drawing/2014/main" xmlns="" id="{86D04A23-A49E-4EC2-81DE-6E53CC2618C4}"/>
              </a:ext>
            </a:extLst>
          </p:cNvPr>
          <p:cNvGrpSpPr/>
          <p:nvPr/>
        </p:nvGrpSpPr>
        <p:grpSpPr>
          <a:xfrm>
            <a:off x="1103904" y="1736207"/>
            <a:ext cx="9746976" cy="4383019"/>
            <a:chOff x="5548616" y="3863568"/>
            <a:chExt cx="5668381" cy="2548957"/>
          </a:xfrm>
        </p:grpSpPr>
        <p:grpSp>
          <p:nvGrpSpPr>
            <p:cNvPr id="33" name="Group 32">
              <a:extLst>
                <a:ext uri="{FF2B5EF4-FFF2-40B4-BE49-F238E27FC236}">
                  <a16:creationId xmlns:a16="http://schemas.microsoft.com/office/drawing/2014/main" xmlns=""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xmlns="" id="{FDD48ECF-A29F-4821-8D02-E8D285331752}"/>
                  </a:ext>
                </a:extLst>
              </p:cNvPr>
              <p:cNvSpPr/>
              <p:nvPr/>
            </p:nvSpPr>
            <p:spPr>
              <a:xfrm>
                <a:off x="3682716" y="1724298"/>
                <a:ext cx="5668381" cy="2126278"/>
              </a:xfrm>
              <a:custGeom>
                <a:avLst/>
                <a:gdLst>
                  <a:gd name="connsiteX0" fmla="*/ 0 w 5668381"/>
                  <a:gd name="connsiteY0" fmla="*/ 428912 h 2126278"/>
                  <a:gd name="connsiteX1" fmla="*/ 428912 w 5668381"/>
                  <a:gd name="connsiteY1" fmla="*/ 0 h 2126278"/>
                  <a:gd name="connsiteX2" fmla="*/ 685475 w 5668381"/>
                  <a:gd name="connsiteY2" fmla="*/ 0 h 2126278"/>
                  <a:gd name="connsiteX3" fmla="*/ 1182566 w 5668381"/>
                  <a:gd name="connsiteY3" fmla="*/ 0 h 2126278"/>
                  <a:gd name="connsiteX4" fmla="*/ 1583446 w 5668381"/>
                  <a:gd name="connsiteY4" fmla="*/ 0 h 2126278"/>
                  <a:gd name="connsiteX5" fmla="*/ 1984325 w 5668381"/>
                  <a:gd name="connsiteY5" fmla="*/ 0 h 2126278"/>
                  <a:gd name="connsiteX6" fmla="*/ 2433311 w 5668381"/>
                  <a:gd name="connsiteY6" fmla="*/ 0 h 2126278"/>
                  <a:gd name="connsiteX7" fmla="*/ 2834190 w 5668381"/>
                  <a:gd name="connsiteY7" fmla="*/ 0 h 2126278"/>
                  <a:gd name="connsiteX8" fmla="*/ 3186964 w 5668381"/>
                  <a:gd name="connsiteY8" fmla="*/ 0 h 2126278"/>
                  <a:gd name="connsiteX9" fmla="*/ 3539738 w 5668381"/>
                  <a:gd name="connsiteY9" fmla="*/ 0 h 2126278"/>
                  <a:gd name="connsiteX10" fmla="*/ 3796301 w 5668381"/>
                  <a:gd name="connsiteY10" fmla="*/ 0 h 2126278"/>
                  <a:gd name="connsiteX11" fmla="*/ 4149075 w 5668381"/>
                  <a:gd name="connsiteY11" fmla="*/ 0 h 2126278"/>
                  <a:gd name="connsiteX12" fmla="*/ 4453744 w 5668381"/>
                  <a:gd name="connsiteY12" fmla="*/ 0 h 2126278"/>
                  <a:gd name="connsiteX13" fmla="*/ 4710307 w 5668381"/>
                  <a:gd name="connsiteY13" fmla="*/ 0 h 2126278"/>
                  <a:gd name="connsiteX14" fmla="*/ 5239468 w 5668381"/>
                  <a:gd name="connsiteY14" fmla="*/ 0 h 2126278"/>
                  <a:gd name="connsiteX15" fmla="*/ 5668381 w 5668381"/>
                  <a:gd name="connsiteY15" fmla="*/ 428912 h 2126278"/>
                  <a:gd name="connsiteX16" fmla="*/ 5668381 w 5668381"/>
                  <a:gd name="connsiteY16" fmla="*/ 733341 h 2126278"/>
                  <a:gd name="connsiteX17" fmla="*/ 5668381 w 5668381"/>
                  <a:gd name="connsiteY17" fmla="*/ 1050454 h 2126278"/>
                  <a:gd name="connsiteX18" fmla="*/ 5668381 w 5668381"/>
                  <a:gd name="connsiteY18" fmla="*/ 1354883 h 2126278"/>
                  <a:gd name="connsiteX19" fmla="*/ 5668381 w 5668381"/>
                  <a:gd name="connsiteY19" fmla="*/ 1697365 h 2126278"/>
                  <a:gd name="connsiteX20" fmla="*/ 5239468 w 5668381"/>
                  <a:gd name="connsiteY20" fmla="*/ 2126278 h 2126278"/>
                  <a:gd name="connsiteX21" fmla="*/ 4886694 w 5668381"/>
                  <a:gd name="connsiteY21" fmla="*/ 2126278 h 2126278"/>
                  <a:gd name="connsiteX22" fmla="*/ 4582025 w 5668381"/>
                  <a:gd name="connsiteY22" fmla="*/ 2126278 h 2126278"/>
                  <a:gd name="connsiteX23" fmla="*/ 4325462 w 5668381"/>
                  <a:gd name="connsiteY23" fmla="*/ 2126278 h 2126278"/>
                  <a:gd name="connsiteX24" fmla="*/ 3828371 w 5668381"/>
                  <a:gd name="connsiteY24" fmla="*/ 2126278 h 2126278"/>
                  <a:gd name="connsiteX25" fmla="*/ 3523703 w 5668381"/>
                  <a:gd name="connsiteY25" fmla="*/ 2126278 h 2126278"/>
                  <a:gd name="connsiteX26" fmla="*/ 3219034 w 5668381"/>
                  <a:gd name="connsiteY26" fmla="*/ 2126278 h 2126278"/>
                  <a:gd name="connsiteX27" fmla="*/ 2721944 w 5668381"/>
                  <a:gd name="connsiteY27" fmla="*/ 2126278 h 2126278"/>
                  <a:gd name="connsiteX28" fmla="*/ 2465381 w 5668381"/>
                  <a:gd name="connsiteY28" fmla="*/ 2126278 h 2126278"/>
                  <a:gd name="connsiteX29" fmla="*/ 2016395 w 5668381"/>
                  <a:gd name="connsiteY29" fmla="*/ 2126278 h 2126278"/>
                  <a:gd name="connsiteX30" fmla="*/ 1615516 w 5668381"/>
                  <a:gd name="connsiteY30" fmla="*/ 2126278 h 2126278"/>
                  <a:gd name="connsiteX31" fmla="*/ 1166530 w 5668381"/>
                  <a:gd name="connsiteY31" fmla="*/ 2126278 h 2126278"/>
                  <a:gd name="connsiteX32" fmla="*/ 428912 w 5668381"/>
                  <a:gd name="connsiteY32" fmla="*/ 2126278 h 2126278"/>
                  <a:gd name="connsiteX33" fmla="*/ 0 w 5668381"/>
                  <a:gd name="connsiteY33" fmla="*/ 1697365 h 2126278"/>
                  <a:gd name="connsiteX34" fmla="*/ 0 w 5668381"/>
                  <a:gd name="connsiteY34" fmla="*/ 1405621 h 2126278"/>
                  <a:gd name="connsiteX35" fmla="*/ 0 w 5668381"/>
                  <a:gd name="connsiteY35" fmla="*/ 1101192 h 2126278"/>
                  <a:gd name="connsiteX36" fmla="*/ 0 w 5668381"/>
                  <a:gd name="connsiteY36" fmla="*/ 796763 h 2126278"/>
                  <a:gd name="connsiteX37" fmla="*/ 0 w 5668381"/>
                  <a:gd name="connsiteY37" fmla="*/ 428912 h 2126278"/>
                  <a:gd name="connsiteX0" fmla="*/ 0 w 5668381"/>
                  <a:gd name="connsiteY0" fmla="*/ 428912 h 2126278"/>
                  <a:gd name="connsiteX1" fmla="*/ 428912 w 5668381"/>
                  <a:gd name="connsiteY1" fmla="*/ 0 h 2126278"/>
                  <a:gd name="connsiteX2" fmla="*/ 877897 w 5668381"/>
                  <a:gd name="connsiteY2" fmla="*/ 0 h 2126278"/>
                  <a:gd name="connsiteX3" fmla="*/ 1182566 w 5668381"/>
                  <a:gd name="connsiteY3" fmla="*/ 0 h 2126278"/>
                  <a:gd name="connsiteX4" fmla="*/ 1487235 w 5668381"/>
                  <a:gd name="connsiteY4" fmla="*/ 0 h 2126278"/>
                  <a:gd name="connsiteX5" fmla="*/ 1936220 w 5668381"/>
                  <a:gd name="connsiteY5" fmla="*/ 0 h 2126278"/>
                  <a:gd name="connsiteX6" fmla="*/ 2288994 w 5668381"/>
                  <a:gd name="connsiteY6" fmla="*/ 0 h 2126278"/>
                  <a:gd name="connsiteX7" fmla="*/ 2786085 w 5668381"/>
                  <a:gd name="connsiteY7" fmla="*/ 0 h 2126278"/>
                  <a:gd name="connsiteX8" fmla="*/ 3283175 w 5668381"/>
                  <a:gd name="connsiteY8" fmla="*/ 0 h 2126278"/>
                  <a:gd name="connsiteX9" fmla="*/ 3732160 w 5668381"/>
                  <a:gd name="connsiteY9" fmla="*/ 0 h 2126278"/>
                  <a:gd name="connsiteX10" fmla="*/ 4036829 w 5668381"/>
                  <a:gd name="connsiteY10" fmla="*/ 0 h 2126278"/>
                  <a:gd name="connsiteX11" fmla="*/ 4293392 w 5668381"/>
                  <a:gd name="connsiteY11" fmla="*/ 0 h 2126278"/>
                  <a:gd name="connsiteX12" fmla="*/ 4790483 w 5668381"/>
                  <a:gd name="connsiteY12" fmla="*/ 0 h 2126278"/>
                  <a:gd name="connsiteX13" fmla="*/ 5239468 w 5668381"/>
                  <a:gd name="connsiteY13" fmla="*/ 0 h 2126278"/>
                  <a:gd name="connsiteX14" fmla="*/ 5668381 w 5668381"/>
                  <a:gd name="connsiteY14" fmla="*/ 428912 h 2126278"/>
                  <a:gd name="connsiteX15" fmla="*/ 5668381 w 5668381"/>
                  <a:gd name="connsiteY15" fmla="*/ 707972 h 2126278"/>
                  <a:gd name="connsiteX16" fmla="*/ 5668381 w 5668381"/>
                  <a:gd name="connsiteY16" fmla="*/ 1050454 h 2126278"/>
                  <a:gd name="connsiteX17" fmla="*/ 5668381 w 5668381"/>
                  <a:gd name="connsiteY17" fmla="*/ 1354883 h 2126278"/>
                  <a:gd name="connsiteX18" fmla="*/ 5668381 w 5668381"/>
                  <a:gd name="connsiteY18" fmla="*/ 1697365 h 2126278"/>
                  <a:gd name="connsiteX19" fmla="*/ 5239468 w 5668381"/>
                  <a:gd name="connsiteY19" fmla="*/ 2126278 h 2126278"/>
                  <a:gd name="connsiteX20" fmla="*/ 4838588 w 5668381"/>
                  <a:gd name="connsiteY20" fmla="*/ 2126278 h 2126278"/>
                  <a:gd name="connsiteX21" fmla="*/ 4533920 w 5668381"/>
                  <a:gd name="connsiteY21" fmla="*/ 2126278 h 2126278"/>
                  <a:gd name="connsiteX22" fmla="*/ 4229251 w 5668381"/>
                  <a:gd name="connsiteY22" fmla="*/ 2126278 h 2126278"/>
                  <a:gd name="connsiteX23" fmla="*/ 3732160 w 5668381"/>
                  <a:gd name="connsiteY23" fmla="*/ 2126278 h 2126278"/>
                  <a:gd name="connsiteX24" fmla="*/ 3379386 w 5668381"/>
                  <a:gd name="connsiteY24" fmla="*/ 2126278 h 2126278"/>
                  <a:gd name="connsiteX25" fmla="*/ 2882295 w 5668381"/>
                  <a:gd name="connsiteY25" fmla="*/ 2126278 h 2126278"/>
                  <a:gd name="connsiteX26" fmla="*/ 2385205 w 5668381"/>
                  <a:gd name="connsiteY26" fmla="*/ 2126278 h 2126278"/>
                  <a:gd name="connsiteX27" fmla="*/ 2032431 w 5668381"/>
                  <a:gd name="connsiteY27" fmla="*/ 2126278 h 2126278"/>
                  <a:gd name="connsiteX28" fmla="*/ 1775867 w 5668381"/>
                  <a:gd name="connsiteY28" fmla="*/ 2126278 h 2126278"/>
                  <a:gd name="connsiteX29" fmla="*/ 1471199 w 5668381"/>
                  <a:gd name="connsiteY29" fmla="*/ 2126278 h 2126278"/>
                  <a:gd name="connsiteX30" fmla="*/ 1166530 w 5668381"/>
                  <a:gd name="connsiteY30" fmla="*/ 2126278 h 2126278"/>
                  <a:gd name="connsiteX31" fmla="*/ 428912 w 5668381"/>
                  <a:gd name="connsiteY31" fmla="*/ 2126278 h 2126278"/>
                  <a:gd name="connsiteX32" fmla="*/ 0 w 5668381"/>
                  <a:gd name="connsiteY32" fmla="*/ 1697365 h 2126278"/>
                  <a:gd name="connsiteX33" fmla="*/ 0 w 5668381"/>
                  <a:gd name="connsiteY33" fmla="*/ 1392936 h 2126278"/>
                  <a:gd name="connsiteX34" fmla="*/ 0 w 5668381"/>
                  <a:gd name="connsiteY34" fmla="*/ 1113877 h 2126278"/>
                  <a:gd name="connsiteX35" fmla="*/ 0 w 5668381"/>
                  <a:gd name="connsiteY35" fmla="*/ 834817 h 2126278"/>
                  <a:gd name="connsiteX36" fmla="*/ 0 w 5668381"/>
                  <a:gd name="connsiteY36" fmla="*/ 428912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68381" h="2126278" fill="none" extrusionOk="0">
                    <a:moveTo>
                      <a:pt x="0" y="428912"/>
                    </a:moveTo>
                    <a:cubicBezTo>
                      <a:pt x="-36680" y="230779"/>
                      <a:pt x="239196" y="-73308"/>
                      <a:pt x="428912" y="0"/>
                    </a:cubicBezTo>
                    <a:cubicBezTo>
                      <a:pt x="549302" y="-21235"/>
                      <a:pt x="605580" y="-6505"/>
                      <a:pt x="685475" y="0"/>
                    </a:cubicBezTo>
                    <a:cubicBezTo>
                      <a:pt x="747750" y="10081"/>
                      <a:pt x="1037429" y="-29569"/>
                      <a:pt x="1182566" y="0"/>
                    </a:cubicBezTo>
                    <a:cubicBezTo>
                      <a:pt x="1328436" y="37438"/>
                      <a:pt x="1459367" y="16206"/>
                      <a:pt x="1583446" y="0"/>
                    </a:cubicBezTo>
                    <a:cubicBezTo>
                      <a:pt x="1710177" y="3368"/>
                      <a:pt x="1901116" y="-373"/>
                      <a:pt x="1984325" y="0"/>
                    </a:cubicBezTo>
                    <a:cubicBezTo>
                      <a:pt x="2061010" y="-19090"/>
                      <a:pt x="2266502" y="-5046"/>
                      <a:pt x="2433311" y="0"/>
                    </a:cubicBezTo>
                    <a:cubicBezTo>
                      <a:pt x="2621192" y="-2420"/>
                      <a:pt x="2684430" y="-15540"/>
                      <a:pt x="2834190" y="0"/>
                    </a:cubicBezTo>
                    <a:cubicBezTo>
                      <a:pt x="2987254" y="12407"/>
                      <a:pt x="3082375" y="-7024"/>
                      <a:pt x="3186964" y="0"/>
                    </a:cubicBezTo>
                    <a:cubicBezTo>
                      <a:pt x="3308993" y="13033"/>
                      <a:pt x="3375910" y="873"/>
                      <a:pt x="3539738" y="0"/>
                    </a:cubicBezTo>
                    <a:cubicBezTo>
                      <a:pt x="3693261" y="7581"/>
                      <a:pt x="3725097" y="672"/>
                      <a:pt x="3796301" y="0"/>
                    </a:cubicBezTo>
                    <a:cubicBezTo>
                      <a:pt x="3878816" y="10471"/>
                      <a:pt x="4016992" y="25256"/>
                      <a:pt x="4149075" y="0"/>
                    </a:cubicBezTo>
                    <a:cubicBezTo>
                      <a:pt x="4289334" y="-25056"/>
                      <a:pt x="4366132" y="-19244"/>
                      <a:pt x="4453744" y="0"/>
                    </a:cubicBezTo>
                    <a:cubicBezTo>
                      <a:pt x="4539672" y="-805"/>
                      <a:pt x="4634794" y="-12077"/>
                      <a:pt x="4710307" y="0"/>
                    </a:cubicBezTo>
                    <a:cubicBezTo>
                      <a:pt x="4770679" y="-33699"/>
                      <a:pt x="5075599" y="-6508"/>
                      <a:pt x="5239468" y="0"/>
                    </a:cubicBezTo>
                    <a:cubicBezTo>
                      <a:pt x="5458329" y="21415"/>
                      <a:pt x="5730648" y="209594"/>
                      <a:pt x="5668381" y="428912"/>
                    </a:cubicBezTo>
                    <a:cubicBezTo>
                      <a:pt x="5659142" y="576514"/>
                      <a:pt x="5657101" y="620295"/>
                      <a:pt x="5668381" y="733341"/>
                    </a:cubicBezTo>
                    <a:cubicBezTo>
                      <a:pt x="5665137" y="855783"/>
                      <a:pt x="5633385" y="938033"/>
                      <a:pt x="5668381" y="1050454"/>
                    </a:cubicBezTo>
                    <a:cubicBezTo>
                      <a:pt x="5699639" y="1156988"/>
                      <a:pt x="5678813" y="1251977"/>
                      <a:pt x="5668381" y="1354883"/>
                    </a:cubicBezTo>
                    <a:cubicBezTo>
                      <a:pt x="5671048" y="1475522"/>
                      <a:pt x="5657233" y="1569800"/>
                      <a:pt x="5668381" y="1697365"/>
                    </a:cubicBezTo>
                    <a:cubicBezTo>
                      <a:pt x="5674753" y="1899774"/>
                      <a:pt x="5457007" y="2108497"/>
                      <a:pt x="5239468" y="2126278"/>
                    </a:cubicBezTo>
                    <a:cubicBezTo>
                      <a:pt x="5146215" y="2147374"/>
                      <a:pt x="5026101" y="2130086"/>
                      <a:pt x="4886694" y="2126278"/>
                    </a:cubicBezTo>
                    <a:cubicBezTo>
                      <a:pt x="4756510" y="2114467"/>
                      <a:pt x="4728568" y="2116412"/>
                      <a:pt x="4582025" y="2126278"/>
                    </a:cubicBezTo>
                    <a:cubicBezTo>
                      <a:pt x="4437116" y="2143651"/>
                      <a:pt x="4379082" y="2110090"/>
                      <a:pt x="4325462" y="2126278"/>
                    </a:cubicBezTo>
                    <a:cubicBezTo>
                      <a:pt x="4259692" y="2088931"/>
                      <a:pt x="4025050" y="2151259"/>
                      <a:pt x="3828371" y="2126278"/>
                    </a:cubicBezTo>
                    <a:cubicBezTo>
                      <a:pt x="3592215" y="2111587"/>
                      <a:pt x="3582354" y="2134950"/>
                      <a:pt x="3523703" y="2126278"/>
                    </a:cubicBezTo>
                    <a:cubicBezTo>
                      <a:pt x="3449001" y="2124500"/>
                      <a:pt x="3289142" y="2148666"/>
                      <a:pt x="3219034" y="2126278"/>
                    </a:cubicBezTo>
                    <a:cubicBezTo>
                      <a:pt x="3151723" y="2099411"/>
                      <a:pt x="2842285" y="2143373"/>
                      <a:pt x="2721944" y="2126278"/>
                    </a:cubicBezTo>
                    <a:cubicBezTo>
                      <a:pt x="2600018" y="2103161"/>
                      <a:pt x="2564196" y="2121339"/>
                      <a:pt x="2465381" y="2126278"/>
                    </a:cubicBezTo>
                    <a:cubicBezTo>
                      <a:pt x="2380580" y="2107067"/>
                      <a:pt x="2240240" y="2122282"/>
                      <a:pt x="2016395" y="2126278"/>
                    </a:cubicBezTo>
                    <a:cubicBezTo>
                      <a:pt x="1800046" y="2134881"/>
                      <a:pt x="1750772" y="2137389"/>
                      <a:pt x="1615516" y="2126278"/>
                    </a:cubicBezTo>
                    <a:cubicBezTo>
                      <a:pt x="1485657" y="2127291"/>
                      <a:pt x="1319933" y="2141805"/>
                      <a:pt x="1166530" y="2126278"/>
                    </a:cubicBezTo>
                    <a:cubicBezTo>
                      <a:pt x="1044137" y="2099727"/>
                      <a:pt x="648391" y="2177307"/>
                      <a:pt x="428912" y="2126278"/>
                    </a:cubicBezTo>
                    <a:cubicBezTo>
                      <a:pt x="195396" y="2149201"/>
                      <a:pt x="-57245" y="1957394"/>
                      <a:pt x="0" y="1697365"/>
                    </a:cubicBezTo>
                    <a:cubicBezTo>
                      <a:pt x="-10583" y="1594014"/>
                      <a:pt x="5567" y="1500095"/>
                      <a:pt x="0" y="1405621"/>
                    </a:cubicBezTo>
                    <a:cubicBezTo>
                      <a:pt x="22836" y="1315556"/>
                      <a:pt x="936" y="1190945"/>
                      <a:pt x="0" y="1101192"/>
                    </a:cubicBezTo>
                    <a:cubicBezTo>
                      <a:pt x="1857" y="1019463"/>
                      <a:pt x="540" y="897336"/>
                      <a:pt x="0" y="796763"/>
                    </a:cubicBezTo>
                    <a:cubicBezTo>
                      <a:pt x="14583" y="695170"/>
                      <a:pt x="12798" y="601840"/>
                      <a:pt x="0" y="428912"/>
                    </a:cubicBezTo>
                    <a:close/>
                  </a:path>
                  <a:path w="5668381" h="2126278" stroke="0" extrusionOk="0">
                    <a:moveTo>
                      <a:pt x="0" y="428912"/>
                    </a:moveTo>
                    <a:cubicBezTo>
                      <a:pt x="-1639" y="231414"/>
                      <a:pt x="204305" y="5117"/>
                      <a:pt x="428912" y="0"/>
                    </a:cubicBezTo>
                    <a:cubicBezTo>
                      <a:pt x="649868" y="7938"/>
                      <a:pt x="723741" y="3938"/>
                      <a:pt x="877897" y="0"/>
                    </a:cubicBezTo>
                    <a:cubicBezTo>
                      <a:pt x="1030946" y="4270"/>
                      <a:pt x="1061712" y="-6612"/>
                      <a:pt x="1182566" y="0"/>
                    </a:cubicBezTo>
                    <a:cubicBezTo>
                      <a:pt x="1306120" y="-686"/>
                      <a:pt x="1348206" y="-14849"/>
                      <a:pt x="1487235" y="0"/>
                    </a:cubicBezTo>
                    <a:cubicBezTo>
                      <a:pt x="1620637" y="-15904"/>
                      <a:pt x="1757929" y="1333"/>
                      <a:pt x="1936220" y="0"/>
                    </a:cubicBezTo>
                    <a:cubicBezTo>
                      <a:pt x="2095952" y="8223"/>
                      <a:pt x="2200905" y="-15364"/>
                      <a:pt x="2288994" y="0"/>
                    </a:cubicBezTo>
                    <a:cubicBezTo>
                      <a:pt x="2351420" y="6131"/>
                      <a:pt x="2668331" y="-34453"/>
                      <a:pt x="2786085" y="0"/>
                    </a:cubicBezTo>
                    <a:cubicBezTo>
                      <a:pt x="2922771" y="34788"/>
                      <a:pt x="3080635" y="26108"/>
                      <a:pt x="3283175" y="0"/>
                    </a:cubicBezTo>
                    <a:cubicBezTo>
                      <a:pt x="3500495" y="-19544"/>
                      <a:pt x="3546906" y="-26247"/>
                      <a:pt x="3732160" y="0"/>
                    </a:cubicBezTo>
                    <a:cubicBezTo>
                      <a:pt x="3923420" y="15999"/>
                      <a:pt x="3958382" y="8088"/>
                      <a:pt x="4036829" y="0"/>
                    </a:cubicBezTo>
                    <a:cubicBezTo>
                      <a:pt x="4118068" y="14124"/>
                      <a:pt x="4173162" y="-14993"/>
                      <a:pt x="4293392" y="0"/>
                    </a:cubicBezTo>
                    <a:cubicBezTo>
                      <a:pt x="4411506" y="3388"/>
                      <a:pt x="4695698" y="-33033"/>
                      <a:pt x="4790483" y="0"/>
                    </a:cubicBezTo>
                    <a:cubicBezTo>
                      <a:pt x="4894084" y="34630"/>
                      <a:pt x="5105360" y="-13833"/>
                      <a:pt x="5239468" y="0"/>
                    </a:cubicBezTo>
                    <a:cubicBezTo>
                      <a:pt x="5518661" y="-66269"/>
                      <a:pt x="5667397" y="197283"/>
                      <a:pt x="5668381" y="428912"/>
                    </a:cubicBezTo>
                    <a:cubicBezTo>
                      <a:pt x="5685122" y="554023"/>
                      <a:pt x="5676773" y="615772"/>
                      <a:pt x="5668381" y="707972"/>
                    </a:cubicBezTo>
                    <a:cubicBezTo>
                      <a:pt x="5667388" y="785707"/>
                      <a:pt x="5662428" y="959988"/>
                      <a:pt x="5668381" y="1050454"/>
                    </a:cubicBezTo>
                    <a:cubicBezTo>
                      <a:pt x="5682503" y="1111010"/>
                      <a:pt x="5672036" y="1228003"/>
                      <a:pt x="5668381" y="1354883"/>
                    </a:cubicBezTo>
                    <a:cubicBezTo>
                      <a:pt x="5666988" y="1475101"/>
                      <a:pt x="5670264" y="1593310"/>
                      <a:pt x="5668381" y="1697365"/>
                    </a:cubicBezTo>
                    <a:cubicBezTo>
                      <a:pt x="5665464" y="1921016"/>
                      <a:pt x="5488997" y="2073436"/>
                      <a:pt x="5239468" y="2126278"/>
                    </a:cubicBezTo>
                    <a:cubicBezTo>
                      <a:pt x="5119981" y="2116551"/>
                      <a:pt x="4959418" y="2113825"/>
                      <a:pt x="4838588" y="2126278"/>
                    </a:cubicBezTo>
                    <a:cubicBezTo>
                      <a:pt x="4690202" y="2127533"/>
                      <a:pt x="4604450" y="2123375"/>
                      <a:pt x="4533920" y="2126278"/>
                    </a:cubicBezTo>
                    <a:cubicBezTo>
                      <a:pt x="4468709" y="2138060"/>
                      <a:pt x="4330025" y="2115199"/>
                      <a:pt x="4229251" y="2126278"/>
                    </a:cubicBezTo>
                    <a:cubicBezTo>
                      <a:pt x="4145442" y="2129665"/>
                      <a:pt x="3858327" y="2133372"/>
                      <a:pt x="3732160" y="2126278"/>
                    </a:cubicBezTo>
                    <a:cubicBezTo>
                      <a:pt x="3628162" y="2083609"/>
                      <a:pt x="3474116" y="2127135"/>
                      <a:pt x="3379386" y="2126278"/>
                    </a:cubicBezTo>
                    <a:cubicBezTo>
                      <a:pt x="3246258" y="2135502"/>
                      <a:pt x="3099489" y="2136386"/>
                      <a:pt x="2882295" y="2126278"/>
                    </a:cubicBezTo>
                    <a:cubicBezTo>
                      <a:pt x="2682959" y="2101782"/>
                      <a:pt x="2598547" y="2124051"/>
                      <a:pt x="2385205" y="2126278"/>
                    </a:cubicBezTo>
                    <a:cubicBezTo>
                      <a:pt x="2189400" y="2125155"/>
                      <a:pt x="2115085" y="2134530"/>
                      <a:pt x="2032431" y="2126278"/>
                    </a:cubicBezTo>
                    <a:cubicBezTo>
                      <a:pt x="1936362" y="2127931"/>
                      <a:pt x="1871268" y="2123244"/>
                      <a:pt x="1775867" y="2126278"/>
                    </a:cubicBezTo>
                    <a:cubicBezTo>
                      <a:pt x="1675851" y="2140929"/>
                      <a:pt x="1525387" y="2135678"/>
                      <a:pt x="1471199" y="2126278"/>
                    </a:cubicBezTo>
                    <a:cubicBezTo>
                      <a:pt x="1339645" y="2128460"/>
                      <a:pt x="1267444" y="2117919"/>
                      <a:pt x="1166530" y="2126278"/>
                    </a:cubicBezTo>
                    <a:cubicBezTo>
                      <a:pt x="1175426" y="2105453"/>
                      <a:pt x="706676" y="2150338"/>
                      <a:pt x="428912" y="2126278"/>
                    </a:cubicBezTo>
                    <a:cubicBezTo>
                      <a:pt x="198980" y="2162597"/>
                      <a:pt x="-1599" y="1916476"/>
                      <a:pt x="0" y="1697365"/>
                    </a:cubicBezTo>
                    <a:cubicBezTo>
                      <a:pt x="8233" y="1610344"/>
                      <a:pt x="8703" y="1484211"/>
                      <a:pt x="0" y="1392936"/>
                    </a:cubicBezTo>
                    <a:cubicBezTo>
                      <a:pt x="-18070" y="1294358"/>
                      <a:pt x="-4686" y="1183796"/>
                      <a:pt x="0" y="1113877"/>
                    </a:cubicBezTo>
                    <a:cubicBezTo>
                      <a:pt x="11366" y="1058981"/>
                      <a:pt x="-487" y="979373"/>
                      <a:pt x="0" y="834817"/>
                    </a:cubicBezTo>
                    <a:cubicBezTo>
                      <a:pt x="-7135" y="695552"/>
                      <a:pt x="5361" y="537281"/>
                      <a:pt x="0" y="428912"/>
                    </a:cubicBezTo>
                    <a:close/>
                  </a:path>
                  <a:path w="5668381" h="2126278" fill="none" stroke="0" extrusionOk="0">
                    <a:moveTo>
                      <a:pt x="0" y="428912"/>
                    </a:moveTo>
                    <a:cubicBezTo>
                      <a:pt x="-27885" y="213943"/>
                      <a:pt x="224460" y="-2567"/>
                      <a:pt x="428912" y="0"/>
                    </a:cubicBezTo>
                    <a:cubicBezTo>
                      <a:pt x="547992" y="-10795"/>
                      <a:pt x="608684" y="-2727"/>
                      <a:pt x="685475" y="0"/>
                    </a:cubicBezTo>
                    <a:cubicBezTo>
                      <a:pt x="791845" y="-14334"/>
                      <a:pt x="1009716" y="-7939"/>
                      <a:pt x="1182566" y="0"/>
                    </a:cubicBezTo>
                    <a:cubicBezTo>
                      <a:pt x="1323030" y="15007"/>
                      <a:pt x="1477090" y="-7736"/>
                      <a:pt x="1583446" y="0"/>
                    </a:cubicBezTo>
                    <a:cubicBezTo>
                      <a:pt x="1711667" y="-7204"/>
                      <a:pt x="1905582" y="6328"/>
                      <a:pt x="1984325" y="0"/>
                    </a:cubicBezTo>
                    <a:cubicBezTo>
                      <a:pt x="2053423" y="-33479"/>
                      <a:pt x="2229166" y="17553"/>
                      <a:pt x="2433311" y="0"/>
                    </a:cubicBezTo>
                    <a:cubicBezTo>
                      <a:pt x="2629112" y="-15682"/>
                      <a:pt x="2684940" y="-16278"/>
                      <a:pt x="2834190" y="0"/>
                    </a:cubicBezTo>
                    <a:cubicBezTo>
                      <a:pt x="2963767" y="17902"/>
                      <a:pt x="3065917" y="-4330"/>
                      <a:pt x="3186964" y="0"/>
                    </a:cubicBezTo>
                    <a:cubicBezTo>
                      <a:pt x="3286986" y="1889"/>
                      <a:pt x="3393166" y="-13999"/>
                      <a:pt x="3539738" y="0"/>
                    </a:cubicBezTo>
                    <a:cubicBezTo>
                      <a:pt x="3694196" y="226"/>
                      <a:pt x="3727291" y="-7458"/>
                      <a:pt x="3796301" y="0"/>
                    </a:cubicBezTo>
                    <a:cubicBezTo>
                      <a:pt x="3851594" y="13657"/>
                      <a:pt x="4019077" y="13602"/>
                      <a:pt x="4149075" y="0"/>
                    </a:cubicBezTo>
                    <a:cubicBezTo>
                      <a:pt x="4274883" y="-25870"/>
                      <a:pt x="4370556" y="-810"/>
                      <a:pt x="4453744" y="0"/>
                    </a:cubicBezTo>
                    <a:cubicBezTo>
                      <a:pt x="4543062" y="2403"/>
                      <a:pt x="4649180" y="-1365"/>
                      <a:pt x="4710307" y="0"/>
                    </a:cubicBezTo>
                    <a:cubicBezTo>
                      <a:pt x="4757615" y="16106"/>
                      <a:pt x="5076257" y="-16008"/>
                      <a:pt x="5239468" y="0"/>
                    </a:cubicBezTo>
                    <a:cubicBezTo>
                      <a:pt x="5493517" y="42638"/>
                      <a:pt x="5702504" y="182083"/>
                      <a:pt x="5668381" y="428912"/>
                    </a:cubicBezTo>
                    <a:cubicBezTo>
                      <a:pt x="5659327" y="578407"/>
                      <a:pt x="5668403" y="613565"/>
                      <a:pt x="5668381" y="733341"/>
                    </a:cubicBezTo>
                    <a:cubicBezTo>
                      <a:pt x="5666873" y="849429"/>
                      <a:pt x="5669072" y="947085"/>
                      <a:pt x="5668381" y="1050454"/>
                    </a:cubicBezTo>
                    <a:cubicBezTo>
                      <a:pt x="5697987" y="1157015"/>
                      <a:pt x="5690945" y="1246644"/>
                      <a:pt x="5668381" y="1354883"/>
                    </a:cubicBezTo>
                    <a:cubicBezTo>
                      <a:pt x="5664018" y="1471197"/>
                      <a:pt x="5639064" y="1552564"/>
                      <a:pt x="5668381" y="1697365"/>
                    </a:cubicBezTo>
                    <a:cubicBezTo>
                      <a:pt x="5677483" y="1907767"/>
                      <a:pt x="5469796" y="2164508"/>
                      <a:pt x="5239468" y="2126278"/>
                    </a:cubicBezTo>
                    <a:cubicBezTo>
                      <a:pt x="5144969" y="2161644"/>
                      <a:pt x="5026222" y="2128112"/>
                      <a:pt x="4886694" y="2126278"/>
                    </a:cubicBezTo>
                    <a:cubicBezTo>
                      <a:pt x="4754972" y="2115329"/>
                      <a:pt x="4732244" y="2116819"/>
                      <a:pt x="4582025" y="2126278"/>
                    </a:cubicBezTo>
                    <a:cubicBezTo>
                      <a:pt x="4430789" y="2144114"/>
                      <a:pt x="4370088" y="2118911"/>
                      <a:pt x="4325462" y="2126278"/>
                    </a:cubicBezTo>
                    <a:cubicBezTo>
                      <a:pt x="4285258" y="2174292"/>
                      <a:pt x="4038884" y="2161868"/>
                      <a:pt x="3828371" y="2126278"/>
                    </a:cubicBezTo>
                    <a:cubicBezTo>
                      <a:pt x="3590706" y="2117006"/>
                      <a:pt x="3583066" y="2133348"/>
                      <a:pt x="3523703" y="2126278"/>
                    </a:cubicBezTo>
                    <a:cubicBezTo>
                      <a:pt x="3473827" y="2114795"/>
                      <a:pt x="3304282" y="2139754"/>
                      <a:pt x="3219034" y="2126278"/>
                    </a:cubicBezTo>
                    <a:cubicBezTo>
                      <a:pt x="3153919" y="2106485"/>
                      <a:pt x="2847366" y="2144514"/>
                      <a:pt x="2721944" y="2126278"/>
                    </a:cubicBezTo>
                    <a:cubicBezTo>
                      <a:pt x="2596758" y="2102909"/>
                      <a:pt x="2558434" y="2121058"/>
                      <a:pt x="2465381" y="2126278"/>
                    </a:cubicBezTo>
                    <a:cubicBezTo>
                      <a:pt x="2391042" y="2122748"/>
                      <a:pt x="2229969" y="2133539"/>
                      <a:pt x="2016395" y="2126278"/>
                    </a:cubicBezTo>
                    <a:cubicBezTo>
                      <a:pt x="1801714" y="2128633"/>
                      <a:pt x="1764942" y="2141591"/>
                      <a:pt x="1615516" y="2126278"/>
                    </a:cubicBezTo>
                    <a:cubicBezTo>
                      <a:pt x="1463279" y="2121842"/>
                      <a:pt x="1321046" y="2103583"/>
                      <a:pt x="1166530" y="2126278"/>
                    </a:cubicBezTo>
                    <a:cubicBezTo>
                      <a:pt x="1001166" y="2111941"/>
                      <a:pt x="718839" y="2140034"/>
                      <a:pt x="428912" y="2126278"/>
                    </a:cubicBezTo>
                    <a:cubicBezTo>
                      <a:pt x="191433" y="2155751"/>
                      <a:pt x="-41889" y="1972017"/>
                      <a:pt x="0" y="1697365"/>
                    </a:cubicBezTo>
                    <a:cubicBezTo>
                      <a:pt x="-5413" y="1593713"/>
                      <a:pt x="-30757" y="1503142"/>
                      <a:pt x="0" y="1405621"/>
                    </a:cubicBezTo>
                    <a:cubicBezTo>
                      <a:pt x="823" y="1307021"/>
                      <a:pt x="-5165" y="1170803"/>
                      <a:pt x="0" y="1101192"/>
                    </a:cubicBezTo>
                    <a:cubicBezTo>
                      <a:pt x="-3091" y="1027429"/>
                      <a:pt x="7643" y="891754"/>
                      <a:pt x="0" y="796763"/>
                    </a:cubicBezTo>
                    <a:cubicBezTo>
                      <a:pt x="-6111" y="696715"/>
                      <a:pt x="25063" y="604743"/>
                      <a:pt x="0" y="428912"/>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44" name="Rectangle: Rounded Corners 43">
                <a:extLst>
                  <a:ext uri="{FF2B5EF4-FFF2-40B4-BE49-F238E27FC236}">
                    <a16:creationId xmlns:a16="http://schemas.microsoft.com/office/drawing/2014/main" xmlns=""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34" name="Picture 33">
              <a:extLst>
                <a:ext uri="{FF2B5EF4-FFF2-40B4-BE49-F238E27FC236}">
                  <a16:creationId xmlns:a16="http://schemas.microsoft.com/office/drawing/2014/main" xmlns="" id="{FA45A2EB-198E-41B4-9848-2F5A34AC4B4A}"/>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5" name="Picture 34">
              <a:extLst>
                <a:ext uri="{FF2B5EF4-FFF2-40B4-BE49-F238E27FC236}">
                  <a16:creationId xmlns:a16="http://schemas.microsoft.com/office/drawing/2014/main" xmlns="" id="{54548DA5-F8CA-4C4E-B089-621398931608}"/>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6" name="Picture 35">
              <a:extLst>
                <a:ext uri="{FF2B5EF4-FFF2-40B4-BE49-F238E27FC236}">
                  <a16:creationId xmlns:a16="http://schemas.microsoft.com/office/drawing/2014/main" xmlns="" id="{0F4D2842-7CE7-4CF4-A011-476B2C4B5C49}"/>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7" name="Picture 36">
              <a:extLst>
                <a:ext uri="{FF2B5EF4-FFF2-40B4-BE49-F238E27FC236}">
                  <a16:creationId xmlns:a16="http://schemas.microsoft.com/office/drawing/2014/main" xmlns="" id="{BA620E73-FCE7-4823-A137-DCB1609E15E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8" name="Picture 37">
              <a:extLst>
                <a:ext uri="{FF2B5EF4-FFF2-40B4-BE49-F238E27FC236}">
                  <a16:creationId xmlns:a16="http://schemas.microsoft.com/office/drawing/2014/main" xmlns="" id="{3DDE3EB8-19F1-40FF-BAE2-38FC877389F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9" name="Picture 38">
              <a:extLst>
                <a:ext uri="{FF2B5EF4-FFF2-40B4-BE49-F238E27FC236}">
                  <a16:creationId xmlns:a16="http://schemas.microsoft.com/office/drawing/2014/main" xmlns="" id="{D3F7BAE5-28C5-4CED-B35D-EA2FCE07C136}"/>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40" name="Picture 39">
              <a:extLst>
                <a:ext uri="{FF2B5EF4-FFF2-40B4-BE49-F238E27FC236}">
                  <a16:creationId xmlns:a16="http://schemas.microsoft.com/office/drawing/2014/main" xmlns="" id="{BE484DED-582E-46E7-A563-D8E3FF9D978B}"/>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41" name="Picture 40">
              <a:extLst>
                <a:ext uri="{FF2B5EF4-FFF2-40B4-BE49-F238E27FC236}">
                  <a16:creationId xmlns:a16="http://schemas.microsoft.com/office/drawing/2014/main" xmlns="" id="{5BED1090-EE60-4E07-9E9A-3BB741F64482}"/>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42" name="Picture 41">
              <a:extLst>
                <a:ext uri="{FF2B5EF4-FFF2-40B4-BE49-F238E27FC236}">
                  <a16:creationId xmlns:a16="http://schemas.microsoft.com/office/drawing/2014/main" xmlns="" id="{B3B416E6-DF74-40B5-8430-264A82B24585}"/>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9D348F3F-DF37-8B06-84DD-CBCC30C3B0E5}"/>
              </a:ext>
            </a:extLst>
          </p:cNvPr>
          <p:cNvPicPr>
            <a:picLocks noChangeAspect="1"/>
          </p:cNvPicPr>
          <p:nvPr/>
        </p:nvPicPr>
        <p:blipFill>
          <a:blip r:embed="rId6"/>
          <a:stretch>
            <a:fillRect/>
          </a:stretch>
        </p:blipFill>
        <p:spPr>
          <a:xfrm>
            <a:off x="789353" y="750823"/>
            <a:ext cx="10632345" cy="2975105"/>
          </a:xfrm>
          <a:prstGeom prst="rect">
            <a:avLst/>
          </a:prstGeom>
        </p:spPr>
      </p:pic>
      <p:pic>
        <p:nvPicPr>
          <p:cNvPr id="3" name="Picture 7">
            <a:extLst>
              <a:ext uri="{FF2B5EF4-FFF2-40B4-BE49-F238E27FC236}">
                <a16:creationId xmlns:a16="http://schemas.microsoft.com/office/drawing/2014/main" xmlns="" id="{99AA67E4-70E3-F879-40FA-40C3FF28E2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38447442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xmlns="" id="{9B3CF75B-FA96-AD1D-F3FD-DB871E605C98}"/>
              </a:ext>
            </a:extLst>
          </p:cNvPr>
          <p:cNvSpPr/>
          <p:nvPr/>
        </p:nvSpPr>
        <p:spPr>
          <a:xfrm>
            <a:off x="3092449" y="1078079"/>
            <a:ext cx="723265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đọc</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1" u="none" strike="noStrike" kern="1200" cap="none" spc="0" normalizeH="0" noProof="0" dirty="0">
                <a:ln>
                  <a:noFill/>
                </a:ln>
                <a:solidFill>
                  <a:srgbClr val="FF0000"/>
                </a:solidFill>
                <a:effectLst/>
                <a:uLnTx/>
                <a:uFillTx/>
                <a:latin typeface="Calibri"/>
                <a:ea typeface="+mn-ea"/>
                <a:cs typeface="+mn-cs"/>
              </a:rPr>
              <a:t>Thanh </a:t>
            </a:r>
            <a:r>
              <a:rPr kumimoji="0" lang="en-US" sz="4000" b="1" i="1" u="none" strike="noStrike" kern="1200" cap="none" spc="0" normalizeH="0" noProof="0" dirty="0" err="1">
                <a:ln>
                  <a:noFill/>
                </a:ln>
                <a:solidFill>
                  <a:srgbClr val="FF0000"/>
                </a:solidFill>
                <a:effectLst/>
                <a:uLnTx/>
                <a:uFillTx/>
                <a:latin typeface="Calibri"/>
                <a:ea typeface="+mn-ea"/>
                <a:cs typeface="+mn-cs"/>
              </a:rPr>
              <a:t>âm</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của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gió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có</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từ</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nào</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em</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chưa</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hiểu</a:t>
            </a:r>
            <a:r>
              <a:rPr kumimoji="0" lang="en-US" sz="4000" b="1" i="0" u="none" strike="noStrike" kern="1200" cap="none" spc="0" normalizeH="0" noProof="0" dirty="0">
                <a:ln>
                  <a:noFill/>
                </a:ln>
                <a:solidFill>
                  <a:srgbClr val="002060"/>
                </a:solidFill>
                <a:effectLst/>
                <a:uLnTx/>
                <a:uFillTx/>
                <a:latin typeface="Calibri"/>
                <a:ea typeface="+mn-ea"/>
                <a:cs typeface="+mn-cs"/>
              </a:rPr>
              <a:t> </a:t>
            </a:r>
            <a:r>
              <a:rPr kumimoji="0" lang="en-US" sz="4000" b="1" i="0" u="none" strike="noStrike" kern="1200" cap="none" spc="0" normalizeH="0" noProof="0" dirty="0" err="1">
                <a:ln>
                  <a:noFill/>
                </a:ln>
                <a:solidFill>
                  <a:srgbClr val="002060"/>
                </a:solidFill>
                <a:effectLst/>
                <a:uLnTx/>
                <a:uFillTx/>
                <a:latin typeface="Calibri"/>
                <a:ea typeface="+mn-ea"/>
                <a:cs typeface="+mn-cs"/>
              </a:rPr>
              <a:t>nghĩa</a:t>
            </a:r>
            <a:r>
              <a:rPr kumimoji="0" lang="en-US" sz="4000" b="1" i="0" u="none" strike="noStrike" kern="1200" cap="none" spc="0" normalizeH="0" noProof="0" dirty="0">
                <a:ln>
                  <a:noFill/>
                </a:ln>
                <a:solidFill>
                  <a:srgbClr val="002060"/>
                </a:solidFill>
                <a:effectLst/>
                <a:uLnTx/>
                <a:uFillTx/>
                <a:latin typeface="Calibri"/>
                <a:ea typeface="+mn-ea"/>
                <a:cs typeface="+mn-cs"/>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Men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theo</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bờ</a:t>
                </a:r>
                <a:r>
                  <a:rPr kumimoji="0" lang="en-US" sz="4000" b="1" i="0" u="none" strike="noStrike" kern="1200" cap="none" spc="0" normalizeH="0" baseline="0" noProof="0" dirty="0">
                    <a:ln>
                      <a:noFill/>
                    </a:ln>
                    <a:solidFill>
                      <a:srgbClr val="002060"/>
                    </a:solidFill>
                    <a:effectLst/>
                    <a:uLnTx/>
                    <a:uFillTx/>
                    <a:latin typeface="Arial-BoldMT"/>
                    <a:ea typeface="+mn-ea"/>
                    <a:cs typeface="+mn-cs"/>
                  </a:rPr>
                  <a:t>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suối</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002060"/>
                    </a:solidFill>
                    <a:effectLst/>
                    <a:uLnTx/>
                    <a:uFillTx/>
                    <a:latin typeface="Arial-ItalicMT"/>
                    <a:ea typeface="+mn-ea"/>
                    <a:cs typeface="+mn-cs"/>
                  </a:rPr>
                  <a:t>Di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chuyển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lần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theo</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phía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bên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bờ</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suối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70020" y="1901781"/>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BoldMT"/>
                  </a:rPr>
                  <a:t>Đằm</a:t>
                </a:r>
                <a:r>
                  <a:rPr lang="en-US" sz="4000" b="1" dirty="0">
                    <a:solidFill>
                      <a:srgbClr val="002060"/>
                    </a:solidFill>
                    <a:latin typeface="Arial-BoldMT"/>
                  </a:rPr>
                  <a:t> </a:t>
                </a:r>
                <a:r>
                  <a:rPr lang="en-US" sz="4000" b="1" dirty="0" err="1">
                    <a:solidFill>
                      <a:srgbClr val="002060"/>
                    </a:solidFill>
                    <a:latin typeface="Arial-BoldMT"/>
                  </a:rPr>
                  <a:t>mình</a:t>
                </a:r>
                <a:r>
                  <a:rPr lang="en-US" sz="4000" b="1" dirty="0">
                    <a:solidFill>
                      <a:srgbClr val="002060"/>
                    </a:solidFill>
                    <a:latin typeface="Arial-BoldMT"/>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Ngâm</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mình</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lâu</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trong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nước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2050" name="Picture 2" descr="Hố trâu đầm giữa cánh đồng - Tuổi Trẻ Online">
            <a:extLst>
              <a:ext uri="{FF2B5EF4-FFF2-40B4-BE49-F238E27FC236}">
                <a16:creationId xmlns:a16="http://schemas.microsoft.com/office/drawing/2014/main" xmlns="" id="{326CDB07-2B02-84B5-22CF-91DA36FB5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5938" y="609600"/>
            <a:ext cx="9129712" cy="604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554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xmlns="" id="{23ABE44E-25D8-34AA-4C31-2F0D3DE736E5}"/>
              </a:ext>
            </a:extLst>
          </p:cNvPr>
          <p:cNvPicPr>
            <a:picLocks noChangeAspect="1"/>
          </p:cNvPicPr>
          <p:nvPr/>
        </p:nvPicPr>
        <p:blipFill>
          <a:blip r:embed="rId5"/>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xmlns="" id="{07792926-D3DB-E076-C4BB-9E4679BD3D18}"/>
              </a:ext>
            </a:extLst>
          </p:cNvPr>
          <p:cNvGrpSpPr/>
          <p:nvPr/>
        </p:nvGrpSpPr>
        <p:grpSpPr>
          <a:xfrm>
            <a:off x="3550970" y="1682706"/>
            <a:ext cx="5964505" cy="3033718"/>
            <a:chOff x="3284270" y="1349331"/>
            <a:chExt cx="5964505" cy="3033718"/>
          </a:xfrm>
        </p:grpSpPr>
        <p:grpSp>
          <p:nvGrpSpPr>
            <p:cNvPr id="3" name="Group 2">
              <a:extLst>
                <a:ext uri="{FF2B5EF4-FFF2-40B4-BE49-F238E27FC236}">
                  <a16:creationId xmlns:a16="http://schemas.microsoft.com/office/drawing/2014/main" xmlns="" id="{3BFD1DEE-942D-F385-485C-7EE283C3B938}"/>
                </a:ext>
              </a:extLst>
            </p:cNvPr>
            <p:cNvGrpSpPr/>
            <p:nvPr/>
          </p:nvGrpSpPr>
          <p:grpSpPr>
            <a:xfrm>
              <a:off x="3714640" y="1795888"/>
              <a:ext cx="5534135" cy="2587161"/>
              <a:chOff x="3675727" y="1795889"/>
              <a:chExt cx="5534135" cy="2587161"/>
            </a:xfrm>
          </p:grpSpPr>
          <p:grpSp>
            <p:nvGrpSpPr>
              <p:cNvPr id="5" name="Nhóm 5">
                <a:extLst>
                  <a:ext uri="{FF2B5EF4-FFF2-40B4-BE49-F238E27FC236}">
                    <a16:creationId xmlns:a16="http://schemas.microsoft.com/office/drawing/2014/main" xmlns="" id="{A243C376-1530-BE65-243E-CE8CA79F06B7}"/>
                  </a:ext>
                </a:extLst>
              </p:cNvPr>
              <p:cNvGrpSpPr/>
              <p:nvPr/>
            </p:nvGrpSpPr>
            <p:grpSpPr>
              <a:xfrm>
                <a:off x="3675727" y="1795889"/>
                <a:ext cx="5534135" cy="2587161"/>
                <a:chOff x="1274163" y="-6088"/>
                <a:chExt cx="8265409" cy="2148770"/>
              </a:xfrm>
            </p:grpSpPr>
            <p:sp>
              <p:nvSpPr>
                <p:cNvPr id="7" name="Hình chữ nhật: Góc Tròn 2">
                  <a:extLst>
                    <a:ext uri="{FF2B5EF4-FFF2-40B4-BE49-F238E27FC236}">
                      <a16:creationId xmlns:a16="http://schemas.microsoft.com/office/drawing/2014/main" xmlns=""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xmlns="" id="{50B65CF4-137B-2F5C-8ABD-4C13B698F548}"/>
                    </a:ext>
                  </a:extLst>
                </p:cNvPr>
                <p:cNvSpPr/>
                <p:nvPr/>
              </p:nvSpPr>
              <p:spPr>
                <a:xfrm>
                  <a:off x="1274163" y="241469"/>
                  <a:ext cx="8265409"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500EB0C-1227-2D50-77D6-2B6115A93D1A}"/>
                  </a:ext>
                </a:extLst>
              </p:cNvPr>
              <p:cNvSpPr txBox="1"/>
              <p:nvPr/>
            </p:nvSpPr>
            <p:spPr>
              <a:xfrm>
                <a:off x="3882989" y="2378411"/>
                <a:ext cx="51458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BoldMT"/>
                    <a:ea typeface="+mn-ea"/>
                    <a:cs typeface="+mn-cs"/>
                  </a:rPr>
                  <a:t>Thung </a:t>
                </a:r>
                <a:r>
                  <a:rPr kumimoji="0" lang="en-US" sz="4000" b="1" i="0" u="none" strike="noStrike" kern="1200" cap="none" spc="0" normalizeH="0" baseline="0" noProof="0" dirty="0" err="1">
                    <a:ln>
                      <a:noFill/>
                    </a:ln>
                    <a:solidFill>
                      <a:srgbClr val="002060"/>
                    </a:solidFill>
                    <a:effectLst/>
                    <a:uLnTx/>
                    <a:uFillTx/>
                    <a:latin typeface="Arial-BoldMT"/>
                    <a:ea typeface="+mn-ea"/>
                    <a:cs typeface="+mn-cs"/>
                  </a:rPr>
                  <a:t>lũng</a:t>
                </a:r>
                <a:r>
                  <a:rPr kumimoji="0" lang="en-US" sz="4000" b="1" i="0" u="none" strike="noStrike" kern="1200" cap="none" spc="0" normalizeH="0" baseline="0" noProof="0" dirty="0">
                    <a:ln>
                      <a:noFill/>
                    </a:ln>
                    <a:solidFill>
                      <a:srgbClr val="002060"/>
                    </a:solidFill>
                    <a:effectLst/>
                    <a:uLnTx/>
                    <a:uFillTx/>
                    <a:latin typeface="Arial-BoldMT"/>
                    <a:ea typeface="+mn-ea"/>
                    <a:cs typeface="+mn-cs"/>
                  </a:rPr>
                  <a:t>:</a:t>
                </a:r>
                <a:endParaRPr kumimoji="0" lang="en-US" sz="4000" b="0" i="0" u="none" strike="noStrike" kern="1200" cap="none" spc="0" normalizeH="0" baseline="0" noProof="0" dirty="0">
                  <a:ln>
                    <a:noFill/>
                  </a:ln>
                  <a:solidFill>
                    <a:srgbClr val="002060"/>
                  </a:solidFill>
                  <a:effectLst/>
                  <a:uLnTx/>
                  <a:uFillTx/>
                  <a:latin typeface="Arial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Vùng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đất</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trũng</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thấp</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giữa</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hai</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sườn</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 </a:t>
                </a:r>
                <a:r>
                  <a:rPr kumimoji="0" lang="en-US" sz="4000" b="0" i="1" u="none" strike="noStrike" kern="1200" cap="none" spc="0" normalizeH="0" baseline="0" noProof="0" dirty="0" err="1">
                    <a:ln>
                      <a:noFill/>
                    </a:ln>
                    <a:solidFill>
                      <a:srgbClr val="002060"/>
                    </a:solidFill>
                    <a:effectLst/>
                    <a:uLnTx/>
                    <a:uFillTx/>
                    <a:latin typeface="Arial-ItalicMT"/>
                    <a:ea typeface="+mn-ea"/>
                    <a:cs typeface="+mn-cs"/>
                  </a:rPr>
                  <a:t>dốc</a:t>
                </a:r>
                <a:r>
                  <a:rPr kumimoji="0" lang="en-US" sz="4000" b="0" i="1" u="none" strike="noStrike" kern="1200" cap="none" spc="0" normalizeH="0" baseline="0" noProof="0" dirty="0">
                    <a:ln>
                      <a:noFill/>
                    </a:ln>
                    <a:solidFill>
                      <a:srgbClr val="002060"/>
                    </a:solidFill>
                    <a:effectLst/>
                    <a:uLnTx/>
                    <a:uFillTx/>
                    <a:latin typeface="Arial-ItalicMT"/>
                    <a:ea typeface="+mn-ea"/>
                    <a:cs typeface="+mn-cs"/>
                  </a:rPr>
                  <a:t>.</a:t>
                </a:r>
                <a:endPar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xmlns="" id="{081881B6-BF98-F759-20A1-91371E479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xmlns="" id="{A8DCCC22-0CF3-7CBB-780C-5FC39ED8D322}"/>
              </a:ext>
            </a:extLst>
          </p:cNvPr>
          <p:cNvPicPr>
            <a:picLocks noChangeAspect="1"/>
          </p:cNvPicPr>
          <p:nvPr/>
        </p:nvPicPr>
        <p:blipFill>
          <a:blip r:embed="rId7"/>
          <a:stretch>
            <a:fillRect/>
          </a:stretch>
        </p:blipFill>
        <p:spPr>
          <a:xfrm>
            <a:off x="4183145" y="443033"/>
            <a:ext cx="5425910" cy="1609483"/>
          </a:xfrm>
          <a:prstGeom prst="rect">
            <a:avLst/>
          </a:prstGeom>
        </p:spPr>
      </p:pic>
      <p:pic>
        <p:nvPicPr>
          <p:cNvPr id="1026" name="Picture 2" descr="Thung lũng Sủng Là – Đoá hoa kiệt tác giữa cao nguyên đá - Cục Du lịch Quốc  Gia Việt Nam">
            <a:extLst>
              <a:ext uri="{FF2B5EF4-FFF2-40B4-BE49-F238E27FC236}">
                <a16:creationId xmlns:a16="http://schemas.microsoft.com/office/drawing/2014/main" xmlns="" id="{FEC3E71B-072F-6087-9B3B-403D0492AB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2524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334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xmlns="" id="{DEE3E1C2-47E9-414C-8DF6-7687C7FAC8FF}"/>
              </a:ext>
            </a:extLst>
          </p:cNvPr>
          <p:cNvGrpSpPr/>
          <p:nvPr/>
        </p:nvGrpSpPr>
        <p:grpSpPr>
          <a:xfrm>
            <a:off x="-36259" y="182305"/>
            <a:ext cx="12054841" cy="1344184"/>
            <a:chOff x="0" y="397752"/>
            <a:chExt cx="9041131"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42901" y="397752"/>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1. </a:t>
              </a:r>
              <a:r>
                <a:rPr lang="vi-VN" sz="4267" b="1" kern="0" dirty="0">
                  <a:solidFill>
                    <a:srgbClr val="002060"/>
                  </a:solidFill>
                  <a:latin typeface="Calibri" panose="020F0502020204030204" pitchFamily="34" charset="0"/>
                  <a:cs typeface="Calibri" panose="020F0502020204030204" pitchFamily="34" charset="0"/>
                  <a:sym typeface="Arial"/>
                </a:rPr>
                <a:t>Khung cảnh thiên nhiên khi các bạn nhỏ đi chăn trâu được miêu tả thế nào?</a:t>
              </a:r>
            </a:p>
          </p:txBody>
        </p:sp>
        <p:sp>
          <p:nvSpPr>
            <p:cNvPr id="24" name="Freeform 14">
              <a:extLst>
                <a:ext uri="{FF2B5EF4-FFF2-40B4-BE49-F238E27FC236}">
                  <a16:creationId xmlns:a16="http://schemas.microsoft.com/office/drawing/2014/main" xmlns="" id="{4297077A-45F4-4C4E-8AC7-9147CA2FB677}"/>
                </a:ext>
              </a:extLst>
            </p:cNvPr>
            <p:cNvSpPr/>
            <p:nvPr/>
          </p:nvSpPr>
          <p:spPr>
            <a:xfrm>
              <a:off x="0" y="462174"/>
              <a:ext cx="548640" cy="879293"/>
            </a:xfrm>
            <a:custGeom>
              <a:avLst/>
              <a:gdLst/>
              <a:ahLst/>
              <a:cxnLst/>
              <a:rect l="l" t="t" r="r" b="b"/>
              <a:pathLst>
                <a:path w="4410635" h="8229600">
                  <a:moveTo>
                    <a:pt x="0" y="0"/>
                  </a:moveTo>
                  <a:lnTo>
                    <a:pt x="4410636" y="0"/>
                  </a:lnTo>
                  <a:lnTo>
                    <a:pt x="4410636" y="8229600"/>
                  </a:lnTo>
                  <a:lnTo>
                    <a:pt x="0" y="82296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
        <p:nvSpPr>
          <p:cNvPr id="41" name="Freeform 3">
            <a:extLst>
              <a:ext uri="{FF2B5EF4-FFF2-40B4-BE49-F238E27FC236}">
                <a16:creationId xmlns:a16="http://schemas.microsoft.com/office/drawing/2014/main" xmlns="" id="{0F5120CE-34BA-427C-8C2E-516D72D845C0}"/>
              </a:ext>
            </a:extLst>
          </p:cNvPr>
          <p:cNvSpPr/>
          <p:nvPr/>
        </p:nvSpPr>
        <p:spPr>
          <a:xfrm>
            <a:off x="4797079" y="3874628"/>
            <a:ext cx="4512567"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xmlns="" id="{DD8A803E-8290-EA86-2B36-C37520E03EE6}"/>
              </a:ext>
            </a:extLst>
          </p:cNvPr>
          <p:cNvPicPr>
            <a:picLocks noChangeAspect="1"/>
          </p:cNvPicPr>
          <p:nvPr/>
        </p:nvPicPr>
        <p:blipFill>
          <a:blip r:embed="rId6"/>
          <a:stretch>
            <a:fillRect/>
          </a:stretch>
        </p:blipFill>
        <p:spPr>
          <a:xfrm>
            <a:off x="276225" y="2319337"/>
            <a:ext cx="3619500" cy="4029075"/>
          </a:xfrm>
          <a:prstGeom prst="rect">
            <a:avLst/>
          </a:prstGeom>
        </p:spPr>
      </p:pic>
      <p:grpSp>
        <p:nvGrpSpPr>
          <p:cNvPr id="6" name="Group 5">
            <a:extLst>
              <a:ext uri="{FF2B5EF4-FFF2-40B4-BE49-F238E27FC236}">
                <a16:creationId xmlns:a16="http://schemas.microsoft.com/office/drawing/2014/main" xmlns="" id="{0820EB8D-F8C8-68E2-C557-DDA339626DCC}"/>
              </a:ext>
            </a:extLst>
          </p:cNvPr>
          <p:cNvGrpSpPr/>
          <p:nvPr/>
        </p:nvGrpSpPr>
        <p:grpSpPr>
          <a:xfrm>
            <a:off x="4114800" y="1374441"/>
            <a:ext cx="8316309" cy="4870717"/>
            <a:chOff x="4343585" y="1555416"/>
            <a:chExt cx="8087524" cy="4870717"/>
          </a:xfrm>
        </p:grpSpPr>
        <p:sp>
          <p:nvSpPr>
            <p:cNvPr id="19" name="Rectangle: Rounded Corners 18">
              <a:extLst>
                <a:ext uri="{FF2B5EF4-FFF2-40B4-BE49-F238E27FC236}">
                  <a16:creationId xmlns:a16="http://schemas.microsoft.com/office/drawing/2014/main" xmlns="" id="{AAC44552-BC28-4722-ABED-6CDBE0DAFD73}"/>
                </a:ext>
              </a:extLst>
            </p:cNvPr>
            <p:cNvSpPr/>
            <p:nvPr/>
          </p:nvSpPr>
          <p:spPr>
            <a:xfrm>
              <a:off x="4343585" y="2748530"/>
              <a:ext cx="7848415" cy="3677603"/>
            </a:xfrm>
            <a:prstGeom prst="roundRect">
              <a:avLst/>
            </a:prstGeom>
            <a:solidFill>
              <a:srgbClr val="CCFFFF"/>
            </a:solidFill>
            <a:ln w="57150">
              <a:solidFill>
                <a:srgbClr val="0070C0"/>
              </a:solidFill>
            </a:ln>
          </p:spPr>
          <p:txBody>
            <a:bodyPr wrap="square" rtlCol="0">
              <a:spAutoFit/>
            </a:bodyPr>
            <a:lstStyle/>
            <a:p>
              <a:pPr algn="just" defTabSz="1219170">
                <a:buClr>
                  <a:srgbClr val="000000"/>
                </a:buClr>
              </a:pPr>
              <a:r>
                <a:rPr lang="vi-VN" sz="3000" kern="0" dirty="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sym typeface="Arial"/>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pic>
          <p:nvPicPr>
            <p:cNvPr id="5" name="Picture 4" descr="Summer Holiday Sticker by Nutmeg and Arlo for iOS &amp; Android | GIPHY | Cute  gif, Cute coloring pages, Cartoon clip art">
              <a:extLst>
                <a:ext uri="{FF2B5EF4-FFF2-40B4-BE49-F238E27FC236}">
                  <a16:creationId xmlns:a16="http://schemas.microsoft.com/office/drawing/2014/main" xmlns="" id="{314CA662-E107-DF58-C8BB-0D0EEA7DDB8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373" y="1555416"/>
              <a:ext cx="1661736" cy="171165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xmlns="" id="{AB2939BD-3048-E6DA-F76D-EEB817ADB3E2}"/>
              </a:ext>
            </a:extLst>
          </p:cNvPr>
          <p:cNvSpPr/>
          <p:nvPr/>
        </p:nvSpPr>
        <p:spPr>
          <a:xfrm>
            <a:off x="4347934" y="3257567"/>
            <a:ext cx="76440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DCCF04A8-5444-2AC3-2782-3BE21D1BC5CB}"/>
              </a:ext>
            </a:extLst>
          </p:cNvPr>
          <p:cNvSpPr/>
          <p:nvPr/>
        </p:nvSpPr>
        <p:spPr>
          <a:xfrm>
            <a:off x="4309834" y="3752867"/>
            <a:ext cx="516754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D1C88E6-FCD0-4DC9-CF5A-8DE768F566FE}"/>
              </a:ext>
            </a:extLst>
          </p:cNvPr>
          <p:cNvSpPr/>
          <p:nvPr/>
        </p:nvSpPr>
        <p:spPr>
          <a:xfrm>
            <a:off x="9529535" y="3762392"/>
            <a:ext cx="25862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DA06CF14-F342-A210-3932-DD5E395ADB6D}"/>
              </a:ext>
            </a:extLst>
          </p:cNvPr>
          <p:cNvSpPr/>
          <p:nvPr/>
        </p:nvSpPr>
        <p:spPr>
          <a:xfrm>
            <a:off x="4366984" y="4191017"/>
            <a:ext cx="7558315"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5FB5E75-5AE9-A6CA-9D91-E785152E878F}"/>
              </a:ext>
            </a:extLst>
          </p:cNvPr>
          <p:cNvSpPr/>
          <p:nvPr/>
        </p:nvSpPr>
        <p:spPr>
          <a:xfrm>
            <a:off x="4357460" y="4667267"/>
            <a:ext cx="1976666" cy="40904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21721A5A-B28E-4EAE-26EF-0A0A8CA8FD91}"/>
              </a:ext>
            </a:extLst>
          </p:cNvPr>
          <p:cNvSpPr/>
          <p:nvPr/>
        </p:nvSpPr>
        <p:spPr>
          <a:xfrm>
            <a:off x="6433909" y="4657742"/>
            <a:ext cx="555806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A496F48-1647-453C-A43F-4118DF300199}"/>
              </a:ext>
            </a:extLst>
          </p:cNvPr>
          <p:cNvSpPr/>
          <p:nvPr/>
        </p:nvSpPr>
        <p:spPr>
          <a:xfrm>
            <a:off x="4271734" y="5105417"/>
            <a:ext cx="3595916" cy="4090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5786461D-560E-D579-0690-6DCB3575D8CA}"/>
              </a:ext>
            </a:extLst>
          </p:cNvPr>
          <p:cNvSpPr/>
          <p:nvPr/>
        </p:nvSpPr>
        <p:spPr>
          <a:xfrm>
            <a:off x="7948384" y="5114942"/>
            <a:ext cx="3987977"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BCAF401-69D4-46C6-3A52-EBAB65F8FEB1}"/>
              </a:ext>
            </a:extLst>
          </p:cNvPr>
          <p:cNvSpPr/>
          <p:nvPr/>
        </p:nvSpPr>
        <p:spPr>
          <a:xfrm>
            <a:off x="4330113" y="5577058"/>
            <a:ext cx="5374326" cy="409040"/>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753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4" name="Group 3">
            <a:extLst>
              <a:ext uri="{FF2B5EF4-FFF2-40B4-BE49-F238E27FC236}">
                <a16:creationId xmlns:a16="http://schemas.microsoft.com/office/drawing/2014/main" xmlns="" id="{8BB476A8-B51F-486A-9991-2302ECF6DC2A}"/>
              </a:ext>
            </a:extLst>
          </p:cNvPr>
          <p:cNvGrpSpPr/>
          <p:nvPr/>
        </p:nvGrpSpPr>
        <p:grpSpPr>
          <a:xfrm>
            <a:off x="106242" y="182305"/>
            <a:ext cx="11912340" cy="1344184"/>
            <a:chOff x="79681" y="136729"/>
            <a:chExt cx="8934255" cy="1008138"/>
          </a:xfrm>
        </p:grpSpPr>
        <p:sp>
          <p:nvSpPr>
            <p:cNvPr id="7" name="Rectangle: Rounded Corners 6">
              <a:extLst>
                <a:ext uri="{FF2B5EF4-FFF2-40B4-BE49-F238E27FC236}">
                  <a16:creationId xmlns:a16="http://schemas.microsoft.com/office/drawing/2014/main" xmlns="" id="{875B76DE-E9BB-4269-83A8-6B5100C619ED}"/>
                </a:ext>
              </a:extLst>
            </p:cNvPr>
            <p:cNvSpPr/>
            <p:nvPr/>
          </p:nvSpPr>
          <p:spPr>
            <a:xfrm>
              <a:off x="315706" y="136729"/>
              <a:ext cx="8698230" cy="1008138"/>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vi-VN" sz="4267" b="1" kern="0" dirty="0">
                  <a:solidFill>
                    <a:srgbClr val="002060"/>
                  </a:solidFill>
                  <a:latin typeface="Calibri" panose="020F0502020204030204" pitchFamily="34" charset="0"/>
                  <a:cs typeface="Calibri" panose="020F0502020204030204" pitchFamily="34" charset="0"/>
                  <a:sym typeface="Arial"/>
                </a:rPr>
                <a:t>Em Bống đã phát hiện ra trò chơi gì? Theo em, vì sao các bạn thích trò chơi đó?</a:t>
              </a:r>
            </a:p>
          </p:txBody>
        </p:sp>
        <p:sp>
          <p:nvSpPr>
            <p:cNvPr id="19" name="Freeform 15">
              <a:extLst>
                <a:ext uri="{FF2B5EF4-FFF2-40B4-BE49-F238E27FC236}">
                  <a16:creationId xmlns:a16="http://schemas.microsoft.com/office/drawing/2014/main" xmlns="" id="{7928770B-B9BB-4913-8181-1EB378B80634}"/>
                </a:ext>
              </a:extLst>
            </p:cNvPr>
            <p:cNvSpPr/>
            <p:nvPr/>
          </p:nvSpPr>
          <p:spPr>
            <a:xfrm>
              <a:off x="79681" y="384314"/>
              <a:ext cx="537539" cy="746487"/>
            </a:xfrm>
            <a:custGeom>
              <a:avLst/>
              <a:gdLst/>
              <a:ahLst/>
              <a:cxnLst/>
              <a:rect l="l" t="t" r="r" b="b"/>
              <a:pathLst>
                <a:path w="5896800" h="8229600">
                  <a:moveTo>
                    <a:pt x="0" y="0"/>
                  </a:moveTo>
                  <a:lnTo>
                    <a:pt x="5896800" y="0"/>
                  </a:lnTo>
                  <a:lnTo>
                    <a:pt x="5896800"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23" name="TextBox 22">
            <a:extLst>
              <a:ext uri="{FF2B5EF4-FFF2-40B4-BE49-F238E27FC236}">
                <a16:creationId xmlns:a16="http://schemas.microsoft.com/office/drawing/2014/main" xmlns="" id="{D1EF7DF7-3056-45E1-AE3D-E3D26E9853F5}"/>
              </a:ext>
            </a:extLst>
          </p:cNvPr>
          <p:cNvSpPr txBox="1"/>
          <p:nvPr/>
        </p:nvSpPr>
        <p:spPr>
          <a:xfrm>
            <a:off x="349996" y="1852374"/>
            <a:ext cx="11413379" cy="5005626"/>
          </a:xfrm>
          <a:prstGeom prst="roundRect">
            <a:avLst/>
          </a:prstGeom>
          <a:solidFill>
            <a:srgbClr val="CCFF99"/>
          </a:solidFill>
          <a:ln w="38100">
            <a:solidFill>
              <a:schemeClr val="accent1">
                <a:lumMod val="50000"/>
              </a:schemeClr>
            </a:solidFill>
          </a:ln>
        </p:spPr>
        <p:txBody>
          <a:bodyPr wrap="square" rtlCol="0">
            <a:spAutoFit/>
          </a:bodyPr>
          <a:lstStyle/>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a:t>
            </a:r>
            <a:r>
              <a:rPr lang="en-US" sz="2400" kern="0" dirty="0">
                <a:solidFill>
                  <a:sysClr val="windowText" lastClr="000000"/>
                </a:solidFill>
                <a:latin typeface="Calibri" panose="020F0502020204030204" pitchFamily="34" charset="0"/>
                <a:cs typeface="Calibri" panose="020F0502020204030204" pitchFamily="34" charset="0"/>
                <a:sym typeface="Arial"/>
              </a:rPr>
              <a:t>   </a:t>
            </a:r>
            <a:r>
              <a:rPr lang="vi-VN" sz="2400" kern="0" dirty="0">
                <a:solidFill>
                  <a:sysClr val="windowText" lastClr="000000"/>
                </a:solidFill>
                <a:latin typeface="Calibri" panose="020F0502020204030204" pitchFamily="34" charset="0"/>
                <a:cs typeface="Calibri" panose="020F0502020204030204" pitchFamily="34" charset="0"/>
                <a:sym typeface="Arial"/>
              </a:rPr>
              <a:t>Bỗng em Bống nói: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Ơ, em bịt tai lại nghe tiếng gió lạ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thì nghe được gì? – Tôi hỏi Bống.</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Bịt tai lại rồi mở ra và cứ lặp lại như thế. Anh thử xem,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cũng nghe thấy tiếng gió thổi hay lắm. – Điệp reo lên. Vừa nói, nó vừa lấy tay bịt hai tai rồi mở ra như Bống chỉ. Cả hội tụ lại, lần lượt đưa hai bàn tay lên bịt tai.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Nghe “u... u... u...” – Văn cười.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Không, phải thật im lặng, đầu mình nghĩ gì sẽ nghe tiếng gió nói ra như thế. – Thành nhíu mày như đang tập trung lắm.</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Đúng rồi, tớ nghe thấy “vui, vui, vui, vui...”.</a:t>
            </a:r>
          </a:p>
          <a:p>
            <a:pPr algn="just" defTabSz="1219170">
              <a:buClr>
                <a:srgbClr val="000000"/>
              </a:buClr>
            </a:pPr>
            <a:r>
              <a:rPr lang="vi-VN" sz="2400" kern="0" dirty="0">
                <a:solidFill>
                  <a:sysClr val="windowText" lastClr="000000"/>
                </a:solidFill>
                <a:latin typeface="Calibri" panose="020F0502020204030204" pitchFamily="34" charset="0"/>
                <a:cs typeface="Calibri" panose="020F0502020204030204" pitchFamily="34" charset="0"/>
                <a:sym typeface="Arial"/>
              </a:rPr>
              <a:t>   – Còn tớ nghe thấy “cười, cười, cười, cười...”.</a:t>
            </a:r>
            <a:endParaRPr lang="en-US" sz="2400" kern="0" dirty="0">
              <a:solidFill>
                <a:sysClr val="windowText" lastClr="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4" descr="Summer Holiday Sticker by Nutmeg and Arlo for iOS &amp; Android | GIPHY | Cute  gif, Cute coloring pages, Cartoon clip art">
            <a:extLst>
              <a:ext uri="{FF2B5EF4-FFF2-40B4-BE49-F238E27FC236}">
                <a16:creationId xmlns:a16="http://schemas.microsoft.com/office/drawing/2014/main" xmlns="" id="{F488B16F-EECE-BD0B-2BCC-7CECB645BCA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281865" y="1009650"/>
            <a:ext cx="2130399" cy="21944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B4D3D300-C248-608A-DA31-A6EF5C9DA2B9}"/>
              </a:ext>
            </a:extLst>
          </p:cNvPr>
          <p:cNvSpPr/>
          <p:nvPr/>
        </p:nvSpPr>
        <p:spPr>
          <a:xfrm>
            <a:off x="1042760" y="2476517"/>
            <a:ext cx="4948466" cy="40904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43017D7-2E46-723E-7C26-31EF4E1A0617}"/>
              </a:ext>
            </a:extLst>
          </p:cNvPr>
          <p:cNvSpPr/>
          <p:nvPr/>
        </p:nvSpPr>
        <p:spPr>
          <a:xfrm>
            <a:off x="1128484" y="3571892"/>
            <a:ext cx="632959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D2D2E8D6-DBC8-5B0B-21D7-537F76628F1E}"/>
              </a:ext>
            </a:extLst>
          </p:cNvPr>
          <p:cNvSpPr/>
          <p:nvPr/>
        </p:nvSpPr>
        <p:spPr>
          <a:xfrm>
            <a:off x="1080860" y="4676792"/>
            <a:ext cx="233861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FFB0C56E-279F-ECDC-6310-2BEFE3995AE0}"/>
              </a:ext>
            </a:extLst>
          </p:cNvPr>
          <p:cNvSpPr/>
          <p:nvPr/>
        </p:nvSpPr>
        <p:spPr>
          <a:xfrm>
            <a:off x="2281010" y="5734067"/>
            <a:ext cx="417694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29555B-4102-071B-35F5-CF2E721E7961}"/>
              </a:ext>
            </a:extLst>
          </p:cNvPr>
          <p:cNvSpPr/>
          <p:nvPr/>
        </p:nvSpPr>
        <p:spPr>
          <a:xfrm>
            <a:off x="1995259" y="6191249"/>
            <a:ext cx="4624615" cy="33285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FA212DAB-64FF-51C5-DDD0-55DEA2A80252}"/>
              </a:ext>
            </a:extLst>
          </p:cNvPr>
          <p:cNvGrpSpPr/>
          <p:nvPr/>
        </p:nvGrpSpPr>
        <p:grpSpPr>
          <a:xfrm>
            <a:off x="1111750" y="2033552"/>
            <a:ext cx="9775325" cy="4426851"/>
            <a:chOff x="1731503" y="1339667"/>
            <a:chExt cx="7331494" cy="3320137"/>
          </a:xfrm>
        </p:grpSpPr>
        <p:sp>
          <p:nvSpPr>
            <p:cNvPr id="12" name="TextBox 11">
              <a:extLst>
                <a:ext uri="{FF2B5EF4-FFF2-40B4-BE49-F238E27FC236}">
                  <a16:creationId xmlns:a16="http://schemas.microsoft.com/office/drawing/2014/main" xmlns="" id="{83C0A8CC-766D-4A7F-7C50-F0AC5AECDED8}"/>
                </a:ext>
              </a:extLst>
            </p:cNvPr>
            <p:cNvSpPr txBox="1"/>
            <p:nvPr/>
          </p:nvSpPr>
          <p:spPr>
            <a:xfrm>
              <a:off x="2147847" y="1722830"/>
              <a:ext cx="6915150" cy="2936974"/>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 Bống phát hiện ra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bằng</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cách</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nhẹ</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rồi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mở</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ra</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và</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lặp</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a:p>
              <a:pPr marL="457200" indent="-457200" algn="just" defTabSz="1219170">
                <a:buClr>
                  <a:srgbClr val="000000"/>
                </a:buClr>
                <a:buFont typeface="Arial" panose="020B0604020202020204" pitchFamily="34" charset="0"/>
                <a:buChar char="•"/>
              </a:pPr>
              <a:r>
                <a:rPr lang="vi-VN" sz="32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 nào cũng thích trò chơi vì khi thử bịt tai nghe tiếng gió, mỗi bạn đều nghe thấy gió nói theo một cách riêng. Các bạn được phát huy trí tưởng tượng với một trò chơi nghe tưởng như vô lí nhưng lại có thật (bịt tai cũng nghe được)</a:t>
              </a:r>
            </a:p>
          </p:txBody>
        </p:sp>
        <p:sp>
          <p:nvSpPr>
            <p:cNvPr id="13" name="Freeform 3">
              <a:extLst>
                <a:ext uri="{FF2B5EF4-FFF2-40B4-BE49-F238E27FC236}">
                  <a16:creationId xmlns:a16="http://schemas.microsoft.com/office/drawing/2014/main" xmlns="" id="{248CDD21-2C67-BC22-4C81-6A0FA754B5D7}"/>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8"/>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65529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1000"/>
                                        <p:tgtEl>
                                          <p:spTgt spid="11"/>
                                        </p:tgtEl>
                                      </p:cBhvr>
                                    </p:animEffect>
                                    <p:anim calcmode="lin" valueType="num">
                                      <p:cBhvr>
                                        <p:cTn id="61" dur="1000" fill="hold"/>
                                        <p:tgtEl>
                                          <p:spTgt spid="11"/>
                                        </p:tgtEl>
                                        <p:attrNameLst>
                                          <p:attrName>ppt_x</p:attrName>
                                        </p:attrNameLst>
                                      </p:cBhvr>
                                      <p:tavLst>
                                        <p:tav tm="0">
                                          <p:val>
                                            <p:strVal val="#ppt_x"/>
                                          </p:val>
                                        </p:tav>
                                        <p:tav tm="100000">
                                          <p:val>
                                            <p:strVal val="#ppt_x"/>
                                          </p:val>
                                        </p:tav>
                                      </p:tavLst>
                                    </p:anim>
                                    <p:anim calcmode="lin" valueType="num">
                                      <p:cBhvr>
                                        <p:cTn id="62"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3" grpId="0" animBg="1"/>
      <p:bldP spid="3" grpId="1" animBg="1"/>
      <p:bldP spid="5" grpId="0" animBg="1"/>
      <p:bldP spid="5" grpId="1" animBg="1"/>
      <p:bldP spid="8" grpId="0" animBg="1"/>
      <p:bldP spid="8"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657225" y="182304"/>
            <a:ext cx="11361356" cy="637089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Việc bố hưởng ứng trò chơi của hai anh em nói lên điều gì? Chọn câu trả lời dưới đây hoặc nêu ý kiến của em.</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A. Trò chơi hấp dẫn đến mức người lớn cũng thích chơi.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B. Bố khuyến khích các con chơi những trò chơi ngoài trời.</a:t>
            </a:r>
          </a:p>
          <a:p>
            <a:pPr algn="just" defTabSz="1219170">
              <a:buClr>
                <a:srgbClr val="000000"/>
              </a:buClr>
              <a:defRPr/>
            </a:pPr>
            <a:r>
              <a:rPr lang="vi-VN" sz="4000" kern="0" dirty="0">
                <a:solidFill>
                  <a:srgbClr val="002060"/>
                </a:solidFill>
                <a:latin typeface="Calibri" panose="020F0502020204030204" pitchFamily="34" charset="0"/>
                <a:cs typeface="Calibri" panose="020F0502020204030204" pitchFamily="34" charset="0"/>
                <a:sym typeface="Arial"/>
              </a:rPr>
              <a:t>C. Bố muốn hoà nhập vào thế giới trẻ thơ của các con.</a:t>
            </a:r>
            <a:endParaRPr lang="en-US" sz="4000" kern="0" dirty="0">
              <a:solidFill>
                <a:srgbClr val="002060"/>
              </a:solidFill>
              <a:latin typeface="Calibri" panose="020F0502020204030204" pitchFamily="34" charset="0"/>
              <a:cs typeface="Calibri" panose="020F0502020204030204" pitchFamily="34" charset="0"/>
              <a:sym typeface="Arial"/>
            </a:endParaRPr>
          </a:p>
        </p:txBody>
      </p:sp>
      <p:sp>
        <p:nvSpPr>
          <p:cNvPr id="19" name="Freeform 16">
            <a:extLst>
              <a:ext uri="{FF2B5EF4-FFF2-40B4-BE49-F238E27FC236}">
                <a16:creationId xmlns:a16="http://schemas.microsoft.com/office/drawing/2014/main" xmlns="" id="{BDAB58E8-39AF-4D49-86BB-B993E2228E29}"/>
              </a:ext>
            </a:extLst>
          </p:cNvPr>
          <p:cNvSpPr/>
          <p:nvPr/>
        </p:nvSpPr>
        <p:spPr>
          <a:xfrm>
            <a:off x="-10158" y="467743"/>
            <a:ext cx="862199" cy="888051"/>
          </a:xfrm>
          <a:custGeom>
            <a:avLst/>
            <a:gdLst/>
            <a:ahLst/>
            <a:cxnLst/>
            <a:rect l="l" t="t" r="r" b="b"/>
            <a:pathLst>
              <a:path w="6662057" h="8229600">
                <a:moveTo>
                  <a:pt x="0" y="0"/>
                </a:moveTo>
                <a:lnTo>
                  <a:pt x="6662058" y="0"/>
                </a:lnTo>
                <a:lnTo>
                  <a:pt x="6662058" y="8229600"/>
                </a:lnTo>
                <a:lnTo>
                  <a:pt x="0" y="8229600"/>
                </a:lnTo>
                <a:lnTo>
                  <a:pt x="0" y="0"/>
                </a:lnTo>
                <a:close/>
              </a:path>
            </a:pathLst>
          </a:custGeom>
          <a:blipFill>
            <a:blip r:embed="rId4"/>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xmlns="" id="{F19D68C1-79EA-E8A2-697A-9897D9A07268}"/>
              </a:ext>
            </a:extLst>
          </p:cNvPr>
          <p:cNvGrpSpPr/>
          <p:nvPr/>
        </p:nvGrpSpPr>
        <p:grpSpPr>
          <a:xfrm>
            <a:off x="368800" y="2043077"/>
            <a:ext cx="11604125" cy="4290642"/>
            <a:chOff x="1731503" y="1339667"/>
            <a:chExt cx="8703094" cy="3217981"/>
          </a:xfrm>
        </p:grpSpPr>
        <p:sp>
          <p:nvSpPr>
            <p:cNvPr id="4" name="TextBox 3">
              <a:extLst>
                <a:ext uri="{FF2B5EF4-FFF2-40B4-BE49-F238E27FC236}">
                  <a16:creationId xmlns:a16="http://schemas.microsoft.com/office/drawing/2014/main" xmlns="" id="{3031A8F6-4E52-2C78-4979-3F8B75D1DAD3}"/>
                </a:ext>
              </a:extLst>
            </p:cNvPr>
            <p:cNvSpPr txBox="1"/>
            <p:nvPr/>
          </p:nvSpPr>
          <p:spPr>
            <a:xfrm>
              <a:off x="2147847" y="1722830"/>
              <a:ext cx="8286750" cy="2834818"/>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Ví</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dụ</a:t>
              </a:r>
              <a:r>
                <a:rPr lang="en-US"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Chọn A vì bố nói mới nghe kể thôi bố đã thấy thích trò chơi ấy rồi và mai muốn thử ngay, chứng tỏ trò chơi rất hấp dẫn. Trẻ em và người lớn có những mối quan tâm khác nhau, trò chơi khác nhau, vì thế trò chơi này phải hấp dẫn đến mức nào thì bố mới thể hiện sự hứng thú và hưởng ứng như vậy.</a:t>
              </a:r>
            </a:p>
          </p:txBody>
        </p:sp>
        <p:sp>
          <p:nvSpPr>
            <p:cNvPr id="5" name="Freeform 3">
              <a:extLst>
                <a:ext uri="{FF2B5EF4-FFF2-40B4-BE49-F238E27FC236}">
                  <a16:creationId xmlns:a16="http://schemas.microsoft.com/office/drawing/2014/main" xmlns="" id="{269EC669-C3F4-0142-0C61-19DD2700BCBF}"/>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5"/>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8367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7" name="Rectangle: Rounded Corners 6">
            <a:extLst>
              <a:ext uri="{FF2B5EF4-FFF2-40B4-BE49-F238E27FC236}">
                <a16:creationId xmlns:a16="http://schemas.microsoft.com/office/drawing/2014/main" xmlns="" id="{875B76DE-E9BB-4269-83A8-6B5100C619ED}"/>
              </a:ext>
            </a:extLst>
          </p:cNvPr>
          <p:cNvSpPr/>
          <p:nvPr/>
        </p:nvSpPr>
        <p:spPr>
          <a:xfrm>
            <a:off x="420941" y="182304"/>
            <a:ext cx="11597640" cy="1589345"/>
          </a:xfrm>
          <a:prstGeom prst="roundRect">
            <a:avLst/>
          </a:prstGeom>
          <a:solidFill>
            <a:srgbClr val="FFFFFF"/>
          </a:solidFill>
          <a:ln w="38100">
            <a:solidFill>
              <a:schemeClr val="bg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4267" b="1" kern="0" dirty="0">
                <a:solidFill>
                  <a:srgbClr val="002060"/>
                </a:solidFill>
                <a:latin typeface="Calibri" panose="020F0502020204030204" pitchFamily="34" charset="0"/>
                <a:cs typeface="Calibri" panose="020F0502020204030204" pitchFamily="34" charset="0"/>
                <a:sym typeface="Arial"/>
              </a:rPr>
              <a:t>Tưởng tượng em cũng tham gia vào trò chơi bịt tai nghe gió, nói với các bạn điều em nghe thấy.</a:t>
            </a:r>
            <a:endParaRPr lang="en-US" sz="4267" b="1" kern="0" dirty="0">
              <a:solidFill>
                <a:srgbClr val="002060"/>
              </a:solidFill>
              <a:latin typeface="Calibri" panose="020F0502020204030204" pitchFamily="34" charset="0"/>
              <a:cs typeface="Calibri" panose="020F0502020204030204" pitchFamily="34" charset="0"/>
              <a:sym typeface="Arial"/>
            </a:endParaRPr>
          </a:p>
        </p:txBody>
      </p:sp>
      <p:pic>
        <p:nvPicPr>
          <p:cNvPr id="37" name="Picture 4" descr="Summer Holiday Sticker by Nutmeg and Arlo for iOS &amp; Android | GIPHY | Cute  gif, Cute coloring pages, Cartoon clip art">
            <a:extLst>
              <a:ext uri="{FF2B5EF4-FFF2-40B4-BE49-F238E27FC236}">
                <a16:creationId xmlns:a16="http://schemas.microsoft.com/office/drawing/2014/main" xmlns="" id="{BB238F93-1808-41CF-A35B-2161481DFA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38741" y="1406228"/>
            <a:ext cx="2050545" cy="21121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1" name="Freeform 17">
            <a:extLst>
              <a:ext uri="{FF2B5EF4-FFF2-40B4-BE49-F238E27FC236}">
                <a16:creationId xmlns:a16="http://schemas.microsoft.com/office/drawing/2014/main" xmlns="" id="{4A7BCCB6-B972-4CE2-8F6D-08A32D00D494}"/>
              </a:ext>
            </a:extLst>
          </p:cNvPr>
          <p:cNvSpPr/>
          <p:nvPr/>
        </p:nvSpPr>
        <p:spPr>
          <a:xfrm>
            <a:off x="-32502" y="286673"/>
            <a:ext cx="906887" cy="995105"/>
          </a:xfrm>
          <a:custGeom>
            <a:avLst/>
            <a:gdLst/>
            <a:ahLst/>
            <a:cxnLst/>
            <a:rect l="l" t="t" r="r" b="b"/>
            <a:pathLst>
              <a:path w="5925312" h="8229600">
                <a:moveTo>
                  <a:pt x="0" y="0"/>
                </a:moveTo>
                <a:lnTo>
                  <a:pt x="5925312" y="0"/>
                </a:lnTo>
                <a:lnTo>
                  <a:pt x="592531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descr="A cartoon of two girls&#10;&#10;Description automatically generated">
            <a:extLst>
              <a:ext uri="{FF2B5EF4-FFF2-40B4-BE49-F238E27FC236}">
                <a16:creationId xmlns:a16="http://schemas.microsoft.com/office/drawing/2014/main" xmlns="" id="{721CD924-4A1E-55FA-8EC9-206D53444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776" y="2371725"/>
            <a:ext cx="3491575" cy="3876676"/>
          </a:xfrm>
          <a:prstGeom prst="rect">
            <a:avLst/>
          </a:prstGeom>
        </p:spPr>
      </p:pic>
      <p:grpSp>
        <p:nvGrpSpPr>
          <p:cNvPr id="3" name="Group 2">
            <a:extLst>
              <a:ext uri="{FF2B5EF4-FFF2-40B4-BE49-F238E27FC236}">
                <a16:creationId xmlns:a16="http://schemas.microsoft.com/office/drawing/2014/main" xmlns="" id="{5C680D65-CE83-CA8B-4A3E-043D29B70AB2}"/>
              </a:ext>
            </a:extLst>
          </p:cNvPr>
          <p:cNvGrpSpPr/>
          <p:nvPr/>
        </p:nvGrpSpPr>
        <p:grpSpPr>
          <a:xfrm>
            <a:off x="3978775" y="2614577"/>
            <a:ext cx="7946525" cy="2792360"/>
            <a:chOff x="1731503" y="1339667"/>
            <a:chExt cx="5959894" cy="2094270"/>
          </a:xfrm>
        </p:grpSpPr>
        <p:sp>
          <p:nvSpPr>
            <p:cNvPr id="4" name="TextBox 3">
              <a:extLst>
                <a:ext uri="{FF2B5EF4-FFF2-40B4-BE49-F238E27FC236}">
                  <a16:creationId xmlns:a16="http://schemas.microsoft.com/office/drawing/2014/main" xmlns="" id="{1C71AF26-A6DF-DA55-3CD9-1084BA3F8824}"/>
                </a:ext>
              </a:extLst>
            </p:cNvPr>
            <p:cNvSpPr txBox="1"/>
            <p:nvPr/>
          </p:nvSpPr>
          <p:spPr>
            <a:xfrm>
              <a:off x="2147847" y="1722830"/>
              <a:ext cx="5543550" cy="1711107"/>
            </a:xfrm>
            <a:prstGeom prst="roundRect">
              <a:avLst/>
            </a:prstGeom>
            <a:solidFill>
              <a:srgbClr val="FFFFFF"/>
            </a:solidFill>
            <a:ln w="38100">
              <a:solidFill>
                <a:schemeClr val="accent1">
                  <a:lumMod val="50000"/>
                </a:schemeClr>
              </a:solidFill>
            </a:ln>
          </p:spPr>
          <p:txBody>
            <a:bodyPr wrap="square" rtlCol="0">
              <a:spAutoFit/>
            </a:bodyPr>
            <a:lstStyle/>
            <a:p>
              <a:pPr marL="457200" indent="-457200" algn="just" defTabSz="1219170">
                <a:buClr>
                  <a:srgbClr val="000000"/>
                </a:buClr>
                <a:buFont typeface="Arial" panose="020B0604020202020204" pitchFamily="34" charset="0"/>
                <a:buChar char="•"/>
              </a:pP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Hướng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dẫn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em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thể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đứng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trước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quạt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hoặc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nhờ</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bên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cạnh</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tạo</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Sau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bịt</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tai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giống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bạn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nhỏ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trong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chuyện</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đã</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tiếng</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FF0000"/>
                  </a:solidFill>
                  <a:latin typeface="Calibri" panose="020F0502020204030204" pitchFamily="34" charset="0"/>
                  <a:ea typeface="Roboto" panose="02000000000000000000" pitchFamily="2" charset="0"/>
                  <a:cs typeface="Calibri" panose="020F0502020204030204" pitchFamily="34" charset="0"/>
                  <a:sym typeface="Arial"/>
                </a:rPr>
                <a:t>gió</a:t>
              </a:r>
              <a:r>
                <a:rPr lang="en-US" sz="3200" i="1"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5" name="Freeform 3">
              <a:extLst>
                <a:ext uri="{FF2B5EF4-FFF2-40B4-BE49-F238E27FC236}">
                  <a16:creationId xmlns:a16="http://schemas.microsoft.com/office/drawing/2014/main" xmlns="" id="{7AC5D8B9-E497-1A56-D188-3459A9BD6ED1}"/>
                </a:ext>
              </a:extLst>
            </p:cNvPr>
            <p:cNvSpPr/>
            <p:nvPr/>
          </p:nvSpPr>
          <p:spPr>
            <a:xfrm>
              <a:off x="1731503" y="1339667"/>
              <a:ext cx="952368" cy="703605"/>
            </a:xfrm>
            <a:custGeom>
              <a:avLst/>
              <a:gdLst/>
              <a:ahLst/>
              <a:cxnLst/>
              <a:rect l="l" t="t" r="r" b="b"/>
              <a:pathLst>
                <a:path w="4064411" h="2711301">
                  <a:moveTo>
                    <a:pt x="0" y="0"/>
                  </a:moveTo>
                  <a:lnTo>
                    <a:pt x="4064411" y="0"/>
                  </a:lnTo>
                  <a:lnTo>
                    <a:pt x="4064411" y="2711301"/>
                  </a:lnTo>
                  <a:lnTo>
                    <a:pt x="0" y="2711301"/>
                  </a:lnTo>
                  <a:lnTo>
                    <a:pt x="0" y="0"/>
                  </a:lnTo>
                  <a:close/>
                </a:path>
              </a:pathLst>
            </a:custGeom>
            <a:blipFill>
              <a:blip r:embed="rId11"/>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10010429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281110" y="231125"/>
            <a:ext cx="10759690" cy="1328023"/>
            <a:chOff x="-787267" y="949571"/>
            <a:chExt cx="8069767" cy="996017"/>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179180" y="949571"/>
              <a:ext cx="7461680" cy="996017"/>
            </a:xfrm>
            <a:prstGeom prst="roundRect">
              <a:avLst/>
            </a:prstGeom>
            <a:solidFill>
              <a:srgbClr val="FFFF99"/>
            </a:solidFill>
            <a:ln w="38100">
              <a:solidFill>
                <a:srgbClr val="FFC000"/>
              </a:solidFill>
            </a:ln>
          </p:spPr>
          <p:txBody>
            <a:bodyPr wrap="square" rtlCol="0">
              <a:spAutoFit/>
            </a:bodyPr>
            <a:lstStyle/>
            <a:p>
              <a:pPr algn="ctr" defTabSz="1219170">
                <a:buClr>
                  <a:srgbClr val="000000"/>
                </a:buClr>
              </a:pPr>
              <a:r>
                <a:rPr lang="vi-VN"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Trao đổi với bạn về những trò chơi hoặc hoạt động em thường thực hiện khi chơi ngoài trời.</a:t>
              </a:r>
              <a:endParaRPr lang="en-US" sz="3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4"/>
            <a:stretch>
              <a:fillRect/>
            </a:stretch>
          </p:blipFill>
          <p:spPr>
            <a:xfrm>
              <a:off x="-787267" y="1044147"/>
              <a:ext cx="887562" cy="802640"/>
            </a:xfrm>
            <a:prstGeom prst="rect">
              <a:avLst/>
            </a:prstGeom>
          </p:spPr>
        </p:pic>
      </p:grpSp>
      <p:pic>
        <p:nvPicPr>
          <p:cNvPr id="2" name="Picture 1">
            <a:extLst>
              <a:ext uri="{FF2B5EF4-FFF2-40B4-BE49-F238E27FC236}">
                <a16:creationId xmlns:a16="http://schemas.microsoft.com/office/drawing/2014/main" xmlns="" id="{1FC0385E-820D-4D6A-A21A-757A232C26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943583" y="1526489"/>
            <a:ext cx="9284677" cy="1918552"/>
          </a:xfrm>
          <a:prstGeom prst="rect">
            <a:avLst/>
          </a:prstGeom>
        </p:spPr>
      </p:pic>
      <p:grpSp>
        <p:nvGrpSpPr>
          <p:cNvPr id="6" name="Group 5">
            <a:extLst>
              <a:ext uri="{FF2B5EF4-FFF2-40B4-BE49-F238E27FC236}">
                <a16:creationId xmlns:a16="http://schemas.microsoft.com/office/drawing/2014/main" xmlns="" id="{462B23FC-A547-47CD-B00C-8FBF8CD78CA4}"/>
              </a:ext>
            </a:extLst>
          </p:cNvPr>
          <p:cNvGrpSpPr/>
          <p:nvPr/>
        </p:nvGrpSpPr>
        <p:grpSpPr>
          <a:xfrm>
            <a:off x="500185" y="2374344"/>
            <a:ext cx="3688863" cy="1309841"/>
            <a:chOff x="375138" y="2147592"/>
            <a:chExt cx="2766647" cy="982381"/>
          </a:xfrm>
        </p:grpSpPr>
        <p:sp>
          <p:nvSpPr>
            <p:cNvPr id="25" name="TextBox 24">
              <a:extLst>
                <a:ext uri="{FF2B5EF4-FFF2-40B4-BE49-F238E27FC236}">
                  <a16:creationId xmlns:a16="http://schemas.microsoft.com/office/drawing/2014/main" xmlns="" id="{B5CD29B5-B38C-48F4-8A60-6546C3E65774}"/>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18" name="Picture 2" descr="Page 10 | Images de Cartoon Sun – Téléchargement gratuit sur Freepik">
              <a:extLst>
                <a:ext uri="{FF2B5EF4-FFF2-40B4-BE49-F238E27FC236}">
                  <a16:creationId xmlns:a16="http://schemas.microsoft.com/office/drawing/2014/main" xmlns="" id="{A76FA31D-D096-4C4D-8525-4DB685F5280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9571293D-00C1-4250-83DF-1F0BF9B27B61}"/>
              </a:ext>
            </a:extLst>
          </p:cNvPr>
          <p:cNvGrpSpPr/>
          <p:nvPr/>
        </p:nvGrpSpPr>
        <p:grpSpPr>
          <a:xfrm>
            <a:off x="5610415" y="2346047"/>
            <a:ext cx="3797907" cy="1311514"/>
            <a:chOff x="5591307" y="1737547"/>
            <a:chExt cx="2848430" cy="983635"/>
          </a:xfrm>
        </p:grpSpPr>
        <p:sp>
          <p:nvSpPr>
            <p:cNvPr id="26" name="TextBox 25">
              <a:extLst>
                <a:ext uri="{FF2B5EF4-FFF2-40B4-BE49-F238E27FC236}">
                  <a16:creationId xmlns:a16="http://schemas.microsoft.com/office/drawing/2014/main" xmlns="" id="{9909B2B3-0540-444A-8064-FD5752C6DE17}"/>
                </a:ext>
              </a:extLst>
            </p:cNvPr>
            <p:cNvSpPr txBox="1"/>
            <p:nvPr/>
          </p:nvSpPr>
          <p:spPr>
            <a:xfrm>
              <a:off x="6241246" y="1976045"/>
              <a:ext cx="219849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0420" name="Picture 4" descr="Page 10 | Images de Cartoon Sun – Téléchargement gratuit sur Freepik">
              <a:extLst>
                <a:ext uri="{FF2B5EF4-FFF2-40B4-BE49-F238E27FC236}">
                  <a16:creationId xmlns:a16="http://schemas.microsoft.com/office/drawing/2014/main" xmlns="" id="{5F1BD789-3A85-41B6-B111-3BC2E925786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pic>
        <p:nvPicPr>
          <p:cNvPr id="60424"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59EE60F5-A3FA-4B6A-9ED6-DE5EE6412EA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8165327" y="3363837"/>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553A389C-2B22-5AFA-E38C-0F6C99030C25}"/>
              </a:ext>
            </a:extLst>
          </p:cNvPr>
          <p:cNvPicPr>
            <a:picLocks noChangeAspect="1"/>
          </p:cNvPicPr>
          <p:nvPr/>
        </p:nvPicPr>
        <p:blipFill>
          <a:blip r:embed="rId12"/>
          <a:stretch>
            <a:fillRect/>
          </a:stretch>
        </p:blipFill>
        <p:spPr>
          <a:xfrm>
            <a:off x="1504553" y="3793066"/>
            <a:ext cx="9144793" cy="3920068"/>
          </a:xfrm>
          <a:prstGeom prst="rect">
            <a:avLst/>
          </a:prstGeom>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60424"/>
                                        </p:tgtEl>
                                        <p:attrNameLst>
                                          <p:attrName>style.visibility</p:attrName>
                                        </p:attrNameLst>
                                      </p:cBhvr>
                                      <p:to>
                                        <p:strVal val="visible"/>
                                      </p:to>
                                    </p:set>
                                    <p:animEffect transition="in" filter="fade">
                                      <p:cBhvr>
                                        <p:cTn id="31" dur="500"/>
                                        <p:tgtEl>
                                          <p:spTgt spid="60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 name="Picture 3">
            <a:extLst>
              <a:ext uri="{FF2B5EF4-FFF2-40B4-BE49-F238E27FC236}">
                <a16:creationId xmlns:a16="http://schemas.microsoft.com/office/drawing/2014/main" xmlns="" id="{0AE18413-BB48-DCE0-5548-28F2BD497C33}"/>
              </a:ext>
            </a:extLst>
          </p:cNvPr>
          <p:cNvPicPr>
            <a:picLocks noChangeAspect="1"/>
          </p:cNvPicPr>
          <p:nvPr/>
        </p:nvPicPr>
        <p:blipFill>
          <a:blip r:embed="rId5"/>
          <a:srcRect/>
          <a:stretch>
            <a:fillRect/>
          </a:stretch>
        </p:blipFill>
        <p:spPr>
          <a:xfrm>
            <a:off x="175226" y="647700"/>
            <a:ext cx="5200355" cy="3952270"/>
          </a:xfrm>
          <a:prstGeom prst="rect">
            <a:avLst/>
          </a:prstGeom>
        </p:spPr>
      </p:pic>
      <p:sp>
        <p:nvSpPr>
          <p:cNvPr id="12" name="Freeform 2">
            <a:extLst>
              <a:ext uri="{FF2B5EF4-FFF2-40B4-BE49-F238E27FC236}">
                <a16:creationId xmlns:a16="http://schemas.microsoft.com/office/drawing/2014/main" xmlns="" id="{9F239EBE-2106-986A-A9AB-B5E2B75390C8}"/>
              </a:ext>
            </a:extLst>
          </p:cNvPr>
          <p:cNvSpPr/>
          <p:nvPr/>
        </p:nvSpPr>
        <p:spPr>
          <a:xfrm>
            <a:off x="8143874" y="485776"/>
            <a:ext cx="3971925" cy="3790950"/>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6"/>
            <a:stretch>
              <a:fillRect/>
            </a:stretch>
          </a:blipFill>
        </p:spPr>
        <p:txBody>
          <a:bodyPr/>
          <a:lstStyle/>
          <a:p>
            <a:endParaRPr lang="en-US"/>
          </a:p>
        </p:txBody>
      </p:sp>
      <p:pic>
        <p:nvPicPr>
          <p:cNvPr id="13" name="Picture 4">
            <a:extLst>
              <a:ext uri="{FF2B5EF4-FFF2-40B4-BE49-F238E27FC236}">
                <a16:creationId xmlns:a16="http://schemas.microsoft.com/office/drawing/2014/main" xmlns="" id="{AFA5EB44-5521-8B44-CA87-78E659A76213}"/>
              </a:ext>
            </a:extLst>
          </p:cNvPr>
          <p:cNvPicPr>
            <a:picLocks noChangeAspect="1"/>
          </p:cNvPicPr>
          <p:nvPr/>
        </p:nvPicPr>
        <p:blipFill>
          <a:blip r:embed="rId7"/>
          <a:srcRect/>
          <a:stretch>
            <a:fillRect/>
          </a:stretch>
        </p:blipFill>
        <p:spPr>
          <a:xfrm>
            <a:off x="4657724" y="4914708"/>
            <a:ext cx="7124700" cy="2600516"/>
          </a:xfrm>
          <a:prstGeom prst="rect">
            <a:avLst/>
          </a:prstGeom>
        </p:spPr>
      </p:pic>
      <p:grpSp>
        <p:nvGrpSpPr>
          <p:cNvPr id="14" name="Group 13">
            <a:extLst>
              <a:ext uri="{FF2B5EF4-FFF2-40B4-BE49-F238E27FC236}">
                <a16:creationId xmlns:a16="http://schemas.microsoft.com/office/drawing/2014/main" xmlns="" id="{1D8F76B8-53D5-3E5D-C6CB-1CC7D512ADC3}"/>
              </a:ext>
            </a:extLst>
          </p:cNvPr>
          <p:cNvGrpSpPr/>
          <p:nvPr/>
        </p:nvGrpSpPr>
        <p:grpSpPr>
          <a:xfrm>
            <a:off x="2157535" y="0"/>
            <a:ext cx="7072189" cy="1309841"/>
            <a:chOff x="375138" y="2147592"/>
            <a:chExt cx="5304141" cy="982381"/>
          </a:xfrm>
        </p:grpSpPr>
        <p:sp>
          <p:nvSpPr>
            <p:cNvPr id="15" name="TextBox 14">
              <a:extLst>
                <a:ext uri="{FF2B5EF4-FFF2-40B4-BE49-F238E27FC236}">
                  <a16:creationId xmlns:a16="http://schemas.microsoft.com/office/drawing/2014/main" xmlns="" id="{67BCAA88-0080-1896-1D3C-15D5BD07BB44}"/>
                </a:ext>
              </a:extLst>
            </p:cNvPr>
            <p:cNvSpPr txBox="1"/>
            <p:nvPr/>
          </p:nvSpPr>
          <p:spPr>
            <a:xfrm>
              <a:off x="841158" y="2321779"/>
              <a:ext cx="4838121"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Cùng</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nghe</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âm</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thanh</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gió</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6" name="Picture 2" descr="Page 10 | Images de Cartoon Sun – Téléchargement gratuit sur Freepik">
              <a:extLst>
                <a:ext uri="{FF2B5EF4-FFF2-40B4-BE49-F238E27FC236}">
                  <a16:creationId xmlns:a16="http://schemas.microsoft.com/office/drawing/2014/main" xmlns="" id="{07328936-9D7A-40AA-0024-4274D67F514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Âm thanh gió">
            <a:hlinkClick r:id="" action="ppaction://media"/>
            <a:extLst>
              <a:ext uri="{FF2B5EF4-FFF2-40B4-BE49-F238E27FC236}">
                <a16:creationId xmlns:a16="http://schemas.microsoft.com/office/drawing/2014/main" xmlns="" id="{0F52C55B-9E78-8A15-7B43-E5DB43E57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97500" y="2581275"/>
            <a:ext cx="1365250" cy="1365250"/>
          </a:xfrm>
          <a:prstGeom prst="rect">
            <a:avLst/>
          </a:prstGeom>
        </p:spPr>
      </p:pic>
    </p:spTree>
    <p:extLst>
      <p:ext uri="{BB962C8B-B14F-4D97-AF65-F5344CB8AC3E}">
        <p14:creationId xmlns:p14="http://schemas.microsoft.com/office/powerpoint/2010/main" val="3180720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0189" y="1471636"/>
            <a:ext cx="4960719" cy="5436404"/>
          </a:xfrm>
          <a:prstGeom prst="rect">
            <a:avLst/>
          </a:prstGeom>
        </p:spPr>
      </p:pic>
      <p:sp>
        <p:nvSpPr>
          <p:cNvPr id="6" name="TextBox 3"/>
          <p:cNvSpPr txBox="1"/>
          <p:nvPr/>
        </p:nvSpPr>
        <p:spPr>
          <a:xfrm>
            <a:off x="4013835" y="747395"/>
            <a:ext cx="5095240" cy="2308324"/>
          </a:xfrm>
          <a:prstGeom prst="rect">
            <a:avLst/>
          </a:prstGeom>
          <a:noFill/>
        </p:spPr>
        <p:txBody>
          <a:bodyPr wrap="square" rtlCol="0">
            <a:spAutoFit/>
            <a:scene3d>
              <a:camera prst="orthographicFront"/>
              <a:lightRig rig="threePt" dir="t"/>
            </a:scene3d>
          </a:bodyPr>
          <a:lstStyle/>
          <a:p>
            <a:pPr lvl="0" algn="ctr"/>
            <a:r>
              <a:rPr lang="vi-VN" sz="3600" b="1" dirty="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Từ câu chuyện Thanh âm của gió, em có nhận xét gì về trí tưởng tượng của các bạn nhỏ?</a:t>
            </a:r>
            <a:endParaRPr kumimoji="0" lang="en-US" sz="36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grpSp>
        <p:nvGrpSpPr>
          <p:cNvPr id="341" name="组合 340"/>
          <p:cNvGrpSpPr/>
          <p:nvPr/>
        </p:nvGrpSpPr>
        <p:grpSpPr>
          <a:xfrm flipH="1">
            <a:off x="2691124" y="210820"/>
            <a:ext cx="7735573" cy="3294380"/>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1">
                  <a:ln>
                    <a:noFill/>
                  </a:ln>
                  <a:solidFill>
                    <a:prstClr val="black">
                      <a:lumMod val="65000"/>
                      <a:lumOff val="35000"/>
                    </a:prstClr>
                  </a:solidFill>
                  <a:effectLst/>
                  <a:uLnTx/>
                  <a:uFillTx/>
                  <a:latin typeface="方正静蕾简体" panose="02000000000000000000" pitchFamily="2" charset="-122"/>
                  <a:ea typeface="方正静蕾简体" panose="02000000000000000000" pitchFamily="2" charset="-122"/>
                  <a:cs typeface="+mn-cs"/>
                </a:endParaRPr>
              </a:p>
            </p:txBody>
          </p:sp>
        </p:grpSp>
      </p:grpSp>
    </p:spTree>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xmlns=""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38" name="Picture 37">
            <a:extLst>
              <a:ext uri="{FF2B5EF4-FFF2-40B4-BE49-F238E27FC236}">
                <a16:creationId xmlns:a16="http://schemas.microsoft.com/office/drawing/2014/main" xmlns=""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xmlns=""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17" name="Rectangle: Rounded Corners 8">
            <a:extLst>
              <a:ext uri="{FF2B5EF4-FFF2-40B4-BE49-F238E27FC236}">
                <a16:creationId xmlns:a16="http://schemas.microsoft.com/office/drawing/2014/main" xmlns="" id="{1FB51C56-BA92-4C77-8B43-4EEDBABBF529}"/>
              </a:ext>
            </a:extLst>
          </p:cNvPr>
          <p:cNvSpPr/>
          <p:nvPr/>
        </p:nvSpPr>
        <p:spPr>
          <a:xfrm>
            <a:off x="634013" y="2623991"/>
            <a:ext cx="10776215" cy="3067301"/>
          </a:xfrm>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21450" y="410533"/>
                  <a:pt x="229030" y="-71461"/>
                  <a:pt x="749066" y="0"/>
                </a:cubicBezTo>
                <a:cubicBezTo>
                  <a:pt x="4094391" y="15282"/>
                  <a:pt x="8940694" y="-336031"/>
                  <a:pt x="10027149" y="0"/>
                </a:cubicBezTo>
                <a:cubicBezTo>
                  <a:pt x="10535348" y="28764"/>
                  <a:pt x="10702726" y="273406"/>
                  <a:pt x="10776215" y="749066"/>
                </a:cubicBezTo>
                <a:cubicBezTo>
                  <a:pt x="10699743" y="1054808"/>
                  <a:pt x="10934408" y="1845202"/>
                  <a:pt x="10776215" y="2318235"/>
                </a:cubicBezTo>
                <a:cubicBezTo>
                  <a:pt x="10839785" y="2683861"/>
                  <a:pt x="10465606" y="3040460"/>
                  <a:pt x="10027149" y="3067301"/>
                </a:cubicBezTo>
                <a:cubicBezTo>
                  <a:pt x="5934123" y="3135820"/>
                  <a:pt x="2955082" y="2893501"/>
                  <a:pt x="749066" y="3067301"/>
                </a:cubicBezTo>
                <a:cubicBezTo>
                  <a:pt x="259319" y="3046230"/>
                  <a:pt x="-28856" y="2731539"/>
                  <a:pt x="0" y="2318235"/>
                </a:cubicBezTo>
                <a:cubicBezTo>
                  <a:pt x="-107394" y="1684333"/>
                  <a:pt x="-8707" y="1149544"/>
                  <a:pt x="0" y="749066"/>
                </a:cubicBezTo>
                <a:close/>
              </a:path>
              <a:path w="10776215" h="3067301" stroke="0" extrusionOk="0">
                <a:moveTo>
                  <a:pt x="0" y="749066"/>
                </a:moveTo>
                <a:cubicBezTo>
                  <a:pt x="-47523" y="313797"/>
                  <a:pt x="271372" y="-270"/>
                  <a:pt x="749066" y="0"/>
                </a:cubicBezTo>
                <a:cubicBezTo>
                  <a:pt x="3279127" y="-436907"/>
                  <a:pt x="5385056" y="382747"/>
                  <a:pt x="10027149" y="0"/>
                </a:cubicBezTo>
                <a:cubicBezTo>
                  <a:pt x="10391815" y="-106852"/>
                  <a:pt x="10727774" y="346118"/>
                  <a:pt x="10776215" y="749066"/>
                </a:cubicBezTo>
                <a:cubicBezTo>
                  <a:pt x="10769858" y="1261087"/>
                  <a:pt x="10853438" y="1558925"/>
                  <a:pt x="10776215" y="2318235"/>
                </a:cubicBezTo>
                <a:cubicBezTo>
                  <a:pt x="10808340" y="2686983"/>
                  <a:pt x="10422037" y="3035464"/>
                  <a:pt x="10027149" y="3067301"/>
                </a:cubicBezTo>
                <a:cubicBezTo>
                  <a:pt x="5736335" y="3012362"/>
                  <a:pt x="4105393" y="3145526"/>
                  <a:pt x="749066" y="3067301"/>
                </a:cubicBezTo>
                <a:cubicBezTo>
                  <a:pt x="317802" y="3081607"/>
                  <a:pt x="-68201" y="2842761"/>
                  <a:pt x="0" y="2318235"/>
                </a:cubicBezTo>
                <a:cubicBezTo>
                  <a:pt x="-150718" y="1740178"/>
                  <a:pt x="-69051" y="1380655"/>
                  <a:pt x="0" y="749066"/>
                </a:cubicBezTo>
                <a:close/>
              </a:path>
              <a:path w="10776215" h="3067301" fill="none" stroke="0" extrusionOk="0">
                <a:moveTo>
                  <a:pt x="0" y="749066"/>
                </a:moveTo>
                <a:cubicBezTo>
                  <a:pt x="-25375" y="261462"/>
                  <a:pt x="264092" y="-8197"/>
                  <a:pt x="749066" y="0"/>
                </a:cubicBezTo>
                <a:cubicBezTo>
                  <a:pt x="4351829" y="17138"/>
                  <a:pt x="9042667" y="-124760"/>
                  <a:pt x="10027149" y="0"/>
                </a:cubicBezTo>
                <a:cubicBezTo>
                  <a:pt x="10446995" y="-8482"/>
                  <a:pt x="10707049" y="281827"/>
                  <a:pt x="10776215" y="749066"/>
                </a:cubicBezTo>
                <a:cubicBezTo>
                  <a:pt x="10696368" y="1077539"/>
                  <a:pt x="10944512" y="1707664"/>
                  <a:pt x="10776215" y="2318235"/>
                </a:cubicBezTo>
                <a:cubicBezTo>
                  <a:pt x="10839254" y="2667302"/>
                  <a:pt x="10399287" y="3000242"/>
                  <a:pt x="10027149" y="3067301"/>
                </a:cubicBezTo>
                <a:cubicBezTo>
                  <a:pt x="6140543" y="3266936"/>
                  <a:pt x="2954282" y="2979142"/>
                  <a:pt x="749066" y="3067301"/>
                </a:cubicBezTo>
                <a:cubicBezTo>
                  <a:pt x="268289" y="3072439"/>
                  <a:pt x="-45281" y="2770182"/>
                  <a:pt x="0" y="2318235"/>
                </a:cubicBezTo>
                <a:cubicBezTo>
                  <a:pt x="-128606" y="1816130"/>
                  <a:pt x="-74181" y="1176740"/>
                  <a:pt x="0" y="749066"/>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Bài đọc Thanh âm của gió là câu chuyện về sự ngạc nhiên, thích thú của các bạn nhỏ trước tiếng gió thổi trong một khung cảnh làng quê thanh bình, yên ả.</a:t>
            </a:r>
            <a:endParaRPr lang="vi-VN" sz="4267" kern="0" dirty="0">
              <a:solidFill>
                <a:srgbClr val="C00000"/>
              </a:solidFill>
              <a:latin typeface="#9Slide05 Phobia" panose="02000506000000020003" pitchFamily="2" charset="0"/>
              <a:cs typeface="Calibri" panose="020F0502020204030204" pitchFamily="34" charset="0"/>
              <a:sym typeface="Arial"/>
            </a:endParaRPr>
          </a:p>
        </p:txBody>
      </p:sp>
      <p:sp>
        <p:nvSpPr>
          <p:cNvPr id="20" name="Freeform 2">
            <a:extLst>
              <a:ext uri="{FF2B5EF4-FFF2-40B4-BE49-F238E27FC236}">
                <a16:creationId xmlns:a16="http://schemas.microsoft.com/office/drawing/2014/main" xmlns=""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xmlns=""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xmlns="" id="{67BCDC3A-1C8F-4E90-8A14-E2E15CF869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xmlns=""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prstClr val="white"/>
                </a:solidFill>
              </a:ln>
              <a:solidFill>
                <a:srgbClr val="FFFFFF"/>
              </a:solidFill>
              <a:latin typeface="SVN-Poky's" panose="020B0606040200020203" pitchFamily="34" charset="0"/>
              <a:cs typeface="Arial"/>
              <a:sym typeface="Arial"/>
            </a:endParaRPr>
          </a:p>
        </p:txBody>
      </p:sp>
      <p:sp>
        <p:nvSpPr>
          <p:cNvPr id="13" name="Freeform 2">
            <a:extLst>
              <a:ext uri="{FF2B5EF4-FFF2-40B4-BE49-F238E27FC236}">
                <a16:creationId xmlns:a16="http://schemas.microsoft.com/office/drawing/2014/main" xmlns=""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defTabSz="1219170">
              <a:buClr>
                <a:srgbClr val="000000"/>
              </a:buClr>
            </a:pPr>
            <a:endParaRPr lang="en-US"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xmlns=""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xmlns="" id="{4B148741-9449-347A-6E6B-FB964AA274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xmlns=""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xmlns="" id="{76779F57-E4A4-B462-7C78-E24D6BF05BE1}"/>
              </a:ext>
            </a:extLst>
          </p:cNvPr>
          <p:cNvSpPr txBox="1"/>
          <p:nvPr/>
        </p:nvSpPr>
        <p:spPr>
          <a:xfrm>
            <a:off x="665204" y="2187158"/>
            <a:ext cx="10661558" cy="2123658"/>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đọc diễn cảm, thể hiện cảm xúc hồn nhiên, thích thú của các bạn nhỏ khi phát hiện ra tiếng gió có điều khác lạ.</a:t>
            </a:r>
            <a:endParaRPr kumimoji="0" lang="en-US" sz="28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xmlns=""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xmlns=""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1030" name="TextBox1" r:id="rId2" imgW="5689440" imgH="1149480"/>
        </mc:Choice>
        <mc:Fallback>
          <p:control name="TextBox1" r:id="rId2" imgW="5689440" imgH="1149480">
            <p:pic>
              <p:nvPicPr>
                <p:cNvPr id="0" name="TextBox1"/>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700213"/>
                  <a:ext cx="5689600" cy="11509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xmlns="" id="{8608D227-5E2F-437B-B3B5-B321BA3D36EB}"/>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Freeform 11">
            <a:extLst>
              <a:ext uri="{FF2B5EF4-FFF2-40B4-BE49-F238E27FC236}">
                <a16:creationId xmlns:a16="http://schemas.microsoft.com/office/drawing/2014/main" xmlns="" id="{FE2E4FFF-3529-45C9-AC93-3A6FAE3BE748}"/>
              </a:ext>
            </a:extLst>
          </p:cNvPr>
          <p:cNvSpPr/>
          <p:nvPr/>
        </p:nvSpPr>
        <p:spPr>
          <a:xfrm rot="1959664" flipV="1">
            <a:off x="9713761" y="3441696"/>
            <a:ext cx="3746627" cy="4248829"/>
          </a:xfrm>
          <a:custGeom>
            <a:avLst/>
            <a:gdLst/>
            <a:ahLst/>
            <a:cxnLst/>
            <a:rect l="l" t="t" r="r" b="b"/>
            <a:pathLst>
              <a:path w="8058150" h="8229600">
                <a:moveTo>
                  <a:pt x="0" y="0"/>
                </a:moveTo>
                <a:lnTo>
                  <a:pt x="8058150" y="0"/>
                </a:lnTo>
                <a:lnTo>
                  <a:pt x="8058150" y="8229600"/>
                </a:lnTo>
                <a:lnTo>
                  <a:pt x="0" y="8229600"/>
                </a:lnTo>
                <a:lnTo>
                  <a:pt x="0" y="0"/>
                </a:lnTo>
                <a:close/>
              </a:path>
            </a:pathLst>
          </a:custGeom>
          <a:blipFill>
            <a:blip r:embed="rId3"/>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12">
            <a:extLst>
              <a:ext uri="{FF2B5EF4-FFF2-40B4-BE49-F238E27FC236}">
                <a16:creationId xmlns:a16="http://schemas.microsoft.com/office/drawing/2014/main" xmlns="" id="{86A47B24-80AA-448A-A265-9E26B0551CD6}"/>
              </a:ext>
            </a:extLst>
          </p:cNvPr>
          <p:cNvSpPr/>
          <p:nvPr/>
        </p:nvSpPr>
        <p:spPr>
          <a:xfrm rot="3097947">
            <a:off x="-1714357" y="2704393"/>
            <a:ext cx="3143617" cy="3279331"/>
          </a:xfrm>
          <a:custGeom>
            <a:avLst/>
            <a:gdLst/>
            <a:ahLst/>
            <a:cxnLst/>
            <a:rect l="l" t="t" r="r" b="b"/>
            <a:pathLst>
              <a:path w="9758419" h="8229600">
                <a:moveTo>
                  <a:pt x="0" y="0"/>
                </a:moveTo>
                <a:lnTo>
                  <a:pt x="9758418" y="0"/>
                </a:lnTo>
                <a:lnTo>
                  <a:pt x="9758418" y="8229600"/>
                </a:lnTo>
                <a:lnTo>
                  <a:pt x="0" y="8229600"/>
                </a:lnTo>
                <a:lnTo>
                  <a:pt x="0" y="0"/>
                </a:lnTo>
                <a:close/>
              </a:path>
            </a:pathLst>
          </a:custGeom>
          <a:blipFill>
            <a:blip r:embed="rId4"/>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Freeform 9">
            <a:extLst>
              <a:ext uri="{FF2B5EF4-FFF2-40B4-BE49-F238E27FC236}">
                <a16:creationId xmlns:a16="http://schemas.microsoft.com/office/drawing/2014/main" xmlns="" id="{62ADB6B0-029C-49C5-A022-21C61D58FD89}"/>
              </a:ext>
            </a:extLst>
          </p:cNvPr>
          <p:cNvSpPr/>
          <p:nvPr/>
        </p:nvSpPr>
        <p:spPr>
          <a:xfrm rot="5400000">
            <a:off x="-870253" y="4566079"/>
            <a:ext cx="2883373" cy="3279331"/>
          </a:xfrm>
          <a:custGeom>
            <a:avLst/>
            <a:gdLst/>
            <a:ahLst/>
            <a:cxnLst/>
            <a:rect l="l" t="t" r="r" b="b"/>
            <a:pathLst>
              <a:path w="7200900" h="8229600">
                <a:moveTo>
                  <a:pt x="0" y="0"/>
                </a:moveTo>
                <a:lnTo>
                  <a:pt x="7200900" y="0"/>
                </a:lnTo>
                <a:lnTo>
                  <a:pt x="7200900" y="8229600"/>
                </a:lnTo>
                <a:lnTo>
                  <a:pt x="0" y="8229600"/>
                </a:lnTo>
                <a:lnTo>
                  <a:pt x="0" y="0"/>
                </a:lnTo>
                <a:close/>
              </a:path>
            </a:pathLst>
          </a:custGeom>
          <a:blipFill>
            <a:blip r:embed="rId5"/>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9" name="Picture 8" descr="51,200+ Kids Talking Illustrations, Royalty-Free Vector Graphics &amp; Clip Art  - iStock | Two kids talking, Kids talking to camera, Parents and kids  talking">
            <a:extLst>
              <a:ext uri="{FF2B5EF4-FFF2-40B4-BE49-F238E27FC236}">
                <a16:creationId xmlns:a16="http://schemas.microsoft.com/office/drawing/2014/main" xmlns="" id="{A6110593-5CD1-46F2-883D-0F15B3D6C5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C2066E99-90EA-59BB-681B-59EBED21D5D9}"/>
              </a:ext>
            </a:extLst>
          </p:cNvPr>
          <p:cNvPicPr>
            <a:picLocks noChangeAspect="1"/>
          </p:cNvPicPr>
          <p:nvPr/>
        </p:nvPicPr>
        <p:blipFill>
          <a:blip r:embed="rId8"/>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303863766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xmlns="" id="{5715785C-5566-F98D-5009-D4C09F874B64}"/>
              </a:ext>
            </a:extLst>
          </p:cNvPr>
          <p:cNvSpPr/>
          <p:nvPr/>
        </p:nvSpPr>
        <p:spPr>
          <a:xfrm>
            <a:off x="6578600" y="1762125"/>
            <a:ext cx="517524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err="1">
                <a:solidFill>
                  <a:prstClr val="black"/>
                </a:solidFill>
                <a:latin typeface="Cambria" panose="02040503050406030204" pitchFamily="18" charset="0"/>
                <a:ea typeface="Cambria" panose="02040503050406030204" pitchFamily="18" charset="0"/>
              </a:rPr>
              <a:t>Nêu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cảm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suy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nghĩ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em</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sau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E28686D9-B7F5-3773-C692-18D45A51AD5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xmlns="" id="{DFD5C387-A08D-10BD-0BBC-D8FCEF61B5F1}"/>
              </a:ext>
            </a:extLst>
          </p:cNvPr>
          <p:cNvSpPr/>
          <p:nvPr/>
        </p:nvSpPr>
        <p:spPr>
          <a:xfrm>
            <a:off x="317500" y="965200"/>
            <a:ext cx="6096000" cy="53435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rPr>
              <a:t>Ví dụ:</a:t>
            </a:r>
          </a:p>
          <a:p>
            <a:pPr lvl="0" algn="just"/>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Đọc câu chuyện Thanh âm của gió, em thấy rất thú vị vì em biết thêm một trò chơi độc đáo: bịt tai nghe gió. Nếu chỉ nghe tên trò chơi thôi chắc là ai cũng sẽ thấy thật vô lí: đã bịt tai, làm sao còn nghe thấy được. Nhưng quả thật khi đọc câu chuyện và làm thử giống các nhân vật trong bài, em cảm nhận được sự sáng tạo và ngộ nghĩnh của trò chơi này.</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xmlns=""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pPr>
            <a:endParaRPr lang="en-US" sz="1867" kern="0">
              <a:solidFill>
                <a:srgbClr val="000000"/>
              </a:solidFill>
              <a:latin typeface="Arial"/>
              <a:cs typeface="Arial"/>
              <a:sym typeface="Arial"/>
            </a:endParaRPr>
          </a:p>
        </p:txBody>
      </p:sp>
      <p:sp>
        <p:nvSpPr>
          <p:cNvPr id="2" name="Rectangle: Rounded Corners 1">
            <a:extLst>
              <a:ext uri="{FF2B5EF4-FFF2-40B4-BE49-F238E27FC236}">
                <a16:creationId xmlns:a16="http://schemas.microsoft.com/office/drawing/2014/main" xmlns="" id="{27EEBF05-4E5E-8A07-89C4-DAC7D90E2780}"/>
              </a:ext>
            </a:extLst>
          </p:cNvPr>
          <p:cNvSpPr/>
          <p:nvPr/>
        </p:nvSpPr>
        <p:spPr>
          <a:xfrm>
            <a:off x="326572" y="1484726"/>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3391" y="360066"/>
                  <a:pt x="317395" y="82406"/>
                  <a:pt x="599253" y="0"/>
                </a:cubicBezTo>
                <a:cubicBezTo>
                  <a:pt x="2018964" y="106484"/>
                  <a:pt x="7700519" y="671402"/>
                  <a:pt x="10942715" y="0"/>
                </a:cubicBezTo>
                <a:cubicBezTo>
                  <a:pt x="11259111" y="-100239"/>
                  <a:pt x="11453960" y="241675"/>
                  <a:pt x="11541968" y="599253"/>
                </a:cubicBezTo>
                <a:cubicBezTo>
                  <a:pt x="11832989" y="1138288"/>
                  <a:pt x="11358402" y="2562861"/>
                  <a:pt x="11541968" y="3822300"/>
                </a:cubicBezTo>
                <a:cubicBezTo>
                  <a:pt x="11554195" y="4091203"/>
                  <a:pt x="11214865" y="4355628"/>
                  <a:pt x="10942715" y="4421553"/>
                </a:cubicBezTo>
                <a:cubicBezTo>
                  <a:pt x="6122165" y="4451380"/>
                  <a:pt x="2004814" y="4342247"/>
                  <a:pt x="599253" y="4421553"/>
                </a:cubicBezTo>
                <a:cubicBezTo>
                  <a:pt x="339734" y="4413477"/>
                  <a:pt x="-41776" y="4161518"/>
                  <a:pt x="0" y="3822300"/>
                </a:cubicBezTo>
                <a:cubicBezTo>
                  <a:pt x="97241" y="2232371"/>
                  <a:pt x="-35033" y="1726560"/>
                  <a:pt x="0" y="599253"/>
                </a:cubicBezTo>
                <a:close/>
              </a:path>
              <a:path w="11541968" h="4421553" stroke="0" extrusionOk="0">
                <a:moveTo>
                  <a:pt x="0" y="599253"/>
                </a:moveTo>
                <a:cubicBezTo>
                  <a:pt x="23749" y="298479"/>
                  <a:pt x="279770" y="2210"/>
                  <a:pt x="599253" y="0"/>
                </a:cubicBezTo>
                <a:cubicBezTo>
                  <a:pt x="4277910" y="-7026"/>
                  <a:pt x="6554353" y="4177"/>
                  <a:pt x="10942715" y="0"/>
                </a:cubicBezTo>
                <a:cubicBezTo>
                  <a:pt x="11191340" y="-16771"/>
                  <a:pt x="11568555" y="265658"/>
                  <a:pt x="11541968" y="599253"/>
                </a:cubicBezTo>
                <a:cubicBezTo>
                  <a:pt x="11672112" y="2148501"/>
                  <a:pt x="11651285" y="2905746"/>
                  <a:pt x="11541968" y="3822300"/>
                </a:cubicBezTo>
                <a:cubicBezTo>
                  <a:pt x="11492651" y="4163929"/>
                  <a:pt x="11220933" y="4395617"/>
                  <a:pt x="10942715" y="4421553"/>
                </a:cubicBezTo>
                <a:cubicBezTo>
                  <a:pt x="7267304" y="4021201"/>
                  <a:pt x="2601858" y="4810489"/>
                  <a:pt x="599253" y="4421553"/>
                </a:cubicBezTo>
                <a:cubicBezTo>
                  <a:pt x="246410" y="4423499"/>
                  <a:pt x="-71026" y="4069693"/>
                  <a:pt x="0" y="3822300"/>
                </a:cubicBezTo>
                <a:cubicBezTo>
                  <a:pt x="41547" y="2095728"/>
                  <a:pt x="64801" y="1312476"/>
                  <a:pt x="0" y="599253"/>
                </a:cubicBezTo>
                <a:close/>
              </a:path>
              <a:path w="11541968" h="4421553" fill="none" stroke="0" extrusionOk="0">
                <a:moveTo>
                  <a:pt x="0" y="599253"/>
                </a:moveTo>
                <a:cubicBezTo>
                  <a:pt x="19469" y="320217"/>
                  <a:pt x="297900" y="50978"/>
                  <a:pt x="599253" y="0"/>
                </a:cubicBezTo>
                <a:cubicBezTo>
                  <a:pt x="2654858" y="114116"/>
                  <a:pt x="7091265" y="456087"/>
                  <a:pt x="10942715" y="0"/>
                </a:cubicBezTo>
                <a:cubicBezTo>
                  <a:pt x="11218110" y="-85437"/>
                  <a:pt x="11511044" y="203872"/>
                  <a:pt x="11541968" y="599253"/>
                </a:cubicBezTo>
                <a:cubicBezTo>
                  <a:pt x="11666463" y="990984"/>
                  <a:pt x="11514820" y="2354668"/>
                  <a:pt x="11541968" y="3822300"/>
                </a:cubicBezTo>
                <a:cubicBezTo>
                  <a:pt x="11513962" y="4154150"/>
                  <a:pt x="11227646" y="4396811"/>
                  <a:pt x="10942715" y="4421553"/>
                </a:cubicBezTo>
                <a:cubicBezTo>
                  <a:pt x="7244165" y="4260846"/>
                  <a:pt x="2652638" y="4461220"/>
                  <a:pt x="599253" y="4421553"/>
                </a:cubicBezTo>
                <a:cubicBezTo>
                  <a:pt x="301558" y="4408829"/>
                  <a:pt x="-56758" y="4148707"/>
                  <a:pt x="0" y="3822300"/>
                </a:cubicBezTo>
                <a:cubicBezTo>
                  <a:pt x="25542" y="2408712"/>
                  <a:pt x="-91257" y="1853053"/>
                  <a:pt x="0" y="599253"/>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1219170">
              <a:spcBef>
                <a:spcPts val="1200"/>
              </a:spcBef>
              <a:buClr>
                <a:srgbClr val="000000"/>
              </a:buClr>
            </a:pPr>
            <a:endParaRPr lang="en-US" sz="2800" kern="0" dirty="0">
              <a:solidFill>
                <a:prstClr val="black"/>
              </a:solidFill>
              <a:latin typeface="Calibri" panose="020F0502020204030204"/>
              <a:sym typeface="Arial"/>
            </a:endParaRPr>
          </a:p>
        </p:txBody>
      </p:sp>
      <p:sp>
        <p:nvSpPr>
          <p:cNvPr id="10" name="TextBox 9">
            <a:extLst>
              <a:ext uri="{FF2B5EF4-FFF2-40B4-BE49-F238E27FC236}">
                <a16:creationId xmlns:a16="http://schemas.microsoft.com/office/drawing/2014/main" xmlns="" id="{F31B20C8-2F1A-D20D-2453-EC30F90732C0}"/>
              </a:ext>
            </a:extLst>
          </p:cNvPr>
          <p:cNvSpPr txBox="1"/>
          <p:nvPr/>
        </p:nvSpPr>
        <p:spPr>
          <a:xfrm>
            <a:off x="1863364" y="1800716"/>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xmlns=""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xmlns="" id="{28588A17-051E-7713-4877-7CB73A10523B}"/>
              </a:ext>
            </a:extLst>
          </p:cNvPr>
          <p:cNvSpPr txBox="1"/>
          <p:nvPr/>
        </p:nvSpPr>
        <p:spPr>
          <a:xfrm>
            <a:off x="1863364" y="2781728"/>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xmlns=""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xmlns="" id="{8F61A07A-BAC8-38E4-3A40-B1AB29A63C28}"/>
              </a:ext>
            </a:extLst>
          </p:cNvPr>
          <p:cNvSpPr txBox="1"/>
          <p:nvPr/>
        </p:nvSpPr>
        <p:spPr>
          <a:xfrm>
            <a:off x="1863364" y="3762740"/>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xmlns=""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xmlns="" id="{30198155-C459-49BC-4BC0-0566D80883DD}"/>
              </a:ext>
            </a:extLst>
          </p:cNvPr>
          <p:cNvSpPr txBox="1"/>
          <p:nvPr/>
        </p:nvSpPr>
        <p:spPr>
          <a:xfrm>
            <a:off x="1863364" y="4743752"/>
            <a:ext cx="9350029" cy="754694"/>
          </a:xfrm>
          <a:prstGeom prst="rect">
            <a:avLst/>
          </a:prstGeom>
          <a:noFill/>
        </p:spPr>
        <p:txBody>
          <a:bodyPr wrap="square" rtlCol="0">
            <a:spAutoFit/>
          </a:bodyPr>
          <a:lstStyle/>
          <a:p>
            <a:pPr algn="just" defTabSz="1219170">
              <a:lnSpc>
                <a:spcPct val="150000"/>
              </a:lnSpc>
              <a:buClr>
                <a:srgbClr val="000000"/>
              </a:buClr>
            </a:pPr>
            <a:r>
              <a:rPr lang="en-US" sz="3200" kern="0" dirty="0">
                <a:solidFill>
                  <a:srgbClr val="000000"/>
                </a:solidFill>
                <a:latin typeface="Calibri" panose="020F0502020204030204" pitchFamily="34" charset="0"/>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xmlns=""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xmlns=""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a:p>
              <a:pPr algn="just" defTabSz="1219170">
                <a:buClr>
                  <a:srgbClr val="000000"/>
                </a:buClr>
                <a:defRPr/>
              </a:pP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Trò</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chơi</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Freeform 2">
            <a:extLst>
              <a:ext uri="{FF2B5EF4-FFF2-40B4-BE49-F238E27FC236}">
                <a16:creationId xmlns:a16="http://schemas.microsoft.com/office/drawing/2014/main" xmlns="" id="{48EC1E3A-448B-6408-12DC-AA71F7FF9423}"/>
              </a:ext>
            </a:extLst>
          </p:cNvPr>
          <p:cNvSpPr/>
          <p:nvPr/>
        </p:nvSpPr>
        <p:spPr>
          <a:xfrm>
            <a:off x="1000125" y="1562099"/>
            <a:ext cx="4443744" cy="3046769"/>
          </a:xfrm>
          <a:custGeom>
            <a:avLst/>
            <a:gdLst/>
            <a:ahLst/>
            <a:cxnLst/>
            <a:rect l="l" t="t" r="r" b="b"/>
            <a:pathLst>
              <a:path w="5857367" h="4114800">
                <a:moveTo>
                  <a:pt x="0" y="0"/>
                </a:moveTo>
                <a:lnTo>
                  <a:pt x="5857367" y="0"/>
                </a:lnTo>
                <a:lnTo>
                  <a:pt x="585736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xmlns="" id="{1C07299A-CE8C-8DC6-42A4-61AACDA4CE98}"/>
              </a:ext>
            </a:extLst>
          </p:cNvPr>
          <p:cNvSpPr txBox="1"/>
          <p:nvPr/>
        </p:nvSpPr>
        <p:spPr>
          <a:xfrm>
            <a:off x="1562100" y="4911944"/>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Đuổi</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bắt</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7" name="Freeform 5">
            <a:extLst>
              <a:ext uri="{FF2B5EF4-FFF2-40B4-BE49-F238E27FC236}">
                <a16:creationId xmlns:a16="http://schemas.microsoft.com/office/drawing/2014/main" xmlns="" id="{76B34F1A-F6EA-327D-B24D-ABC1499CF20D}"/>
              </a:ext>
            </a:extLst>
          </p:cNvPr>
          <p:cNvSpPr/>
          <p:nvPr/>
        </p:nvSpPr>
        <p:spPr>
          <a:xfrm>
            <a:off x="6885346" y="1800226"/>
            <a:ext cx="4316054" cy="2344072"/>
          </a:xfrm>
          <a:custGeom>
            <a:avLst/>
            <a:gdLst/>
            <a:ahLst/>
            <a:cxnLst/>
            <a:rect l="l" t="t" r="r" b="b"/>
            <a:pathLst>
              <a:path w="7723329" h="4363681">
                <a:moveTo>
                  <a:pt x="0" y="0"/>
                </a:moveTo>
                <a:lnTo>
                  <a:pt x="7723329" y="0"/>
                </a:lnTo>
                <a:lnTo>
                  <a:pt x="7723329" y="4363681"/>
                </a:lnTo>
                <a:lnTo>
                  <a:pt x="0" y="4363681"/>
                </a:lnTo>
                <a:lnTo>
                  <a:pt x="0" y="0"/>
                </a:lnTo>
                <a:close/>
              </a:path>
            </a:pathLst>
          </a:custGeom>
          <a:blipFill>
            <a:blip r:embed="rId8"/>
            <a:stretch>
              <a:fillRect/>
            </a:stretch>
          </a:blipFill>
        </p:spPr>
        <p:txBody>
          <a:bodyPr/>
          <a:lstStyle/>
          <a:p>
            <a:endParaRPr lang="en-US"/>
          </a:p>
        </p:txBody>
      </p:sp>
      <p:sp>
        <p:nvSpPr>
          <p:cNvPr id="8" name="TextBox 7">
            <a:extLst>
              <a:ext uri="{FF2B5EF4-FFF2-40B4-BE49-F238E27FC236}">
                <a16:creationId xmlns:a16="http://schemas.microsoft.com/office/drawing/2014/main" xmlns="" id="{59BF41F5-4BA5-5181-72EA-E108FE639D9A}"/>
              </a:ext>
            </a:extLst>
          </p:cNvPr>
          <p:cNvSpPr txBox="1"/>
          <p:nvPr/>
        </p:nvSpPr>
        <p:spPr>
          <a:xfrm>
            <a:off x="7696200" y="4826219"/>
            <a:ext cx="2931322" cy="828667"/>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Bắn</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bi</a:t>
            </a:r>
          </a:p>
        </p:txBody>
      </p:sp>
    </p:spTree>
    <p:extLst>
      <p:ext uri="{BB962C8B-B14F-4D97-AF65-F5344CB8AC3E}">
        <p14:creationId xmlns:p14="http://schemas.microsoft.com/office/powerpoint/2010/main" val="3337005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2" name="Group 1">
            <a:extLst>
              <a:ext uri="{FF2B5EF4-FFF2-40B4-BE49-F238E27FC236}">
                <a16:creationId xmlns:a16="http://schemas.microsoft.com/office/drawing/2014/main" xmlns="" id="{4145B71A-5DB6-B23D-D360-6734BD1AE18E}"/>
              </a:ext>
            </a:extLst>
          </p:cNvPr>
          <p:cNvGrpSpPr/>
          <p:nvPr/>
        </p:nvGrpSpPr>
        <p:grpSpPr>
          <a:xfrm>
            <a:off x="4072060" y="0"/>
            <a:ext cx="3688863" cy="1309841"/>
            <a:chOff x="375138" y="2147592"/>
            <a:chExt cx="2766647" cy="982381"/>
          </a:xfrm>
        </p:grpSpPr>
        <p:sp>
          <p:nvSpPr>
            <p:cNvPr id="3" name="TextBox 2">
              <a:extLst>
                <a:ext uri="{FF2B5EF4-FFF2-40B4-BE49-F238E27FC236}">
                  <a16:creationId xmlns:a16="http://schemas.microsoft.com/office/drawing/2014/main" xmlns="" id="{F9FE171D-508F-1CC7-4AE3-B994E8FCDFC5}"/>
                </a:ext>
              </a:extLst>
            </p:cNvPr>
            <p:cNvSpPr txBox="1"/>
            <p:nvPr/>
          </p:nvSpPr>
          <p:spPr>
            <a:xfrm>
              <a:off x="841160" y="2321779"/>
              <a:ext cx="2300625" cy="621500"/>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Trò</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chơi</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4" name="Picture 2" descr="Page 10 | Images de Cartoon Sun – Téléchargement gratuit sur Freepik">
              <a:extLst>
                <a:ext uri="{FF2B5EF4-FFF2-40B4-BE49-F238E27FC236}">
                  <a16:creationId xmlns:a16="http://schemas.microsoft.com/office/drawing/2014/main" xmlns="" id="{0EEC07CD-B910-54F0-C6BB-CA7463F02F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758" b="93765" l="5911" r="33387">
                          <a14:foregroundMark x1="20767" y1="53717" x2="20767" y2="53717"/>
                          <a14:foregroundMark x1="20447" y1="52758" x2="20447" y2="52758"/>
                          <a14:foregroundMark x1="33546" y1="66906" x2="33546" y2="66906"/>
                          <a14:foregroundMark x1="33546" y1="79137" x2="33546" y2="79137"/>
                          <a14:foregroundMark x1="18530" y1="80576" x2="22684" y2="81775"/>
                          <a14:foregroundMark x1="20767" y1="93765" x2="20767" y2="93765"/>
                        </a14:backgroundRemoval>
                      </a14:imgEffect>
                    </a14:imgLayer>
                  </a14:imgProps>
                </a:ext>
                <a:ext uri="{28A0092B-C50C-407E-A947-70E740481C1C}">
                  <a14:useLocalDpi xmlns:a14="http://schemas.microsoft.com/office/drawing/2010/main" val="0"/>
                </a:ext>
              </a:extLst>
            </a:blip>
            <a:srcRect l="3010" t="50635" r="63763" b="2296"/>
            <a:stretch/>
          </p:blipFill>
          <p:spPr bwMode="auto">
            <a:xfrm>
              <a:off x="375138" y="2147592"/>
              <a:ext cx="1041058" cy="98238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xmlns="" id="{59BF41F5-4BA5-5181-72EA-E108FE639D9A}"/>
              </a:ext>
            </a:extLst>
          </p:cNvPr>
          <p:cNvSpPr txBox="1"/>
          <p:nvPr/>
        </p:nvSpPr>
        <p:spPr>
          <a:xfrm>
            <a:off x="5076825" y="4930994"/>
            <a:ext cx="2931322" cy="828667"/>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Nhảy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dây</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9" name="Freeform 4">
            <a:extLst>
              <a:ext uri="{FF2B5EF4-FFF2-40B4-BE49-F238E27FC236}">
                <a16:creationId xmlns:a16="http://schemas.microsoft.com/office/drawing/2014/main" xmlns="" id="{34A1ADDA-794F-72B2-0C0D-32998BBE6D76}"/>
              </a:ext>
            </a:extLst>
          </p:cNvPr>
          <p:cNvSpPr/>
          <p:nvPr/>
        </p:nvSpPr>
        <p:spPr>
          <a:xfrm>
            <a:off x="3248024" y="1495425"/>
            <a:ext cx="6200775" cy="3181350"/>
          </a:xfrm>
          <a:custGeom>
            <a:avLst/>
            <a:gdLst/>
            <a:ahLst/>
            <a:cxnLst/>
            <a:rect l="l" t="t" r="r" b="b"/>
            <a:pathLst>
              <a:path w="7512620" h="3897172">
                <a:moveTo>
                  <a:pt x="0" y="0"/>
                </a:moveTo>
                <a:lnTo>
                  <a:pt x="7512620" y="0"/>
                </a:lnTo>
                <a:lnTo>
                  <a:pt x="7512620" y="3897172"/>
                </a:lnTo>
                <a:lnTo>
                  <a:pt x="0" y="389717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940902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Hoạt</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động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Freeform 6">
            <a:extLst>
              <a:ext uri="{FF2B5EF4-FFF2-40B4-BE49-F238E27FC236}">
                <a16:creationId xmlns:a16="http://schemas.microsoft.com/office/drawing/2014/main" xmlns="" id="{72406FBA-C8CE-4375-8AD2-A24EAF233FDF}"/>
              </a:ext>
            </a:extLst>
          </p:cNvPr>
          <p:cNvSpPr/>
          <p:nvPr/>
        </p:nvSpPr>
        <p:spPr>
          <a:xfrm>
            <a:off x="1419224" y="1666875"/>
            <a:ext cx="3244463" cy="2952750"/>
          </a:xfrm>
          <a:custGeom>
            <a:avLst/>
            <a:gdLst/>
            <a:ahLst/>
            <a:cxnLst/>
            <a:rect l="l" t="t" r="r" b="b"/>
            <a:pathLst>
              <a:path w="8260577" h="8229600">
                <a:moveTo>
                  <a:pt x="0" y="0"/>
                </a:moveTo>
                <a:lnTo>
                  <a:pt x="8260578" y="0"/>
                </a:lnTo>
                <a:lnTo>
                  <a:pt x="8260578" y="8229600"/>
                </a:lnTo>
                <a:lnTo>
                  <a:pt x="0" y="8229600"/>
                </a:lnTo>
                <a:lnTo>
                  <a:pt x="0" y="0"/>
                </a:lnTo>
                <a:close/>
              </a:path>
            </a:pathLst>
          </a:custGeom>
          <a:blipFill>
            <a:blip r:embed="rId6"/>
            <a:stretch>
              <a:fillRect/>
            </a:stretch>
          </a:blipFill>
        </p:spPr>
        <p:txBody>
          <a:bodyPr/>
          <a:lstStyle/>
          <a:p>
            <a:endParaRPr lang="en-US"/>
          </a:p>
        </p:txBody>
      </p:sp>
      <p:sp>
        <p:nvSpPr>
          <p:cNvPr id="14" name="TextBox 13">
            <a:extLst>
              <a:ext uri="{FF2B5EF4-FFF2-40B4-BE49-F238E27FC236}">
                <a16:creationId xmlns:a16="http://schemas.microsoft.com/office/drawing/2014/main" xmlns="" id="{76D59BE6-1F0F-EFC3-8093-E624ECCD52F3}"/>
              </a:ext>
            </a:extLst>
          </p:cNvPr>
          <p:cNvSpPr txBox="1"/>
          <p:nvPr/>
        </p:nvSpPr>
        <p:spPr>
          <a:xfrm>
            <a:off x="1476374" y="4864018"/>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Đá</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bóng</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Freeform 3">
            <a:extLst>
              <a:ext uri="{FF2B5EF4-FFF2-40B4-BE49-F238E27FC236}">
                <a16:creationId xmlns:a16="http://schemas.microsoft.com/office/drawing/2014/main" xmlns="" id="{B9117F7C-727E-527E-F2F0-B0116F61F600}"/>
              </a:ext>
            </a:extLst>
          </p:cNvPr>
          <p:cNvSpPr/>
          <p:nvPr/>
        </p:nvSpPr>
        <p:spPr>
          <a:xfrm>
            <a:off x="6781799" y="723900"/>
            <a:ext cx="4373393" cy="3961783"/>
          </a:xfrm>
          <a:custGeom>
            <a:avLst/>
            <a:gdLst/>
            <a:ahLst/>
            <a:cxnLst/>
            <a:rect l="l" t="t" r="r" b="b"/>
            <a:pathLst>
              <a:path w="8333772" h="8229600">
                <a:moveTo>
                  <a:pt x="0" y="0"/>
                </a:moveTo>
                <a:lnTo>
                  <a:pt x="8333772" y="0"/>
                </a:lnTo>
                <a:lnTo>
                  <a:pt x="8333772" y="8229600"/>
                </a:lnTo>
                <a:lnTo>
                  <a:pt x="0" y="8229600"/>
                </a:lnTo>
                <a:lnTo>
                  <a:pt x="0" y="0"/>
                </a:lnTo>
                <a:close/>
              </a:path>
            </a:pathLst>
          </a:custGeom>
          <a:blipFill>
            <a:blip r:embed="rId7"/>
            <a:stretch>
              <a:fillRect/>
            </a:stretch>
          </a:blipFill>
        </p:spPr>
        <p:txBody>
          <a:bodyPr/>
          <a:lstStyle/>
          <a:p>
            <a:endParaRPr lang="en-US"/>
          </a:p>
        </p:txBody>
      </p:sp>
      <p:sp>
        <p:nvSpPr>
          <p:cNvPr id="16" name="TextBox 15">
            <a:extLst>
              <a:ext uri="{FF2B5EF4-FFF2-40B4-BE49-F238E27FC236}">
                <a16:creationId xmlns:a16="http://schemas.microsoft.com/office/drawing/2014/main" xmlns="" id="{EBAE88E2-CDD3-586C-6ED1-A1BF004DDE67}"/>
              </a:ext>
            </a:extLst>
          </p:cNvPr>
          <p:cNvSpPr txBox="1"/>
          <p:nvPr/>
        </p:nvSpPr>
        <p:spPr>
          <a:xfrm>
            <a:off x="8201024" y="4873543"/>
            <a:ext cx="2693623" cy="828666"/>
          </a:xfrm>
          <a:prstGeom prst="roundRect">
            <a:avLst/>
          </a:prstGeom>
          <a:solidFill>
            <a:srgbClr val="FFCCCC"/>
          </a:solidFill>
          <a:ln w="38100">
            <a:solidFill>
              <a:srgbClr val="FF7C80"/>
            </a:solidFill>
          </a:ln>
        </p:spPr>
        <p:txBody>
          <a:bodyPr wrap="square" rtlCol="0">
            <a:spAutoFit/>
          </a:bodyPr>
          <a:lstStyle/>
          <a:p>
            <a:pPr algn="ctr" defTabSz="1219170">
              <a:buClr>
                <a:srgbClr val="000000"/>
              </a:buClr>
            </a:pP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Thả</a:t>
            </a:r>
            <a:r>
              <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267"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diều</a:t>
            </a:r>
            <a:endParaRPr lang="en-US" sz="4267"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23710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xmlns=""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xmlns=""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xmlns=""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xmlns=""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grpSp>
        <p:nvGrpSpPr>
          <p:cNvPr id="9" name="Group 8">
            <a:extLst>
              <a:ext uri="{FF2B5EF4-FFF2-40B4-BE49-F238E27FC236}">
                <a16:creationId xmlns:a16="http://schemas.microsoft.com/office/drawing/2014/main" xmlns="" id="{862CE43E-17DA-13E8-0A31-559D917DD1D8}"/>
              </a:ext>
            </a:extLst>
          </p:cNvPr>
          <p:cNvGrpSpPr/>
          <p:nvPr/>
        </p:nvGrpSpPr>
        <p:grpSpPr>
          <a:xfrm>
            <a:off x="4238815" y="-168553"/>
            <a:ext cx="3943159" cy="1311514"/>
            <a:chOff x="5591307" y="1737547"/>
            <a:chExt cx="2957369" cy="983635"/>
          </a:xfrm>
        </p:grpSpPr>
        <p:sp>
          <p:nvSpPr>
            <p:cNvPr id="10" name="TextBox 9">
              <a:extLst>
                <a:ext uri="{FF2B5EF4-FFF2-40B4-BE49-F238E27FC236}">
                  <a16:creationId xmlns:a16="http://schemas.microsoft.com/office/drawing/2014/main" xmlns="" id="{48BE3E2F-29EE-9024-7418-CABAD8505A20}"/>
                </a:ext>
              </a:extLst>
            </p:cNvPr>
            <p:cNvSpPr txBox="1"/>
            <p:nvPr/>
          </p:nvSpPr>
          <p:spPr>
            <a:xfrm>
              <a:off x="6241245" y="1976045"/>
              <a:ext cx="2307431" cy="621500"/>
            </a:xfrm>
            <a:prstGeom prst="roundRect">
              <a:avLst/>
            </a:prstGeom>
            <a:solidFill>
              <a:srgbClr val="E187C3"/>
            </a:solidFill>
            <a:ln w="38100">
              <a:solidFill>
                <a:srgbClr val="7030A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Hoạt</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động</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1" name="Picture 4" descr="Page 10 | Images de Cartoon Sun – Téléchargement gratuit sur Freepik">
              <a:extLst>
                <a:ext uri="{FF2B5EF4-FFF2-40B4-BE49-F238E27FC236}">
                  <a16:creationId xmlns:a16="http://schemas.microsoft.com/office/drawing/2014/main" xmlns="" id="{F179335D-8A25-65BB-10FE-F651E37F51B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518" b="93046" l="36422" r="65176">
                          <a14:foregroundMark x1="36581" y1="67626" x2="36581" y2="67626"/>
                          <a14:foregroundMark x1="42492" y1="90887" x2="42492" y2="90887"/>
                          <a14:foregroundMark x1="50958" y1="93525" x2="50958" y2="93525"/>
                          <a14:foregroundMark x1="43291" y1="69305" x2="57827" y2="68106"/>
                          <a14:foregroundMark x1="58626" y1="70024" x2="49840" y2="74101"/>
                          <a14:foregroundMark x1="49840" y1="74101" x2="50319" y2="77218"/>
                          <a14:foregroundMark x1="65016" y1="66906" x2="65016" y2="66906"/>
                          <a14:foregroundMark x1="65176" y1="79137" x2="65176" y2="79137"/>
                          <a14:foregroundMark x1="50319" y1="52518" x2="50319" y2="52518"/>
                        </a14:backgroundRemoval>
                      </a14:imgEffect>
                    </a14:imgLayer>
                  </a14:imgProps>
                </a:ext>
                <a:ext uri="{28A0092B-C50C-407E-A947-70E740481C1C}">
                  <a14:useLocalDpi xmlns:a14="http://schemas.microsoft.com/office/drawing/2010/main" val="0"/>
                </a:ext>
              </a:extLst>
            </a:blip>
            <a:srcRect l="34861" t="48446" r="31912" b="4485"/>
            <a:stretch/>
          </p:blipFill>
          <p:spPr bwMode="auto">
            <a:xfrm>
              <a:off x="5591307" y="1737547"/>
              <a:ext cx="1042388" cy="98363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76D59BE6-1F0F-EFC3-8093-E624ECCD52F3}"/>
              </a:ext>
            </a:extLst>
          </p:cNvPr>
          <p:cNvSpPr txBox="1"/>
          <p:nvPr/>
        </p:nvSpPr>
        <p:spPr>
          <a:xfrm>
            <a:off x="5210174" y="5083093"/>
            <a:ext cx="3495675" cy="828666"/>
          </a:xfrm>
          <a:prstGeom prst="roundRect">
            <a:avLst/>
          </a:prstGeom>
          <a:solidFill>
            <a:srgbClr val="FFCCCC"/>
          </a:solidFill>
          <a:ln w="38100">
            <a:solidFill>
              <a:srgbClr val="FF7C80"/>
            </a:solid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Tập</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thể</a:t>
            </a:r>
            <a:r>
              <a:rPr kumimoji="0" lang="en-US" sz="4267" b="0" i="0" u="none" strike="noStrike" kern="0" cap="none" spc="0" normalizeH="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a:t>
            </a:r>
            <a:r>
              <a:rPr kumimoji="0" lang="en-US" sz="4267" b="0" i="0" u="none" strike="noStrike" kern="0" cap="none" spc="0" normalizeH="0" noProof="0" dirty="0" err="1">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dục</a:t>
            </a: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Freeform 2">
            <a:extLst>
              <a:ext uri="{FF2B5EF4-FFF2-40B4-BE49-F238E27FC236}">
                <a16:creationId xmlns:a16="http://schemas.microsoft.com/office/drawing/2014/main" xmlns="" id="{524B6840-18C9-A005-0DA7-7C1EA1EE25FD}"/>
              </a:ext>
            </a:extLst>
          </p:cNvPr>
          <p:cNvSpPr/>
          <p:nvPr/>
        </p:nvSpPr>
        <p:spPr>
          <a:xfrm>
            <a:off x="4210049" y="1638300"/>
            <a:ext cx="5031351" cy="2952750"/>
          </a:xfrm>
          <a:custGeom>
            <a:avLst/>
            <a:gdLst/>
            <a:ahLst/>
            <a:cxnLst/>
            <a:rect l="l" t="t" r="r" b="b"/>
            <a:pathLst>
              <a:path w="7300452" h="4114800">
                <a:moveTo>
                  <a:pt x="0" y="0"/>
                </a:moveTo>
                <a:lnTo>
                  <a:pt x="7300452" y="0"/>
                </a:lnTo>
                <a:lnTo>
                  <a:pt x="730045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3652855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pic>
        <p:nvPicPr>
          <p:cNvPr id="4" name="图片 13">
            <a:extLst>
              <a:ext uri="{FF2B5EF4-FFF2-40B4-BE49-F238E27FC236}">
                <a16:creationId xmlns:a16="http://schemas.microsoft.com/office/drawing/2014/main" xmlns="" id="{B6395A2F-98A6-6A01-6639-E6B579B8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0" y="-154730"/>
            <a:ext cx="4201589" cy="2420115"/>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1038225" y="523350"/>
            <a:ext cx="9401175" cy="4677300"/>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35187C84-683A-4CE8-A8CF-21FC6FCBCEA0}"/>
              </a:ext>
            </a:extLst>
          </p:cNvPr>
          <p:cNvSpPr txBox="1"/>
          <p:nvPr/>
        </p:nvSpPr>
        <p:spPr>
          <a:xfrm>
            <a:off x="3524464" y="6109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mn-cs"/>
              </a:rPr>
              <a:t>Thứ</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ngày</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tháng</a:t>
            </a:r>
            <a:r>
              <a:rPr kumimoji="0" lang="en-US" sz="3600" b="1" i="0" u="none" strike="noStrike" kern="1200" cap="none" spc="0" normalizeH="0" baseline="0" noProof="0" dirty="0">
                <a:ln>
                  <a:noFill/>
                </a:ln>
                <a:solidFill>
                  <a:prstClr val="black"/>
                </a:solidFill>
                <a:effectLst/>
                <a:uLnTx/>
                <a:uFillTx/>
                <a:ea typeface="+mn-ea"/>
                <a:cs typeface="+mn-cs"/>
              </a:rPr>
              <a:t> … </a:t>
            </a:r>
            <a:r>
              <a:rPr kumimoji="0" lang="en-US" sz="3600" b="1" i="0" u="none" strike="noStrike" kern="1200" cap="none" spc="0" normalizeH="0" baseline="0" noProof="0" dirty="0" err="1">
                <a:ln>
                  <a:noFill/>
                </a:ln>
                <a:solidFill>
                  <a:prstClr val="black"/>
                </a:solidFill>
                <a:effectLst/>
                <a:uLnTx/>
                <a:uFillTx/>
                <a:ea typeface="+mn-ea"/>
                <a:cs typeface="+mn-cs"/>
              </a:rPr>
              <a:t>năm</a:t>
            </a:r>
            <a:r>
              <a:rPr kumimoji="0" lang="en-US" sz="3600" b="1" i="0" u="none" strike="noStrike" kern="1200" cap="none" spc="0" normalizeH="0" baseline="0" noProof="0" dirty="0">
                <a:ln>
                  <a:noFill/>
                </a:ln>
                <a:solidFill>
                  <a:prstClr val="black"/>
                </a:solidFill>
                <a:effectLst/>
                <a:uLnTx/>
                <a:uFillTx/>
                <a:ea typeface="+mn-ea"/>
                <a:cs typeface="+mn-cs"/>
              </a:rPr>
              <a:t> …</a:t>
            </a:r>
          </a:p>
        </p:txBody>
      </p:sp>
      <p:pic>
        <p:nvPicPr>
          <p:cNvPr id="10" name="Picture 9" descr="A cartoon of a child pointing&#10;&#10;Description automatically generated">
            <a:extLst>
              <a:ext uri="{FF2B5EF4-FFF2-40B4-BE49-F238E27FC236}">
                <a16:creationId xmlns:a16="http://schemas.microsoft.com/office/drawing/2014/main" xmlns="" id="{8A2A0ADA-CEFA-05DC-7D95-500DCD2F6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9881" y="2019300"/>
            <a:ext cx="1992119" cy="3267075"/>
          </a:xfrm>
          <a:prstGeom prst="rect">
            <a:avLst/>
          </a:prstGeom>
        </p:spPr>
      </p:pic>
      <p:pic>
        <p:nvPicPr>
          <p:cNvPr id="11" name="Picture 10" descr="A cartoon of two girls&#10;&#10;Description automatically generated">
            <a:extLst>
              <a:ext uri="{FF2B5EF4-FFF2-40B4-BE49-F238E27FC236}">
                <a16:creationId xmlns:a16="http://schemas.microsoft.com/office/drawing/2014/main" xmlns="" id="{FAB9FD14-C548-8C63-4B91-BD19984B0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651" y="2281238"/>
            <a:ext cx="3289973" cy="3652838"/>
          </a:xfrm>
          <a:prstGeom prst="rect">
            <a:avLst/>
          </a:prstGeom>
        </p:spPr>
      </p:pic>
      <p:pic>
        <p:nvPicPr>
          <p:cNvPr id="21" name="Picture 20">
            <a:extLst>
              <a:ext uri="{FF2B5EF4-FFF2-40B4-BE49-F238E27FC236}">
                <a16:creationId xmlns:a16="http://schemas.microsoft.com/office/drawing/2014/main" xmlns="" id="{784A3529-8331-BAAE-31BA-E4AC946C04D4}"/>
              </a:ext>
            </a:extLst>
          </p:cNvPr>
          <p:cNvPicPr>
            <a:picLocks noChangeAspect="1"/>
          </p:cNvPicPr>
          <p:nvPr/>
        </p:nvPicPr>
        <p:blipFill>
          <a:blip r:embed="rId7"/>
          <a:stretch>
            <a:fillRect/>
          </a:stretch>
        </p:blipFill>
        <p:spPr>
          <a:xfrm>
            <a:off x="-121302" y="538657"/>
            <a:ext cx="3328704" cy="1780186"/>
          </a:xfrm>
          <a:prstGeom prst="rect">
            <a:avLst/>
          </a:prstGeom>
        </p:spPr>
      </p:pic>
      <p:pic>
        <p:nvPicPr>
          <p:cNvPr id="22" name="Picture 21">
            <a:extLst>
              <a:ext uri="{FF2B5EF4-FFF2-40B4-BE49-F238E27FC236}">
                <a16:creationId xmlns:a16="http://schemas.microsoft.com/office/drawing/2014/main" xmlns="" id="{C0E50E14-3D4D-C33F-F220-93680F168F2A}"/>
              </a:ext>
            </a:extLst>
          </p:cNvPr>
          <p:cNvPicPr>
            <a:picLocks noChangeAspect="1"/>
          </p:cNvPicPr>
          <p:nvPr/>
        </p:nvPicPr>
        <p:blipFill>
          <a:blip r:embed="rId8"/>
          <a:stretch>
            <a:fillRect/>
          </a:stretch>
        </p:blipFill>
        <p:spPr>
          <a:xfrm>
            <a:off x="5099178" y="1228672"/>
            <a:ext cx="2908044" cy="1219306"/>
          </a:xfrm>
          <a:prstGeom prst="rect">
            <a:avLst/>
          </a:prstGeom>
        </p:spPr>
      </p:pic>
      <p:pic>
        <p:nvPicPr>
          <p:cNvPr id="23" name="Picture 22">
            <a:extLst>
              <a:ext uri="{FF2B5EF4-FFF2-40B4-BE49-F238E27FC236}">
                <a16:creationId xmlns:a16="http://schemas.microsoft.com/office/drawing/2014/main" xmlns="" id="{6CF0515C-A89B-38BD-DB9B-2A6C29D129B6}"/>
              </a:ext>
            </a:extLst>
          </p:cNvPr>
          <p:cNvPicPr>
            <a:picLocks noChangeAspect="1"/>
          </p:cNvPicPr>
          <p:nvPr/>
        </p:nvPicPr>
        <p:blipFill>
          <a:blip r:embed="rId9"/>
          <a:stretch>
            <a:fillRect/>
          </a:stretch>
        </p:blipFill>
        <p:spPr>
          <a:xfrm>
            <a:off x="3230205" y="2104886"/>
            <a:ext cx="6779340" cy="3200677"/>
          </a:xfrm>
          <a:prstGeom prst="rect">
            <a:avLst/>
          </a:prstGeom>
        </p:spPr>
      </p:pic>
    </p:spTree>
    <p:extLst>
      <p:ext uri="{BB962C8B-B14F-4D97-AF65-F5344CB8AC3E}">
        <p14:creationId xmlns:p14="http://schemas.microsoft.com/office/powerpoint/2010/main" val="2061128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running through a grassy area&#10;&#10;Description automatically generated">
            <a:extLst>
              <a:ext uri="{FF2B5EF4-FFF2-40B4-BE49-F238E27FC236}">
                <a16:creationId xmlns:a16="http://schemas.microsoft.com/office/drawing/2014/main" xmlns="" id="{03CCCA49-716B-44BE-1C33-3CE76F39D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226"/>
            <a:ext cx="12192000" cy="6773548"/>
          </a:xfrm>
          <a:prstGeom prst="rect">
            <a:avLst/>
          </a:prstGeom>
        </p:spPr>
      </p:pic>
      <p:sp>
        <p:nvSpPr>
          <p:cNvPr id="5" name="Rectangle: Rounded Corners 4">
            <a:extLst>
              <a:ext uri="{FF2B5EF4-FFF2-40B4-BE49-F238E27FC236}">
                <a16:creationId xmlns:a16="http://schemas.microsoft.com/office/drawing/2014/main" xmlns="" id="{38248B95-B487-857E-D2CA-429CC60B48D0}"/>
              </a:ext>
            </a:extLst>
          </p:cNvPr>
          <p:cNvSpPr/>
          <p:nvPr/>
        </p:nvSpPr>
        <p:spPr>
          <a:xfrm>
            <a:off x="676275" y="523349"/>
            <a:ext cx="10725150" cy="56774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D7E1D77E-E339-67F3-ABC3-BE611ED1CF7C}"/>
              </a:ext>
            </a:extLst>
          </p:cNvPr>
          <p:cNvSpPr txBox="1"/>
          <p:nvPr/>
        </p:nvSpPr>
        <p:spPr>
          <a:xfrm>
            <a:off x="1724484" y="1888917"/>
            <a:ext cx="9515016" cy="3416320"/>
          </a:xfrm>
          <a:prstGeom prst="rect">
            <a:avLst/>
          </a:prstGeom>
          <a:noFill/>
        </p:spPr>
        <p:txBody>
          <a:bodyPr wrap="square" rtlCol="0">
            <a:spAutoFit/>
          </a:bodyPr>
          <a:lstStyle/>
          <a:p>
            <a:pPr algn="just"/>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đúng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chuyện</a:t>
            </a:r>
            <a:r>
              <a:rPr lang="en-US" sz="2400" dirty="0">
                <a:solidFill>
                  <a:srgbClr val="002060"/>
                </a:solidFill>
                <a:latin typeface="Cambria" panose="02040503050406030204" pitchFamily="18" charset="0"/>
                <a:ea typeface="Cambria" panose="02040503050406030204" pitchFamily="18" charset="0"/>
              </a:rPr>
              <a:t> Thanh </a:t>
            </a:r>
            <a:r>
              <a:rPr lang="en-US" sz="2400" dirty="0" err="1">
                <a:solidFill>
                  <a:srgbClr val="002060"/>
                </a:solidFill>
                <a:latin typeface="Cambria" panose="02040503050406030204" pitchFamily="18" charset="0"/>
                <a:ea typeface="Cambria" panose="02040503050406030204" pitchFamily="18" charset="0"/>
              </a:rPr>
              <a: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diễn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phù</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hợp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giọng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những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từ</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ngữ</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cần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thể</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hiện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Nhận biết được các sự việc gắn với thời gian, không gian xảy ra câu chuyện trong văn bản tự sự.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err="1">
                <a:solidFill>
                  <a:srgbClr val="002060"/>
                </a:solidFill>
                <a:latin typeface="Cambria" panose="02040503050406030204" pitchFamily="18" charset="0"/>
                <a:ea typeface="Cambria" panose="02040503050406030204" pitchFamily="18" charset="0"/>
              </a:rPr>
              <a:t>Hiểu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suy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nghĩ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cảm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xúc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việc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nói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của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vật</a:t>
            </a:r>
            <a:r>
              <a:rPr lang="en-US" sz="2400" dirty="0">
                <a:solidFill>
                  <a:srgbClr val="002060"/>
                </a:solidFill>
                <a:latin typeface="Cambria" panose="02040503050406030204" pitchFamily="18" charset="0"/>
                <a:ea typeface="Cambria" panose="02040503050406030204" pitchFamily="18" charset="0"/>
              </a:rPr>
              <a:t>.</a:t>
            </a:r>
          </a:p>
          <a:p>
            <a:pPr algn="just"/>
            <a:r>
              <a:rPr lang="vi-VN" sz="2400" dirty="0">
                <a:solidFill>
                  <a:srgbClr val="002060"/>
                </a:solidFill>
                <a:latin typeface="Cambria" panose="02040503050406030204" pitchFamily="18" charset="0"/>
                <a:ea typeface="Cambria" panose="02040503050406030204" pitchFamily="18" charset="0"/>
              </a:rPr>
              <a:t>Hiểu điều tác giả muốn nói qua câu chuyện: Mỗi vùng miền đều có những sản vật đặc trưng, mang đậm nét dấu ấn của vùng miền đó.</a:t>
            </a:r>
            <a:endParaRPr lang="en-US" sz="2400" dirty="0">
              <a:solidFill>
                <a:srgbClr val="002060"/>
              </a:solidFill>
              <a:latin typeface="Cambria" panose="02040503050406030204" pitchFamily="18" charset="0"/>
              <a:ea typeface="Cambria" panose="02040503050406030204" pitchFamily="18" charset="0"/>
            </a:endParaRPr>
          </a:p>
        </p:txBody>
      </p:sp>
      <p:pic>
        <p:nvPicPr>
          <p:cNvPr id="8" name="Picture 2" descr="Hình ảnh Phim Hoạt Hình Táo Dễ Thương PNG , Táo, Dễ Thương ...">
            <a:extLst>
              <a:ext uri="{FF2B5EF4-FFF2-40B4-BE49-F238E27FC236}">
                <a16:creationId xmlns:a16="http://schemas.microsoft.com/office/drawing/2014/main" xmlns="" id="{EF7F3B3B-B6C0-C7E0-6759-9924B8396FF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82679" y="1616075"/>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Phim Hoạt Hình Táo Dễ Thương PNG , Táo, Dễ Thương ...">
            <a:extLst>
              <a:ext uri="{FF2B5EF4-FFF2-40B4-BE49-F238E27FC236}">
                <a16:creationId xmlns:a16="http://schemas.microsoft.com/office/drawing/2014/main" xmlns="" id="{8278F105-AAFD-C772-A7BB-88C9BAEC3DE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63629" y="25876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09EED126-80D3-459B-0875-974FD0797711}"/>
              </a:ext>
            </a:extLst>
          </p:cNvPr>
          <p:cNvPicPr>
            <a:picLocks noChangeAspect="1"/>
          </p:cNvPicPr>
          <p:nvPr/>
        </p:nvPicPr>
        <p:blipFill>
          <a:blip r:embed="rId5"/>
          <a:stretch>
            <a:fillRect/>
          </a:stretch>
        </p:blipFill>
        <p:spPr>
          <a:xfrm>
            <a:off x="3176916" y="462083"/>
            <a:ext cx="5590517" cy="1609483"/>
          </a:xfrm>
          <a:prstGeom prst="rect">
            <a:avLst/>
          </a:prstGeom>
        </p:spPr>
      </p:pic>
      <p:pic>
        <p:nvPicPr>
          <p:cNvPr id="13" name="Picture 2" descr="Hình ảnh Phim Hoạt Hình Táo Dễ Thương PNG , Táo, Dễ Thương ...">
            <a:extLst>
              <a:ext uri="{FF2B5EF4-FFF2-40B4-BE49-F238E27FC236}">
                <a16:creationId xmlns:a16="http://schemas.microsoft.com/office/drawing/2014/main" xmlns="" id="{EFEA428E-99E8-96A3-2AB5-F5DE882DCFE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911254" y="3425860"/>
            <a:ext cx="875812" cy="8758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Phim Hoạt Hình Táo Dễ Thương PNG , Táo, Dễ Thương ...">
            <a:extLst>
              <a:ext uri="{FF2B5EF4-FFF2-40B4-BE49-F238E27FC236}">
                <a16:creationId xmlns:a16="http://schemas.microsoft.com/office/drawing/2014/main" xmlns="" id="{D789FD58-99C0-79BB-3299-D7E3698B0A8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873154" y="4311685"/>
            <a:ext cx="875812" cy="87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1867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000"/>
                                        <p:tgtEl>
                                          <p:spTgt spid="7">
                                            <p:txEl>
                                              <p:pRg st="3" end="3"/>
                                            </p:txEl>
                                          </p:spTgt>
                                        </p:tgtEl>
                                      </p:cBhvr>
                                    </p:animEffect>
                                    <p:anim calcmode="lin" valueType="num">
                                      <p:cBhvr>
                                        <p:cTn id="3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TotalTime>
  <Words>1946</Words>
  <Application>Microsoft Office PowerPoint</Application>
  <PresentationFormat>Custom</PresentationFormat>
  <Paragraphs>172</Paragraphs>
  <Slides>38</Slides>
  <Notes>12</Notes>
  <HiddenSlides>0</HiddenSlides>
  <MMClips>1</MMClips>
  <ScaleCrop>false</ScaleCrop>
  <HeadingPairs>
    <vt:vector size="4" baseType="variant">
      <vt:variant>
        <vt:lpstr>Theme</vt:lpstr>
      </vt:variant>
      <vt:variant>
        <vt:i4>6</vt:i4>
      </vt:variant>
      <vt:variant>
        <vt:lpstr>Slide Titles</vt:lpstr>
      </vt:variant>
      <vt:variant>
        <vt:i4>38</vt:i4>
      </vt:variant>
    </vt:vector>
  </HeadingPairs>
  <TitlesOfParts>
    <vt:vector size="44" baseType="lpstr">
      <vt:lpstr>Office 主题</vt:lpstr>
      <vt:lpstr>Custom Design</vt:lpstr>
      <vt:lpstr>1_Office 主题​​</vt:lpstr>
      <vt:lpstr>Office 主题​​</vt:lpstr>
      <vt:lpstr>4_Office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Dung</cp:lastModifiedBy>
  <cp:revision>66</cp:revision>
  <dcterms:created xsi:type="dcterms:W3CDTF">2024-05-02T01:59:28Z</dcterms:created>
  <dcterms:modified xsi:type="dcterms:W3CDTF">2025-06-02T04:58:00Z</dcterms:modified>
</cp:coreProperties>
</file>