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10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1100" r:id="rId2"/>
    <p:sldId id="320" r:id="rId3"/>
    <p:sldId id="370" r:id="rId4"/>
    <p:sldId id="328" r:id="rId5"/>
    <p:sldId id="318" r:id="rId6"/>
    <p:sldId id="1082" r:id="rId7"/>
    <p:sldId id="1083" r:id="rId8"/>
    <p:sldId id="1084" r:id="rId9"/>
    <p:sldId id="1085" r:id="rId10"/>
    <p:sldId id="1086" r:id="rId11"/>
    <p:sldId id="690" r:id="rId12"/>
    <p:sldId id="1090" r:id="rId13"/>
    <p:sldId id="1087" r:id="rId14"/>
    <p:sldId id="1088" r:id="rId15"/>
    <p:sldId id="692" r:id="rId16"/>
    <p:sldId id="1089" r:id="rId17"/>
    <p:sldId id="699" r:id="rId18"/>
    <p:sldId id="1091" r:id="rId19"/>
    <p:sldId id="1069" r:id="rId20"/>
    <p:sldId id="1068" r:id="rId21"/>
    <p:sldId id="1093" r:id="rId22"/>
    <p:sldId id="1092" r:id="rId23"/>
    <p:sldId id="1094" r:id="rId24"/>
    <p:sldId id="1071" r:id="rId25"/>
    <p:sldId id="1096" r:id="rId26"/>
    <p:sldId id="1074" r:id="rId27"/>
    <p:sldId id="371" r:id="rId28"/>
    <p:sldId id="1040" r:id="rId29"/>
    <p:sldId id="1077" r:id="rId30"/>
    <p:sldId id="1078" r:id="rId31"/>
    <p:sldId id="1041" r:id="rId32"/>
    <p:sldId id="1099" r:id="rId33"/>
    <p:sldId id="1098" r:id="rId34"/>
    <p:sldId id="26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EAB"/>
    <a:srgbClr val="FF1494"/>
    <a:srgbClr val="F169A7"/>
    <a:srgbClr val="FE7FAA"/>
    <a:srgbClr val="FFD1E0"/>
    <a:srgbClr val="92D050"/>
    <a:srgbClr val="F7A160"/>
    <a:srgbClr val="9DC3E6"/>
    <a:srgbClr val="FFFFFF"/>
    <a:srgbClr val="00A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9" autoAdjust="0"/>
    <p:restoredTop sz="75767" autoAdjust="0"/>
  </p:normalViewPr>
  <p:slideViewPr>
    <p:cSldViewPr snapToGrid="0">
      <p:cViewPr varScale="1">
        <p:scale>
          <a:sx n="60" d="100"/>
          <a:sy n="60" d="100"/>
        </p:scale>
        <p:origin x="964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Introduce to Ss that they are going to learn about how to introduce family members. Set the scene:</a:t>
            </a:r>
          </a:p>
          <a:p>
            <a:pPr marL="171450" indent="-171450">
              <a:buFontTx/>
              <a:buChar char="-"/>
            </a:pPr>
            <a:r>
              <a:rPr lang="en-SG" dirty="0"/>
              <a:t>Remind Ss of Sam and Marie. Sam is at Marie house and he sees a photo of 2 people. Sam asks Marie about the 2 people in the photo.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speech bubbles and have Ss say aloud. </a:t>
            </a:r>
          </a:p>
          <a:p>
            <a:pPr marL="171450" indent="-171450">
              <a:buFontTx/>
              <a:buChar char="-"/>
            </a:pPr>
            <a:r>
              <a:rPr lang="en-SG" dirty="0"/>
              <a:t>Direct Ss’ attention to the structures used to ask about family members “Who’s this? – It’s my …”.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98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04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2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38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74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64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Ask Ss to look at the poster, show the family members and ask them to find similar images in the poster</a:t>
            </a:r>
          </a:p>
          <a:p>
            <a:pPr marL="171450" indent="-171450">
              <a:buFontTx/>
              <a:buChar char="-"/>
            </a:pPr>
            <a:r>
              <a:rPr lang="en-SG" dirty="0"/>
              <a:t>Circle the family members in the poster.</a:t>
            </a:r>
          </a:p>
          <a:p>
            <a:pPr marL="171450" indent="-171450">
              <a:buFontTx/>
              <a:buChar char="-"/>
            </a:pPr>
            <a:r>
              <a:rPr lang="en-SG" dirty="0"/>
              <a:t>Point to the family members in the poster and say the words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6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94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04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Ss sit in small groups (4-5 Ss per group depending on the class size)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each group 5 pieces of paper which contain vocabulary for today’s lesson.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instructions: In small groups, each student chooses a word randomly and spells it and other </a:t>
            </a:r>
            <a:r>
              <a:rPr lang="en-US" sz="1200" dirty="0">
                <a:solidFill>
                  <a:schemeClr val="tx1"/>
                </a:solidFill>
              </a:rPr>
              <a:t>students need to say that word aloud.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Ask Ss to look at the picture and locate/name the items they’ve learnt in the previous lessons (e.g. chair, table, bag, pencil, book, scooter, ball)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to look at the picture and locate “a book, a teddy and crayons.”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Place Ss in pairs. Tell them that they have 1 minute to answer the following questions: </a:t>
            </a:r>
          </a:p>
          <a:p>
            <a:pPr marL="0" indent="0">
              <a:buFontTx/>
              <a:buNone/>
            </a:pPr>
            <a:r>
              <a:rPr lang="en-SG" i="0" dirty="0"/>
              <a:t>+ Where’s Einstein?</a:t>
            </a:r>
          </a:p>
          <a:p>
            <a:pPr marL="0" indent="0">
              <a:buFontTx/>
              <a:buNone/>
            </a:pPr>
            <a:r>
              <a:rPr lang="en-SG" i="0" dirty="0"/>
              <a:t>+ How many chairs can you see?</a:t>
            </a:r>
          </a:p>
          <a:p>
            <a:pPr marL="171450" indent="-171450">
              <a:buFontTx/>
              <a:buChar char="-"/>
            </a:pPr>
            <a:endParaRPr lang="en-SG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67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594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50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7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8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5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83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6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8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36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2054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38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9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4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3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9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5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41.png"/><Relationship Id="rId1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microsoft.com/office/2007/relationships/hdphoto" Target="../media/hdphoto9.wdp"/><Relationship Id="rId10" Type="http://schemas.openxmlformats.org/officeDocument/2006/relationships/image" Target="../media/image39.png"/><Relationship Id="rId19" Type="http://schemas.microsoft.com/office/2007/relationships/hdphoto" Target="../media/hdphoto11.wdp"/><Relationship Id="rId4" Type="http://schemas.openxmlformats.org/officeDocument/2006/relationships/audio" Target="../media/audio6.wav"/><Relationship Id="rId9" Type="http://schemas.openxmlformats.org/officeDocument/2006/relationships/image" Target="../media/image38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1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microsoft.com/office/2007/relationships/hdphoto" Target="../media/hdphoto10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6.png"/><Relationship Id="rId5" Type="http://schemas.openxmlformats.org/officeDocument/2006/relationships/audio" Target="../media/audio7.wav"/><Relationship Id="rId15" Type="http://schemas.openxmlformats.org/officeDocument/2006/relationships/image" Target="../media/image38.png"/><Relationship Id="rId10" Type="http://schemas.microsoft.com/office/2007/relationships/hdphoto" Target="../media/hdphoto9.wdp"/><Relationship Id="rId19" Type="http://schemas.openxmlformats.org/officeDocument/2006/relationships/image" Target="../media/image44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1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microsoft.com/office/2007/relationships/hdphoto" Target="../media/hdphoto9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5.png"/><Relationship Id="rId5" Type="http://schemas.openxmlformats.org/officeDocument/2006/relationships/audio" Target="../media/audio7.wav"/><Relationship Id="rId15" Type="http://schemas.openxmlformats.org/officeDocument/2006/relationships/image" Target="../media/image38.png"/><Relationship Id="rId10" Type="http://schemas.microsoft.com/office/2007/relationships/hdphoto" Target="../media/hdphoto13.wdp"/><Relationship Id="rId19" Type="http://schemas.openxmlformats.org/officeDocument/2006/relationships/image" Target="../media/image44.png"/><Relationship Id="rId4" Type="http://schemas.openxmlformats.org/officeDocument/2006/relationships/audio" Target="../media/audio6.wav"/><Relationship Id="rId9" Type="http://schemas.openxmlformats.org/officeDocument/2006/relationships/image" Target="../media/image49.png"/><Relationship Id="rId1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1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41.png"/><Relationship Id="rId1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microsoft.com/office/2007/relationships/hdphoto" Target="../media/hdphoto9.wdp"/><Relationship Id="rId10" Type="http://schemas.openxmlformats.org/officeDocument/2006/relationships/image" Target="../media/image39.png"/><Relationship Id="rId19" Type="http://schemas.microsoft.com/office/2007/relationships/hdphoto" Target="../media/hdphoto14.wdp"/><Relationship Id="rId4" Type="http://schemas.openxmlformats.org/officeDocument/2006/relationships/audio" Target="../media/audio6.wav"/><Relationship Id="rId9" Type="http://schemas.openxmlformats.org/officeDocument/2006/relationships/image" Target="../media/image38.pn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0.wdp"/><Relationship Id="rId18" Type="http://schemas.openxmlformats.org/officeDocument/2006/relationships/image" Target="../media/image44.png"/><Relationship Id="rId3" Type="http://schemas.openxmlformats.org/officeDocument/2006/relationships/audio" Target="../media/audio10.wav"/><Relationship Id="rId21" Type="http://schemas.openxmlformats.org/officeDocument/2006/relationships/image" Target="../media/image20.gif"/><Relationship Id="rId7" Type="http://schemas.openxmlformats.org/officeDocument/2006/relationships/audio" Target="../media/audio8.wav"/><Relationship Id="rId12" Type="http://schemas.openxmlformats.org/officeDocument/2006/relationships/image" Target="../media/image4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microsoft.com/office/2007/relationships/hdphoto" Target="../media/hdphoto9.wdp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20.gif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5: MEET MY FAMILY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1A</a:t>
            </a: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6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C5D8-9D1E-29BA-3D35-D65098F6A529}"/>
              </a:ext>
            </a:extLst>
          </p:cNvPr>
          <p:cNvGrpSpPr/>
          <p:nvPr/>
        </p:nvGrpSpPr>
        <p:grpSpPr>
          <a:xfrm>
            <a:off x="5170158" y="2800021"/>
            <a:ext cx="2139315" cy="2578878"/>
            <a:chOff x="5170158" y="2800021"/>
            <a:chExt cx="2139315" cy="257887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0ECB175-6E25-4E9B-88BF-94F7BBD06529}"/>
                </a:ext>
              </a:extLst>
            </p:cNvPr>
            <p:cNvGrpSpPr/>
            <p:nvPr/>
          </p:nvGrpSpPr>
          <p:grpSpPr>
            <a:xfrm rot="21362135">
              <a:off x="5170158" y="2800021"/>
              <a:ext cx="2139315" cy="2578878"/>
              <a:chOff x="2818765" y="773922"/>
              <a:chExt cx="2255838" cy="2801938"/>
            </a:xfrm>
          </p:grpSpPr>
          <p:sp>
            <p:nvSpPr>
              <p:cNvPr id="61" name="Rectangle 107">
                <a:extLst>
                  <a:ext uri="{FF2B5EF4-FFF2-40B4-BE49-F238E27FC236}">
                    <a16:creationId xmlns:a16="http://schemas.microsoft.com/office/drawing/2014/main" id="{143522D4-F7DA-86DA-FF4D-FC5FDC957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76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108">
                <a:extLst>
                  <a:ext uri="{FF2B5EF4-FFF2-40B4-BE49-F238E27FC236}">
                    <a16:creationId xmlns:a16="http://schemas.microsoft.com/office/drawing/2014/main" id="{BC723418-44B8-D884-D57B-4D3F67BCE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240" y="891397"/>
                <a:ext cx="2020888" cy="19589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AD6C1B6-AD92-0DC0-24CE-4911E8E0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30" b="96491" l="9978" r="89579">
                          <a14:foregroundMark x1="43016" y1="91667" x2="43016" y2="91667"/>
                          <a14:foregroundMark x1="31707" y1="94518" x2="31707" y2="94518"/>
                          <a14:foregroundMark x1="24169" y1="93860" x2="24169" y2="93860"/>
                          <a14:foregroundMark x1="65854" y1="94518" x2="65854" y2="94518"/>
                          <a14:foregroundMark x1="30820" y1="96491" x2="30820" y2="96491"/>
                          <a14:foregroundMark x1="64523" y1="91667" x2="65854" y2="93640"/>
                          <a14:foregroundMark x1="68293" y1="92105" x2="66962" y2="93421"/>
                          <a14:foregroundMark x1="80710" y1="95395" x2="80710" y2="95395"/>
                          <a14:foregroundMark x1="73392" y1="89912" x2="73392" y2="89912"/>
                          <a14:foregroundMark x1="75166" y1="96272" x2="76053" y2="96053"/>
                          <a14:foregroundMark x1="86031" y1="95175" x2="86031" y2="95175"/>
                          <a14:foregroundMark x1="86031" y1="96053" x2="86031" y2="960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62135">
              <a:off x="5240917" y="2832308"/>
              <a:ext cx="1916501" cy="193774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7630AD-6C77-A060-0928-1DBABD006A72}"/>
              </a:ext>
            </a:extLst>
          </p:cNvPr>
          <p:cNvGrpSpPr/>
          <p:nvPr/>
        </p:nvGrpSpPr>
        <p:grpSpPr>
          <a:xfrm>
            <a:off x="7365218" y="2401312"/>
            <a:ext cx="2139315" cy="2588216"/>
            <a:chOff x="7365218" y="2401312"/>
            <a:chExt cx="2139315" cy="25882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4EAAF78-5320-9BDD-2CE9-EA79F369141A}"/>
                </a:ext>
              </a:extLst>
            </p:cNvPr>
            <p:cNvGrpSpPr/>
            <p:nvPr/>
          </p:nvGrpSpPr>
          <p:grpSpPr>
            <a:xfrm rot="240107">
              <a:off x="7365218" y="2410650"/>
              <a:ext cx="2139315" cy="2578878"/>
              <a:chOff x="5978525" y="773922"/>
              <a:chExt cx="2255838" cy="2801938"/>
            </a:xfrm>
          </p:grpSpPr>
          <p:sp>
            <p:nvSpPr>
              <p:cNvPr id="73" name="Rectangle 107">
                <a:extLst>
                  <a:ext uri="{FF2B5EF4-FFF2-40B4-BE49-F238E27FC236}">
                    <a16:creationId xmlns:a16="http://schemas.microsoft.com/office/drawing/2014/main" id="{322249C2-DF22-C0C4-23FD-E1FE856BE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52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108">
                <a:extLst>
                  <a:ext uri="{FF2B5EF4-FFF2-40B4-BE49-F238E27FC236}">
                    <a16:creationId xmlns:a16="http://schemas.microsoft.com/office/drawing/2014/main" id="{74AC1B69-1AF6-EF3C-A84C-D79560296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891397"/>
                <a:ext cx="2020888" cy="19589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BEE0B84-E8AB-E41A-02F6-8F07B142E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30" b="98904" l="9956" r="96681">
                          <a14:foregroundMark x1="92478" y1="79825" x2="92478" y2="79825"/>
                          <a14:foregroundMark x1="96681" y1="82018" x2="96681" y2="82018"/>
                          <a14:backgroundMark x1="42035" y1="98246" x2="42035" y2="98246"/>
                          <a14:backgroundMark x1="38496" y1="99123" x2="39381" y2="98904"/>
                          <a14:backgroundMark x1="44248" y1="98904" x2="41814" y2="98904"/>
                          <a14:backgroundMark x1="42920" y1="98465" x2="38938" y2="98904"/>
                        </a14:backgroundRemoval>
                      </a14:imgEffect>
                    </a14:imgLayer>
                  </a14:imgProps>
                </a:ext>
              </a:extLst>
            </a:blip>
            <a:srcRect r="7017" b="6845"/>
            <a:stretch/>
          </p:blipFill>
          <p:spPr>
            <a:xfrm rot="240107">
              <a:off x="7506396" y="2401312"/>
              <a:ext cx="1904046" cy="192444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86E3F7-6AA8-99E5-27A2-797557721797}"/>
              </a:ext>
            </a:extLst>
          </p:cNvPr>
          <p:cNvGrpSpPr/>
          <p:nvPr/>
        </p:nvGrpSpPr>
        <p:grpSpPr>
          <a:xfrm>
            <a:off x="9575250" y="2842847"/>
            <a:ext cx="2139315" cy="2584470"/>
            <a:chOff x="9575250" y="2842847"/>
            <a:chExt cx="2139315" cy="258447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36A5216-5351-6CD7-4498-BF1A25B37167}"/>
                </a:ext>
              </a:extLst>
            </p:cNvPr>
            <p:cNvGrpSpPr/>
            <p:nvPr/>
          </p:nvGrpSpPr>
          <p:grpSpPr>
            <a:xfrm rot="21250678">
              <a:off x="9575250" y="2848439"/>
              <a:ext cx="2139315" cy="2578878"/>
              <a:chOff x="5978525" y="773922"/>
              <a:chExt cx="2255838" cy="2801938"/>
            </a:xfrm>
          </p:grpSpPr>
          <p:sp>
            <p:nvSpPr>
              <p:cNvPr id="67" name="Rectangle 107">
                <a:extLst>
                  <a:ext uri="{FF2B5EF4-FFF2-40B4-BE49-F238E27FC236}">
                    <a16:creationId xmlns:a16="http://schemas.microsoft.com/office/drawing/2014/main" id="{A606DF3A-0190-9555-6312-2A923E827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52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108">
                <a:extLst>
                  <a:ext uri="{FF2B5EF4-FFF2-40B4-BE49-F238E27FC236}">
                    <a16:creationId xmlns:a16="http://schemas.microsoft.com/office/drawing/2014/main" id="{7ED06ACA-6BC2-11B8-7BE3-CCA9EC82E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891397"/>
                <a:ext cx="2020888" cy="1958975"/>
              </a:xfrm>
              <a:prstGeom prst="rect">
                <a:avLst/>
              </a:prstGeom>
              <a:solidFill>
                <a:srgbClr val="FFD1E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4E44EB-5BA2-C301-15D0-D14E0CF8F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34" b="97572" l="9451" r="89451">
                          <a14:foregroundMark x1="24615" y1="79912" x2="26593" y2="83885"/>
                          <a14:foregroundMark x1="40879" y1="94923" x2="46154" y2="94481"/>
                          <a14:foregroundMark x1="31648" y1="95585" x2="31648" y2="95585"/>
                          <a14:foregroundMark x1="31648" y1="95585" x2="25275" y2="96247"/>
                          <a14:foregroundMark x1="33407" y1="91832" x2="27473" y2="92494"/>
                          <a14:foregroundMark x1="16484" y1="96026" x2="17143" y2="97130"/>
                          <a14:foregroundMark x1="13187" y1="97351" x2="13187" y2="97351"/>
                          <a14:foregroundMark x1="83956" y1="97572" x2="83956" y2="975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50678">
              <a:off x="9684619" y="2842847"/>
              <a:ext cx="1967684" cy="195903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1F33FD-D0BB-C236-3EC2-2D480954281A}"/>
              </a:ext>
            </a:extLst>
          </p:cNvPr>
          <p:cNvGrpSpPr/>
          <p:nvPr/>
        </p:nvGrpSpPr>
        <p:grpSpPr>
          <a:xfrm rot="21114272">
            <a:off x="523076" y="771851"/>
            <a:ext cx="2139315" cy="2578878"/>
            <a:chOff x="2818765" y="773922"/>
            <a:chExt cx="2255838" cy="2801938"/>
          </a:xfrm>
        </p:grpSpPr>
        <p:sp>
          <p:nvSpPr>
            <p:cNvPr id="15" name="Rectangle 107">
              <a:extLst>
                <a:ext uri="{FF2B5EF4-FFF2-40B4-BE49-F238E27FC236}">
                  <a16:creationId xmlns:a16="http://schemas.microsoft.com/office/drawing/2014/main" id="{9CF8B47E-FB82-0EC5-3EB1-48780EC77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765" y="773922"/>
              <a:ext cx="2255838" cy="2801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3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08">
              <a:extLst>
                <a:ext uri="{FF2B5EF4-FFF2-40B4-BE49-F238E27FC236}">
                  <a16:creationId xmlns:a16="http://schemas.microsoft.com/office/drawing/2014/main" id="{522CA446-F714-C7AF-CF43-7D98ED33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240" y="891397"/>
              <a:ext cx="2020888" cy="19589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58AB67-8698-CE83-4B68-792F90A39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091" b="96481" l="9942" r="92690">
                          <a14:foregroundMark x1="47368" y1="68328" x2="50877" y2="67742"/>
                          <a14:foregroundMark x1="27193" y1="96481" x2="33918" y2="97067"/>
                          <a14:foregroundMark x1="92982" y1="95015" x2="92982" y2="95015"/>
                          <a14:foregroundMark x1="53509" y1="9091" x2="53509" y2="9091"/>
                        </a14:backgroundRemoval>
                      </a14:imgEffect>
                    </a14:imgLayer>
                  </a14:imgProps>
                </a:ext>
              </a:extLst>
            </a:blip>
            <a:srcRect b="4678"/>
            <a:stretch/>
          </p:blipFill>
          <p:spPr>
            <a:xfrm>
              <a:off x="2936240" y="929654"/>
              <a:ext cx="2020887" cy="192071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9BBA06-C214-750B-28D9-06741A89C46D}"/>
              </a:ext>
            </a:extLst>
          </p:cNvPr>
          <p:cNvSpPr txBox="1"/>
          <p:nvPr/>
        </p:nvSpPr>
        <p:spPr>
          <a:xfrm rot="21114272">
            <a:off x="1190853" y="2708747"/>
            <a:ext cx="10711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FDCE4C-8FAD-6A8D-C442-90D8F042108C}"/>
              </a:ext>
            </a:extLst>
          </p:cNvPr>
          <p:cNvGrpSpPr/>
          <p:nvPr/>
        </p:nvGrpSpPr>
        <p:grpSpPr>
          <a:xfrm rot="246004">
            <a:off x="2732619" y="933131"/>
            <a:ext cx="2139315" cy="2578878"/>
            <a:chOff x="5978525" y="773922"/>
            <a:chExt cx="2255838" cy="2801938"/>
          </a:xfrm>
        </p:grpSpPr>
        <p:sp>
          <p:nvSpPr>
            <p:cNvPr id="45" name="Rectangle 107">
              <a:extLst>
                <a:ext uri="{FF2B5EF4-FFF2-40B4-BE49-F238E27FC236}">
                  <a16:creationId xmlns:a16="http://schemas.microsoft.com/office/drawing/2014/main" id="{DD53D175-1F26-2409-7AB6-9F614B145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5" y="773922"/>
              <a:ext cx="2255838" cy="2801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3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108">
              <a:extLst>
                <a:ext uri="{FF2B5EF4-FFF2-40B4-BE49-F238E27FC236}">
                  <a16:creationId xmlns:a16="http://schemas.microsoft.com/office/drawing/2014/main" id="{234DA059-3DC8-0256-BA99-FBE62AAEE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891397"/>
              <a:ext cx="2020888" cy="19589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D294D4E-CC9E-48FB-F0AA-7E64DADED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42" b="95614" l="5000" r="96176">
                          <a14:foregroundMark x1="20294" y1="92105" x2="25588" y2="93567"/>
                          <a14:foregroundMark x1="31471" y1="74561" x2="31471" y2="74561"/>
                          <a14:foregroundMark x1="32647" y1="88889" x2="38235" y2="94737"/>
                          <a14:foregroundMark x1="81765" y1="91520" x2="84706" y2="91228"/>
                          <a14:foregroundMark x1="80588" y1="86257" x2="86765" y2="88889"/>
                          <a14:foregroundMark x1="90882" y1="87135" x2="91471" y2="88012"/>
                          <a14:foregroundMark x1="22059" y1="85673" x2="25000" y2="87719"/>
                          <a14:foregroundMark x1="15294" y1="85088" x2="12647" y2="87135"/>
                          <a14:foregroundMark x1="5294" y1="91520" x2="5294" y2="91520"/>
                          <a14:foregroundMark x1="29706" y1="84211" x2="31176" y2="87135"/>
                          <a14:foregroundMark x1="30294" y1="73684" x2="30294" y2="73684"/>
                          <a14:foregroundMark x1="67353" y1="82456" x2="70588" y2="87135"/>
                          <a14:foregroundMark x1="27353" y1="95322" x2="27353" y2="95322"/>
                          <a14:foregroundMark x1="29118" y1="95906" x2="26176" y2="95029"/>
                          <a14:foregroundMark x1="15000" y1="89766" x2="12941" y2="90351"/>
                          <a14:foregroundMark x1="14412" y1="82749" x2="11765" y2="83626"/>
                          <a14:foregroundMark x1="96176" y1="90643" x2="96176" y2="90643"/>
                          <a14:foregroundMark x1="32647" y1="71930" x2="32647" y2="71930"/>
                        </a14:backgroundRemoval>
                      </a14:imgEffect>
                    </a14:imgLayer>
                  </a14:imgProps>
                </a:ext>
              </a:extLst>
            </a:blip>
            <a:srcRect l="5318" t="1010" r="3638" b="7892"/>
            <a:stretch/>
          </p:blipFill>
          <p:spPr>
            <a:xfrm>
              <a:off x="6096000" y="816388"/>
              <a:ext cx="2020888" cy="203398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21FBEE0-35F9-37A6-DC6A-AE381A99BE8A}"/>
              </a:ext>
            </a:extLst>
          </p:cNvPr>
          <p:cNvSpPr txBox="1"/>
          <p:nvPr/>
        </p:nvSpPr>
        <p:spPr>
          <a:xfrm rot="246004">
            <a:off x="3321468" y="2877056"/>
            <a:ext cx="82586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A95FC4-C7CA-2519-FCD9-3D02BEFA70C1}"/>
              </a:ext>
            </a:extLst>
          </p:cNvPr>
          <p:cNvSpPr txBox="1"/>
          <p:nvPr/>
        </p:nvSpPr>
        <p:spPr>
          <a:xfrm rot="21362135">
            <a:off x="5564797" y="4744105"/>
            <a:ext cx="14813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0EB9A06-3AF5-396D-4EA5-19FF9E2FEE5B}"/>
              </a:ext>
            </a:extLst>
          </p:cNvPr>
          <p:cNvSpPr txBox="1"/>
          <p:nvPr/>
        </p:nvSpPr>
        <p:spPr>
          <a:xfrm rot="240107">
            <a:off x="7819435" y="4354690"/>
            <a:ext cx="109837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462D14-EBC6-54F0-C75C-7E1360EE6265}"/>
              </a:ext>
            </a:extLst>
          </p:cNvPr>
          <p:cNvSpPr txBox="1"/>
          <p:nvPr/>
        </p:nvSpPr>
        <p:spPr>
          <a:xfrm rot="21250678">
            <a:off x="10378764" y="4789897"/>
            <a:ext cx="72487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</a:t>
            </a: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AE9F09C4-6098-A25D-ED59-6B9217B096A1}"/>
              </a:ext>
            </a:extLst>
          </p:cNvPr>
          <p:cNvSpPr/>
          <p:nvPr/>
        </p:nvSpPr>
        <p:spPr>
          <a:xfrm>
            <a:off x="2095185" y="407043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Who’s this?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5A7D4ED0-CFB6-5817-1E8E-14669F6EB5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19" y="3792993"/>
            <a:ext cx="1061409" cy="20819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5C5060B-BA3C-76E3-E19D-92CC7AA501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9647" y="630289"/>
            <a:ext cx="948133" cy="1893062"/>
          </a:xfrm>
          <a:prstGeom prst="rect">
            <a:avLst/>
          </a:prstGeom>
        </p:spPr>
      </p:pic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2E6A9CE8-2007-6CFD-2649-3FA1DF2516B1}"/>
              </a:ext>
            </a:extLst>
          </p:cNvPr>
          <p:cNvSpPr/>
          <p:nvPr/>
        </p:nvSpPr>
        <p:spPr>
          <a:xfrm>
            <a:off x="7077517" y="829875"/>
            <a:ext cx="2318227" cy="579833"/>
          </a:xfrm>
          <a:prstGeom prst="wedgeRoundRectCallout">
            <a:avLst>
              <a:gd name="adj1" fmla="val 69043"/>
              <a:gd name="adj2" fmla="val 2454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my …</a:t>
            </a:r>
          </a:p>
        </p:txBody>
      </p:sp>
      <p:sp>
        <p:nvSpPr>
          <p:cNvPr id="86" name="Google Shape;281;p15">
            <a:extLst>
              <a:ext uri="{FF2B5EF4-FFF2-40B4-BE49-F238E27FC236}">
                <a16:creationId xmlns:a16="http://schemas.microsoft.com/office/drawing/2014/main" id="{16175503-0DC8-CAF0-DC03-1D2F0A694F7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Family members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AAF5371C-9B4E-D731-0D73-61B4925CA4F8}"/>
              </a:ext>
            </a:extLst>
          </p:cNvPr>
          <p:cNvSpPr/>
          <p:nvPr/>
        </p:nvSpPr>
        <p:spPr>
          <a:xfrm>
            <a:off x="7071746" y="826236"/>
            <a:ext cx="2318227" cy="579833"/>
          </a:xfrm>
          <a:prstGeom prst="wedgeRoundRectCallout">
            <a:avLst>
              <a:gd name="adj1" fmla="val 69043"/>
              <a:gd name="adj2" fmla="val 2454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This is me!</a:t>
            </a:r>
          </a:p>
        </p:txBody>
      </p:sp>
    </p:spTree>
    <p:extLst>
      <p:ext uri="{BB962C8B-B14F-4D97-AF65-F5344CB8AC3E}">
        <p14:creationId xmlns:p14="http://schemas.microsoft.com/office/powerpoint/2010/main" val="222620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7" grpId="0"/>
      <p:bldP spid="60" grpId="0"/>
      <p:bldP spid="72" grpId="0"/>
      <p:bldP spid="66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1298" y="58993"/>
            <a:ext cx="12186807" cy="592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1298" y="-58994"/>
            <a:ext cx="12186807" cy="5223513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937757" y="256649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118067" y="2625145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5027912" y="2677822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859" y="1449000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4728294" y="2997517"/>
            <a:ext cx="4027961" cy="9794548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650187" y="4239875"/>
            <a:ext cx="3735296" cy="10470097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8937757" y="5236415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4E3A21-4F7F-4519-800F-A3A8C48F3CF4}"/>
              </a:ext>
            </a:extLst>
          </p:cNvPr>
          <p:cNvSpPr/>
          <p:nvPr/>
        </p:nvSpPr>
        <p:spPr>
          <a:xfrm>
            <a:off x="471859" y="4492323"/>
            <a:ext cx="5551254" cy="190101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ask “Who’s this?”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picture and answer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correct answer = 2 points</a:t>
            </a:r>
          </a:p>
        </p:txBody>
      </p:sp>
    </p:spTree>
    <p:extLst>
      <p:ext uri="{BB962C8B-B14F-4D97-AF65-F5344CB8AC3E}">
        <p14:creationId xmlns:p14="http://schemas.microsoft.com/office/powerpoint/2010/main" val="1852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5351949" cy="3398732"/>
            <a:chOff x="-2740105" y="6525876"/>
            <a:chExt cx="5351949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312177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 is </a:t>
              </a:r>
              <a:r>
                <a:rPr lang="en-US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Who’s this?</a:t>
            </a:r>
          </a:p>
        </p:txBody>
      </p:sp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3F3F622E-6968-49FD-1DB0-F0AD333525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00" end="234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9629" y="-116682"/>
            <a:ext cx="487363" cy="487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A9C059-77F1-409C-8259-14F596944C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58" t="5591" r="6492" b="4866"/>
          <a:stretch/>
        </p:blipFill>
        <p:spPr>
          <a:xfrm>
            <a:off x="-6187763" y="2058841"/>
            <a:ext cx="2575302" cy="262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87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1.77604 -0.0164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2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1.7776 -0.022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8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5964517" cy="3398732"/>
            <a:chOff x="-2740105" y="6525876"/>
            <a:chExt cx="5964517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924745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 is my 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dad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Who’s this?</a:t>
            </a:r>
          </a:p>
        </p:txBody>
      </p:sp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3F3F622E-6968-49FD-1DB0-F0AD333525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50" end="342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9629" y="-116682"/>
            <a:ext cx="487363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1A57F6-EB42-52EA-A5C6-C4C4AD5AE4B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61" t="4813" r="5291" b="5009"/>
          <a:stretch/>
        </p:blipFill>
        <p:spPr>
          <a:xfrm>
            <a:off x="-6174548" y="2053117"/>
            <a:ext cx="2541011" cy="264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21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1.77604 -0.0164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2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1.7776 -0.022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8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6363390" cy="3398732"/>
            <a:chOff x="-2740105" y="6525876"/>
            <a:chExt cx="6363390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4323618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 is my 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brother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Who’s this?</a:t>
            </a:r>
          </a:p>
        </p:txBody>
      </p:sp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3F3F622E-6968-49FD-1DB0-F0AD333525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00" end="312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9629" y="-116682"/>
            <a:ext cx="487363" cy="487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12C298-4426-8948-9117-FA0FC6D433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12" t="6482" r="5996" b="4595"/>
          <a:stretch/>
        </p:blipFill>
        <p:spPr>
          <a:xfrm>
            <a:off x="-6191694" y="2053117"/>
            <a:ext cx="2575302" cy="264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4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1.77604 -0.0164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2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1.7776 -0.022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8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5964517" cy="3398732"/>
            <a:chOff x="-2740105" y="6525876"/>
            <a:chExt cx="5964517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924745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my 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Who’s this?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3A2A8D-88BC-3B85-E4C6-02AD9F0D17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70" t="4954" r="7090" b="3297"/>
          <a:stretch/>
        </p:blipFill>
        <p:spPr>
          <a:xfrm>
            <a:off x="-6174548" y="2066779"/>
            <a:ext cx="2409107" cy="2613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3F3F622E-6968-49FD-1DB0-F0AD333525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00" end="3859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39629" y="-116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1.77604 -0.0164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2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1.7776 -0.022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8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6034855" cy="3398732"/>
            <a:chOff x="-2740105" y="6525876"/>
            <a:chExt cx="6034855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995083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 is my 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sister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Who’s this?</a:t>
            </a:r>
          </a:p>
        </p:txBody>
      </p:sp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3F3F622E-6968-49FD-1DB0-F0AD333525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00" end="272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9629" y="-116682"/>
            <a:ext cx="487363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8F7396-D8D4-37DC-36A4-B515021A381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49" t="4880" r="5419" b="5082"/>
          <a:stretch/>
        </p:blipFill>
        <p:spPr>
          <a:xfrm>
            <a:off x="-6191694" y="2065492"/>
            <a:ext cx="2575302" cy="2615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57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1.77604 -0.0164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2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1.7776 -0.022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8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83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0198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791143" y="3215154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71453" y="3273800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881298" y="3326477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3907" y="1647618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Game over!</a:t>
            </a:r>
          </a:p>
        </p:txBody>
      </p:sp>
      <p:sp>
        <p:nvSpPr>
          <p:cNvPr id="15" name="Next.MsPham">
            <a:hlinkClick r:id="" action="ppaction://hlinkshowjump?jump=nextslide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7302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19996E-0E54-01A0-43C7-1427C080C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"/>
          <a:stretch/>
        </p:blipFill>
        <p:spPr>
          <a:xfrm>
            <a:off x="1394460" y="590366"/>
            <a:ext cx="9452610" cy="5338624"/>
          </a:xfrm>
          <a:prstGeom prst="rect">
            <a:avLst/>
          </a:prstGeom>
          <a:ln>
            <a:solidFill>
              <a:srgbClr val="FF1494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6301-2051-251F-62C7-2A98EDBA5407}"/>
              </a:ext>
            </a:extLst>
          </p:cNvPr>
          <p:cNvGrpSpPr/>
          <p:nvPr/>
        </p:nvGrpSpPr>
        <p:grpSpPr>
          <a:xfrm>
            <a:off x="5954061" y="761634"/>
            <a:ext cx="2673991" cy="2705727"/>
            <a:chOff x="3895527" y="525230"/>
            <a:chExt cx="3484232" cy="3927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34505-05C5-E72F-A1F2-505E7C70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280" y="1945982"/>
              <a:ext cx="2440737" cy="1919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3F3909-D5C8-7756-1091-A75DBB8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127">
              <a:off x="3895527" y="525230"/>
              <a:ext cx="3484232" cy="392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B10171-A61D-5140-6C58-A34D35DA1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208" y="2232326"/>
            <a:ext cx="1946745" cy="3818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565B-1B77-8C0D-4487-99E25AB364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0306" y="2208435"/>
            <a:ext cx="1909023" cy="3811595"/>
          </a:xfrm>
          <a:prstGeom prst="rect">
            <a:avLst/>
          </a:prstGeom>
        </p:spPr>
      </p:pic>
      <p:sp>
        <p:nvSpPr>
          <p:cNvPr id="18" name="Google Shape;281;p15">
            <a:extLst>
              <a:ext uri="{FF2B5EF4-FFF2-40B4-BE49-F238E27FC236}">
                <a16:creationId xmlns:a16="http://schemas.microsoft.com/office/drawing/2014/main" id="{84A4BAB8-9B4A-90A5-E045-B9E9575917E8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It’s my…</a:t>
            </a:r>
          </a:p>
        </p:txBody>
      </p:sp>
      <p:pic>
        <p:nvPicPr>
          <p:cNvPr id="1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5FC40D06-BBBA-0B6A-4034-A1BB635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5810871" y="1367230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821F766-791E-3E20-4990-0D957CC2F503}"/>
              </a:ext>
            </a:extLst>
          </p:cNvPr>
          <p:cNvSpPr/>
          <p:nvPr/>
        </p:nvSpPr>
        <p:spPr>
          <a:xfrm>
            <a:off x="2500853" y="1514172"/>
            <a:ext cx="2053408" cy="579834"/>
          </a:xfrm>
          <a:prstGeom prst="wedgeRoundRectCallout">
            <a:avLst>
              <a:gd name="adj1" fmla="val 36160"/>
              <a:gd name="adj2" fmla="val 11491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Who’s this?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880591C-308D-816B-9B7F-E166CAD64D7B}"/>
              </a:ext>
            </a:extLst>
          </p:cNvPr>
          <p:cNvSpPr/>
          <p:nvPr/>
        </p:nvSpPr>
        <p:spPr>
          <a:xfrm>
            <a:off x="8568014" y="1440727"/>
            <a:ext cx="2091774" cy="579833"/>
          </a:xfrm>
          <a:prstGeom prst="wedgeRoundRectCallout">
            <a:avLst>
              <a:gd name="adj1" fmla="val -24509"/>
              <a:gd name="adj2" fmla="val 10408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It’s my </a:t>
            </a:r>
            <a:r>
              <a:rPr lang="en-US" sz="2600" b="1" u="sng" dirty="0">
                <a:solidFill>
                  <a:srgbClr val="FF0000"/>
                </a:solidFill>
              </a:rPr>
              <a:t>mum</a:t>
            </a:r>
            <a:r>
              <a:rPr lang="en-US" sz="2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2F6534D-E0A3-9857-201E-F1EBE21294DA}"/>
              </a:ext>
            </a:extLst>
          </p:cNvPr>
          <p:cNvSpPr/>
          <p:nvPr/>
        </p:nvSpPr>
        <p:spPr>
          <a:xfrm>
            <a:off x="2112631" y="1628601"/>
            <a:ext cx="2455830" cy="579834"/>
          </a:xfrm>
          <a:prstGeom prst="wedgeRoundRectCallout">
            <a:avLst>
              <a:gd name="adj1" fmla="val 36160"/>
              <a:gd name="adj2" fmla="val 11491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And who’s this?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C996559-465E-6AE1-DDE1-C89125BCB6CE}"/>
              </a:ext>
            </a:extLst>
          </p:cNvPr>
          <p:cNvSpPr/>
          <p:nvPr/>
        </p:nvSpPr>
        <p:spPr>
          <a:xfrm>
            <a:off x="8667362" y="1534664"/>
            <a:ext cx="2091774" cy="579833"/>
          </a:xfrm>
          <a:prstGeom prst="wedgeRoundRectCallout">
            <a:avLst>
              <a:gd name="adj1" fmla="val -25630"/>
              <a:gd name="adj2" fmla="val 9599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It’s my </a:t>
            </a:r>
            <a:r>
              <a:rPr lang="en-US" sz="2600" b="1" u="sng" dirty="0">
                <a:solidFill>
                  <a:srgbClr val="FF0000"/>
                </a:solidFill>
              </a:rPr>
              <a:t>dad</a:t>
            </a:r>
            <a:r>
              <a:rPr lang="en-US" sz="26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4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07227 -0.0020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5E950-4F50-AA50-5586-AA42B823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749A6-0048-F14F-058F-C8341979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9704625A-E5FA-13BD-9247-09FF077F9C29}"/>
              </a:ext>
            </a:extLst>
          </p:cNvPr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C82EA2-A1DD-1AF6-1B5C-92FEAB925477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0BEB4D-5908-85BF-FDF8-635A2729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F51066-6FE8-F7D1-081A-2C9111B99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61" y="3858998"/>
            <a:ext cx="1842739" cy="27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7D733-BB06-33A1-E804-FD5E80D20F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CDAE2-62E1-0C8D-6EA3-6469362EC2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C70ED-94F6-D24B-47C9-9C60B607B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718" y="5436871"/>
            <a:ext cx="1731415" cy="7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093588" y="601948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8275355" y="818026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MEET MY FAMILY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8247825" y="198753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247825" y="2662092"/>
            <a:ext cx="3382176" cy="1200288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family members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family members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247825" y="4306102"/>
            <a:ext cx="3382176" cy="83099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p.58 – 59 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p.48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700156-4C23-4F0B-2FDD-99FE2A2EB7FD}"/>
              </a:ext>
            </a:extLst>
          </p:cNvPr>
          <p:cNvGrpSpPr/>
          <p:nvPr/>
        </p:nvGrpSpPr>
        <p:grpSpPr>
          <a:xfrm>
            <a:off x="352677" y="601947"/>
            <a:ext cx="7503656" cy="5299547"/>
            <a:chOff x="1249265" y="601948"/>
            <a:chExt cx="7503656" cy="52995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26E5E4-E759-B089-C6A1-0C904D31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9265" y="601948"/>
              <a:ext cx="3753845" cy="5299547"/>
            </a:xfrm>
            <a:prstGeom prst="rect">
              <a:avLst/>
            </a:prstGeom>
            <a:ln>
              <a:solidFill>
                <a:srgbClr val="D96EAB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365831-BA65-6C57-0E4D-0BE2BD34E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3110" y="601948"/>
              <a:ext cx="3749811" cy="5299547"/>
            </a:xfrm>
            <a:prstGeom prst="rect">
              <a:avLst/>
            </a:prstGeom>
            <a:ln>
              <a:solidFill>
                <a:srgbClr val="D96EAB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656F65-DAEE-F11C-466E-F0E97154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2" y="-18884"/>
            <a:ext cx="12193057" cy="6876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B06E9-AC50-B9D9-237D-58D67541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677" b="50993"/>
          <a:stretch/>
        </p:blipFill>
        <p:spPr>
          <a:xfrm rot="187246">
            <a:off x="3078058" y="-120887"/>
            <a:ext cx="6381821" cy="2689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BD9037-0032-6909-2972-DD800D2E6212}"/>
              </a:ext>
            </a:extLst>
          </p:cNvPr>
          <p:cNvSpPr txBox="1"/>
          <p:nvPr/>
        </p:nvSpPr>
        <p:spPr>
          <a:xfrm>
            <a:off x="480620" y="2122596"/>
            <a:ext cx="7677936" cy="2805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RULES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All students read the question and one student answers.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Students choose the correct answer by showing fingers.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1 correct answer = 1 point.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The whole class then says aloud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2488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4" y="-9442"/>
            <a:ext cx="12193057" cy="687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6236971" y="502085"/>
            <a:ext cx="4360473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It’s my sister.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6236972" y="1811538"/>
            <a:ext cx="4360472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my brother.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75" y="1889782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AB8228-E783-FD13-D047-F09C2F47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5" y="580329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4360473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Who’s this?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533EB1-A1E3-EDC0-35F3-A2D3CE4ABA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22" b="97973" l="6800" r="92000">
                        <a14:foregroundMark x1="8000" y1="50338" x2="8000" y2="50338"/>
                        <a14:foregroundMark x1="8400" y1="42568" x2="8400" y2="42568"/>
                        <a14:foregroundMark x1="7200" y1="56081" x2="7200" y2="56081"/>
                        <a14:foregroundMark x1="6800" y1="41892" x2="6800" y2="41892"/>
                        <a14:foregroundMark x1="92000" y1="56757" x2="92000" y2="56757"/>
                        <a14:foregroundMark x1="63200" y1="58446" x2="54800" y2="59122"/>
                        <a14:foregroundMark x1="67200" y1="58446" x2="62400" y2="62162"/>
                        <a14:foregroundMark x1="41200" y1="58446" x2="39600" y2="58446"/>
                        <a14:foregroundMark x1="53200" y1="91554" x2="54000" y2="95608"/>
                        <a14:foregroundMark x1="37200" y1="96622" x2="37200" y2="97297"/>
                        <a14:foregroundMark x1="64400" y1="97973" x2="61200" y2="97973"/>
                        <a14:foregroundMark x1="42000" y1="59122" x2="35600" y2="59122"/>
                        <a14:foregroundMark x1="84800" y1="72635" x2="84800" y2="72635"/>
                        <a14:foregroundMark x1="84000" y1="69932" x2="84000" y2="71622"/>
                        <a14:foregroundMark x1="85200" y1="72973" x2="85200" y2="72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978" y="514355"/>
            <a:ext cx="2165595" cy="25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4" y="-9442"/>
            <a:ext cx="12193057" cy="6876884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6236970" y="1811538"/>
            <a:ext cx="4360473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my dad.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3" y="1910428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6236971" y="502085"/>
            <a:ext cx="4360472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my mum.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79E621F6-18F0-268D-49AA-3F84ADD4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4" y="600975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4360473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Who’s this?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5CCB84-C33D-82EB-769A-81071FB710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47" b="96429" l="9583" r="90000">
                        <a14:foregroundMark x1="56250" y1="8442" x2="56250" y2="8442"/>
                        <a14:foregroundMark x1="56667" y1="3896" x2="56667" y2="3896"/>
                        <a14:foregroundMark x1="69167" y1="36688" x2="67917" y2="39935"/>
                        <a14:foregroundMark x1="38333" y1="37013" x2="42500" y2="40909"/>
                        <a14:foregroundMark x1="26667" y1="88961" x2="31250" y2="92208"/>
                        <a14:foregroundMark x1="45000" y1="36688" x2="42083" y2="36688"/>
                        <a14:foregroundMark x1="70417" y1="34091" x2="66250" y2="38636"/>
                        <a14:foregroundMark x1="30833" y1="96429" x2="38750" y2="96753"/>
                        <a14:foregroundMark x1="9583" y1="38961" x2="9583" y2="38961"/>
                        <a14:foregroundMark x1="89583" y1="37338" x2="89583" y2="37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624" y="775120"/>
            <a:ext cx="1805136" cy="2316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324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4" y="-9442"/>
            <a:ext cx="12193057" cy="6876884"/>
          </a:xfrm>
          <a:prstGeom prst="rect">
            <a:avLst/>
          </a:prstGeom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4360473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Who’s this?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A00BF-B210-C6FF-141F-5126249A65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4" b="96689" l="5957" r="89362">
                        <a14:foregroundMark x1="6809" y1="46026" x2="6809" y2="46026"/>
                        <a14:foregroundMark x1="31915" y1="52318" x2="40000" y2="60927"/>
                        <a14:foregroundMark x1="31489" y1="50000" x2="27234" y2="52980"/>
                        <a14:foregroundMark x1="35319" y1="52318" x2="36596" y2="56291"/>
                        <a14:foregroundMark x1="28936" y1="55629" x2="39149" y2="58609"/>
                        <a14:foregroundMark x1="37872" y1="53642" x2="40000" y2="56291"/>
                        <a14:foregroundMark x1="65532" y1="50662" x2="67660" y2="57285"/>
                        <a14:foregroundMark x1="75745" y1="53311" x2="68511" y2="57285"/>
                        <a14:foregroundMark x1="61702" y1="52649" x2="60426" y2="57285"/>
                        <a14:foregroundMark x1="41702" y1="94371" x2="51489" y2="96689"/>
                        <a14:foregroundMark x1="88936" y1="48344" x2="88936" y2="48344"/>
                        <a14:foregroundMark x1="89362" y1="44040" x2="89362" y2="44040"/>
                        <a14:foregroundMark x1="87234" y1="49338" x2="87234" y2="49338"/>
                        <a14:foregroundMark x1="89787" y1="48013" x2="89787" y2="49669"/>
                        <a14:foregroundMark x1="88936" y1="55960" x2="88936" y2="55960"/>
                        <a14:foregroundMark x1="5957" y1="59603" x2="5957" y2="59603"/>
                        <a14:foregroundMark x1="45532" y1="91060" x2="50213" y2="91391"/>
                        <a14:foregroundMark x1="5532" y1="45033" x2="5532" y2="45033"/>
                        <a14:foregroundMark x1="88511" y1="38411" x2="88511" y2="38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007" y="620173"/>
            <a:ext cx="1920753" cy="2468372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6236970" y="1811538"/>
            <a:ext cx="4360473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It’s my brother.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3" y="1910428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6236971" y="502085"/>
            <a:ext cx="4360472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It’s my sister.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79E621F6-18F0-268D-49AA-3F84ADD4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4" y="600975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4" y="-9442"/>
            <a:ext cx="12193057" cy="687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6236971" y="502085"/>
            <a:ext cx="4360473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my mum.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6236972" y="1811538"/>
            <a:ext cx="4360472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my dad.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75" y="1889782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AB8228-E783-FD13-D047-F09C2F47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5" y="580329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4360473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Who’s this?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ED5DC4-808F-B7AF-01F5-E88E67AF45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49" b="97087" l="6911" r="94309">
                        <a14:foregroundMark x1="35772" y1="44660" x2="36179" y2="45631"/>
                        <a14:foregroundMark x1="39431" y1="41100" x2="42276" y2="47573"/>
                        <a14:foregroundMark x1="6911" y1="48867" x2="6911" y2="48867"/>
                        <a14:foregroundMark x1="56098" y1="6796" x2="56098" y2="6796"/>
                        <a14:foregroundMark x1="94715" y1="37540" x2="94715" y2="37540"/>
                        <a14:foregroundMark x1="67480" y1="45631" x2="73171" y2="49515"/>
                        <a14:foregroundMark x1="73984" y1="40777" x2="67073" y2="47896"/>
                        <a14:foregroundMark x1="80081" y1="60194" x2="80081" y2="60194"/>
                        <a14:foregroundMark x1="80488" y1="59871" x2="77642" y2="63430"/>
                        <a14:foregroundMark x1="48780" y1="61165" x2="58537" y2="65372"/>
                        <a14:foregroundMark x1="34959" y1="42071" x2="42683" y2="48220"/>
                        <a14:foregroundMark x1="54065" y1="44013" x2="66667" y2="44660"/>
                        <a14:foregroundMark x1="32927" y1="48220" x2="39837" y2="48544"/>
                        <a14:foregroundMark x1="25610" y1="62460" x2="27236" y2="64725"/>
                        <a14:foregroundMark x1="33740" y1="84142" x2="54878" y2="94498"/>
                        <a14:foregroundMark x1="65041" y1="90291" x2="63008" y2="93851"/>
                        <a14:foregroundMark x1="73577" y1="86731" x2="63008" y2="92557"/>
                        <a14:foregroundMark x1="70732" y1="82201" x2="64634" y2="88673"/>
                        <a14:foregroundMark x1="35772" y1="80583" x2="29675" y2="88026"/>
                        <a14:foregroundMark x1="28049" y1="90615" x2="37398" y2="94822"/>
                        <a14:foregroundMark x1="23984" y1="94498" x2="3943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510" y="680952"/>
            <a:ext cx="1917768" cy="24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74" y="-9442"/>
            <a:ext cx="12193057" cy="6876884"/>
          </a:xfrm>
          <a:prstGeom prst="rect">
            <a:avLst/>
          </a:prstGeom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4360473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Who’s this?</a:t>
            </a: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6236970" y="1811538"/>
            <a:ext cx="4360473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It’s me.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3" y="1910428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6236971" y="502085"/>
            <a:ext cx="4360472" cy="9230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It’s my me.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79E621F6-18F0-268D-49AA-3F84ADD4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14" y="600975"/>
            <a:ext cx="470269" cy="7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14815-C70E-7B17-5E5F-94D287D62D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609" b="99783" l="8313" r="94377">
                        <a14:foregroundMark x1="62347" y1="8043" x2="62347" y2="8043"/>
                        <a14:foregroundMark x1="94377" y1="22826" x2="94377" y2="22826"/>
                        <a14:foregroundMark x1="8557" y1="50870" x2="8557" y2="50870"/>
                        <a14:foregroundMark x1="26895" y1="60435" x2="31051" y2="60652"/>
                        <a14:foregroundMark x1="24939" y1="58696" x2="28851" y2="60435"/>
                        <a14:foregroundMark x1="27628" y1="60870" x2="37897" y2="62609"/>
                        <a14:foregroundMark x1="25428" y1="60870" x2="27628" y2="60870"/>
                        <a14:foregroundMark x1="54279" y1="61957" x2="58924" y2="60652"/>
                        <a14:foregroundMark x1="58191" y1="58913" x2="53056" y2="58696"/>
                        <a14:foregroundMark x1="30073" y1="96739" x2="42543" y2="96739"/>
                        <a14:foregroundMark x1="30562" y1="91087" x2="30562" y2="93478"/>
                        <a14:foregroundMark x1="38875" y1="91087" x2="44499" y2="92391"/>
                        <a14:foregroundMark x1="44743" y1="90652" x2="35941" y2="92826"/>
                        <a14:foregroundMark x1="33007" y1="90870" x2="41076" y2="94783"/>
                        <a14:foregroundMark x1="32029" y1="95870" x2="41809" y2="95435"/>
                        <a14:foregroundMark x1="33252" y1="94348" x2="44254" y2="93913"/>
                        <a14:foregroundMark x1="48166" y1="94348" x2="53056" y2="94565"/>
                        <a14:foregroundMark x1="49878" y1="90870" x2="52323" y2="92174"/>
                        <a14:foregroundMark x1="49878" y1="90435" x2="45966" y2="91087"/>
                        <a14:foregroundMark x1="47922" y1="98478" x2="53301" y2="99565"/>
                        <a14:foregroundMark x1="48411" y1="98261" x2="57213" y2="99783"/>
                        <a14:foregroundMark x1="40831" y1="99565" x2="40831" y2="99565"/>
                        <a14:foregroundMark x1="21027" y1="99348" x2="19804" y2="997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520" y="1131438"/>
            <a:ext cx="1735081" cy="1951436"/>
          </a:xfrm>
          <a:prstGeom prst="rect">
            <a:avLst/>
          </a:prstGeom>
        </p:spPr>
      </p:pic>
      <p:pic>
        <p:nvPicPr>
          <p:cNvPr id="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EBF99F84-40CA-ED82-69AF-880B7FE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7960">
            <a:off x="2131659" y="1011009"/>
            <a:ext cx="841992" cy="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31F2F-7A8C-0A7B-F51B-2D55E451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AA9B1-8787-2F18-1E03-46E4D7ACA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03401-28AF-DB6D-6C67-8C34C150E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r="12482" b="73551"/>
          <a:stretch/>
        </p:blipFill>
        <p:spPr>
          <a:xfrm>
            <a:off x="2184400" y="1136256"/>
            <a:ext cx="8107680" cy="2321941"/>
          </a:xfrm>
          <a:prstGeom prst="rect">
            <a:avLst/>
          </a:prstGeom>
        </p:spPr>
      </p:pic>
      <p:sp>
        <p:nvSpPr>
          <p:cNvPr id="8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9576B7-78A3-69AC-5CAE-3EA21EF761C2}"/>
              </a:ext>
            </a:extLst>
          </p:cNvPr>
          <p:cNvSpPr/>
          <p:nvPr/>
        </p:nvSpPr>
        <p:spPr>
          <a:xfrm>
            <a:off x="5659248" y="5995606"/>
            <a:ext cx="1157983" cy="613458"/>
          </a:xfrm>
          <a:prstGeom prst="roundRect">
            <a:avLst/>
          </a:prstGeom>
          <a:solidFill>
            <a:srgbClr val="00A1E9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260890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83B4C2DD-DE48-6970-5F59-0F54E548657B}"/>
              </a:ext>
            </a:extLst>
          </p:cNvPr>
          <p:cNvGrpSpPr/>
          <p:nvPr/>
        </p:nvGrpSpPr>
        <p:grpSpPr>
          <a:xfrm rot="370741">
            <a:off x="9582889" y="4165494"/>
            <a:ext cx="1439555" cy="1721043"/>
            <a:chOff x="9575250" y="2842847"/>
            <a:chExt cx="2139315" cy="25844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9076BD3-681F-FDE9-C545-D431B14E01EA}"/>
                </a:ext>
              </a:extLst>
            </p:cNvPr>
            <p:cNvGrpSpPr/>
            <p:nvPr/>
          </p:nvGrpSpPr>
          <p:grpSpPr>
            <a:xfrm rot="21250678">
              <a:off x="9575250" y="2848439"/>
              <a:ext cx="2139315" cy="2578878"/>
              <a:chOff x="5978525" y="773922"/>
              <a:chExt cx="2255838" cy="2801938"/>
            </a:xfrm>
          </p:grpSpPr>
          <p:sp>
            <p:nvSpPr>
              <p:cNvPr id="46" name="Rectangle 107">
                <a:extLst>
                  <a:ext uri="{FF2B5EF4-FFF2-40B4-BE49-F238E27FC236}">
                    <a16:creationId xmlns:a16="http://schemas.microsoft.com/office/drawing/2014/main" id="{8A330923-1812-4710-3139-AC6C22611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52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108">
                <a:extLst>
                  <a:ext uri="{FF2B5EF4-FFF2-40B4-BE49-F238E27FC236}">
                    <a16:creationId xmlns:a16="http://schemas.microsoft.com/office/drawing/2014/main" id="{18CB20D9-BEFE-D494-7018-01B84FA4F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891397"/>
                <a:ext cx="2020888" cy="1958975"/>
              </a:xfrm>
              <a:prstGeom prst="rect">
                <a:avLst/>
              </a:prstGeom>
              <a:solidFill>
                <a:srgbClr val="FFD1E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6C2AEEB-2206-C09D-D87A-9418F5CE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4" b="97572" l="9451" r="89451">
                          <a14:foregroundMark x1="24615" y1="79912" x2="26593" y2="83885"/>
                          <a14:foregroundMark x1="40879" y1="94923" x2="46154" y2="94481"/>
                          <a14:foregroundMark x1="31648" y1="95585" x2="31648" y2="95585"/>
                          <a14:foregroundMark x1="31648" y1="95585" x2="25275" y2="96247"/>
                          <a14:foregroundMark x1="33407" y1="91832" x2="27473" y2="92494"/>
                          <a14:foregroundMark x1="16484" y1="96026" x2="17143" y2="97130"/>
                          <a14:foregroundMark x1="13187" y1="97351" x2="13187" y2="97351"/>
                          <a14:foregroundMark x1="83956" y1="97572" x2="83956" y2="975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50678">
              <a:off x="9684619" y="2842847"/>
              <a:ext cx="1967684" cy="195903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532186-70A0-2A36-3802-3106D74AE0DA}"/>
              </a:ext>
            </a:extLst>
          </p:cNvPr>
          <p:cNvGrpSpPr/>
          <p:nvPr/>
        </p:nvGrpSpPr>
        <p:grpSpPr>
          <a:xfrm rot="266243">
            <a:off x="9035792" y="2439895"/>
            <a:ext cx="1351957" cy="1652148"/>
            <a:chOff x="5170158" y="2800021"/>
            <a:chExt cx="2139315" cy="257887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619808F-07CB-7F04-EB1E-D5EC3EA805AD}"/>
                </a:ext>
              </a:extLst>
            </p:cNvPr>
            <p:cNvGrpSpPr/>
            <p:nvPr/>
          </p:nvGrpSpPr>
          <p:grpSpPr>
            <a:xfrm rot="21362135">
              <a:off x="5170158" y="2800021"/>
              <a:ext cx="2139315" cy="2578878"/>
              <a:chOff x="2818765" y="773922"/>
              <a:chExt cx="2255838" cy="2801938"/>
            </a:xfrm>
          </p:grpSpPr>
          <p:sp>
            <p:nvSpPr>
              <p:cNvPr id="36" name="Rectangle 107">
                <a:extLst>
                  <a:ext uri="{FF2B5EF4-FFF2-40B4-BE49-F238E27FC236}">
                    <a16:creationId xmlns:a16="http://schemas.microsoft.com/office/drawing/2014/main" id="{2B606947-F74A-2105-A70A-2094079F4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76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108">
                <a:extLst>
                  <a:ext uri="{FF2B5EF4-FFF2-40B4-BE49-F238E27FC236}">
                    <a16:creationId xmlns:a16="http://schemas.microsoft.com/office/drawing/2014/main" id="{3472F57E-C9B0-3095-AD92-1A023E14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240" y="891397"/>
                <a:ext cx="2020888" cy="19589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EECF2B-8E29-C7C4-C1E7-A12931694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430" b="96491" l="9978" r="89579">
                          <a14:foregroundMark x1="43016" y1="91667" x2="43016" y2="91667"/>
                          <a14:foregroundMark x1="31707" y1="94518" x2="31707" y2="94518"/>
                          <a14:foregroundMark x1="24169" y1="93860" x2="24169" y2="93860"/>
                          <a14:foregroundMark x1="65854" y1="94518" x2="65854" y2="94518"/>
                          <a14:foregroundMark x1="30820" y1="96491" x2="30820" y2="96491"/>
                          <a14:foregroundMark x1="64523" y1="91667" x2="65854" y2="93640"/>
                          <a14:foregroundMark x1="68293" y1="92105" x2="66962" y2="93421"/>
                          <a14:foregroundMark x1="80710" y1="95395" x2="80710" y2="95395"/>
                          <a14:foregroundMark x1="73392" y1="89912" x2="73392" y2="89912"/>
                          <a14:foregroundMark x1="75166" y1="96272" x2="76053" y2="96053"/>
                          <a14:foregroundMark x1="86031" y1="95175" x2="86031" y2="95175"/>
                          <a14:foregroundMark x1="86031" y1="96053" x2="86031" y2="960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62135">
              <a:off x="5240917" y="2832308"/>
              <a:ext cx="1916501" cy="1937749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A3E59B-2FB5-266F-570E-C8C8DD15652D}"/>
              </a:ext>
            </a:extLst>
          </p:cNvPr>
          <p:cNvGrpSpPr/>
          <p:nvPr/>
        </p:nvGrpSpPr>
        <p:grpSpPr>
          <a:xfrm rot="21354172">
            <a:off x="10532611" y="2432774"/>
            <a:ext cx="1363856" cy="1661477"/>
            <a:chOff x="7365218" y="2401312"/>
            <a:chExt cx="2139315" cy="25882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ED5087B-9713-21DE-AFE3-7848ECF9E892}"/>
                </a:ext>
              </a:extLst>
            </p:cNvPr>
            <p:cNvGrpSpPr/>
            <p:nvPr/>
          </p:nvGrpSpPr>
          <p:grpSpPr>
            <a:xfrm rot="240107">
              <a:off x="7365218" y="2410650"/>
              <a:ext cx="2139315" cy="2578878"/>
              <a:chOff x="5978525" y="773922"/>
              <a:chExt cx="2255838" cy="2801938"/>
            </a:xfrm>
          </p:grpSpPr>
          <p:sp>
            <p:nvSpPr>
              <p:cNvPr id="41" name="Rectangle 107">
                <a:extLst>
                  <a:ext uri="{FF2B5EF4-FFF2-40B4-BE49-F238E27FC236}">
                    <a16:creationId xmlns:a16="http://schemas.microsoft.com/office/drawing/2014/main" id="{9D20E90F-92C0-C2B2-8F1C-3582AED0E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52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08">
                <a:extLst>
                  <a:ext uri="{FF2B5EF4-FFF2-40B4-BE49-F238E27FC236}">
                    <a16:creationId xmlns:a16="http://schemas.microsoft.com/office/drawing/2014/main" id="{1904A4D2-2A1E-EB07-7DE4-A9F5F0F4E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891397"/>
                <a:ext cx="2020888" cy="19589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1712CF-BD07-7CCB-3747-07C95756D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0" b="98904" l="9956" r="96681">
                          <a14:foregroundMark x1="92478" y1="79825" x2="92478" y2="79825"/>
                          <a14:foregroundMark x1="96681" y1="82018" x2="96681" y2="82018"/>
                          <a14:backgroundMark x1="42035" y1="98246" x2="42035" y2="98246"/>
                          <a14:backgroundMark x1="38496" y1="99123" x2="39381" y2="98904"/>
                          <a14:backgroundMark x1="44248" y1="98904" x2="41814" y2="98904"/>
                          <a14:backgroundMark x1="42920" y1="98465" x2="38938" y2="98904"/>
                        </a14:backgroundRemoval>
                      </a14:imgEffect>
                    </a14:imgLayer>
                  </a14:imgProps>
                </a:ext>
              </a:extLst>
            </a:blip>
            <a:srcRect r="7017" b="6845"/>
            <a:stretch/>
          </p:blipFill>
          <p:spPr>
            <a:xfrm rot="240107">
              <a:off x="7506396" y="2401312"/>
              <a:ext cx="1904046" cy="192444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BC77652-F872-7A9D-0AE1-843C611163DD}"/>
              </a:ext>
            </a:extLst>
          </p:cNvPr>
          <p:cNvGrpSpPr/>
          <p:nvPr/>
        </p:nvGrpSpPr>
        <p:grpSpPr>
          <a:xfrm>
            <a:off x="9039944" y="669751"/>
            <a:ext cx="1321674" cy="1657799"/>
            <a:chOff x="2818765" y="773922"/>
            <a:chExt cx="2255838" cy="2801938"/>
          </a:xfrm>
        </p:grpSpPr>
        <p:sp>
          <p:nvSpPr>
            <p:cNvPr id="49" name="Rectangle 107">
              <a:extLst>
                <a:ext uri="{FF2B5EF4-FFF2-40B4-BE49-F238E27FC236}">
                  <a16:creationId xmlns:a16="http://schemas.microsoft.com/office/drawing/2014/main" id="{9FD52F5C-2CDD-D32F-BB58-29992C0AA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765" y="773922"/>
              <a:ext cx="2255838" cy="2801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3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08">
              <a:extLst>
                <a:ext uri="{FF2B5EF4-FFF2-40B4-BE49-F238E27FC236}">
                  <a16:creationId xmlns:a16="http://schemas.microsoft.com/office/drawing/2014/main" id="{64685444-7F6A-DB92-09AD-C235803E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240" y="891397"/>
              <a:ext cx="2020888" cy="19589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7CF3430-7700-2CCE-7E7E-7DF67A866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091" b="96481" l="9942" r="92690">
                          <a14:foregroundMark x1="47368" y1="68328" x2="50877" y2="67742"/>
                          <a14:foregroundMark x1="27193" y1="96481" x2="33918" y2="97067"/>
                          <a14:foregroundMark x1="92982" y1="95015" x2="92982" y2="95015"/>
                          <a14:foregroundMark x1="53509" y1="9091" x2="53509" y2="9091"/>
                        </a14:backgroundRemoval>
                      </a14:imgEffect>
                    </a14:imgLayer>
                  </a14:imgProps>
                </a:ext>
              </a:extLst>
            </a:blip>
            <a:srcRect b="4678"/>
            <a:stretch/>
          </p:blipFill>
          <p:spPr>
            <a:xfrm>
              <a:off x="2936240" y="929654"/>
              <a:ext cx="2020887" cy="192071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91743-CDEC-72AD-8892-85A054AD1995}"/>
              </a:ext>
            </a:extLst>
          </p:cNvPr>
          <p:cNvGrpSpPr/>
          <p:nvPr/>
        </p:nvGrpSpPr>
        <p:grpSpPr>
          <a:xfrm>
            <a:off x="10541995" y="649394"/>
            <a:ext cx="1321674" cy="1657799"/>
            <a:chOff x="5978525" y="773922"/>
            <a:chExt cx="2255838" cy="2801938"/>
          </a:xfrm>
        </p:grpSpPr>
        <p:sp>
          <p:nvSpPr>
            <p:cNvPr id="54" name="Rectangle 107">
              <a:extLst>
                <a:ext uri="{FF2B5EF4-FFF2-40B4-BE49-F238E27FC236}">
                  <a16:creationId xmlns:a16="http://schemas.microsoft.com/office/drawing/2014/main" id="{470CA914-66AA-02C9-A590-FDED553D3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5" y="773922"/>
              <a:ext cx="2255838" cy="2801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3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08">
              <a:extLst>
                <a:ext uri="{FF2B5EF4-FFF2-40B4-BE49-F238E27FC236}">
                  <a16:creationId xmlns:a16="http://schemas.microsoft.com/office/drawing/2014/main" id="{BF9E0D23-A604-4F2A-60EF-0271E4257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891397"/>
              <a:ext cx="2020888" cy="19589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7BE5FC1-559B-E50C-0289-4F5FB46C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42" b="95614" l="5000" r="96176">
                          <a14:foregroundMark x1="20294" y1="92105" x2="25588" y2="93567"/>
                          <a14:foregroundMark x1="31471" y1="74561" x2="31471" y2="74561"/>
                          <a14:foregroundMark x1="32647" y1="88889" x2="38235" y2="94737"/>
                          <a14:foregroundMark x1="81765" y1="91520" x2="84706" y2="91228"/>
                          <a14:foregroundMark x1="80588" y1="86257" x2="86765" y2="88889"/>
                          <a14:foregroundMark x1="90882" y1="87135" x2="91471" y2="88012"/>
                          <a14:foregroundMark x1="22059" y1="85673" x2="25000" y2="87719"/>
                          <a14:foregroundMark x1="15294" y1="85088" x2="12647" y2="87135"/>
                          <a14:foregroundMark x1="5294" y1="91520" x2="5294" y2="91520"/>
                          <a14:foregroundMark x1="29706" y1="84211" x2="31176" y2="87135"/>
                          <a14:foregroundMark x1="30294" y1="73684" x2="30294" y2="73684"/>
                          <a14:foregroundMark x1="67353" y1="82456" x2="70588" y2="87135"/>
                          <a14:foregroundMark x1="27353" y1="95322" x2="27353" y2="95322"/>
                          <a14:foregroundMark x1="29118" y1="95906" x2="26176" y2="95029"/>
                          <a14:foregroundMark x1="15000" y1="89766" x2="12941" y2="90351"/>
                          <a14:foregroundMark x1="14412" y1="82749" x2="11765" y2="83626"/>
                          <a14:foregroundMark x1="96176" y1="90643" x2="96176" y2="90643"/>
                          <a14:foregroundMark x1="32647" y1="71930" x2="32647" y2="71930"/>
                        </a14:backgroundRemoval>
                      </a14:imgEffect>
                    </a14:imgLayer>
                  </a14:imgProps>
                </a:ext>
              </a:extLst>
            </a:blip>
            <a:srcRect l="5318" t="1010" r="3638" b="7892"/>
            <a:stretch/>
          </p:blipFill>
          <p:spPr>
            <a:xfrm>
              <a:off x="6096000" y="816388"/>
              <a:ext cx="2020888" cy="203398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F7616EB-0FBE-6908-E421-766375B959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442" y="596016"/>
            <a:ext cx="5333116" cy="5333116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(p.58)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3D33DD6-3935-7503-8083-512DB2AF2C58}"/>
              </a:ext>
            </a:extLst>
          </p:cNvPr>
          <p:cNvSpPr/>
          <p:nvPr/>
        </p:nvSpPr>
        <p:spPr>
          <a:xfrm>
            <a:off x="471086" y="1626437"/>
            <a:ext cx="2783796" cy="634464"/>
          </a:xfrm>
          <a:prstGeom prst="wedgeRoundRectCallout">
            <a:avLst>
              <a:gd name="adj1" fmla="val -21862"/>
              <a:gd name="adj2" fmla="val 10940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Can you see …?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347CE-6F69-D1A2-465A-6948F959EF75}"/>
              </a:ext>
            </a:extLst>
          </p:cNvPr>
          <p:cNvSpPr txBox="1"/>
          <p:nvPr/>
        </p:nvSpPr>
        <p:spPr>
          <a:xfrm>
            <a:off x="9241995" y="1826966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32D21-3F0F-EBE3-E084-735DAAB536F6}"/>
              </a:ext>
            </a:extLst>
          </p:cNvPr>
          <p:cNvSpPr txBox="1"/>
          <p:nvPr/>
        </p:nvSpPr>
        <p:spPr>
          <a:xfrm>
            <a:off x="10841055" y="1826966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D6411-1862-908B-A857-BA4BE120E35D}"/>
              </a:ext>
            </a:extLst>
          </p:cNvPr>
          <p:cNvSpPr txBox="1"/>
          <p:nvPr/>
        </p:nvSpPr>
        <p:spPr>
          <a:xfrm>
            <a:off x="9051069" y="3614613"/>
            <a:ext cx="1320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bro</a:t>
            </a:r>
            <a:r>
              <a:rPr lang="en-US" sz="2800" b="1" dirty="0">
                <a:solidFill>
                  <a:schemeClr val="accent1"/>
                </a:solidFill>
              </a:rPr>
              <a:t>ther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C5DFCF-B179-25C3-10BF-7107628662A8}"/>
              </a:ext>
            </a:extLst>
          </p:cNvPr>
          <p:cNvSpPr txBox="1"/>
          <p:nvPr/>
        </p:nvSpPr>
        <p:spPr>
          <a:xfrm>
            <a:off x="10760267" y="3610755"/>
            <a:ext cx="984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sis</a:t>
            </a:r>
            <a:r>
              <a:rPr lang="en-US" sz="28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6CD677-78AD-669E-61C8-EB38B299B708}"/>
              </a:ext>
            </a:extLst>
          </p:cNvPr>
          <p:cNvSpPr txBox="1"/>
          <p:nvPr/>
        </p:nvSpPr>
        <p:spPr>
          <a:xfrm>
            <a:off x="9953270" y="5367774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A6E108-14F3-AAB9-8148-13728FA4DDAE}"/>
              </a:ext>
            </a:extLst>
          </p:cNvPr>
          <p:cNvSpPr/>
          <p:nvPr/>
        </p:nvSpPr>
        <p:spPr>
          <a:xfrm>
            <a:off x="3982065" y="2861189"/>
            <a:ext cx="501445" cy="50881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13D8E5-B6EE-3C1F-5807-E3C08EC11F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0" y="2566285"/>
            <a:ext cx="1345903" cy="2826257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E49B8E2B-6BBF-9462-FFFB-150D8BA60CA2}"/>
              </a:ext>
            </a:extLst>
          </p:cNvPr>
          <p:cNvSpPr/>
          <p:nvPr/>
        </p:nvSpPr>
        <p:spPr>
          <a:xfrm>
            <a:off x="4271489" y="2606779"/>
            <a:ext cx="501445" cy="50881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2A7761A-2E6B-AB37-7010-923CA1D45613}"/>
              </a:ext>
            </a:extLst>
          </p:cNvPr>
          <p:cNvSpPr/>
          <p:nvPr/>
        </p:nvSpPr>
        <p:spPr>
          <a:xfrm>
            <a:off x="6435569" y="2600809"/>
            <a:ext cx="501445" cy="50881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51ACC2B-0134-ADF2-5935-CF7FBA19A9F2}"/>
              </a:ext>
            </a:extLst>
          </p:cNvPr>
          <p:cNvSpPr/>
          <p:nvPr/>
        </p:nvSpPr>
        <p:spPr>
          <a:xfrm>
            <a:off x="5353110" y="2861189"/>
            <a:ext cx="501445" cy="50881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6656335-69AE-920A-4854-E0A9590525B6}"/>
              </a:ext>
            </a:extLst>
          </p:cNvPr>
          <p:cNvSpPr/>
          <p:nvPr/>
        </p:nvSpPr>
        <p:spPr>
          <a:xfrm>
            <a:off x="7698324" y="2401424"/>
            <a:ext cx="501445" cy="50881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/>
      <p:bldP spid="20" grpId="0"/>
      <p:bldP spid="21" grpId="0"/>
      <p:bldP spid="2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5CD04-4A5D-285B-629E-4E5994CB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660" y="606969"/>
            <a:ext cx="9610680" cy="5296842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Pupils’ Book (p.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)</a:t>
            </a:r>
          </a:p>
        </p:txBody>
      </p:sp>
      <p:pic>
        <p:nvPicPr>
          <p:cNvPr id="2" name="U5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712" y="1536940"/>
            <a:ext cx="888948" cy="88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864F6-FB65-7E20-C83E-7FF58DE1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26" y="595238"/>
            <a:ext cx="8598183" cy="532190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(p.48)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573D6F-31A7-35AB-0C12-2680E2497E50}"/>
              </a:ext>
            </a:extLst>
          </p:cNvPr>
          <p:cNvSpPr/>
          <p:nvPr/>
        </p:nvSpPr>
        <p:spPr>
          <a:xfrm>
            <a:off x="4832251" y="2929073"/>
            <a:ext cx="1087266" cy="4999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FE0EC-A76B-1283-A5E4-258DF7B76BD6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“Write” to show the 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5D89C-8891-2D84-B0B9-2F0D48DDBF0F}"/>
              </a:ext>
            </a:extLst>
          </p:cNvPr>
          <p:cNvSpPr txBox="1"/>
          <p:nvPr/>
        </p:nvSpPr>
        <p:spPr>
          <a:xfrm>
            <a:off x="6506163" y="4393656"/>
            <a:ext cx="181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Ben and Sam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54EF9-0E48-2974-5290-50CDA18EB340}"/>
              </a:ext>
            </a:extLst>
          </p:cNvPr>
          <p:cNvSpPr txBox="1"/>
          <p:nvPr/>
        </p:nvSpPr>
        <p:spPr>
          <a:xfrm>
            <a:off x="6429963" y="5136351"/>
            <a:ext cx="181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>
                <a:solidFill>
                  <a:srgbClr val="FF0000"/>
                </a:solidFill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21194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Finger Family Song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508059" y="8568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D0EA2234-00FA-8767-4C0F-7AA7DFA3F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667" y="1310326"/>
            <a:ext cx="8128001" cy="4572000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812A85-6E23-551C-5E6D-D910DA33E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7"/>
          <a:stretch/>
        </p:blipFill>
        <p:spPr>
          <a:xfrm>
            <a:off x="2913520" y="614783"/>
            <a:ext cx="6711521" cy="529198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(p.28)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907D2F-1A10-3257-ED34-3D1D386078FD}"/>
              </a:ext>
            </a:extLst>
          </p:cNvPr>
          <p:cNvSpPr/>
          <p:nvPr/>
        </p:nvSpPr>
        <p:spPr>
          <a:xfrm>
            <a:off x="6270847" y="654267"/>
            <a:ext cx="1015778" cy="42897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D637B-1D6D-C543-B4E6-37CB9D1224FD}"/>
              </a:ext>
            </a:extLst>
          </p:cNvPr>
          <p:cNvSpPr txBox="1"/>
          <p:nvPr/>
        </p:nvSpPr>
        <p:spPr>
          <a:xfrm>
            <a:off x="3533024" y="2840473"/>
            <a:ext cx="76275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dad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C89D1-10CF-7D26-1600-40477E3E24D1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“Write, Match”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D0346-7D1D-8558-7E0B-A559575FEC77}"/>
              </a:ext>
            </a:extLst>
          </p:cNvPr>
          <p:cNvSpPr txBox="1"/>
          <p:nvPr/>
        </p:nvSpPr>
        <p:spPr>
          <a:xfrm>
            <a:off x="3238481" y="3526452"/>
            <a:ext cx="12387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brother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14B35-52F8-4347-674C-04C048BA8D54}"/>
              </a:ext>
            </a:extLst>
          </p:cNvPr>
          <p:cNvSpPr txBox="1"/>
          <p:nvPr/>
        </p:nvSpPr>
        <p:spPr>
          <a:xfrm>
            <a:off x="3434318" y="4212431"/>
            <a:ext cx="847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mum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B95290-5A4E-5938-D033-35069C6AD9A1}"/>
              </a:ext>
            </a:extLst>
          </p:cNvPr>
          <p:cNvSpPr txBox="1"/>
          <p:nvPr/>
        </p:nvSpPr>
        <p:spPr>
          <a:xfrm>
            <a:off x="3454759" y="4985603"/>
            <a:ext cx="8470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sister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CC8653-A5E0-C7E6-9BDF-A7D11252BAC8}"/>
              </a:ext>
            </a:extLst>
          </p:cNvPr>
          <p:cNvSpPr/>
          <p:nvPr/>
        </p:nvSpPr>
        <p:spPr>
          <a:xfrm>
            <a:off x="7752869" y="667782"/>
            <a:ext cx="1105672" cy="42897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CE8A0C-0D89-3664-7036-C36FB849660B}"/>
              </a:ext>
            </a:extLst>
          </p:cNvPr>
          <p:cNvSpPr/>
          <p:nvPr/>
        </p:nvSpPr>
        <p:spPr>
          <a:xfrm>
            <a:off x="4429125" y="2333625"/>
            <a:ext cx="1133475" cy="733425"/>
          </a:xfrm>
          <a:custGeom>
            <a:avLst/>
            <a:gdLst>
              <a:gd name="connsiteX0" fmla="*/ 0 w 1133475"/>
              <a:gd name="connsiteY0" fmla="*/ 733425 h 733425"/>
              <a:gd name="connsiteX1" fmla="*/ 1133475 w 1133475"/>
              <a:gd name="connsiteY1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3475" h="733425">
                <a:moveTo>
                  <a:pt x="0" y="733425"/>
                </a:moveTo>
                <a:lnTo>
                  <a:pt x="1133475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AAC3D72-E12C-4BAA-30D7-BA7C94984962}"/>
              </a:ext>
            </a:extLst>
          </p:cNvPr>
          <p:cNvSpPr/>
          <p:nvPr/>
        </p:nvSpPr>
        <p:spPr>
          <a:xfrm>
            <a:off x="4419600" y="3305176"/>
            <a:ext cx="571500" cy="371474"/>
          </a:xfrm>
          <a:custGeom>
            <a:avLst/>
            <a:gdLst>
              <a:gd name="connsiteX0" fmla="*/ 0 w 581025"/>
              <a:gd name="connsiteY0" fmla="*/ 371475 h 371475"/>
              <a:gd name="connsiteX1" fmla="*/ 581025 w 581025"/>
              <a:gd name="connsiteY1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1025" h="371475">
                <a:moveTo>
                  <a:pt x="0" y="371475"/>
                </a:moveTo>
                <a:lnTo>
                  <a:pt x="581025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7E2D6F3-0746-9978-8440-81781340FC34}"/>
              </a:ext>
            </a:extLst>
          </p:cNvPr>
          <p:cNvSpPr/>
          <p:nvPr/>
        </p:nvSpPr>
        <p:spPr>
          <a:xfrm>
            <a:off x="4419600" y="2522854"/>
            <a:ext cx="3295169" cy="1968620"/>
          </a:xfrm>
          <a:custGeom>
            <a:avLst/>
            <a:gdLst>
              <a:gd name="connsiteX0" fmla="*/ 0 w 3324225"/>
              <a:gd name="connsiteY0" fmla="*/ 1895475 h 1986400"/>
              <a:gd name="connsiteX1" fmla="*/ 1238250 w 3324225"/>
              <a:gd name="connsiteY1" fmla="*/ 1847850 h 1986400"/>
              <a:gd name="connsiteX2" fmla="*/ 1924050 w 3324225"/>
              <a:gd name="connsiteY2" fmla="*/ 581025 h 1986400"/>
              <a:gd name="connsiteX3" fmla="*/ 3324225 w 3324225"/>
              <a:gd name="connsiteY3" fmla="*/ 0 h 19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4225" h="1986400">
                <a:moveTo>
                  <a:pt x="0" y="1895475"/>
                </a:moveTo>
                <a:cubicBezTo>
                  <a:pt x="458787" y="1981200"/>
                  <a:pt x="917575" y="2066925"/>
                  <a:pt x="1238250" y="1847850"/>
                </a:cubicBezTo>
                <a:cubicBezTo>
                  <a:pt x="1558925" y="1628775"/>
                  <a:pt x="1576387" y="889000"/>
                  <a:pt x="1924050" y="581025"/>
                </a:cubicBezTo>
                <a:cubicBezTo>
                  <a:pt x="2271713" y="273050"/>
                  <a:pt x="2797969" y="136525"/>
                  <a:pt x="33242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32592E3-E417-3E14-C4FF-5E51B78F78AA}"/>
              </a:ext>
            </a:extLst>
          </p:cNvPr>
          <p:cNvSpPr/>
          <p:nvPr/>
        </p:nvSpPr>
        <p:spPr>
          <a:xfrm>
            <a:off x="4429125" y="3257550"/>
            <a:ext cx="4181475" cy="1914525"/>
          </a:xfrm>
          <a:custGeom>
            <a:avLst/>
            <a:gdLst>
              <a:gd name="connsiteX0" fmla="*/ 0 w 4181475"/>
              <a:gd name="connsiteY0" fmla="*/ 1914525 h 1914525"/>
              <a:gd name="connsiteX1" fmla="*/ 2162175 w 4181475"/>
              <a:gd name="connsiteY1" fmla="*/ 1609725 h 1914525"/>
              <a:gd name="connsiteX2" fmla="*/ 3171825 w 4181475"/>
              <a:gd name="connsiteY2" fmla="*/ 409575 h 1914525"/>
              <a:gd name="connsiteX3" fmla="*/ 4181475 w 4181475"/>
              <a:gd name="connsiteY3" fmla="*/ 0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1475" h="1914525">
                <a:moveTo>
                  <a:pt x="0" y="1914525"/>
                </a:moveTo>
                <a:cubicBezTo>
                  <a:pt x="816768" y="1887537"/>
                  <a:pt x="1633537" y="1860550"/>
                  <a:pt x="2162175" y="1609725"/>
                </a:cubicBezTo>
                <a:cubicBezTo>
                  <a:pt x="2690813" y="1358900"/>
                  <a:pt x="2835275" y="677862"/>
                  <a:pt x="3171825" y="409575"/>
                </a:cubicBezTo>
                <a:cubicBezTo>
                  <a:pt x="3508375" y="141288"/>
                  <a:pt x="3844925" y="70644"/>
                  <a:pt x="418147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57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890"/>
    </mc:Choice>
    <mc:Fallback xmlns="">
      <p:transition spd="slow" advTm="46368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 animBg="1"/>
      <p:bldP spid="16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F072340-5353-CA23-791A-C589708DBA22}"/>
              </a:ext>
            </a:extLst>
          </p:cNvPr>
          <p:cNvSpPr/>
          <p:nvPr/>
        </p:nvSpPr>
        <p:spPr>
          <a:xfrm>
            <a:off x="6561428" y="4227264"/>
            <a:ext cx="1897307" cy="110641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chemeClr val="tx1"/>
                </a:solidFill>
              </a:rPr>
              <a:t>mum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D2163A3-54E8-733F-FA10-AD081B21C0D2}"/>
              </a:ext>
            </a:extLst>
          </p:cNvPr>
          <p:cNvSpPr/>
          <p:nvPr/>
        </p:nvSpPr>
        <p:spPr>
          <a:xfrm>
            <a:off x="7763903" y="774716"/>
            <a:ext cx="1869323" cy="110641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me</a:t>
            </a:r>
            <a:endParaRPr lang="en-SG" sz="2400" b="1" dirty="0">
              <a:solidFill>
                <a:schemeClr val="tx1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3F8221BB-7611-830D-B75D-677F7F2B0B27}"/>
              </a:ext>
            </a:extLst>
          </p:cNvPr>
          <p:cNvSpPr/>
          <p:nvPr/>
        </p:nvSpPr>
        <p:spPr>
          <a:xfrm>
            <a:off x="9954485" y="2426850"/>
            <a:ext cx="1869323" cy="110641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chemeClr val="tx1"/>
                </a:solidFill>
              </a:rPr>
              <a:t>sister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CC01E0DC-D17F-2561-13E7-49997B7DA95B}"/>
              </a:ext>
            </a:extLst>
          </p:cNvPr>
          <p:cNvSpPr/>
          <p:nvPr/>
        </p:nvSpPr>
        <p:spPr>
          <a:xfrm>
            <a:off x="5626766" y="2426851"/>
            <a:ext cx="1869323" cy="110641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dad</a:t>
            </a:r>
            <a:endParaRPr lang="en-SG" sz="2400" b="1" dirty="0">
              <a:solidFill>
                <a:schemeClr val="tx1"/>
              </a:solidFill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00D7E89C-E59F-EF58-D016-E849D63BFC4A}"/>
              </a:ext>
            </a:extLst>
          </p:cNvPr>
          <p:cNvSpPr/>
          <p:nvPr/>
        </p:nvSpPr>
        <p:spPr>
          <a:xfrm>
            <a:off x="9295784" y="4138477"/>
            <a:ext cx="1869323" cy="110641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brother</a:t>
            </a:r>
            <a:endParaRPr lang="en-SG" sz="24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8C2558-FFEE-53D3-383E-D1851AE6A790}"/>
              </a:ext>
            </a:extLst>
          </p:cNvPr>
          <p:cNvSpPr/>
          <p:nvPr/>
        </p:nvSpPr>
        <p:spPr>
          <a:xfrm>
            <a:off x="446476" y="1019130"/>
            <a:ext cx="4966714" cy="43145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INSTRUCTIONS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Sit in groups of 5.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Get the 5 word cards (mum, dad, brother, sister, me) from the teacher.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Each student picks up a word card and spell the word. Other students need to say that word aloud.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Continue until there are no word cards left.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Shuffle the word cards and play again.</a:t>
            </a:r>
          </a:p>
        </p:txBody>
      </p:sp>
      <p:pic>
        <p:nvPicPr>
          <p:cNvPr id="1026" name="Picture 2" descr="Premium Vector | Family member cartoon character">
            <a:extLst>
              <a:ext uri="{FF2B5EF4-FFF2-40B4-BE49-F238E27FC236}">
                <a16:creationId xmlns:a16="http://schemas.microsoft.com/office/drawing/2014/main" id="{09A8B816-62CA-B744-93BE-E9173D74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03" y="2048051"/>
            <a:ext cx="1985918" cy="18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C5D8-9D1E-29BA-3D35-D65098F6A529}"/>
              </a:ext>
            </a:extLst>
          </p:cNvPr>
          <p:cNvGrpSpPr/>
          <p:nvPr/>
        </p:nvGrpSpPr>
        <p:grpSpPr>
          <a:xfrm>
            <a:off x="5170158" y="2800021"/>
            <a:ext cx="2139315" cy="2578878"/>
            <a:chOff x="5170158" y="2800021"/>
            <a:chExt cx="2139315" cy="257887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0ECB175-6E25-4E9B-88BF-94F7BBD06529}"/>
                </a:ext>
              </a:extLst>
            </p:cNvPr>
            <p:cNvGrpSpPr/>
            <p:nvPr/>
          </p:nvGrpSpPr>
          <p:grpSpPr>
            <a:xfrm rot="21362135">
              <a:off x="5170158" y="2800021"/>
              <a:ext cx="2139315" cy="2578878"/>
              <a:chOff x="2818765" y="773922"/>
              <a:chExt cx="2255838" cy="2801938"/>
            </a:xfrm>
          </p:grpSpPr>
          <p:sp>
            <p:nvSpPr>
              <p:cNvPr id="61" name="Rectangle 107">
                <a:extLst>
                  <a:ext uri="{FF2B5EF4-FFF2-40B4-BE49-F238E27FC236}">
                    <a16:creationId xmlns:a16="http://schemas.microsoft.com/office/drawing/2014/main" id="{143522D4-F7DA-86DA-FF4D-FC5FDC957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76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108">
                <a:extLst>
                  <a:ext uri="{FF2B5EF4-FFF2-40B4-BE49-F238E27FC236}">
                    <a16:creationId xmlns:a16="http://schemas.microsoft.com/office/drawing/2014/main" id="{BC723418-44B8-D884-D57B-4D3F67BCE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240" y="891397"/>
                <a:ext cx="2020888" cy="19589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AD6C1B6-AD92-0DC0-24CE-4911E8E0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30" b="96491" l="9978" r="89579">
                          <a14:foregroundMark x1="43016" y1="91667" x2="43016" y2="91667"/>
                          <a14:foregroundMark x1="31707" y1="94518" x2="31707" y2="94518"/>
                          <a14:foregroundMark x1="24169" y1="93860" x2="24169" y2="93860"/>
                          <a14:foregroundMark x1="65854" y1="94518" x2="65854" y2="94518"/>
                          <a14:foregroundMark x1="30820" y1="96491" x2="30820" y2="96491"/>
                          <a14:foregroundMark x1="64523" y1="91667" x2="65854" y2="93640"/>
                          <a14:foregroundMark x1="68293" y1="92105" x2="66962" y2="93421"/>
                          <a14:foregroundMark x1="80710" y1="95395" x2="80710" y2="95395"/>
                          <a14:foregroundMark x1="73392" y1="89912" x2="73392" y2="89912"/>
                          <a14:foregroundMark x1="75166" y1="96272" x2="76053" y2="96053"/>
                          <a14:foregroundMark x1="86031" y1="95175" x2="86031" y2="95175"/>
                          <a14:foregroundMark x1="86031" y1="96053" x2="86031" y2="960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62135">
              <a:off x="5240917" y="2832308"/>
              <a:ext cx="1916501" cy="193774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7630AD-6C77-A060-0928-1DBABD006A72}"/>
              </a:ext>
            </a:extLst>
          </p:cNvPr>
          <p:cNvGrpSpPr/>
          <p:nvPr/>
        </p:nvGrpSpPr>
        <p:grpSpPr>
          <a:xfrm>
            <a:off x="7365218" y="2401312"/>
            <a:ext cx="2139315" cy="2588216"/>
            <a:chOff x="7365218" y="2401312"/>
            <a:chExt cx="2139315" cy="25882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4EAAF78-5320-9BDD-2CE9-EA79F369141A}"/>
                </a:ext>
              </a:extLst>
            </p:cNvPr>
            <p:cNvGrpSpPr/>
            <p:nvPr/>
          </p:nvGrpSpPr>
          <p:grpSpPr>
            <a:xfrm rot="240107">
              <a:off x="7365218" y="2410650"/>
              <a:ext cx="2139315" cy="2578878"/>
              <a:chOff x="5978525" y="773922"/>
              <a:chExt cx="2255838" cy="2801938"/>
            </a:xfrm>
          </p:grpSpPr>
          <p:sp>
            <p:nvSpPr>
              <p:cNvPr id="73" name="Rectangle 107">
                <a:extLst>
                  <a:ext uri="{FF2B5EF4-FFF2-40B4-BE49-F238E27FC236}">
                    <a16:creationId xmlns:a16="http://schemas.microsoft.com/office/drawing/2014/main" id="{322249C2-DF22-C0C4-23FD-E1FE856BE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52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108">
                <a:extLst>
                  <a:ext uri="{FF2B5EF4-FFF2-40B4-BE49-F238E27FC236}">
                    <a16:creationId xmlns:a16="http://schemas.microsoft.com/office/drawing/2014/main" id="{74AC1B69-1AF6-EF3C-A84C-D79560296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891397"/>
                <a:ext cx="2020888" cy="195897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BEE0B84-E8AB-E41A-02F6-8F07B142E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30" b="98904" l="9956" r="96681">
                          <a14:foregroundMark x1="92478" y1="79825" x2="92478" y2="79825"/>
                          <a14:foregroundMark x1="96681" y1="82018" x2="96681" y2="82018"/>
                          <a14:backgroundMark x1="42035" y1="98246" x2="42035" y2="98246"/>
                          <a14:backgroundMark x1="38496" y1="99123" x2="39381" y2="98904"/>
                          <a14:backgroundMark x1="44248" y1="98904" x2="41814" y2="98904"/>
                          <a14:backgroundMark x1="42920" y1="98465" x2="38938" y2="98904"/>
                        </a14:backgroundRemoval>
                      </a14:imgEffect>
                    </a14:imgLayer>
                  </a14:imgProps>
                </a:ext>
              </a:extLst>
            </a:blip>
            <a:srcRect r="7017" b="6845"/>
            <a:stretch/>
          </p:blipFill>
          <p:spPr>
            <a:xfrm rot="240107">
              <a:off x="7506396" y="2401312"/>
              <a:ext cx="1904046" cy="192444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86E3F7-6AA8-99E5-27A2-797557721797}"/>
              </a:ext>
            </a:extLst>
          </p:cNvPr>
          <p:cNvGrpSpPr/>
          <p:nvPr/>
        </p:nvGrpSpPr>
        <p:grpSpPr>
          <a:xfrm>
            <a:off x="9575250" y="2842847"/>
            <a:ext cx="2139315" cy="2584470"/>
            <a:chOff x="9575250" y="2842847"/>
            <a:chExt cx="2139315" cy="258447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36A5216-5351-6CD7-4498-BF1A25B37167}"/>
                </a:ext>
              </a:extLst>
            </p:cNvPr>
            <p:cNvGrpSpPr/>
            <p:nvPr/>
          </p:nvGrpSpPr>
          <p:grpSpPr>
            <a:xfrm rot="21250678">
              <a:off x="9575250" y="2848439"/>
              <a:ext cx="2139315" cy="2578878"/>
              <a:chOff x="5978525" y="773922"/>
              <a:chExt cx="2255838" cy="2801938"/>
            </a:xfrm>
          </p:grpSpPr>
          <p:sp>
            <p:nvSpPr>
              <p:cNvPr id="67" name="Rectangle 107">
                <a:extLst>
                  <a:ext uri="{FF2B5EF4-FFF2-40B4-BE49-F238E27FC236}">
                    <a16:creationId xmlns:a16="http://schemas.microsoft.com/office/drawing/2014/main" id="{A606DF3A-0190-9555-6312-2A923E827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8525" y="773922"/>
                <a:ext cx="2255838" cy="280193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127000" dist="63500" dir="2700000" algn="tl" rotWithShape="0">
                  <a:prstClr val="black">
                    <a:alpha val="34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Rectangle 108">
                <a:extLst>
                  <a:ext uri="{FF2B5EF4-FFF2-40B4-BE49-F238E27FC236}">
                    <a16:creationId xmlns:a16="http://schemas.microsoft.com/office/drawing/2014/main" id="{7ED06ACA-6BC2-11B8-7BE3-CCA9EC82E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891397"/>
                <a:ext cx="2020888" cy="1958975"/>
              </a:xfrm>
              <a:prstGeom prst="rect">
                <a:avLst/>
              </a:prstGeom>
              <a:solidFill>
                <a:srgbClr val="FFD1E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4E44EB-5BA2-C301-15D0-D14E0CF8F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34" b="97572" l="9451" r="89451">
                          <a14:foregroundMark x1="24615" y1="79912" x2="26593" y2="83885"/>
                          <a14:foregroundMark x1="40879" y1="94923" x2="46154" y2="94481"/>
                          <a14:foregroundMark x1="31648" y1="95585" x2="31648" y2="95585"/>
                          <a14:foregroundMark x1="31648" y1="95585" x2="25275" y2="96247"/>
                          <a14:foregroundMark x1="33407" y1="91832" x2="27473" y2="92494"/>
                          <a14:foregroundMark x1="16484" y1="96026" x2="17143" y2="97130"/>
                          <a14:foregroundMark x1="13187" y1="97351" x2="13187" y2="97351"/>
                          <a14:foregroundMark x1="83956" y1="97572" x2="83956" y2="975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50678">
              <a:off x="9684619" y="2842847"/>
              <a:ext cx="1967684" cy="195903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1F33FD-D0BB-C236-3EC2-2D480954281A}"/>
              </a:ext>
            </a:extLst>
          </p:cNvPr>
          <p:cNvGrpSpPr/>
          <p:nvPr/>
        </p:nvGrpSpPr>
        <p:grpSpPr>
          <a:xfrm rot="21114272">
            <a:off x="523076" y="771851"/>
            <a:ext cx="2139315" cy="2578878"/>
            <a:chOff x="2818765" y="773922"/>
            <a:chExt cx="2255838" cy="2801938"/>
          </a:xfrm>
        </p:grpSpPr>
        <p:sp>
          <p:nvSpPr>
            <p:cNvPr id="15" name="Rectangle 107">
              <a:extLst>
                <a:ext uri="{FF2B5EF4-FFF2-40B4-BE49-F238E27FC236}">
                  <a16:creationId xmlns:a16="http://schemas.microsoft.com/office/drawing/2014/main" id="{9CF8B47E-FB82-0EC5-3EB1-48780EC77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765" y="773922"/>
              <a:ext cx="2255838" cy="2801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3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08">
              <a:extLst>
                <a:ext uri="{FF2B5EF4-FFF2-40B4-BE49-F238E27FC236}">
                  <a16:creationId xmlns:a16="http://schemas.microsoft.com/office/drawing/2014/main" id="{522CA446-F714-C7AF-CF43-7D98ED33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240" y="891397"/>
              <a:ext cx="2020888" cy="19589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58AB67-8698-CE83-4B68-792F90A39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091" b="96481" l="9942" r="92690">
                          <a14:foregroundMark x1="47368" y1="68328" x2="50877" y2="67742"/>
                          <a14:foregroundMark x1="27193" y1="96481" x2="33918" y2="97067"/>
                          <a14:foregroundMark x1="92982" y1="95015" x2="92982" y2="95015"/>
                          <a14:foregroundMark x1="53509" y1="9091" x2="53509" y2="9091"/>
                        </a14:backgroundRemoval>
                      </a14:imgEffect>
                    </a14:imgLayer>
                  </a14:imgProps>
                </a:ext>
              </a:extLst>
            </a:blip>
            <a:srcRect b="4678"/>
            <a:stretch/>
          </p:blipFill>
          <p:spPr>
            <a:xfrm>
              <a:off x="2936240" y="929654"/>
              <a:ext cx="2020887" cy="192071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9BBA06-C214-750B-28D9-06741A89C46D}"/>
              </a:ext>
            </a:extLst>
          </p:cNvPr>
          <p:cNvSpPr txBox="1"/>
          <p:nvPr/>
        </p:nvSpPr>
        <p:spPr>
          <a:xfrm rot="21114272">
            <a:off x="1190853" y="2708747"/>
            <a:ext cx="10711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FDCE4C-8FAD-6A8D-C442-90D8F042108C}"/>
              </a:ext>
            </a:extLst>
          </p:cNvPr>
          <p:cNvGrpSpPr/>
          <p:nvPr/>
        </p:nvGrpSpPr>
        <p:grpSpPr>
          <a:xfrm rot="246004">
            <a:off x="2732619" y="933131"/>
            <a:ext cx="2139315" cy="2578878"/>
            <a:chOff x="5978525" y="773922"/>
            <a:chExt cx="2255838" cy="2801938"/>
          </a:xfrm>
        </p:grpSpPr>
        <p:sp>
          <p:nvSpPr>
            <p:cNvPr id="45" name="Rectangle 107">
              <a:extLst>
                <a:ext uri="{FF2B5EF4-FFF2-40B4-BE49-F238E27FC236}">
                  <a16:creationId xmlns:a16="http://schemas.microsoft.com/office/drawing/2014/main" id="{DD53D175-1F26-2409-7AB6-9F614B145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5" y="773922"/>
              <a:ext cx="2255838" cy="2801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34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108">
              <a:extLst>
                <a:ext uri="{FF2B5EF4-FFF2-40B4-BE49-F238E27FC236}">
                  <a16:creationId xmlns:a16="http://schemas.microsoft.com/office/drawing/2014/main" id="{234DA059-3DC8-0256-BA99-FBE62AAEE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891397"/>
              <a:ext cx="2020888" cy="19589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D294D4E-CC9E-48FB-F0AA-7E64DADED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42" b="95614" l="5000" r="96176">
                          <a14:foregroundMark x1="20294" y1="92105" x2="25588" y2="93567"/>
                          <a14:foregroundMark x1="31471" y1="74561" x2="31471" y2="74561"/>
                          <a14:foregroundMark x1="32647" y1="88889" x2="38235" y2="94737"/>
                          <a14:foregroundMark x1="81765" y1="91520" x2="84706" y2="91228"/>
                          <a14:foregroundMark x1="80588" y1="86257" x2="86765" y2="88889"/>
                          <a14:foregroundMark x1="90882" y1="87135" x2="91471" y2="88012"/>
                          <a14:foregroundMark x1="22059" y1="85673" x2="25000" y2="87719"/>
                          <a14:foregroundMark x1="15294" y1="85088" x2="12647" y2="87135"/>
                          <a14:foregroundMark x1="5294" y1="91520" x2="5294" y2="91520"/>
                          <a14:foregroundMark x1="29706" y1="84211" x2="31176" y2="87135"/>
                          <a14:foregroundMark x1="30294" y1="73684" x2="30294" y2="73684"/>
                          <a14:foregroundMark x1="67353" y1="82456" x2="70588" y2="87135"/>
                          <a14:foregroundMark x1="27353" y1="95322" x2="27353" y2="95322"/>
                          <a14:foregroundMark x1="29118" y1="95906" x2="26176" y2="95029"/>
                          <a14:foregroundMark x1="15000" y1="89766" x2="12941" y2="90351"/>
                          <a14:foregroundMark x1="14412" y1="82749" x2="11765" y2="83626"/>
                          <a14:foregroundMark x1="96176" y1="90643" x2="96176" y2="90643"/>
                          <a14:foregroundMark x1="32647" y1="71930" x2="32647" y2="71930"/>
                        </a14:backgroundRemoval>
                      </a14:imgEffect>
                    </a14:imgLayer>
                  </a14:imgProps>
                </a:ext>
              </a:extLst>
            </a:blip>
            <a:srcRect l="5318" t="1010" r="3638" b="7892"/>
            <a:stretch/>
          </p:blipFill>
          <p:spPr>
            <a:xfrm>
              <a:off x="6096000" y="816388"/>
              <a:ext cx="2020888" cy="203398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21FBEE0-35F9-37A6-DC6A-AE381A99BE8A}"/>
              </a:ext>
            </a:extLst>
          </p:cNvPr>
          <p:cNvSpPr txBox="1"/>
          <p:nvPr/>
        </p:nvSpPr>
        <p:spPr>
          <a:xfrm rot="246004">
            <a:off x="3321468" y="2877056"/>
            <a:ext cx="82586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A95FC4-C7CA-2519-FCD9-3D02BEFA70C1}"/>
              </a:ext>
            </a:extLst>
          </p:cNvPr>
          <p:cNvSpPr txBox="1"/>
          <p:nvPr/>
        </p:nvSpPr>
        <p:spPr>
          <a:xfrm rot="21362135">
            <a:off x="5564797" y="4744105"/>
            <a:ext cx="14813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0EB9A06-3AF5-396D-4EA5-19FF9E2FEE5B}"/>
              </a:ext>
            </a:extLst>
          </p:cNvPr>
          <p:cNvSpPr txBox="1"/>
          <p:nvPr/>
        </p:nvSpPr>
        <p:spPr>
          <a:xfrm rot="240107">
            <a:off x="7819435" y="4354690"/>
            <a:ext cx="109837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462D14-EBC6-54F0-C75C-7E1360EE6265}"/>
              </a:ext>
            </a:extLst>
          </p:cNvPr>
          <p:cNvSpPr txBox="1"/>
          <p:nvPr/>
        </p:nvSpPr>
        <p:spPr>
          <a:xfrm rot="21250678">
            <a:off x="10378764" y="4789897"/>
            <a:ext cx="72487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</a:t>
            </a: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AE9F09C4-6098-A25D-ED59-6B9217B096A1}"/>
              </a:ext>
            </a:extLst>
          </p:cNvPr>
          <p:cNvSpPr/>
          <p:nvPr/>
        </p:nvSpPr>
        <p:spPr>
          <a:xfrm>
            <a:off x="2095185" y="407043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this?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5A7D4ED0-CFB6-5817-1E8E-14669F6EB5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19" y="3792993"/>
            <a:ext cx="1061409" cy="20819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5C5060B-BA3C-76E3-E19D-92CC7AA501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9647" y="630289"/>
            <a:ext cx="948133" cy="1893062"/>
          </a:xfrm>
          <a:prstGeom prst="rect">
            <a:avLst/>
          </a:prstGeom>
        </p:spPr>
      </p:pic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2E6A9CE8-2007-6CFD-2649-3FA1DF2516B1}"/>
              </a:ext>
            </a:extLst>
          </p:cNvPr>
          <p:cNvSpPr/>
          <p:nvPr/>
        </p:nvSpPr>
        <p:spPr>
          <a:xfrm>
            <a:off x="7077517" y="829875"/>
            <a:ext cx="2318227" cy="579833"/>
          </a:xfrm>
          <a:prstGeom prst="wedgeRoundRectCallout">
            <a:avLst>
              <a:gd name="adj1" fmla="val 69043"/>
              <a:gd name="adj2" fmla="val 2454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…</a:t>
            </a:r>
          </a:p>
        </p:txBody>
      </p:sp>
      <p:sp>
        <p:nvSpPr>
          <p:cNvPr id="86" name="Google Shape;281;p15">
            <a:extLst>
              <a:ext uri="{FF2B5EF4-FFF2-40B4-BE49-F238E27FC236}">
                <a16:creationId xmlns:a16="http://schemas.microsoft.com/office/drawing/2014/main" id="{16175503-0DC8-CAF0-DC03-1D2F0A694F7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Family members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AAF5371C-9B4E-D731-0D73-61B4925CA4F8}"/>
              </a:ext>
            </a:extLst>
          </p:cNvPr>
          <p:cNvSpPr/>
          <p:nvPr/>
        </p:nvSpPr>
        <p:spPr>
          <a:xfrm>
            <a:off x="7081906" y="836396"/>
            <a:ext cx="2318227" cy="579833"/>
          </a:xfrm>
          <a:prstGeom prst="wedgeRoundRectCallout">
            <a:avLst>
              <a:gd name="adj1" fmla="val 69043"/>
              <a:gd name="adj2" fmla="val 2454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me!</a:t>
            </a:r>
          </a:p>
        </p:txBody>
      </p:sp>
    </p:spTree>
    <p:extLst>
      <p:ext uri="{BB962C8B-B14F-4D97-AF65-F5344CB8AC3E}">
        <p14:creationId xmlns:p14="http://schemas.microsoft.com/office/powerpoint/2010/main" val="41561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7" grpId="0"/>
      <p:bldP spid="60" grpId="0"/>
      <p:bldP spid="72" grpId="0"/>
      <p:bldP spid="66" grpId="0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19996E-0E54-01A0-43C7-1427C080C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"/>
          <a:stretch/>
        </p:blipFill>
        <p:spPr>
          <a:xfrm>
            <a:off x="1394460" y="590366"/>
            <a:ext cx="9452610" cy="5338624"/>
          </a:xfrm>
          <a:prstGeom prst="rect">
            <a:avLst/>
          </a:prstGeom>
          <a:ln>
            <a:solidFill>
              <a:srgbClr val="FF1494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6301-2051-251F-62C7-2A98EDBA5407}"/>
              </a:ext>
            </a:extLst>
          </p:cNvPr>
          <p:cNvGrpSpPr/>
          <p:nvPr/>
        </p:nvGrpSpPr>
        <p:grpSpPr>
          <a:xfrm>
            <a:off x="5954061" y="761634"/>
            <a:ext cx="2673991" cy="2705727"/>
            <a:chOff x="3895527" y="525230"/>
            <a:chExt cx="3484232" cy="3927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34505-05C5-E72F-A1F2-505E7C70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280" y="1945982"/>
              <a:ext cx="2440737" cy="1919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3F3909-D5C8-7756-1091-A75DBB8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127">
              <a:off x="3895527" y="525230"/>
              <a:ext cx="3484232" cy="392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B10171-A61D-5140-6C58-A34D35DA1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208" y="2232326"/>
            <a:ext cx="1946745" cy="3818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565B-1B77-8C0D-4487-99E25AB364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0306" y="2208435"/>
            <a:ext cx="1909023" cy="3811595"/>
          </a:xfrm>
          <a:prstGeom prst="rect">
            <a:avLst/>
          </a:prstGeom>
        </p:spPr>
      </p:pic>
      <p:sp>
        <p:nvSpPr>
          <p:cNvPr id="18" name="Google Shape;281;p15">
            <a:extLst>
              <a:ext uri="{FF2B5EF4-FFF2-40B4-BE49-F238E27FC236}">
                <a16:creationId xmlns:a16="http://schemas.microsoft.com/office/drawing/2014/main" id="{84A4BAB8-9B4A-90A5-E045-B9E9575917E8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GRAMMAR: It’s my…</a:t>
            </a:r>
          </a:p>
        </p:txBody>
      </p:sp>
      <p:pic>
        <p:nvPicPr>
          <p:cNvPr id="1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5FC40D06-BBBA-0B6A-4034-A1BB635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5810871" y="1367230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821F766-791E-3E20-4990-0D957CC2F503}"/>
              </a:ext>
            </a:extLst>
          </p:cNvPr>
          <p:cNvSpPr/>
          <p:nvPr/>
        </p:nvSpPr>
        <p:spPr>
          <a:xfrm>
            <a:off x="2500853" y="1514172"/>
            <a:ext cx="2053408" cy="579834"/>
          </a:xfrm>
          <a:prstGeom prst="wedgeRoundRectCallout">
            <a:avLst>
              <a:gd name="adj1" fmla="val 36160"/>
              <a:gd name="adj2" fmla="val 11491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this?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880591C-308D-816B-9B7F-E166CAD64D7B}"/>
              </a:ext>
            </a:extLst>
          </p:cNvPr>
          <p:cNvSpPr/>
          <p:nvPr/>
        </p:nvSpPr>
        <p:spPr>
          <a:xfrm>
            <a:off x="8568014" y="1440727"/>
            <a:ext cx="2091774" cy="579833"/>
          </a:xfrm>
          <a:prstGeom prst="wedgeRoundRectCallout">
            <a:avLst>
              <a:gd name="adj1" fmla="val -24509"/>
              <a:gd name="adj2" fmla="val 10408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2F6534D-E0A3-9857-201E-F1EBE21294DA}"/>
              </a:ext>
            </a:extLst>
          </p:cNvPr>
          <p:cNvSpPr/>
          <p:nvPr/>
        </p:nvSpPr>
        <p:spPr>
          <a:xfrm>
            <a:off x="2112631" y="1628601"/>
            <a:ext cx="2455830" cy="579834"/>
          </a:xfrm>
          <a:prstGeom prst="wedgeRoundRectCallout">
            <a:avLst>
              <a:gd name="adj1" fmla="val 36160"/>
              <a:gd name="adj2" fmla="val 11491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who’s this?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C996559-465E-6AE1-DDE1-C89125BCB6CE}"/>
              </a:ext>
            </a:extLst>
          </p:cNvPr>
          <p:cNvSpPr/>
          <p:nvPr/>
        </p:nvSpPr>
        <p:spPr>
          <a:xfrm>
            <a:off x="8667362" y="1534664"/>
            <a:ext cx="2091774" cy="579833"/>
          </a:xfrm>
          <a:prstGeom prst="wedgeRoundRectCallout">
            <a:avLst>
              <a:gd name="adj1" fmla="val -25630"/>
              <a:gd name="adj2" fmla="val 9599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65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07227 -0.0020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AA882B-2865-5EC4-83EB-B6561AEB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4" y="593535"/>
            <a:ext cx="5333116" cy="5333116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5: Lesson 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27331" y="116125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2947C-3C0D-61E1-254D-98760FAEA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168" y="1750025"/>
            <a:ext cx="3475680" cy="183029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3B4DD3B0-EFC9-6EFF-A311-23BEB1E75654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A4D9AFA-65DD-5BEE-5F36-3D1446BEE334}"/>
              </a:ext>
            </a:extLst>
          </p:cNvPr>
          <p:cNvSpPr/>
          <p:nvPr/>
        </p:nvSpPr>
        <p:spPr>
          <a:xfrm>
            <a:off x="717513" y="1215318"/>
            <a:ext cx="2502174" cy="817353"/>
          </a:xfrm>
          <a:prstGeom prst="wedgeRoundRectCallout">
            <a:avLst>
              <a:gd name="adj1" fmla="val 1002"/>
              <a:gd name="adj2" fmla="val 9305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Name the items you know.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8925252-D6B8-FAD7-1200-70E2593715E0}"/>
              </a:ext>
            </a:extLst>
          </p:cNvPr>
          <p:cNvSpPr/>
          <p:nvPr/>
        </p:nvSpPr>
        <p:spPr>
          <a:xfrm>
            <a:off x="8897442" y="1076447"/>
            <a:ext cx="2852598" cy="852530"/>
          </a:xfrm>
          <a:prstGeom prst="wedgeRoundRectCallout">
            <a:avLst>
              <a:gd name="adj1" fmla="val 1157"/>
              <a:gd name="adj2" fmla="val 111194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Where’s Einstein?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How many chairs?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953C0-9337-D8A3-21E2-1C8D82F33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49" y="2221132"/>
            <a:ext cx="1919187" cy="3764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ED242-C188-6F6E-BC79-D4D1B5FC5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7" y="2221132"/>
            <a:ext cx="1804420" cy="3602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3F055-46CD-DF3D-605B-6FF1231AF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442" y="596016"/>
            <a:ext cx="5333116" cy="5333116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2508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F99424E-5014-ACB2-8DA4-E3015BCDC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70" t="4954" r="7090" b="3297"/>
          <a:stretch/>
        </p:blipFill>
        <p:spPr>
          <a:xfrm>
            <a:off x="7399885" y="1434107"/>
            <a:ext cx="3635446" cy="3943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657893" y="3065764"/>
            <a:ext cx="2183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mum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2177351" y="95292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Who’s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974392" y="209470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my …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969763" y="4149437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593938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335484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4116124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Family members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7A07B-A38D-E169-4FC6-CCB3654A8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85" y="675483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4B349-A77B-E3D7-F2BC-32A174DB6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6765" y="1148174"/>
            <a:ext cx="948133" cy="1893062"/>
          </a:xfrm>
          <a:prstGeom prst="rect">
            <a:avLst/>
          </a:prstGeom>
        </p:spPr>
      </p:pic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93E2C2A4-60B4-06FB-A599-F5AD759F4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142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6" y="3520440"/>
            <a:ext cx="487363" cy="487363"/>
          </a:xfrm>
          <a:prstGeom prst="rect">
            <a:avLst/>
          </a:prstGeom>
        </p:spPr>
      </p:pic>
      <p:pic>
        <p:nvPicPr>
          <p:cNvPr id="14" name="Picture 2" descr="Detail One Wooden Clothespin Clothes Peg Stock Photo 1518621752 |  Shutterstock">
            <a:extLst>
              <a:ext uri="{FF2B5EF4-FFF2-40B4-BE49-F238E27FC236}">
                <a16:creationId xmlns:a16="http://schemas.microsoft.com/office/drawing/2014/main" id="{D9214876-8E33-C7B8-0A6D-10CB7EF2C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0" b="86786" l="10000" r="90000">
                        <a14:foregroundMark x1="49615" y1="7857" x2="49615" y2="7857"/>
                        <a14:foregroundMark x1="50769" y1="82857" x2="50769" y2="82857"/>
                        <a14:foregroundMark x1="53077" y1="86786" x2="53077" y2="8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 bwMode="auto">
          <a:xfrm>
            <a:off x="6678982" y="843354"/>
            <a:ext cx="1809381" cy="9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783623" y="3071682"/>
            <a:ext cx="1630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dad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969763" y="4149437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593938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335484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4116124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Family members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7A07B-A38D-E169-4FC6-CCB3654A8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85" y="675483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4B349-A77B-E3D7-F2BC-32A174DB6C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6765" y="1148174"/>
            <a:ext cx="948133" cy="1893062"/>
          </a:xfrm>
          <a:prstGeom prst="rect">
            <a:avLst/>
          </a:prstGeom>
        </p:spPr>
      </p:pic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93E2C2A4-60B4-06FB-A599-F5AD759F4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00" end="112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3346" y="3520440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E3D2D7-BBD8-AA07-3E5E-2A32082931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1" t="4813" r="5291" b="5009"/>
          <a:stretch/>
        </p:blipFill>
        <p:spPr>
          <a:xfrm>
            <a:off x="7344567" y="1434107"/>
            <a:ext cx="3794816" cy="3943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" descr="Detail One Wooden Clothespin Clothes Peg Stock Photo 1518621752 |  Shutterstock">
            <a:extLst>
              <a:ext uri="{FF2B5EF4-FFF2-40B4-BE49-F238E27FC236}">
                <a16:creationId xmlns:a16="http://schemas.microsoft.com/office/drawing/2014/main" id="{4DF7C6E5-F10F-E939-91F2-597B23D5E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0" b="86786" l="10000" r="90000">
                        <a14:foregroundMark x1="49615" y1="7857" x2="49615" y2="7857"/>
                        <a14:foregroundMark x1="50769" y1="82857" x2="50769" y2="82857"/>
                        <a14:foregroundMark x1="53077" y1="86786" x2="53077" y2="8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 bwMode="auto">
          <a:xfrm>
            <a:off x="6678982" y="843354"/>
            <a:ext cx="1809381" cy="9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75B6E01-DE70-E5FA-FBDE-981EE9EFEB1B}"/>
              </a:ext>
            </a:extLst>
          </p:cNvPr>
          <p:cNvSpPr/>
          <p:nvPr/>
        </p:nvSpPr>
        <p:spPr>
          <a:xfrm>
            <a:off x="2177351" y="95292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Who’s this?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AEFFEBF2-49A9-4DDD-08F9-F750C3EC406F}"/>
              </a:ext>
            </a:extLst>
          </p:cNvPr>
          <p:cNvSpPr/>
          <p:nvPr/>
        </p:nvSpPr>
        <p:spPr>
          <a:xfrm>
            <a:off x="2974392" y="209470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my …</a:t>
            </a:r>
          </a:p>
        </p:txBody>
      </p:sp>
    </p:spTree>
    <p:extLst>
      <p:ext uri="{BB962C8B-B14F-4D97-AF65-F5344CB8AC3E}">
        <p14:creationId xmlns:p14="http://schemas.microsoft.com/office/powerpoint/2010/main" val="32387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BE32C-D377-3C60-2DC2-5A69F0FDD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2" t="6482" r="5996" b="4595"/>
          <a:stretch/>
        </p:blipFill>
        <p:spPr>
          <a:xfrm>
            <a:off x="7372597" y="1457823"/>
            <a:ext cx="3822896" cy="3919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563919" y="3078329"/>
            <a:ext cx="3103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bro</a:t>
            </a:r>
            <a:r>
              <a:rPr lang="en-US" sz="7200" b="1" dirty="0">
                <a:solidFill>
                  <a:srgbClr val="0070C0"/>
                </a:solidFill>
              </a:rPr>
              <a:t>ther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346343" y="4149436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1733730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494638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25591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Family members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7A07B-A38D-E169-4FC6-CCB3654A8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85" y="675483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4B349-A77B-E3D7-F2BC-32A174DB6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6765" y="1148174"/>
            <a:ext cx="948133" cy="1893062"/>
          </a:xfrm>
          <a:prstGeom prst="rect">
            <a:avLst/>
          </a:prstGeom>
        </p:spPr>
      </p:pic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93E2C2A4-60B4-06FB-A599-F5AD759F4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800" end="82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3999" y="3455511"/>
            <a:ext cx="487363" cy="487363"/>
          </a:xfrm>
          <a:prstGeom prst="rect">
            <a:avLst/>
          </a:prstGeom>
        </p:spPr>
      </p:pic>
      <p:pic>
        <p:nvPicPr>
          <p:cNvPr id="26" name="Picture 2" descr="Detail One Wooden Clothespin Clothes Peg Stock Photo 1518621752 |  Shutterstock">
            <a:extLst>
              <a:ext uri="{FF2B5EF4-FFF2-40B4-BE49-F238E27FC236}">
                <a16:creationId xmlns:a16="http://schemas.microsoft.com/office/drawing/2014/main" id="{4DF7C6E5-F10F-E939-91F2-597B23D5E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0" b="86786" l="10000" r="90000">
                        <a14:foregroundMark x1="49615" y1="7857" x2="49615" y2="7857"/>
                        <a14:foregroundMark x1="50769" y1="82857" x2="50769" y2="82857"/>
                        <a14:foregroundMark x1="53077" y1="86786" x2="53077" y2="8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 bwMode="auto">
          <a:xfrm>
            <a:off x="6687484" y="843354"/>
            <a:ext cx="1809381" cy="9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ED70236F-4FEE-E8AC-A94B-F75684FE5CC9}"/>
              </a:ext>
            </a:extLst>
          </p:cNvPr>
          <p:cNvSpPr/>
          <p:nvPr/>
        </p:nvSpPr>
        <p:spPr>
          <a:xfrm>
            <a:off x="402430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190F61E1-C3DC-7F2B-8D21-79CAA164AEB0}"/>
              </a:ext>
            </a:extLst>
          </p:cNvPr>
          <p:cNvSpPr/>
          <p:nvPr/>
        </p:nvSpPr>
        <p:spPr>
          <a:xfrm>
            <a:off x="4785214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D893EDD2-3FE4-EFFF-8A8C-146D9020962E}"/>
              </a:ext>
            </a:extLst>
          </p:cNvPr>
          <p:cNvSpPr/>
          <p:nvPr/>
        </p:nvSpPr>
        <p:spPr>
          <a:xfrm>
            <a:off x="5546492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1372F2CC-30C1-4934-9E0C-C5982B580678}"/>
              </a:ext>
            </a:extLst>
          </p:cNvPr>
          <p:cNvSpPr/>
          <p:nvPr/>
        </p:nvSpPr>
        <p:spPr>
          <a:xfrm>
            <a:off x="6307030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DD6E910-D8FF-894D-B2A2-7011700B294C}"/>
              </a:ext>
            </a:extLst>
          </p:cNvPr>
          <p:cNvSpPr/>
          <p:nvPr/>
        </p:nvSpPr>
        <p:spPr>
          <a:xfrm>
            <a:off x="2177351" y="95292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Who’s this?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77A6ABE5-5FCC-C086-AC65-E3A69C58D40B}"/>
              </a:ext>
            </a:extLst>
          </p:cNvPr>
          <p:cNvSpPr/>
          <p:nvPr/>
        </p:nvSpPr>
        <p:spPr>
          <a:xfrm>
            <a:off x="2974392" y="209470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my …</a:t>
            </a:r>
          </a:p>
        </p:txBody>
      </p:sp>
    </p:spTree>
    <p:extLst>
      <p:ext uri="{BB962C8B-B14F-4D97-AF65-F5344CB8AC3E}">
        <p14:creationId xmlns:p14="http://schemas.microsoft.com/office/powerpoint/2010/main" val="21449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4E1603C-C245-C59D-B591-E78B683508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9" t="4880" r="5419" b="5082"/>
          <a:stretch/>
        </p:blipFill>
        <p:spPr>
          <a:xfrm>
            <a:off x="7372597" y="1469039"/>
            <a:ext cx="3870502" cy="3931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563919" y="3078329"/>
            <a:ext cx="2240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sis</a:t>
            </a:r>
            <a:r>
              <a:rPr lang="en-US" sz="7200" b="1" dirty="0">
                <a:solidFill>
                  <a:srgbClr val="0070C0"/>
                </a:solidFill>
              </a:rPr>
              <a:t>ter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346343" y="4149436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1733730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2494638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</a:rPr>
              <a:t>i</a:t>
            </a:r>
            <a:endParaRPr lang="en-US" sz="4800" b="1" dirty="0">
              <a:solidFill>
                <a:prstClr val="white"/>
              </a:solidFill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F41CA8C-7D9B-6943-3963-145EE4B0130D}"/>
              </a:ext>
            </a:extLst>
          </p:cNvPr>
          <p:cNvSpPr/>
          <p:nvPr/>
        </p:nvSpPr>
        <p:spPr>
          <a:xfrm>
            <a:off x="325591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Family members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7A07B-A38D-E169-4FC6-CCB3654A8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85" y="675483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4B349-A77B-E3D7-F2BC-32A174DB6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6765" y="1148174"/>
            <a:ext cx="948133" cy="1893062"/>
          </a:xfrm>
          <a:prstGeom prst="rect">
            <a:avLst/>
          </a:prstGeom>
        </p:spPr>
      </p:pic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93E2C2A4-60B4-06FB-A599-F5AD759F4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0" end="52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3999" y="3455511"/>
            <a:ext cx="487363" cy="487363"/>
          </a:xfrm>
          <a:prstGeom prst="rect">
            <a:avLst/>
          </a:prstGeom>
        </p:spPr>
      </p:pic>
      <p:pic>
        <p:nvPicPr>
          <p:cNvPr id="26" name="Picture 2" descr="Detail One Wooden Clothespin Clothes Peg Stock Photo 1518621752 |  Shutterstock">
            <a:extLst>
              <a:ext uri="{FF2B5EF4-FFF2-40B4-BE49-F238E27FC236}">
                <a16:creationId xmlns:a16="http://schemas.microsoft.com/office/drawing/2014/main" id="{4DF7C6E5-F10F-E939-91F2-597B23D5E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0" b="86786" l="10000" r="90000">
                        <a14:foregroundMark x1="49615" y1="7857" x2="49615" y2="7857"/>
                        <a14:foregroundMark x1="50769" y1="82857" x2="50769" y2="82857"/>
                        <a14:foregroundMark x1="53077" y1="86786" x2="53077" y2="8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 bwMode="auto">
          <a:xfrm>
            <a:off x="6687484" y="843354"/>
            <a:ext cx="1809381" cy="9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ED70236F-4FEE-E8AC-A94B-F75684FE5CC9}"/>
              </a:ext>
            </a:extLst>
          </p:cNvPr>
          <p:cNvSpPr/>
          <p:nvPr/>
        </p:nvSpPr>
        <p:spPr>
          <a:xfrm>
            <a:off x="402430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190F61E1-C3DC-7F2B-8D21-79CAA164AEB0}"/>
              </a:ext>
            </a:extLst>
          </p:cNvPr>
          <p:cNvSpPr/>
          <p:nvPr/>
        </p:nvSpPr>
        <p:spPr>
          <a:xfrm>
            <a:off x="4785214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D893EDD2-3FE4-EFFF-8A8C-146D9020962E}"/>
              </a:ext>
            </a:extLst>
          </p:cNvPr>
          <p:cNvSpPr/>
          <p:nvPr/>
        </p:nvSpPr>
        <p:spPr>
          <a:xfrm>
            <a:off x="5546492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142672E-78C3-1F19-3BA0-0F541FB6BBB8}"/>
              </a:ext>
            </a:extLst>
          </p:cNvPr>
          <p:cNvSpPr/>
          <p:nvPr/>
        </p:nvSpPr>
        <p:spPr>
          <a:xfrm>
            <a:off x="2177351" y="95292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Who’s this?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2009495-D9C9-EBC6-EF5E-0511D8D35859}"/>
              </a:ext>
            </a:extLst>
          </p:cNvPr>
          <p:cNvSpPr/>
          <p:nvPr/>
        </p:nvSpPr>
        <p:spPr>
          <a:xfrm>
            <a:off x="2974392" y="209470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my …</a:t>
            </a:r>
          </a:p>
        </p:txBody>
      </p:sp>
    </p:spTree>
    <p:extLst>
      <p:ext uri="{BB962C8B-B14F-4D97-AF65-F5344CB8AC3E}">
        <p14:creationId xmlns:p14="http://schemas.microsoft.com/office/powerpoint/2010/main" val="15969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1" grpId="0" animBg="1"/>
      <p:bldP spid="24" grpId="0" animBg="1"/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7607F-B8A7-2E87-A03E-4C6E793ED0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8" t="5591" r="6492" b="4866"/>
          <a:stretch/>
        </p:blipFill>
        <p:spPr>
          <a:xfrm>
            <a:off x="7355140" y="1457823"/>
            <a:ext cx="3903410" cy="3974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657893" y="3065764"/>
            <a:ext cx="140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me</a:t>
            </a: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289BB270-761D-FF5B-75ED-547030DD892D}"/>
              </a:ext>
            </a:extLst>
          </p:cNvPr>
          <p:cNvSpPr/>
          <p:nvPr/>
        </p:nvSpPr>
        <p:spPr>
          <a:xfrm rot="21300697">
            <a:off x="969763" y="4149437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BAD8AE1-09FE-1ED2-4D3D-401DEFE17692}"/>
              </a:ext>
            </a:extLst>
          </p:cNvPr>
          <p:cNvSpPr/>
          <p:nvPr/>
        </p:nvSpPr>
        <p:spPr>
          <a:xfrm>
            <a:off x="2568786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5E61E378-E146-14EF-DFDE-491324417721}"/>
              </a:ext>
            </a:extLst>
          </p:cNvPr>
          <p:cNvSpPr/>
          <p:nvPr/>
        </p:nvSpPr>
        <p:spPr>
          <a:xfrm>
            <a:off x="3329694" y="4628979"/>
            <a:ext cx="760908" cy="74837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8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8" name="Google Shape;281;p15">
            <a:extLst>
              <a:ext uri="{FF2B5EF4-FFF2-40B4-BE49-F238E27FC236}">
                <a16:creationId xmlns:a16="http://schemas.microsoft.com/office/drawing/2014/main" id="{615D8057-48CD-1D92-0FF1-C2DA626A0DD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Family members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7A07B-A38D-E169-4FC6-CCB3654A8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85" y="675483"/>
            <a:ext cx="1061409" cy="20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E4B349-A77B-E3D7-F2BC-32A174DB6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6765" y="1148174"/>
            <a:ext cx="948133" cy="1893062"/>
          </a:xfrm>
          <a:prstGeom prst="rect">
            <a:avLst/>
          </a:prstGeom>
        </p:spPr>
      </p:pic>
      <p:pic>
        <p:nvPicPr>
          <p:cNvPr id="23" name="U5_01">
            <a:hlinkClick r:id="" action="ppaction://media"/>
            <a:extLst>
              <a:ext uri="{FF2B5EF4-FFF2-40B4-BE49-F238E27FC236}">
                <a16:creationId xmlns:a16="http://schemas.microsoft.com/office/drawing/2014/main" id="{93E2C2A4-60B4-06FB-A599-F5AD759F4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500" end="27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6" y="3520440"/>
            <a:ext cx="487363" cy="487363"/>
          </a:xfrm>
          <a:prstGeom prst="rect">
            <a:avLst/>
          </a:prstGeom>
        </p:spPr>
      </p:pic>
      <p:pic>
        <p:nvPicPr>
          <p:cNvPr id="14" name="Picture 2" descr="Detail One Wooden Clothespin Clothes Peg Stock Photo 1518621752 |  Shutterstock">
            <a:extLst>
              <a:ext uri="{FF2B5EF4-FFF2-40B4-BE49-F238E27FC236}">
                <a16:creationId xmlns:a16="http://schemas.microsoft.com/office/drawing/2014/main" id="{D9214876-8E33-C7B8-0A6D-10CB7EF2C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0" b="86786" l="10000" r="90000">
                        <a14:foregroundMark x1="49615" y1="7857" x2="49615" y2="7857"/>
                        <a14:foregroundMark x1="50769" y1="82857" x2="50769" y2="82857"/>
                        <a14:foregroundMark x1="53077" y1="86786" x2="53077" y2="8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 bwMode="auto">
          <a:xfrm>
            <a:off x="6678982" y="843354"/>
            <a:ext cx="1809381" cy="9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F5F1B7CB-DFDC-DCC8-B3A4-96ADA97C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4670194" y="849416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8038DEEB-511A-8FA5-43C1-6E17D7897497}"/>
              </a:ext>
            </a:extLst>
          </p:cNvPr>
          <p:cNvSpPr/>
          <p:nvPr/>
        </p:nvSpPr>
        <p:spPr>
          <a:xfrm>
            <a:off x="2177351" y="952923"/>
            <a:ext cx="2053408" cy="579834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Who’s this?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08E565D3-5449-ED72-0958-D0EF0B10EC1A}"/>
              </a:ext>
            </a:extLst>
          </p:cNvPr>
          <p:cNvSpPr/>
          <p:nvPr/>
        </p:nvSpPr>
        <p:spPr>
          <a:xfrm>
            <a:off x="2974392" y="2094705"/>
            <a:ext cx="1973155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This is …</a:t>
            </a:r>
          </a:p>
        </p:txBody>
      </p:sp>
    </p:spTree>
    <p:extLst>
      <p:ext uri="{BB962C8B-B14F-4D97-AF65-F5344CB8AC3E}">
        <p14:creationId xmlns:p14="http://schemas.microsoft.com/office/powerpoint/2010/main" val="1647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2446</TotalTime>
  <Words>901</Words>
  <Application>Microsoft Office PowerPoint</Application>
  <PresentationFormat>Widescreen</PresentationFormat>
  <Paragraphs>220</Paragraphs>
  <Slides>34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.VnArabia</vt:lpstr>
      <vt:lpstr>Algerian</vt:lpstr>
      <vt:lpstr>Arial</vt:lpstr>
      <vt:lpstr>Arial Black</vt:lpstr>
      <vt:lpstr>Calibri</vt:lpstr>
      <vt:lpstr>Calibri Light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Song: Finger Family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676</cp:revision>
  <dcterms:created xsi:type="dcterms:W3CDTF">2021-05-20T08:47:48Z</dcterms:created>
  <dcterms:modified xsi:type="dcterms:W3CDTF">2025-06-02T06:33:53Z</dcterms:modified>
</cp:coreProperties>
</file>