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0" r:id="rId4"/>
    <p:sldId id="256" r:id="rId5"/>
    <p:sldId id="261" r:id="rId6"/>
    <p:sldId id="264" r:id="rId7"/>
    <p:sldId id="272" r:id="rId8"/>
    <p:sldId id="263" r:id="rId9"/>
    <p:sldId id="262" r:id="rId10"/>
    <p:sldId id="285" r:id="rId11"/>
    <p:sldId id="286" r:id="rId12"/>
    <p:sldId id="287" r:id="rId13"/>
    <p:sldId id="271" r:id="rId14"/>
    <p:sldId id="280" r:id="rId15"/>
    <p:sldId id="281" r:id="rId16"/>
    <p:sldId id="282" r:id="rId17"/>
    <p:sldId id="284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48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01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0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08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45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64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33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27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5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3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72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0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8RR1Od80IM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ặc sắc Lễ hội Dâng hương Đền thờ Hai Bà Trưng">
            <a:hlinkClick r:id="" action="ppaction://media"/>
            <a:extLst>
              <a:ext uri="{FF2B5EF4-FFF2-40B4-BE49-F238E27FC236}">
                <a16:creationId xmlns:a16="http://schemas.microsoft.com/office/drawing/2014/main" xmlns="" id="{3D1EA53D-F3C7-E634-1933-0B9D6D336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E3E9882-8FBC-B3C1-D5C5-88D10E1C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4" y="1663700"/>
            <a:ext cx="5373139" cy="39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9AD058-16C0-D2A6-30AE-2ED221C539FA}"/>
              </a:ext>
            </a:extLst>
          </p:cNvPr>
          <p:cNvSpPr/>
          <p:nvPr/>
        </p:nvSpPr>
        <p:spPr>
          <a:xfrm>
            <a:off x="5638800" y="2012442"/>
            <a:ext cx="600456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kế h</a:t>
            </a:r>
            <a:r>
              <a:rPr lang="en-US" sz="4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oạ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 tham gia lễ hội truyền thống ở địa phương.</a:t>
            </a:r>
            <a:endParaRPr kumimoji="0" lang="vi-VN" sz="4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86992" y="176342"/>
            <a:ext cx="8692896" cy="1185097"/>
            <a:chOff x="926592" y="4523231"/>
            <a:chExt cx="4082977" cy="735757"/>
          </a:xfrm>
        </p:grpSpPr>
        <p:sp>
          <p:nvSpPr>
            <p:cNvPr id="13" name="Rounded Rectangle 12"/>
            <p:cNvSpPr/>
            <p:nvPr/>
          </p:nvSpPr>
          <p:spPr>
            <a:xfrm>
              <a:off x="926592" y="4523231"/>
              <a:ext cx="4082977" cy="7357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6592" y="4588307"/>
              <a:ext cx="4082977" cy="66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Thảo luận để lập kế hoạch tham gia lễ hội truyền thống ở địa phương.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ED033C-44BD-C284-F183-5C5505D8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602050"/>
            <a:ext cx="8784907" cy="46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09989"/>
            <a:ext cx="9461812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99450" y="2141216"/>
              <a:ext cx="5097517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chuẩn bị tiết mục tái hiện một hoạt động trong lễ hội truyền thống ở địa phương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raphic 8">
            <a:extLst>
              <a:ext uri="{FF2B5EF4-FFF2-40B4-BE49-F238E27FC236}">
                <a16:creationId xmlns:a16="http://schemas.microsoft.com/office/drawing/2014/main" xmlns="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xmlns="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xmlns="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xmlns="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91644"/>
            <a:ext cx="5320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https://www.youtube.com/watch?v=8RR1Od80IMk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Lễ hội đền Gióng- Lễ hội kì thú vùng đồng bằng sông Hồng - Dân tộc Tôn giáo">
            <a:hlinkClick r:id="" action="ppaction://media"/>
            <a:extLst>
              <a:ext uri="{FF2B5EF4-FFF2-40B4-BE49-F238E27FC236}">
                <a16:creationId xmlns:a16="http://schemas.microsoft.com/office/drawing/2014/main" xmlns="" id="{649A9F4F-1298-495F-93AC-FDCEEB78F1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8">
            <a:extLst>
              <a:ext uri="{FF2B5EF4-FFF2-40B4-BE49-F238E27FC236}">
                <a16:creationId xmlns:a16="http://schemas.microsoft.com/office/drawing/2014/main" xmlns="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97680" y="853440"/>
            <a:ext cx="6504901" cy="4820765"/>
            <a:chOff x="4815790" y="1162774"/>
            <a:chExt cx="5986791" cy="45114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92107" y="2264327"/>
              <a:ext cx="5097517" cy="2851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Em đã được tham gia lễ hội nào chưa? Lễ hội đó có những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7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472" y="2916676"/>
            <a:ext cx="6516634" cy="4344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11F68E-F742-0367-0E8A-9A3D612A5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39" y="1493519"/>
            <a:ext cx="9383500" cy="20422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2683D12-D58C-8CB8-E9D6-F802373B590F}"/>
              </a:ext>
            </a:extLst>
          </p:cNvPr>
          <p:cNvSpPr/>
          <p:nvPr/>
        </p:nvSpPr>
        <p:spPr>
          <a:xfrm>
            <a:off x="5432857" y="421977"/>
            <a:ext cx="2187143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25</a:t>
            </a:r>
            <a:endParaRPr lang="vi-VN" sz="4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xmlns="" id="{9F8FF277-46FC-3EBD-A543-F29062265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24" y="701040"/>
            <a:ext cx="7971713" cy="270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1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E3E9882-8FBC-B3C1-D5C5-88D10E1C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4" y="1623060"/>
            <a:ext cx="5664516" cy="41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9AD058-16C0-D2A6-30AE-2ED221C539FA}"/>
              </a:ext>
            </a:extLst>
          </p:cNvPr>
          <p:cNvSpPr/>
          <p:nvPr/>
        </p:nvSpPr>
        <p:spPr>
          <a:xfrm>
            <a:off x="5913120" y="1758442"/>
            <a:ext cx="5633558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Tìm hiểu về lễ hội truyền thống ở địa phương.</a:t>
            </a:r>
          </a:p>
        </p:txBody>
      </p:sp>
    </p:spTree>
    <p:extLst>
      <p:ext uri="{BB962C8B-B14F-4D97-AF65-F5344CB8AC3E}">
        <p14:creationId xmlns:p14="http://schemas.microsoft.com/office/powerpoint/2010/main" val="41459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86992" y="176342"/>
            <a:ext cx="8692896" cy="1185097"/>
            <a:chOff x="926592" y="4523231"/>
            <a:chExt cx="4082977" cy="735757"/>
          </a:xfrm>
        </p:grpSpPr>
        <p:sp>
          <p:nvSpPr>
            <p:cNvPr id="13" name="Rounded Rectangle 12"/>
            <p:cNvSpPr/>
            <p:nvPr/>
          </p:nvSpPr>
          <p:spPr>
            <a:xfrm>
              <a:off x="926592" y="4523231"/>
              <a:ext cx="4082977" cy="7357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6592" y="4588307"/>
              <a:ext cx="4082977" cy="66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về một lễ hội truyền thống ở địa phương mà em biết hoặc từng tham gia: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901253-935B-0CB2-A11B-33F49F2C14B4}"/>
              </a:ext>
            </a:extLst>
          </p:cNvPr>
          <p:cNvSpPr/>
          <p:nvPr/>
        </p:nvSpPr>
        <p:spPr>
          <a:xfrm>
            <a:off x="844601" y="2296922"/>
            <a:ext cx="4438599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Tên, địa điểm và thời gian tổ chức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Ý nghĩa của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Các hoạt động diễn ra trong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41A1035-7760-CB33-5E7F-2E74A6FE9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27" y="2121535"/>
            <a:ext cx="56864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0C412E-976B-E110-46DC-648564159B5F}"/>
              </a:ext>
            </a:extLst>
          </p:cNvPr>
          <p:cNvSpPr/>
          <p:nvPr/>
        </p:nvSpPr>
        <p:spPr>
          <a:xfrm>
            <a:off x="1098601" y="701802"/>
            <a:ext cx="9884359" cy="550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Tên lễ hội: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Lễ hội đền Hai Bà Trưng (huyện Mê Linh, Hà Nội)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Địa điểm: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Đền thờ Hai Bà Trưng, thôn Hạ Lôi, xã Mê Linh, huyện Mê Linh, thành phố Hà Nội.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Thời gian: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tổ chức vào ngày mùng 6 đến hết mùng 8 tháng giêng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Các hoạt động diễn ra của lễ hội: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Lễ rước kiệu, tế lễ theo nghi thức truyền thống, Chương trình nghệ thuật” Âm vang Mê Linh”.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Ý nghĩa của lễ hội: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Để tôn vinh tinh thần đấu tranh quật cường, ý chí anh hùng của Hai Bà Trưng đồng thời cũng thể hiện ý chí anh hùng của người phụ nữ Việt Nam. Khơi dậy niềm tự hào dân tộc và khối đoàn kết cộng đồng.</a:t>
            </a:r>
          </a:p>
        </p:txBody>
      </p:sp>
    </p:spTree>
    <p:extLst>
      <p:ext uri="{BB962C8B-B14F-4D97-AF65-F5344CB8AC3E}">
        <p14:creationId xmlns:p14="http://schemas.microsoft.com/office/powerpoint/2010/main" val="276970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308</Words>
  <Application>Microsoft Office PowerPoint</Application>
  <PresentationFormat>Custom</PresentationFormat>
  <Paragraphs>20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Ha Dung</cp:lastModifiedBy>
  <cp:revision>82</cp:revision>
  <dcterms:created xsi:type="dcterms:W3CDTF">2024-10-11T14:48:55Z</dcterms:created>
  <dcterms:modified xsi:type="dcterms:W3CDTF">2025-06-02T04:41:05Z</dcterms:modified>
</cp:coreProperties>
</file>