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sldIdLst>
    <p:sldId id="257" r:id="rId7"/>
    <p:sldId id="272" r:id="rId8"/>
    <p:sldId id="260" r:id="rId9"/>
    <p:sldId id="273" r:id="rId10"/>
    <p:sldId id="274" r:id="rId11"/>
    <p:sldId id="256" r:id="rId12"/>
    <p:sldId id="275" r:id="rId13"/>
    <p:sldId id="276" r:id="rId14"/>
    <p:sldId id="259" r:id="rId15"/>
    <p:sldId id="278" r:id="rId16"/>
    <p:sldId id="277" r:id="rId17"/>
    <p:sldId id="265" r:id="rId18"/>
    <p:sldId id="270" r:id="rId19"/>
    <p:sldId id="279" r:id="rId20"/>
    <p:sldId id="280" r:id="rId21"/>
    <p:sldId id="281" r:id="rId22"/>
    <p:sldId id="560" r:id="rId23"/>
    <p:sldId id="2642" r:id="rId24"/>
    <p:sldId id="475" r:id="rId2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64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563071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437028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876716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08793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276974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484355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082318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2831574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04423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725559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931411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623506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370047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640371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418590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620292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286647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182939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83411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8955947"/>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377053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9956669"/>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929F0F-3350-A4D9-21C3-9FBA4B5EAE8D}"/>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7DE5A37B-7A76-A8C1-7FC5-ADF4BE2E531D}"/>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72210DC2-5536-08C2-29D1-9686EEE3ED81}"/>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6/2/2025</a:t>
            </a:fld>
            <a:endParaRPr lang="en-US"/>
          </a:p>
        </p:txBody>
      </p:sp>
      <p:sp>
        <p:nvSpPr>
          <p:cNvPr id="5" name="Footer Placeholder 4">
            <a:extLst>
              <a:ext uri="{FF2B5EF4-FFF2-40B4-BE49-F238E27FC236}">
                <a16:creationId xmlns:a16="http://schemas.microsoft.com/office/drawing/2014/main" xmlns="" id="{A78025CE-7B72-02CA-C5D8-2F446319BE7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899819F-257C-BEE3-5575-A6E53B78A466}"/>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574995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17395-449C-AE2B-3C04-FE03097FA1C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A82B7F-F5AF-D015-52DF-D118B11A82AC}"/>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2FBA66-602B-E153-AD89-41408370A72D}"/>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6/2/2025</a:t>
            </a:fld>
            <a:endParaRPr lang="en-US"/>
          </a:p>
        </p:txBody>
      </p:sp>
      <p:sp>
        <p:nvSpPr>
          <p:cNvPr id="5" name="Footer Placeholder 4">
            <a:extLst>
              <a:ext uri="{FF2B5EF4-FFF2-40B4-BE49-F238E27FC236}">
                <a16:creationId xmlns:a16="http://schemas.microsoft.com/office/drawing/2014/main" xmlns="" id="{2B7F80F3-BA66-C2BC-7609-64F42073C3D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B1A8CC1-07B6-2A97-1A62-9BBB92F6DDB3}"/>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64789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1A8389-419D-CFD7-0EA8-BDAC21E93F42}"/>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29CEEB8B-A455-7063-C8C5-78CDE76590AF}"/>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AD1B53-4EF8-C817-EB7C-F12EE86BB51F}"/>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6/2/2025</a:t>
            </a:fld>
            <a:endParaRPr lang="en-US"/>
          </a:p>
        </p:txBody>
      </p:sp>
      <p:sp>
        <p:nvSpPr>
          <p:cNvPr id="5" name="Footer Placeholder 4">
            <a:extLst>
              <a:ext uri="{FF2B5EF4-FFF2-40B4-BE49-F238E27FC236}">
                <a16:creationId xmlns:a16="http://schemas.microsoft.com/office/drawing/2014/main" xmlns="" id="{30BB6D7F-D752-BE36-48A6-7325CE41261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C4B8613-5AAE-397F-E600-917F91A93265}"/>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45171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E9FE94-E4C8-D79F-5800-D83A489B9BBD}"/>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54B0755-05E7-DB18-C903-879674F2E5D5}"/>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1C9B542-ACDE-189B-A780-A8A51E7E9CAE}"/>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20A6285-264B-5064-DE39-B8D367FD71AE}"/>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6/2/2025</a:t>
            </a:fld>
            <a:endParaRPr lang="en-US"/>
          </a:p>
        </p:txBody>
      </p:sp>
      <p:sp>
        <p:nvSpPr>
          <p:cNvPr id="6" name="Footer Placeholder 5">
            <a:extLst>
              <a:ext uri="{FF2B5EF4-FFF2-40B4-BE49-F238E27FC236}">
                <a16:creationId xmlns:a16="http://schemas.microsoft.com/office/drawing/2014/main" xmlns="" id="{C88196A1-15F8-1692-5E6C-F5C3DE9CD32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9FA671D-112B-4190-F27E-783A656F1814}"/>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785098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24CFDF-1731-2547-7423-5F70CE372DD5}"/>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CEEF9B3-92B6-9FE6-4476-0A9D358EEB38}"/>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8326CD8-330C-3B84-6700-20A561C89349}"/>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B5037D7-8965-D162-ABF2-0BE28FD6A3CE}"/>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E190AE8-8598-00B3-6606-3C3272E9D7CC}"/>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89923E9-301B-4891-EF80-7FA1A81B0EAB}"/>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6/2/2025</a:t>
            </a:fld>
            <a:endParaRPr lang="en-US"/>
          </a:p>
        </p:txBody>
      </p:sp>
      <p:sp>
        <p:nvSpPr>
          <p:cNvPr id="8" name="Footer Placeholder 7">
            <a:extLst>
              <a:ext uri="{FF2B5EF4-FFF2-40B4-BE49-F238E27FC236}">
                <a16:creationId xmlns:a16="http://schemas.microsoft.com/office/drawing/2014/main" xmlns="" id="{D1F0FFBB-F561-4F63-50EC-0D28B68C2E0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76F78335-556E-A74C-6532-71039908C810}"/>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567073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E5BAFB-537E-D9E7-0560-6D7B99343E2E}"/>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1E72A9CB-F162-D6CC-53B6-3D599F372EE2}"/>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6/2/2025</a:t>
            </a:fld>
            <a:endParaRPr lang="en-US"/>
          </a:p>
        </p:txBody>
      </p:sp>
      <p:sp>
        <p:nvSpPr>
          <p:cNvPr id="4" name="Footer Placeholder 3">
            <a:extLst>
              <a:ext uri="{FF2B5EF4-FFF2-40B4-BE49-F238E27FC236}">
                <a16:creationId xmlns:a16="http://schemas.microsoft.com/office/drawing/2014/main" xmlns="" id="{542D7E21-19D0-ABF0-D3AA-1781C99CEAE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358406D3-7050-5D01-977D-6B8E357FA3E1}"/>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733886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1DA0EB6-1794-155E-E26C-7528DB9AB7B4}"/>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6/2/2025</a:t>
            </a:fld>
            <a:endParaRPr lang="en-US"/>
          </a:p>
        </p:txBody>
      </p:sp>
      <p:sp>
        <p:nvSpPr>
          <p:cNvPr id="3" name="Footer Placeholder 2">
            <a:extLst>
              <a:ext uri="{FF2B5EF4-FFF2-40B4-BE49-F238E27FC236}">
                <a16:creationId xmlns:a16="http://schemas.microsoft.com/office/drawing/2014/main" xmlns="" id="{32E1237E-F0B3-14AF-0BFF-CDD08393AA1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B7DE2679-9300-F924-3782-F8600000BA79}"/>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659176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0EBEA0-E102-B378-63C0-6E8C8A5F5A9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F032EC0C-C535-60D6-DDE0-A4A04FC0AFBA}"/>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08BACB6-8A96-4476-EDBC-49BB55C561D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5F8E1DE7-C3C1-78A9-1F84-B2CB5C794825}"/>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6/2/2025</a:t>
            </a:fld>
            <a:endParaRPr lang="en-US"/>
          </a:p>
        </p:txBody>
      </p:sp>
      <p:sp>
        <p:nvSpPr>
          <p:cNvPr id="6" name="Footer Placeholder 5">
            <a:extLst>
              <a:ext uri="{FF2B5EF4-FFF2-40B4-BE49-F238E27FC236}">
                <a16:creationId xmlns:a16="http://schemas.microsoft.com/office/drawing/2014/main" xmlns="" id="{10B7ABEA-582E-5895-ACA7-9838480898B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9162272-2310-2775-E971-18663C2187BA}"/>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943435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F57FCE-52CF-36F2-B6C8-9C43A931546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C129986D-095D-42D9-2B40-6BBD00B967BF}"/>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FE933018-5C30-41BB-D708-C09CFA49A68D}"/>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4F092CFC-AF99-5B24-68B7-C658EB9E47ED}"/>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6/2/2025</a:t>
            </a:fld>
            <a:endParaRPr lang="en-US"/>
          </a:p>
        </p:txBody>
      </p:sp>
      <p:sp>
        <p:nvSpPr>
          <p:cNvPr id="6" name="Footer Placeholder 5">
            <a:extLst>
              <a:ext uri="{FF2B5EF4-FFF2-40B4-BE49-F238E27FC236}">
                <a16:creationId xmlns:a16="http://schemas.microsoft.com/office/drawing/2014/main" xmlns="" id="{0CA412E6-9BFD-3572-DE69-803346AE9C6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95BC47D-EC80-B7E8-A42A-1FD80E873B7C}"/>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255094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B53276-002A-7A72-67EF-9D346A325FB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A710A31-8CC2-68B5-B9AA-6BA79CFBF97B}"/>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F12D391-06DE-3DAB-B85F-CFACCB0DEAD5}"/>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6/2/2025</a:t>
            </a:fld>
            <a:endParaRPr lang="en-US"/>
          </a:p>
        </p:txBody>
      </p:sp>
      <p:sp>
        <p:nvSpPr>
          <p:cNvPr id="5" name="Footer Placeholder 4">
            <a:extLst>
              <a:ext uri="{FF2B5EF4-FFF2-40B4-BE49-F238E27FC236}">
                <a16:creationId xmlns:a16="http://schemas.microsoft.com/office/drawing/2014/main" xmlns="" id="{091D811C-C695-491B-9A1A-02F12712954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5EDBDE2-8DF4-9F7D-ADC7-9505B74D5F62}"/>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171003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0ED139E-BED3-3997-0FAB-F1E54BD8D54A}"/>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3582B72-21C3-0EEA-A0FC-C431DCAF752C}"/>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3E4634-B7EF-17A4-4945-C0BE6869ED6C}"/>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6/2/2025</a:t>
            </a:fld>
            <a:endParaRPr lang="en-US"/>
          </a:p>
        </p:txBody>
      </p:sp>
      <p:sp>
        <p:nvSpPr>
          <p:cNvPr id="5" name="Footer Placeholder 4">
            <a:extLst>
              <a:ext uri="{FF2B5EF4-FFF2-40B4-BE49-F238E27FC236}">
                <a16:creationId xmlns:a16="http://schemas.microsoft.com/office/drawing/2014/main" xmlns="" id="{02525A28-F1A7-B9AC-7299-206F5B63CE0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53886E6-0B50-855C-4402-FD609A3FFB7A}"/>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33653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endParaRPr lang="en-GB"/>
          </a:p>
        </p:txBody>
      </p:sp>
      <p:sp>
        <p:nvSpPr>
          <p:cNvPr id="3" name="Subtitle 2"/>
          <p:cNvSpPr>
            <a:spLocks noGrp="1"/>
          </p:cNvSpPr>
          <p:nvPr>
            <p:ph type="subTitle" idx="1"/>
          </p:nvPr>
        </p:nvSpPr>
        <p:spPr>
          <a:xfrm>
            <a:off x="2286000" y="5403056"/>
            <a:ext cx="13716000" cy="2483645"/>
          </a:xfrm>
          <a:prstGeom prst="rect">
            <a:avLst/>
          </a:prstGeo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endParaRPr lang="en-GB"/>
          </a:p>
        </p:txBody>
      </p:sp>
      <p:sp>
        <p:nvSpPr>
          <p:cNvPr id="4" name="Date Placeholder 3"/>
          <p:cNvSpPr>
            <a:spLocks noGrp="1"/>
          </p:cNvSpPr>
          <p:nvPr>
            <p:ph type="dt" sz="half" idx="10"/>
          </p:nvPr>
        </p:nvSpPr>
        <p:spPr>
          <a:xfrm>
            <a:off x="1257300" y="9534527"/>
            <a:ext cx="4114800" cy="547688"/>
          </a:xfrm>
          <a:prstGeom prst="rect">
            <a:avLst/>
          </a:prstGeom>
        </p:spPr>
        <p:txBody>
          <a:bodyPr/>
          <a:lstStyle/>
          <a:p>
            <a:fld id="{53EA5637-8248-44CC-BE7F-C07E1DC149D6}" type="datetimeFigureOut">
              <a:rPr lang="en-GB" smtClean="0"/>
              <a:t>02/06/2025</a:t>
            </a:fld>
            <a:endParaRPr lang="en-GB"/>
          </a:p>
        </p:txBody>
      </p:sp>
      <p:sp>
        <p:nvSpPr>
          <p:cNvPr id="5" name="Footer Placeholder 4"/>
          <p:cNvSpPr>
            <a:spLocks noGrp="1"/>
          </p:cNvSpPr>
          <p:nvPr>
            <p:ph type="ftr" sz="quarter" idx="11"/>
          </p:nvPr>
        </p:nvSpPr>
        <p:spPr>
          <a:xfrm>
            <a:off x="6057900" y="9534527"/>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7"/>
            <a:ext cx="4114800" cy="547688"/>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853792770"/>
      </p:ext>
    </p:extLst>
  </p:cSld>
  <p:clrMapOvr>
    <a:masterClrMapping/>
  </p:clrMapOvr>
  <p:transition spd="slow">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1257300" y="2738438"/>
            <a:ext cx="15773400" cy="652700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1257300" y="9534527"/>
            <a:ext cx="4114800" cy="547688"/>
          </a:xfrm>
          <a:prstGeom prst="rect">
            <a:avLst/>
          </a:prstGeom>
        </p:spPr>
        <p:txBody>
          <a:bodyPr/>
          <a:lstStyle/>
          <a:p>
            <a:fld id="{53EA5637-8248-44CC-BE7F-C07E1DC149D6}" type="datetimeFigureOut">
              <a:rPr lang="en-GB" smtClean="0"/>
              <a:t>02/06/2025</a:t>
            </a:fld>
            <a:endParaRPr lang="en-GB"/>
          </a:p>
        </p:txBody>
      </p:sp>
      <p:sp>
        <p:nvSpPr>
          <p:cNvPr id="5" name="Footer Placeholder 4"/>
          <p:cNvSpPr>
            <a:spLocks noGrp="1"/>
          </p:cNvSpPr>
          <p:nvPr>
            <p:ph type="ftr" sz="quarter" idx="11"/>
          </p:nvPr>
        </p:nvSpPr>
        <p:spPr>
          <a:xfrm>
            <a:off x="6057900" y="9534527"/>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7"/>
            <a:ext cx="4114800" cy="547688"/>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078346138"/>
      </p:ext>
    </p:extLst>
  </p:cSld>
  <p:clrMapOvr>
    <a:masterClrMapping/>
  </p:clrMapOvr>
  <p:transition spd="slow">
    <p:randomBar dir="vert"/>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1"/>
            <a:ext cx="15773400" cy="4279106"/>
          </a:xfrm>
          <a:prstGeom prst="rect">
            <a:avLst/>
          </a:prstGeom>
        </p:spPr>
        <p:txBody>
          <a:bodyPr anchor="b"/>
          <a:lstStyle>
            <a:lvl1pPr>
              <a:defRPr sz="9000"/>
            </a:lvl1pPr>
          </a:lstStyle>
          <a:p>
            <a:r>
              <a:rPr lang="en-US"/>
              <a:t>Click to edit Master title style</a:t>
            </a:r>
            <a:endParaRPr lang="en-GB"/>
          </a:p>
        </p:txBody>
      </p:sp>
      <p:sp>
        <p:nvSpPr>
          <p:cNvPr id="3" name="Text Placeholder 2"/>
          <p:cNvSpPr>
            <a:spLocks noGrp="1"/>
          </p:cNvSpPr>
          <p:nvPr>
            <p:ph type="body" idx="1"/>
          </p:nvPr>
        </p:nvSpPr>
        <p:spPr>
          <a:xfrm>
            <a:off x="1247777" y="6884197"/>
            <a:ext cx="15773400" cy="2250281"/>
          </a:xfrm>
          <a:prstGeom prst="rect">
            <a:avLst/>
          </a:prstGeo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257300" y="9534527"/>
            <a:ext cx="4114800" cy="547688"/>
          </a:xfrm>
          <a:prstGeom prst="rect">
            <a:avLst/>
          </a:prstGeom>
        </p:spPr>
        <p:txBody>
          <a:bodyPr/>
          <a:lstStyle/>
          <a:p>
            <a:fld id="{53EA5637-8248-44CC-BE7F-C07E1DC149D6}" type="datetimeFigureOut">
              <a:rPr lang="en-GB" smtClean="0"/>
              <a:t>02/06/2025</a:t>
            </a:fld>
            <a:endParaRPr lang="en-GB"/>
          </a:p>
        </p:txBody>
      </p:sp>
      <p:sp>
        <p:nvSpPr>
          <p:cNvPr id="5" name="Footer Placeholder 4"/>
          <p:cNvSpPr>
            <a:spLocks noGrp="1"/>
          </p:cNvSpPr>
          <p:nvPr>
            <p:ph type="ftr" sz="quarter" idx="11"/>
          </p:nvPr>
        </p:nvSpPr>
        <p:spPr>
          <a:xfrm>
            <a:off x="6057900" y="9534527"/>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7"/>
            <a:ext cx="4114800" cy="547688"/>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79991165"/>
      </p:ext>
    </p:extLst>
  </p:cSld>
  <p:clrMapOvr>
    <a:masterClrMapping/>
  </p:clrMapOvr>
  <p:transition spd="slow">
    <p:randomBar dir="vert"/>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1257300" y="2738438"/>
            <a:ext cx="7772400" cy="652700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9258300" y="2738438"/>
            <a:ext cx="7772400" cy="652700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1257300" y="9534527"/>
            <a:ext cx="4114800" cy="547688"/>
          </a:xfrm>
          <a:prstGeom prst="rect">
            <a:avLst/>
          </a:prstGeom>
        </p:spPr>
        <p:txBody>
          <a:bodyPr/>
          <a:lstStyle/>
          <a:p>
            <a:fld id="{53EA5637-8248-44CC-BE7F-C07E1DC149D6}" type="datetimeFigureOut">
              <a:rPr lang="en-GB" smtClean="0"/>
              <a:t>02/06/2025</a:t>
            </a:fld>
            <a:endParaRPr lang="en-GB"/>
          </a:p>
        </p:txBody>
      </p:sp>
      <p:sp>
        <p:nvSpPr>
          <p:cNvPr id="6" name="Footer Placeholder 5"/>
          <p:cNvSpPr>
            <a:spLocks noGrp="1"/>
          </p:cNvSpPr>
          <p:nvPr>
            <p:ph type="ftr" sz="quarter" idx="11"/>
          </p:nvPr>
        </p:nvSpPr>
        <p:spPr>
          <a:xfrm>
            <a:off x="6057900" y="9534527"/>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7"/>
            <a:ext cx="4114800" cy="547688"/>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xmlns="" id="{CF0DE7C7-87BD-4B94-A7F4-AD837436772E}"/>
              </a:ext>
            </a:extLst>
          </p:cNvPr>
          <p:cNvPicPr>
            <a:picLocks noChangeAspect="1"/>
          </p:cNvPicPr>
          <p:nvPr userDrawn="1"/>
        </p:nvPicPr>
        <p:blipFill>
          <a:blip r:embed="rId2"/>
          <a:stretch>
            <a:fillRect/>
          </a:stretch>
        </p:blipFill>
        <p:spPr>
          <a:xfrm>
            <a:off x="-95023448" y="2"/>
            <a:ext cx="6135330" cy="6135330"/>
          </a:xfrm>
          <a:prstGeom prst="rect">
            <a:avLst/>
          </a:prstGeom>
        </p:spPr>
      </p:pic>
      <p:pic>
        <p:nvPicPr>
          <p:cNvPr id="9" name="Picture 8">
            <a:extLst>
              <a:ext uri="{FF2B5EF4-FFF2-40B4-BE49-F238E27FC236}">
                <a16:creationId xmlns:a16="http://schemas.microsoft.com/office/drawing/2014/main" xmlns="" id="{6AD21A83-1AC5-47C7-ABE4-FB8ED28243A8}"/>
              </a:ext>
            </a:extLst>
          </p:cNvPr>
          <p:cNvPicPr>
            <a:picLocks noChangeAspect="1"/>
          </p:cNvPicPr>
          <p:nvPr userDrawn="1"/>
        </p:nvPicPr>
        <p:blipFill>
          <a:blip r:embed="rId2"/>
          <a:stretch>
            <a:fillRect/>
          </a:stretch>
        </p:blipFill>
        <p:spPr>
          <a:xfrm>
            <a:off x="4227869" y="-44297600"/>
            <a:ext cx="6135330" cy="6135330"/>
          </a:xfrm>
          <a:prstGeom prst="rect">
            <a:avLst/>
          </a:prstGeom>
        </p:spPr>
      </p:pic>
      <p:pic>
        <p:nvPicPr>
          <p:cNvPr id="10" name="Picture 9">
            <a:extLst>
              <a:ext uri="{FF2B5EF4-FFF2-40B4-BE49-F238E27FC236}">
                <a16:creationId xmlns:a16="http://schemas.microsoft.com/office/drawing/2014/main" xmlns="" id="{7A7F1460-055A-4C66-80DF-5EED08C111CA}"/>
              </a:ext>
            </a:extLst>
          </p:cNvPr>
          <p:cNvPicPr>
            <a:picLocks noChangeAspect="1"/>
          </p:cNvPicPr>
          <p:nvPr userDrawn="1"/>
        </p:nvPicPr>
        <p:blipFill>
          <a:blip r:embed="rId2"/>
          <a:stretch>
            <a:fillRect/>
          </a:stretch>
        </p:blipFill>
        <p:spPr>
          <a:xfrm>
            <a:off x="108875870" y="3067665"/>
            <a:ext cx="6135330" cy="6135330"/>
          </a:xfrm>
          <a:prstGeom prst="rect">
            <a:avLst/>
          </a:prstGeom>
        </p:spPr>
      </p:pic>
      <p:pic>
        <p:nvPicPr>
          <p:cNvPr id="11" name="Picture 10">
            <a:extLst>
              <a:ext uri="{FF2B5EF4-FFF2-40B4-BE49-F238E27FC236}">
                <a16:creationId xmlns:a16="http://schemas.microsoft.com/office/drawing/2014/main" xmlns="" id="{9C8DB135-DBAB-4C78-858D-647B0DECCD4E}"/>
              </a:ext>
            </a:extLst>
          </p:cNvPr>
          <p:cNvPicPr>
            <a:picLocks noChangeAspect="1"/>
          </p:cNvPicPr>
          <p:nvPr userDrawn="1"/>
        </p:nvPicPr>
        <p:blipFill>
          <a:blip r:embed="rId2"/>
          <a:stretch>
            <a:fillRect/>
          </a:stretch>
        </p:blipFill>
        <p:spPr>
          <a:xfrm>
            <a:off x="7479065" y="50006865"/>
            <a:ext cx="6135330" cy="6135330"/>
          </a:xfrm>
          <a:prstGeom prst="rect">
            <a:avLst/>
          </a:prstGeom>
        </p:spPr>
      </p:pic>
    </p:spTree>
    <p:extLst>
      <p:ext uri="{BB962C8B-B14F-4D97-AF65-F5344CB8AC3E}">
        <p14:creationId xmlns:p14="http://schemas.microsoft.com/office/powerpoint/2010/main" val="3478519674"/>
      </p:ext>
    </p:extLst>
  </p:cSld>
  <p:clrMapOvr>
    <a:masterClrMapping/>
  </p:clrMapOvr>
  <p:transition spd="slow">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1259684" y="2521745"/>
            <a:ext cx="7736681" cy="1235868"/>
          </a:xfrm>
          <a:prstGeom prst="rect">
            <a:avLst/>
          </a:prstGeo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1"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9258302" y="2521745"/>
            <a:ext cx="7774782" cy="1235868"/>
          </a:xfrm>
          <a:prstGeom prst="rect">
            <a:avLst/>
          </a:prstGeo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Edit Master text styles</a:t>
            </a:r>
          </a:p>
        </p:txBody>
      </p:sp>
      <p:sp>
        <p:nvSpPr>
          <p:cNvPr id="6" name="Content Placeholder 5"/>
          <p:cNvSpPr>
            <a:spLocks noGrp="1"/>
          </p:cNvSpPr>
          <p:nvPr>
            <p:ph sz="quarter" idx="4"/>
          </p:nvPr>
        </p:nvSpPr>
        <p:spPr>
          <a:xfrm>
            <a:off x="9258302" y="3757613"/>
            <a:ext cx="7774782"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1257300" y="9534527"/>
            <a:ext cx="4114800" cy="547688"/>
          </a:xfrm>
          <a:prstGeom prst="rect">
            <a:avLst/>
          </a:prstGeom>
        </p:spPr>
        <p:txBody>
          <a:bodyPr/>
          <a:lstStyle/>
          <a:p>
            <a:fld id="{53EA5637-8248-44CC-BE7F-C07E1DC149D6}" type="datetimeFigureOut">
              <a:rPr lang="en-GB" smtClean="0"/>
              <a:t>02/06/2025</a:t>
            </a:fld>
            <a:endParaRPr lang="en-GB"/>
          </a:p>
        </p:txBody>
      </p:sp>
      <p:sp>
        <p:nvSpPr>
          <p:cNvPr id="8" name="Footer Placeholder 7"/>
          <p:cNvSpPr>
            <a:spLocks noGrp="1"/>
          </p:cNvSpPr>
          <p:nvPr>
            <p:ph type="ftr" sz="quarter" idx="11"/>
          </p:nvPr>
        </p:nvSpPr>
        <p:spPr>
          <a:xfrm>
            <a:off x="6057900" y="9534527"/>
            <a:ext cx="6172200" cy="547688"/>
          </a:xfrm>
          <a:prstGeom prst="rect">
            <a:avLst/>
          </a:prstGeom>
        </p:spPr>
        <p:txBody>
          <a:bodyPr/>
          <a:lstStyle/>
          <a:p>
            <a:endParaRPr lang="en-GB"/>
          </a:p>
        </p:txBody>
      </p:sp>
      <p:sp>
        <p:nvSpPr>
          <p:cNvPr id="9" name="Slide Number Placeholder 8"/>
          <p:cNvSpPr>
            <a:spLocks noGrp="1"/>
          </p:cNvSpPr>
          <p:nvPr>
            <p:ph type="sldNum" sz="quarter" idx="12"/>
          </p:nvPr>
        </p:nvSpPr>
        <p:spPr>
          <a:xfrm>
            <a:off x="12915900" y="9534527"/>
            <a:ext cx="4114800" cy="547688"/>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686167713"/>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1257300" y="9534527"/>
            <a:ext cx="4114800" cy="547688"/>
          </a:xfrm>
          <a:prstGeom prst="rect">
            <a:avLst/>
          </a:prstGeom>
        </p:spPr>
        <p:txBody>
          <a:bodyPr/>
          <a:lstStyle/>
          <a:p>
            <a:fld id="{53EA5637-8248-44CC-BE7F-C07E1DC149D6}" type="datetimeFigureOut">
              <a:rPr lang="en-GB" smtClean="0"/>
              <a:t>02/06/2025</a:t>
            </a:fld>
            <a:endParaRPr lang="en-GB"/>
          </a:p>
        </p:txBody>
      </p:sp>
      <p:sp>
        <p:nvSpPr>
          <p:cNvPr id="4" name="Footer Placeholder 3"/>
          <p:cNvSpPr>
            <a:spLocks noGrp="1"/>
          </p:cNvSpPr>
          <p:nvPr>
            <p:ph type="ftr" sz="quarter" idx="11"/>
          </p:nvPr>
        </p:nvSpPr>
        <p:spPr>
          <a:xfrm>
            <a:off x="6057900" y="9534527"/>
            <a:ext cx="6172200" cy="547688"/>
          </a:xfrm>
          <a:prstGeom prst="rect">
            <a:avLst/>
          </a:prstGeom>
        </p:spPr>
        <p:txBody>
          <a:bodyPr/>
          <a:lstStyle/>
          <a:p>
            <a:endParaRPr lang="en-GB"/>
          </a:p>
        </p:txBody>
      </p:sp>
      <p:sp>
        <p:nvSpPr>
          <p:cNvPr id="5" name="Slide Number Placeholder 4"/>
          <p:cNvSpPr>
            <a:spLocks noGrp="1"/>
          </p:cNvSpPr>
          <p:nvPr>
            <p:ph type="sldNum" sz="quarter" idx="12"/>
          </p:nvPr>
        </p:nvSpPr>
        <p:spPr>
          <a:xfrm>
            <a:off x="12915900" y="9534527"/>
            <a:ext cx="4114800" cy="547688"/>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250150903"/>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514029"/>
      </p:ext>
    </p:extLst>
  </p:cSld>
  <p:clrMapOvr>
    <a:masterClrMapping/>
  </p:clrMapOvr>
  <p:transition spd="slow">
    <p:randomBar dir="vert"/>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GB"/>
          </a:p>
        </p:txBody>
      </p:sp>
      <p:sp>
        <p:nvSpPr>
          <p:cNvPr id="3" name="Content Placeholder 2"/>
          <p:cNvSpPr>
            <a:spLocks noGrp="1"/>
          </p:cNvSpPr>
          <p:nvPr>
            <p:ph idx="1"/>
          </p:nvPr>
        </p:nvSpPr>
        <p:spPr>
          <a:xfrm>
            <a:off x="7774782" y="1481140"/>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259683" y="3086102"/>
            <a:ext cx="5898356" cy="5717382"/>
          </a:xfrm>
          <a:prstGeom prst="rect">
            <a:avLst/>
          </a:prstGeo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7"/>
            <a:ext cx="4114800" cy="547688"/>
          </a:xfrm>
          <a:prstGeom prst="rect">
            <a:avLst/>
          </a:prstGeom>
        </p:spPr>
        <p:txBody>
          <a:bodyPr/>
          <a:lstStyle/>
          <a:p>
            <a:fld id="{53EA5637-8248-44CC-BE7F-C07E1DC149D6}" type="datetimeFigureOut">
              <a:rPr lang="en-GB" smtClean="0"/>
              <a:t>02/06/2025</a:t>
            </a:fld>
            <a:endParaRPr lang="en-GB"/>
          </a:p>
        </p:txBody>
      </p:sp>
      <p:sp>
        <p:nvSpPr>
          <p:cNvPr id="6" name="Footer Placeholder 5"/>
          <p:cNvSpPr>
            <a:spLocks noGrp="1"/>
          </p:cNvSpPr>
          <p:nvPr>
            <p:ph type="ftr" sz="quarter" idx="11"/>
          </p:nvPr>
        </p:nvSpPr>
        <p:spPr>
          <a:xfrm>
            <a:off x="6057900" y="9534527"/>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7"/>
            <a:ext cx="4114800" cy="547688"/>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83621598"/>
      </p:ext>
    </p:extLst>
  </p:cSld>
  <p:clrMapOvr>
    <a:masterClrMapping/>
  </p:clrMapOvr>
  <p:transition spd="slow">
    <p:randomBar dir="vert"/>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GB"/>
          </a:p>
        </p:txBody>
      </p:sp>
      <p:sp>
        <p:nvSpPr>
          <p:cNvPr id="3" name="Picture Placeholder 2"/>
          <p:cNvSpPr>
            <a:spLocks noGrp="1"/>
          </p:cNvSpPr>
          <p:nvPr>
            <p:ph type="pic" idx="1"/>
          </p:nvPr>
        </p:nvSpPr>
        <p:spPr>
          <a:xfrm>
            <a:off x="7774782" y="1481140"/>
            <a:ext cx="9258300" cy="7310438"/>
          </a:xfrm>
          <a:prstGeom prst="rect">
            <a:avLst/>
          </a:prstGeo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en-GB"/>
          </a:p>
        </p:txBody>
      </p:sp>
      <p:sp>
        <p:nvSpPr>
          <p:cNvPr id="4" name="Text Placeholder 3"/>
          <p:cNvSpPr>
            <a:spLocks noGrp="1"/>
          </p:cNvSpPr>
          <p:nvPr>
            <p:ph type="body" sz="half" idx="2"/>
          </p:nvPr>
        </p:nvSpPr>
        <p:spPr>
          <a:xfrm>
            <a:off x="1259683" y="3086102"/>
            <a:ext cx="5898356" cy="5717382"/>
          </a:xfrm>
          <a:prstGeom prst="rect">
            <a:avLst/>
          </a:prstGeo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7"/>
            <a:ext cx="4114800" cy="547688"/>
          </a:xfrm>
          <a:prstGeom prst="rect">
            <a:avLst/>
          </a:prstGeom>
        </p:spPr>
        <p:txBody>
          <a:bodyPr/>
          <a:lstStyle/>
          <a:p>
            <a:fld id="{53EA5637-8248-44CC-BE7F-C07E1DC149D6}" type="datetimeFigureOut">
              <a:rPr lang="en-GB" smtClean="0"/>
              <a:t>02/06/2025</a:t>
            </a:fld>
            <a:endParaRPr lang="en-GB"/>
          </a:p>
        </p:txBody>
      </p:sp>
      <p:sp>
        <p:nvSpPr>
          <p:cNvPr id="6" name="Footer Placeholder 5"/>
          <p:cNvSpPr>
            <a:spLocks noGrp="1"/>
          </p:cNvSpPr>
          <p:nvPr>
            <p:ph type="ftr" sz="quarter" idx="11"/>
          </p:nvPr>
        </p:nvSpPr>
        <p:spPr>
          <a:xfrm>
            <a:off x="6057900" y="9534527"/>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7"/>
            <a:ext cx="4114800" cy="547688"/>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926609031"/>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1257300" y="2738438"/>
            <a:ext cx="15773400" cy="652700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1257300" y="9534527"/>
            <a:ext cx="4114800" cy="547688"/>
          </a:xfrm>
          <a:prstGeom prst="rect">
            <a:avLst/>
          </a:prstGeom>
        </p:spPr>
        <p:txBody>
          <a:bodyPr/>
          <a:lstStyle/>
          <a:p>
            <a:fld id="{53EA5637-8248-44CC-BE7F-C07E1DC149D6}" type="datetimeFigureOut">
              <a:rPr lang="en-GB" smtClean="0"/>
              <a:t>02/06/2025</a:t>
            </a:fld>
            <a:endParaRPr lang="en-GB"/>
          </a:p>
        </p:txBody>
      </p:sp>
      <p:sp>
        <p:nvSpPr>
          <p:cNvPr id="5" name="Footer Placeholder 4"/>
          <p:cNvSpPr>
            <a:spLocks noGrp="1"/>
          </p:cNvSpPr>
          <p:nvPr>
            <p:ph type="ftr" sz="quarter" idx="11"/>
          </p:nvPr>
        </p:nvSpPr>
        <p:spPr>
          <a:xfrm>
            <a:off x="6057900" y="9534527"/>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7"/>
            <a:ext cx="4114800" cy="547688"/>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995020637"/>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7690"/>
            <a:ext cx="3943350" cy="871775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257302" y="547690"/>
            <a:ext cx="11601450" cy="871775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1257300" y="9534527"/>
            <a:ext cx="4114800" cy="547688"/>
          </a:xfrm>
          <a:prstGeom prst="rect">
            <a:avLst/>
          </a:prstGeom>
        </p:spPr>
        <p:txBody>
          <a:bodyPr/>
          <a:lstStyle/>
          <a:p>
            <a:fld id="{53EA5637-8248-44CC-BE7F-C07E1DC149D6}" type="datetimeFigureOut">
              <a:rPr lang="en-GB" smtClean="0"/>
              <a:t>02/06/2025</a:t>
            </a:fld>
            <a:endParaRPr lang="en-GB"/>
          </a:p>
        </p:txBody>
      </p:sp>
      <p:sp>
        <p:nvSpPr>
          <p:cNvPr id="5" name="Footer Placeholder 4"/>
          <p:cNvSpPr>
            <a:spLocks noGrp="1"/>
          </p:cNvSpPr>
          <p:nvPr>
            <p:ph type="ftr" sz="quarter" idx="11"/>
          </p:nvPr>
        </p:nvSpPr>
        <p:spPr>
          <a:xfrm>
            <a:off x="6057900" y="9534527"/>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7"/>
            <a:ext cx="4114800" cy="547688"/>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xmlns="" id="{8DAC9EF4-18ED-42B6-8CD1-93E16E3F30A6}"/>
              </a:ext>
            </a:extLst>
          </p:cNvPr>
          <p:cNvPicPr>
            <a:picLocks noChangeAspect="1"/>
          </p:cNvPicPr>
          <p:nvPr userDrawn="1"/>
        </p:nvPicPr>
        <p:blipFill>
          <a:blip r:embed="rId2"/>
          <a:stretch>
            <a:fillRect/>
          </a:stretch>
        </p:blipFill>
        <p:spPr>
          <a:xfrm>
            <a:off x="-95023448" y="2"/>
            <a:ext cx="6135330" cy="6135330"/>
          </a:xfrm>
          <a:prstGeom prst="rect">
            <a:avLst/>
          </a:prstGeom>
        </p:spPr>
      </p:pic>
      <p:pic>
        <p:nvPicPr>
          <p:cNvPr id="8" name="Picture 7">
            <a:extLst>
              <a:ext uri="{FF2B5EF4-FFF2-40B4-BE49-F238E27FC236}">
                <a16:creationId xmlns:a16="http://schemas.microsoft.com/office/drawing/2014/main" xmlns="" id="{FB25966C-A8C6-44F3-9518-31241BA276DF}"/>
              </a:ext>
            </a:extLst>
          </p:cNvPr>
          <p:cNvPicPr>
            <a:picLocks noChangeAspect="1"/>
          </p:cNvPicPr>
          <p:nvPr userDrawn="1"/>
        </p:nvPicPr>
        <p:blipFill>
          <a:blip r:embed="rId2"/>
          <a:stretch>
            <a:fillRect/>
          </a:stretch>
        </p:blipFill>
        <p:spPr>
          <a:xfrm>
            <a:off x="4227869" y="-44297600"/>
            <a:ext cx="6135330" cy="6135330"/>
          </a:xfrm>
          <a:prstGeom prst="rect">
            <a:avLst/>
          </a:prstGeom>
        </p:spPr>
      </p:pic>
      <p:pic>
        <p:nvPicPr>
          <p:cNvPr id="9" name="Picture 8">
            <a:extLst>
              <a:ext uri="{FF2B5EF4-FFF2-40B4-BE49-F238E27FC236}">
                <a16:creationId xmlns:a16="http://schemas.microsoft.com/office/drawing/2014/main" xmlns="" id="{21815530-6ED5-4AB9-9677-CF4C63CB5BA9}"/>
              </a:ext>
            </a:extLst>
          </p:cNvPr>
          <p:cNvPicPr>
            <a:picLocks noChangeAspect="1"/>
          </p:cNvPicPr>
          <p:nvPr userDrawn="1"/>
        </p:nvPicPr>
        <p:blipFill>
          <a:blip r:embed="rId2"/>
          <a:stretch>
            <a:fillRect/>
          </a:stretch>
        </p:blipFill>
        <p:spPr>
          <a:xfrm>
            <a:off x="108875870" y="3067665"/>
            <a:ext cx="6135330" cy="6135330"/>
          </a:xfrm>
          <a:prstGeom prst="rect">
            <a:avLst/>
          </a:prstGeom>
        </p:spPr>
      </p:pic>
      <p:pic>
        <p:nvPicPr>
          <p:cNvPr id="10" name="Picture 9">
            <a:extLst>
              <a:ext uri="{FF2B5EF4-FFF2-40B4-BE49-F238E27FC236}">
                <a16:creationId xmlns:a16="http://schemas.microsoft.com/office/drawing/2014/main" xmlns="" id="{CF868F2F-8511-44BE-819A-E83B9E2F7A57}"/>
              </a:ext>
            </a:extLst>
          </p:cNvPr>
          <p:cNvPicPr>
            <a:picLocks noChangeAspect="1"/>
          </p:cNvPicPr>
          <p:nvPr userDrawn="1"/>
        </p:nvPicPr>
        <p:blipFill>
          <a:blip r:embed="rId2"/>
          <a:stretch>
            <a:fillRect/>
          </a:stretch>
        </p:blipFill>
        <p:spPr>
          <a:xfrm>
            <a:off x="7479065" y="50006865"/>
            <a:ext cx="6135330" cy="6135330"/>
          </a:xfrm>
          <a:prstGeom prst="rect">
            <a:avLst/>
          </a:prstGeom>
        </p:spPr>
      </p:pic>
    </p:spTree>
    <p:extLst>
      <p:ext uri="{BB962C8B-B14F-4D97-AF65-F5344CB8AC3E}">
        <p14:creationId xmlns:p14="http://schemas.microsoft.com/office/powerpoint/2010/main" val="722463832"/>
      </p:ext>
    </p:extLst>
  </p:cSld>
  <p:clrMapOvr>
    <a:masterClrMapping/>
  </p:clrMapOvr>
  <p:transition spd="slow">
    <p:randomBar dir="vert"/>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A22DD9-41D4-7272-5885-583CB1E3EBB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5B1FB5BD-231D-210B-B541-874618337E1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8CDC310A-4314-9459-5B78-3D77081D320C}"/>
              </a:ext>
            </a:extLst>
          </p:cNvPr>
          <p:cNvSpPr>
            <a:spLocks noGrp="1"/>
          </p:cNvSpPr>
          <p:nvPr>
            <p:ph type="dt" sz="half" idx="10"/>
          </p:nvPr>
        </p:nvSpPr>
        <p:spPr/>
        <p:txBody>
          <a:bodyPr/>
          <a:lstStyle/>
          <a:p>
            <a:fld id="{9AFA90E9-4947-4802-81FD-36F90647CDE3}" type="datetimeFigureOut">
              <a:rPr lang="vi-VN" smtClean="0"/>
              <a:t>02/06/2025</a:t>
            </a:fld>
            <a:endParaRPr lang="vi-VN"/>
          </a:p>
        </p:txBody>
      </p:sp>
      <p:sp>
        <p:nvSpPr>
          <p:cNvPr id="5" name="Footer Placeholder 4">
            <a:extLst>
              <a:ext uri="{FF2B5EF4-FFF2-40B4-BE49-F238E27FC236}">
                <a16:creationId xmlns:a16="http://schemas.microsoft.com/office/drawing/2014/main" xmlns="" id="{D9E1F576-EE02-1791-267C-CC71B5E34F8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090EE001-5B66-E58D-0D6E-DF779A4FA8FC}"/>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38511991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931004-4B1C-FD7D-35FE-870D0EFF83A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F23DE724-1242-2899-6283-98B00436B6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4128B817-EBAC-ADC2-9B08-FB8D571CA1EB}"/>
              </a:ext>
            </a:extLst>
          </p:cNvPr>
          <p:cNvSpPr>
            <a:spLocks noGrp="1"/>
          </p:cNvSpPr>
          <p:nvPr>
            <p:ph type="dt" sz="half" idx="10"/>
          </p:nvPr>
        </p:nvSpPr>
        <p:spPr/>
        <p:txBody>
          <a:bodyPr/>
          <a:lstStyle/>
          <a:p>
            <a:fld id="{9AFA90E9-4947-4802-81FD-36F90647CDE3}" type="datetimeFigureOut">
              <a:rPr lang="vi-VN" smtClean="0"/>
              <a:t>02/06/2025</a:t>
            </a:fld>
            <a:endParaRPr lang="vi-VN"/>
          </a:p>
        </p:txBody>
      </p:sp>
      <p:sp>
        <p:nvSpPr>
          <p:cNvPr id="5" name="Footer Placeholder 4">
            <a:extLst>
              <a:ext uri="{FF2B5EF4-FFF2-40B4-BE49-F238E27FC236}">
                <a16:creationId xmlns:a16="http://schemas.microsoft.com/office/drawing/2014/main" xmlns="" id="{D1546806-0FA1-7A90-075A-7F7947BA473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FA4A3D2-0863-A0B0-06A7-59AD5F3A3085}"/>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cartoon of a landscape with flowers&#10;&#10;Description automatically generated">
            <a:extLst>
              <a:ext uri="{FF2B5EF4-FFF2-40B4-BE49-F238E27FC236}">
                <a16:creationId xmlns:a16="http://schemas.microsoft.com/office/drawing/2014/main" xmlns="" id="{8DC054E9-6ADD-4726-74CA-5FC5ADE518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76" r="-2" b="-2"/>
          <a:stretch/>
        </p:blipFill>
        <p:spPr>
          <a:xfrm>
            <a:off x="-9882" y="15"/>
            <a:ext cx="18297882" cy="10286985"/>
          </a:xfrm>
          <a:prstGeom prst="rect">
            <a:avLst/>
          </a:prstGeom>
        </p:spPr>
      </p:pic>
      <p:sp>
        <p:nvSpPr>
          <p:cNvPr id="8" name="Rectangle: Single Corner Rounded 7">
            <a:extLst>
              <a:ext uri="{FF2B5EF4-FFF2-40B4-BE49-F238E27FC236}">
                <a16:creationId xmlns:a16="http://schemas.microsoft.com/office/drawing/2014/main" xmlns="" id="{D1EE401C-880D-34B2-0331-B4CCE91EBB3E}"/>
              </a:ext>
            </a:extLst>
          </p:cNvPr>
          <p:cNvSpPr/>
          <p:nvPr userDrawn="1"/>
        </p:nvSpPr>
        <p:spPr>
          <a:xfrm>
            <a:off x="342900" y="547687"/>
            <a:ext cx="17576799" cy="9358313"/>
          </a:xfrm>
          <a:prstGeom prst="round1Rect">
            <a:avLst/>
          </a:prstGeom>
          <a:solidFill>
            <a:schemeClr val="bg1"/>
          </a:solidFill>
          <a:ln w="38100">
            <a:solidFill>
              <a:srgbClr val="92D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extLst>
      <p:ext uri="{BB962C8B-B14F-4D97-AF65-F5344CB8AC3E}">
        <p14:creationId xmlns:p14="http://schemas.microsoft.com/office/powerpoint/2010/main" val="2075048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8E5C70-85DA-C408-C9D6-092B00D3D3B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26F66F47-547C-4187-B7CE-C30793E06364}"/>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AE002C7-866A-05C2-DA44-84ACBED31E2F}"/>
              </a:ext>
            </a:extLst>
          </p:cNvPr>
          <p:cNvSpPr>
            <a:spLocks noGrp="1"/>
          </p:cNvSpPr>
          <p:nvPr>
            <p:ph type="dt" sz="half" idx="10"/>
          </p:nvPr>
        </p:nvSpPr>
        <p:spPr/>
        <p:txBody>
          <a:bodyPr/>
          <a:lstStyle/>
          <a:p>
            <a:fld id="{9AFA90E9-4947-4802-81FD-36F90647CDE3}" type="datetimeFigureOut">
              <a:rPr lang="vi-VN" smtClean="0"/>
              <a:t>02/06/2025</a:t>
            </a:fld>
            <a:endParaRPr lang="vi-VN"/>
          </a:p>
        </p:txBody>
      </p:sp>
      <p:sp>
        <p:nvSpPr>
          <p:cNvPr id="5" name="Footer Placeholder 4">
            <a:extLst>
              <a:ext uri="{FF2B5EF4-FFF2-40B4-BE49-F238E27FC236}">
                <a16:creationId xmlns:a16="http://schemas.microsoft.com/office/drawing/2014/main" xmlns="" id="{40C43A53-0088-D813-7401-559FB41AE7D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2A83191D-2014-5EA1-57B5-FD24B85A9D64}"/>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093166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BB8CD0-E560-F73A-3A81-182ED7880ED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1685561A-6772-D09A-32B9-AFB88CEFFC47}"/>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BC4819AA-F218-A268-863B-F9BB72735756}"/>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2F1650D6-3855-C537-D2C8-07FAF0D47E8E}"/>
              </a:ext>
            </a:extLst>
          </p:cNvPr>
          <p:cNvSpPr>
            <a:spLocks noGrp="1"/>
          </p:cNvSpPr>
          <p:nvPr>
            <p:ph type="dt" sz="half" idx="10"/>
          </p:nvPr>
        </p:nvSpPr>
        <p:spPr/>
        <p:txBody>
          <a:bodyPr/>
          <a:lstStyle/>
          <a:p>
            <a:fld id="{9AFA90E9-4947-4802-81FD-36F90647CDE3}" type="datetimeFigureOut">
              <a:rPr lang="vi-VN" smtClean="0"/>
              <a:t>02/06/2025</a:t>
            </a:fld>
            <a:endParaRPr lang="vi-VN"/>
          </a:p>
        </p:txBody>
      </p:sp>
      <p:sp>
        <p:nvSpPr>
          <p:cNvPr id="6" name="Footer Placeholder 5">
            <a:extLst>
              <a:ext uri="{FF2B5EF4-FFF2-40B4-BE49-F238E27FC236}">
                <a16:creationId xmlns:a16="http://schemas.microsoft.com/office/drawing/2014/main" xmlns="" id="{393507AE-46F0-B193-A622-C1E2843C744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484DEC12-844F-482E-EBD2-BE1E29946C6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41826878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39443A-3CB4-393F-9FC4-4AD41F7DCD9F}"/>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0546274C-1434-DD8F-022F-63321B52F062}"/>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4B30382-D21F-8A42-6F80-A0F4D9827EF3}"/>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FE490705-1D82-3293-B9EB-51ECAD7EC51E}"/>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1D4918C-1FDF-3ADE-2D9D-4AD6E8D566D6}"/>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44458C05-8916-C19C-EEE7-CD41E4B34324}"/>
              </a:ext>
            </a:extLst>
          </p:cNvPr>
          <p:cNvSpPr>
            <a:spLocks noGrp="1"/>
          </p:cNvSpPr>
          <p:nvPr>
            <p:ph type="dt" sz="half" idx="10"/>
          </p:nvPr>
        </p:nvSpPr>
        <p:spPr/>
        <p:txBody>
          <a:bodyPr/>
          <a:lstStyle/>
          <a:p>
            <a:fld id="{9AFA90E9-4947-4802-81FD-36F90647CDE3}" type="datetimeFigureOut">
              <a:rPr lang="vi-VN" smtClean="0"/>
              <a:t>02/06/2025</a:t>
            </a:fld>
            <a:endParaRPr lang="vi-VN"/>
          </a:p>
        </p:txBody>
      </p:sp>
      <p:sp>
        <p:nvSpPr>
          <p:cNvPr id="8" name="Footer Placeholder 7">
            <a:extLst>
              <a:ext uri="{FF2B5EF4-FFF2-40B4-BE49-F238E27FC236}">
                <a16:creationId xmlns:a16="http://schemas.microsoft.com/office/drawing/2014/main" xmlns="" id="{2BE218DE-14E7-5D5A-A425-674CB3AF6A2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372E3819-2709-0F7C-4A22-85791309B67A}"/>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36151010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7B3818-0B16-F9CB-C301-709E1C30470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49BF5B8A-8E17-55FA-57CC-C436BE8425B5}"/>
              </a:ext>
            </a:extLst>
          </p:cNvPr>
          <p:cNvSpPr>
            <a:spLocks noGrp="1"/>
          </p:cNvSpPr>
          <p:nvPr>
            <p:ph type="dt" sz="half" idx="10"/>
          </p:nvPr>
        </p:nvSpPr>
        <p:spPr/>
        <p:txBody>
          <a:bodyPr/>
          <a:lstStyle/>
          <a:p>
            <a:fld id="{9AFA90E9-4947-4802-81FD-36F90647CDE3}" type="datetimeFigureOut">
              <a:rPr lang="vi-VN" smtClean="0"/>
              <a:t>02/06/2025</a:t>
            </a:fld>
            <a:endParaRPr lang="vi-VN"/>
          </a:p>
        </p:txBody>
      </p:sp>
      <p:sp>
        <p:nvSpPr>
          <p:cNvPr id="4" name="Footer Placeholder 3">
            <a:extLst>
              <a:ext uri="{FF2B5EF4-FFF2-40B4-BE49-F238E27FC236}">
                <a16:creationId xmlns:a16="http://schemas.microsoft.com/office/drawing/2014/main" xmlns="" id="{FC39BFC5-93D7-2813-6967-78732151153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8B1FC564-A9AB-6F8C-3E5E-37213416788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6886561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30ED107-5F33-464E-C4EC-44B737AA8E6C}"/>
              </a:ext>
            </a:extLst>
          </p:cNvPr>
          <p:cNvSpPr>
            <a:spLocks noGrp="1"/>
          </p:cNvSpPr>
          <p:nvPr>
            <p:ph type="dt" sz="half" idx="10"/>
          </p:nvPr>
        </p:nvSpPr>
        <p:spPr/>
        <p:txBody>
          <a:bodyPr/>
          <a:lstStyle/>
          <a:p>
            <a:fld id="{9AFA90E9-4947-4802-81FD-36F90647CDE3}" type="datetimeFigureOut">
              <a:rPr lang="vi-VN" smtClean="0"/>
              <a:t>02/06/2025</a:t>
            </a:fld>
            <a:endParaRPr lang="vi-VN"/>
          </a:p>
        </p:txBody>
      </p:sp>
      <p:sp>
        <p:nvSpPr>
          <p:cNvPr id="3" name="Footer Placeholder 2">
            <a:extLst>
              <a:ext uri="{FF2B5EF4-FFF2-40B4-BE49-F238E27FC236}">
                <a16:creationId xmlns:a16="http://schemas.microsoft.com/office/drawing/2014/main" xmlns="" id="{F0E1C1D4-AB40-76EF-C2B6-4E26CD2981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57FD3D50-0004-A4BF-601A-DEAD7F14FF2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37090713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3F25FE-6B8C-3ECD-946A-76DF3B691A2D}"/>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EB82EE61-4021-0676-4552-42B7244498CF}"/>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4E9CDE8D-6BEF-4605-049B-1F90E7E9700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6D76D77B-5195-97B3-3F2D-5711E78F110A}"/>
              </a:ext>
            </a:extLst>
          </p:cNvPr>
          <p:cNvSpPr>
            <a:spLocks noGrp="1"/>
          </p:cNvSpPr>
          <p:nvPr>
            <p:ph type="dt" sz="half" idx="10"/>
          </p:nvPr>
        </p:nvSpPr>
        <p:spPr/>
        <p:txBody>
          <a:bodyPr/>
          <a:lstStyle/>
          <a:p>
            <a:fld id="{9AFA90E9-4947-4802-81FD-36F90647CDE3}" type="datetimeFigureOut">
              <a:rPr lang="vi-VN" smtClean="0"/>
              <a:t>02/06/2025</a:t>
            </a:fld>
            <a:endParaRPr lang="vi-VN"/>
          </a:p>
        </p:txBody>
      </p:sp>
      <p:sp>
        <p:nvSpPr>
          <p:cNvPr id="6" name="Footer Placeholder 5">
            <a:extLst>
              <a:ext uri="{FF2B5EF4-FFF2-40B4-BE49-F238E27FC236}">
                <a16:creationId xmlns:a16="http://schemas.microsoft.com/office/drawing/2014/main" xmlns="" id="{07878AA4-48F3-BCED-E141-9C62742954C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2529D58B-D539-036D-6DFD-4ADEF0E700BF}"/>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762605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D199E2-DDB3-4E19-2D28-D84EF4F2489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34CD1D35-AEFE-8B69-2EF0-CFD167ADB80F}"/>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xmlns="" id="{05238C7A-5B2D-4CCA-AFA7-5B4AE18DD5A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ED1B4B84-63B5-D181-7BA6-6BC18961C3D4}"/>
              </a:ext>
            </a:extLst>
          </p:cNvPr>
          <p:cNvSpPr>
            <a:spLocks noGrp="1"/>
          </p:cNvSpPr>
          <p:nvPr>
            <p:ph type="dt" sz="half" idx="10"/>
          </p:nvPr>
        </p:nvSpPr>
        <p:spPr/>
        <p:txBody>
          <a:bodyPr/>
          <a:lstStyle/>
          <a:p>
            <a:fld id="{9AFA90E9-4947-4802-81FD-36F90647CDE3}" type="datetimeFigureOut">
              <a:rPr lang="vi-VN" smtClean="0"/>
              <a:t>02/06/2025</a:t>
            </a:fld>
            <a:endParaRPr lang="vi-VN"/>
          </a:p>
        </p:txBody>
      </p:sp>
      <p:sp>
        <p:nvSpPr>
          <p:cNvPr id="6" name="Footer Placeholder 5">
            <a:extLst>
              <a:ext uri="{FF2B5EF4-FFF2-40B4-BE49-F238E27FC236}">
                <a16:creationId xmlns:a16="http://schemas.microsoft.com/office/drawing/2014/main" xmlns="" id="{ED3E584B-1EF6-5E87-D3A9-F306D3536C5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B96EE584-142A-B1BE-B6A8-33999013845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9352666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2E8988-F2B7-2A4D-269A-7B47A0394C3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FA937D22-B8CE-A24A-A3B1-4D789F4E6E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119D12C2-1966-E527-0190-2B1B38DF3BFA}"/>
              </a:ext>
            </a:extLst>
          </p:cNvPr>
          <p:cNvSpPr>
            <a:spLocks noGrp="1"/>
          </p:cNvSpPr>
          <p:nvPr>
            <p:ph type="dt" sz="half" idx="10"/>
          </p:nvPr>
        </p:nvSpPr>
        <p:spPr/>
        <p:txBody>
          <a:bodyPr/>
          <a:lstStyle/>
          <a:p>
            <a:fld id="{9AFA90E9-4947-4802-81FD-36F90647CDE3}" type="datetimeFigureOut">
              <a:rPr lang="vi-VN" smtClean="0"/>
              <a:t>02/06/2025</a:t>
            </a:fld>
            <a:endParaRPr lang="vi-VN"/>
          </a:p>
        </p:txBody>
      </p:sp>
      <p:sp>
        <p:nvSpPr>
          <p:cNvPr id="5" name="Footer Placeholder 4">
            <a:extLst>
              <a:ext uri="{FF2B5EF4-FFF2-40B4-BE49-F238E27FC236}">
                <a16:creationId xmlns:a16="http://schemas.microsoft.com/office/drawing/2014/main" xmlns="" id="{3B739147-12BD-C9B0-66DA-B76E949AF46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8844C10-D230-E1C2-CF54-EF2668A1DB6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3754709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1A61F3A-4087-3471-5C24-496A53687B51}"/>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5C90EB80-DA22-8ABC-6244-1D8CB423EEE3}"/>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F5B550E8-E747-9737-9000-D760E44906DE}"/>
              </a:ext>
            </a:extLst>
          </p:cNvPr>
          <p:cNvSpPr>
            <a:spLocks noGrp="1"/>
          </p:cNvSpPr>
          <p:nvPr>
            <p:ph type="dt" sz="half" idx="10"/>
          </p:nvPr>
        </p:nvSpPr>
        <p:spPr/>
        <p:txBody>
          <a:bodyPr/>
          <a:lstStyle/>
          <a:p>
            <a:fld id="{9AFA90E9-4947-4802-81FD-36F90647CDE3}" type="datetimeFigureOut">
              <a:rPr lang="vi-VN" smtClean="0"/>
              <a:t>02/06/2025</a:t>
            </a:fld>
            <a:endParaRPr lang="vi-VN"/>
          </a:p>
        </p:txBody>
      </p:sp>
      <p:sp>
        <p:nvSpPr>
          <p:cNvPr id="5" name="Footer Placeholder 4">
            <a:extLst>
              <a:ext uri="{FF2B5EF4-FFF2-40B4-BE49-F238E27FC236}">
                <a16:creationId xmlns:a16="http://schemas.microsoft.com/office/drawing/2014/main" xmlns="" id="{8976DE82-B73C-6539-9EB2-C7B52ED0EC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0C55D896-4333-C040-F4C6-391F833AFC5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033433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773" y="34290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9D3395BD-B35B-9471-35D1-C77D07A94F93}"/>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557758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1237FB7A-F8A6-3CD1-043B-D82F0F48CE22}"/>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187012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5430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B4259E0-3075-C775-E5AE-25CF50392BD9}"/>
              </a:ext>
            </a:extLst>
          </p:cNvPr>
          <p:cNvPicPr>
            <a:picLocks noChangeAspect="1"/>
          </p:cNvPicPr>
          <p:nvPr userDrawn="1"/>
        </p:nvPicPr>
        <p:blipFill>
          <a:blip r:embed="rId14"/>
          <a:stretch>
            <a:fillRect/>
          </a:stretch>
        </p:blipFill>
        <p:spPr>
          <a:xfrm>
            <a:off x="0" y="9957461"/>
            <a:ext cx="1296195" cy="329541"/>
          </a:xfrm>
          <a:prstGeom prst="rect">
            <a:avLst/>
          </a:prstGeom>
        </p:spPr>
      </p:pic>
    </p:spTree>
    <p:extLst>
      <p:ext uri="{BB962C8B-B14F-4D97-AF65-F5344CB8AC3E}">
        <p14:creationId xmlns:p14="http://schemas.microsoft.com/office/powerpoint/2010/main" val="2503461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randomBar dir="vert"/>
  </p:transition>
  <p:timing>
    <p:tnLst>
      <p:par>
        <p:cTn id="1" dur="indefinite" restart="never" nodeType="tmRoot"/>
      </p:par>
    </p:tnLst>
  </p:timing>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BC6EC93-EA82-06B0-68FD-6EE2BCA262E1}"/>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BB18031A-70C8-729D-EA96-C1DFD64336A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9FF002CD-785B-304A-25EA-C610B88E28E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9AFA90E9-4947-4802-81FD-36F90647CDE3}" type="datetimeFigureOut">
              <a:rPr lang="vi-VN" smtClean="0"/>
              <a:t>02/06/2025</a:t>
            </a:fld>
            <a:endParaRPr lang="vi-VN"/>
          </a:p>
        </p:txBody>
      </p:sp>
      <p:sp>
        <p:nvSpPr>
          <p:cNvPr id="5" name="Footer Placeholder 4">
            <a:extLst>
              <a:ext uri="{FF2B5EF4-FFF2-40B4-BE49-F238E27FC236}">
                <a16:creationId xmlns:a16="http://schemas.microsoft.com/office/drawing/2014/main" xmlns="" id="{345A3EFE-11AA-D279-DB39-871D328D9410}"/>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xmlns="" id="{667E3034-3D3A-125D-48E5-D2CB8CD04DF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B97B3DEC-D08D-4097-BDDA-541F2D47E38F}" type="slidenum">
              <a:rPr lang="vi-VN" smtClean="0"/>
              <a:t>‹#›</a:t>
            </a:fld>
            <a:endParaRPr lang="vi-VN"/>
          </a:p>
        </p:txBody>
      </p:sp>
    </p:spTree>
    <p:extLst>
      <p:ext uri="{BB962C8B-B14F-4D97-AF65-F5344CB8AC3E}">
        <p14:creationId xmlns:p14="http://schemas.microsoft.com/office/powerpoint/2010/main" val="246492902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1.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Layout" Target="../slideLayouts/slideLayout29.xml"/><Relationship Id="rId6" Type="http://schemas.openxmlformats.org/officeDocument/2006/relationships/image" Target="../media/image40.png"/><Relationship Id="rId11" Type="http://schemas.openxmlformats.org/officeDocument/2006/relationships/image" Target="../media/image63.sv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28.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68.sv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31.svg"/><Relationship Id="rId5" Type="http://schemas.openxmlformats.org/officeDocument/2006/relationships/image" Target="../media/image18.png"/><Relationship Id="rId4" Type="http://schemas.openxmlformats.org/officeDocument/2006/relationships/image" Target="../media/image29.sv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31.svg"/><Relationship Id="rId5" Type="http://schemas.openxmlformats.org/officeDocument/2006/relationships/image" Target="../media/image18.png"/><Relationship Id="rId4" Type="http://schemas.openxmlformats.org/officeDocument/2006/relationships/image" Target="../media/image29.sv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Layout" Target="../slideLayouts/slideLayout29.xml"/><Relationship Id="rId6" Type="http://schemas.openxmlformats.org/officeDocument/2006/relationships/image" Target="../media/image40.png"/><Relationship Id="rId11" Type="http://schemas.openxmlformats.org/officeDocument/2006/relationships/image" Target="../media/image63.sv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28.png"/><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3.pn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3.svg"/><Relationship Id="rId5" Type="http://schemas.openxmlformats.org/officeDocument/2006/relationships/image" Target="../media/image22.svg"/><Relationship Id="rId10" Type="http://schemas.openxmlformats.org/officeDocument/2006/relationships/image" Target="../media/image8.png"/><Relationship Id="rId4" Type="http://schemas.openxmlformats.org/officeDocument/2006/relationships/image" Target="../media/image13.png"/><Relationship Id="rId9" Type="http://schemas.openxmlformats.org/officeDocument/2006/relationships/image" Target="../media/image26.sv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31.svg"/><Relationship Id="rId5" Type="http://schemas.openxmlformats.org/officeDocument/2006/relationships/image" Target="../media/image18.png"/><Relationship Id="rId4" Type="http://schemas.openxmlformats.org/officeDocument/2006/relationships/image" Target="../media/image29.sv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31.svg"/><Relationship Id="rId5" Type="http://schemas.openxmlformats.org/officeDocument/2006/relationships/image" Target="../media/image18.png"/><Relationship Id="rId4" Type="http://schemas.openxmlformats.org/officeDocument/2006/relationships/image" Target="../media/image29.sv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4.pn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13.svg"/><Relationship Id="rId5" Type="http://schemas.openxmlformats.org/officeDocument/2006/relationships/image" Target="../media/image35.svg"/><Relationship Id="rId10" Type="http://schemas.openxmlformats.org/officeDocument/2006/relationships/image" Target="../media/image8.png"/><Relationship Id="rId4" Type="http://schemas.openxmlformats.org/officeDocument/2006/relationships/image" Target="../media/image20.png"/><Relationship Id="rId9" Type="http://schemas.openxmlformats.org/officeDocument/2006/relationships/image" Target="../media/image39.sv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1.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6.png"/><Relationship Id="rId7" Type="http://schemas.openxmlformats.org/officeDocument/2006/relationships/image" Target="../media/image29.sv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17.png"/><Relationship Id="rId11" Type="http://schemas.openxmlformats.org/officeDocument/2006/relationships/image" Target="../media/image32.png"/><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0DA"/>
        </a:solidFill>
        <a:effectLst/>
      </p:bgPr>
    </p:bg>
    <p:spTree>
      <p:nvGrpSpPr>
        <p:cNvPr id="1" name=""/>
        <p:cNvGrpSpPr/>
        <p:nvPr/>
      </p:nvGrpSpPr>
      <p:grpSpPr>
        <a:xfrm>
          <a:off x="0" y="0"/>
          <a:ext cx="0" cy="0"/>
          <a:chOff x="0" y="0"/>
          <a:chExt cx="0" cy="0"/>
        </a:xfrm>
      </p:grpSpPr>
      <p:sp>
        <p:nvSpPr>
          <p:cNvPr id="2" name="Freeform 2"/>
          <p:cNvSpPr/>
          <p:nvPr/>
        </p:nvSpPr>
        <p:spPr>
          <a:xfrm>
            <a:off x="5465896" y="-429419"/>
            <a:ext cx="15678716" cy="9150669"/>
          </a:xfrm>
          <a:custGeom>
            <a:avLst/>
            <a:gdLst/>
            <a:ahLst/>
            <a:cxnLst/>
            <a:rect l="l" t="t" r="r" b="b"/>
            <a:pathLst>
              <a:path w="15678716" h="9150669">
                <a:moveTo>
                  <a:pt x="0" y="0"/>
                </a:moveTo>
                <a:lnTo>
                  <a:pt x="15678716" y="0"/>
                </a:lnTo>
                <a:lnTo>
                  <a:pt x="15678716" y="9150669"/>
                </a:lnTo>
                <a:lnTo>
                  <a:pt x="0" y="915066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1375415" y="2851357"/>
            <a:ext cx="6841311" cy="9245015"/>
          </a:xfrm>
          <a:custGeom>
            <a:avLst/>
            <a:gdLst/>
            <a:ahLst/>
            <a:cxnLst/>
            <a:rect l="l" t="t" r="r" b="b"/>
            <a:pathLst>
              <a:path w="6841311" h="9245015">
                <a:moveTo>
                  <a:pt x="0" y="0"/>
                </a:moveTo>
                <a:lnTo>
                  <a:pt x="6841311" y="0"/>
                </a:lnTo>
                <a:lnTo>
                  <a:pt x="6841311" y="9245015"/>
                </a:lnTo>
                <a:lnTo>
                  <a:pt x="0" y="92450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Freeform 7"/>
          <p:cNvSpPr/>
          <p:nvPr/>
        </p:nvSpPr>
        <p:spPr>
          <a:xfrm rot="-768370">
            <a:off x="3817189" y="1983985"/>
            <a:ext cx="948535" cy="1134118"/>
          </a:xfrm>
          <a:custGeom>
            <a:avLst/>
            <a:gdLst/>
            <a:ahLst/>
            <a:cxnLst/>
            <a:rect l="l" t="t" r="r" b="b"/>
            <a:pathLst>
              <a:path w="948535" h="1134118">
                <a:moveTo>
                  <a:pt x="0" y="0"/>
                </a:moveTo>
                <a:lnTo>
                  <a:pt x="948534" y="0"/>
                </a:lnTo>
                <a:lnTo>
                  <a:pt x="948534" y="1134118"/>
                </a:lnTo>
                <a:lnTo>
                  <a:pt x="0" y="113411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9" name="Picture 8" descr="A red and green text on a black background&#10;&#10;Description automatically generated">
            <a:extLst>
              <a:ext uri="{FF2B5EF4-FFF2-40B4-BE49-F238E27FC236}">
                <a16:creationId xmlns:a16="http://schemas.microsoft.com/office/drawing/2014/main" xmlns="" id="{012BB961-3C91-0550-F069-313FD0A4CE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24800" y="1028700"/>
            <a:ext cx="9493682" cy="731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5EF"/>
        </a:solidFill>
        <a:effectLst/>
      </p:bgPr>
    </p:bg>
    <p:spTree>
      <p:nvGrpSpPr>
        <p:cNvPr id="1" name=""/>
        <p:cNvGrpSpPr/>
        <p:nvPr/>
      </p:nvGrpSpPr>
      <p:grpSpPr>
        <a:xfrm>
          <a:off x="0" y="0"/>
          <a:ext cx="0" cy="0"/>
          <a:chOff x="0" y="0"/>
          <a:chExt cx="0" cy="0"/>
        </a:xfrm>
      </p:grpSpPr>
      <p:pic>
        <p:nvPicPr>
          <p:cNvPr id="3" name="Picture 2" descr="A picture containing toy, doll, vector graphics&#10;&#10;Description automatically generated">
            <a:extLst>
              <a:ext uri="{FF2B5EF4-FFF2-40B4-BE49-F238E27FC236}">
                <a16:creationId xmlns:a16="http://schemas.microsoft.com/office/drawing/2014/main" xmlns="" id="{21873B2D-0EF8-ECA0-9796-254E5DB263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4610100"/>
            <a:ext cx="6890862" cy="6391275"/>
          </a:xfrm>
          <a:prstGeom prst="rect">
            <a:avLst/>
          </a:prstGeom>
        </p:spPr>
      </p:pic>
      <p:grpSp>
        <p:nvGrpSpPr>
          <p:cNvPr id="5" name="Group 4">
            <a:extLst>
              <a:ext uri="{FF2B5EF4-FFF2-40B4-BE49-F238E27FC236}">
                <a16:creationId xmlns:a16="http://schemas.microsoft.com/office/drawing/2014/main" xmlns="" id="{D00CDBAD-1368-7435-80B7-DA5E20252ED4}"/>
              </a:ext>
            </a:extLst>
          </p:cNvPr>
          <p:cNvGrpSpPr/>
          <p:nvPr/>
        </p:nvGrpSpPr>
        <p:grpSpPr>
          <a:xfrm>
            <a:off x="7239000" y="342900"/>
            <a:ext cx="9067800" cy="8498186"/>
            <a:chOff x="1171837" y="713684"/>
            <a:chExt cx="5029200" cy="5029200"/>
          </a:xfrm>
        </p:grpSpPr>
        <p:pic>
          <p:nvPicPr>
            <p:cNvPr id="6" name="Picture 5" descr="Shape, circle&#10;&#10;Description automatically generated">
              <a:extLst>
                <a:ext uri="{FF2B5EF4-FFF2-40B4-BE49-F238E27FC236}">
                  <a16:creationId xmlns:a16="http://schemas.microsoft.com/office/drawing/2014/main" xmlns="" id="{304DBAB0-7EF7-FF18-F254-81FF113BBC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 name="TextBox 6">
              <a:extLst>
                <a:ext uri="{FF2B5EF4-FFF2-40B4-BE49-F238E27FC236}">
                  <a16:creationId xmlns:a16="http://schemas.microsoft.com/office/drawing/2014/main" xmlns="" id="{28FB9B0C-5729-35E7-0BF2-56BEBF1F4502}"/>
                </a:ext>
              </a:extLst>
            </p:cNvPr>
            <p:cNvSpPr txBox="1"/>
            <p:nvPr/>
          </p:nvSpPr>
          <p:spPr>
            <a:xfrm>
              <a:off x="1932556" y="2337101"/>
              <a:ext cx="3550023" cy="24589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1 </a:t>
              </a:r>
              <a:r>
                <a:rPr kumimoji="0" lang="en-US" sz="66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6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1 </a:t>
              </a:r>
              <a:r>
                <a:rPr kumimoji="0" lang="en-US" sz="66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6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trả</a:t>
              </a:r>
              <a:r>
                <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6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lời</a:t>
              </a:r>
              <a:r>
                <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6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6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nội</a:t>
              </a:r>
              <a:r>
                <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dung </a:t>
              </a:r>
              <a:r>
                <a:rPr kumimoji="0" lang="en-US" sz="66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phiếu</a:t>
              </a:r>
              <a:r>
                <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6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khảo</a:t>
              </a:r>
              <a:r>
                <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6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sát</a:t>
              </a:r>
              <a:endPar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218969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3000"/>
                            </p:stCondLst>
                            <p:childTnLst>
                              <p:par>
                                <p:cTn id="12" presetID="6" presetClass="entr" presetSubtype="3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out)">
                                      <p:cBhvr>
                                        <p:cTn id="14" dur="75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2539741" y="7089988"/>
            <a:ext cx="8430861" cy="4336624"/>
          </a:xfrm>
          <a:custGeom>
            <a:avLst/>
            <a:gdLst/>
            <a:ahLst/>
            <a:cxnLst/>
            <a:rect l="l" t="t" r="r" b="b"/>
            <a:pathLst>
              <a:path w="8430861" h="4336624">
                <a:moveTo>
                  <a:pt x="0" y="0"/>
                </a:moveTo>
                <a:lnTo>
                  <a:pt x="8430861" y="0"/>
                </a:lnTo>
                <a:lnTo>
                  <a:pt x="8430861" y="4336624"/>
                </a:lnTo>
                <a:lnTo>
                  <a:pt x="0" y="433662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677268" y="7383797"/>
            <a:ext cx="7288470" cy="3749007"/>
          </a:xfrm>
          <a:custGeom>
            <a:avLst/>
            <a:gdLst/>
            <a:ahLst/>
            <a:cxnLst/>
            <a:rect l="l" t="t" r="r" b="b"/>
            <a:pathLst>
              <a:path w="7288470" h="3749007">
                <a:moveTo>
                  <a:pt x="0" y="0"/>
                </a:moveTo>
                <a:lnTo>
                  <a:pt x="7288470" y="0"/>
                </a:lnTo>
                <a:lnTo>
                  <a:pt x="7288470" y="3749006"/>
                </a:lnTo>
                <a:lnTo>
                  <a:pt x="0" y="374900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5411822" y="8265715"/>
            <a:ext cx="7864217" cy="3735503"/>
          </a:xfrm>
          <a:custGeom>
            <a:avLst/>
            <a:gdLst/>
            <a:ahLst/>
            <a:cxnLst/>
            <a:rect l="l" t="t" r="r" b="b"/>
            <a:pathLst>
              <a:path w="7864217" h="3735503">
                <a:moveTo>
                  <a:pt x="0" y="0"/>
                </a:moveTo>
                <a:lnTo>
                  <a:pt x="7864217" y="0"/>
                </a:lnTo>
                <a:lnTo>
                  <a:pt x="7864217" y="3735503"/>
                </a:lnTo>
                <a:lnTo>
                  <a:pt x="0" y="373550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8639760" y="1355878"/>
            <a:ext cx="16230600" cy="6052661"/>
          </a:xfrm>
          <a:custGeom>
            <a:avLst/>
            <a:gdLst/>
            <a:ahLst/>
            <a:cxnLst/>
            <a:rect l="l" t="t" r="r" b="b"/>
            <a:pathLst>
              <a:path w="16230600" h="6052661">
                <a:moveTo>
                  <a:pt x="0" y="0"/>
                </a:moveTo>
                <a:lnTo>
                  <a:pt x="16230600" y="0"/>
                </a:lnTo>
                <a:lnTo>
                  <a:pt x="16230600" y="6052662"/>
                </a:lnTo>
                <a:lnTo>
                  <a:pt x="0" y="605266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2031270" y="3774852"/>
            <a:ext cx="9670551" cy="4097896"/>
          </a:xfrm>
          <a:custGeom>
            <a:avLst/>
            <a:gdLst/>
            <a:ahLst/>
            <a:cxnLst/>
            <a:rect l="l" t="t" r="r" b="b"/>
            <a:pathLst>
              <a:path w="9670551" h="4097896">
                <a:moveTo>
                  <a:pt x="0" y="0"/>
                </a:moveTo>
                <a:lnTo>
                  <a:pt x="9670551" y="0"/>
                </a:lnTo>
                <a:lnTo>
                  <a:pt x="9670551" y="4097896"/>
                </a:lnTo>
                <a:lnTo>
                  <a:pt x="0" y="409789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6424899" y="5200090"/>
            <a:ext cx="1389523" cy="2265343"/>
          </a:xfrm>
          <a:custGeom>
            <a:avLst/>
            <a:gdLst/>
            <a:ahLst/>
            <a:cxnLst/>
            <a:rect l="l" t="t" r="r" b="b"/>
            <a:pathLst>
              <a:path w="1389523" h="2265343">
                <a:moveTo>
                  <a:pt x="0" y="0"/>
                </a:moveTo>
                <a:lnTo>
                  <a:pt x="1389523" y="0"/>
                </a:lnTo>
                <a:lnTo>
                  <a:pt x="1389523" y="2265343"/>
                </a:lnTo>
                <a:lnTo>
                  <a:pt x="0" y="226534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75598" y="7383797"/>
            <a:ext cx="1947481" cy="3122215"/>
          </a:xfrm>
          <a:custGeom>
            <a:avLst/>
            <a:gdLst/>
            <a:ahLst/>
            <a:cxnLst/>
            <a:rect l="l" t="t" r="r" b="b"/>
            <a:pathLst>
              <a:path w="1947481" h="3122215">
                <a:moveTo>
                  <a:pt x="0" y="0"/>
                </a:moveTo>
                <a:lnTo>
                  <a:pt x="1947481" y="0"/>
                </a:lnTo>
                <a:lnTo>
                  <a:pt x="1947481" y="3122214"/>
                </a:lnTo>
                <a:lnTo>
                  <a:pt x="0" y="3122214"/>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976469" flipH="1">
            <a:off x="13984769" y="7570530"/>
            <a:ext cx="7116725" cy="5301960"/>
          </a:xfrm>
          <a:custGeom>
            <a:avLst/>
            <a:gdLst/>
            <a:ahLst/>
            <a:cxnLst/>
            <a:rect l="l" t="t" r="r" b="b"/>
            <a:pathLst>
              <a:path w="7116725" h="5301960">
                <a:moveTo>
                  <a:pt x="7116726" y="0"/>
                </a:moveTo>
                <a:lnTo>
                  <a:pt x="0" y="0"/>
                </a:lnTo>
                <a:lnTo>
                  <a:pt x="0" y="5301961"/>
                </a:lnTo>
                <a:lnTo>
                  <a:pt x="7116726" y="5301961"/>
                </a:lnTo>
                <a:lnTo>
                  <a:pt x="7116726"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398352" y="223302"/>
            <a:ext cx="2592227" cy="4226116"/>
          </a:xfrm>
          <a:custGeom>
            <a:avLst/>
            <a:gdLst/>
            <a:ahLst/>
            <a:cxnLst/>
            <a:rect l="l" t="t" r="r" b="b"/>
            <a:pathLst>
              <a:path w="2592227" h="4226116">
                <a:moveTo>
                  <a:pt x="0" y="0"/>
                </a:moveTo>
                <a:lnTo>
                  <a:pt x="2592228" y="0"/>
                </a:lnTo>
                <a:lnTo>
                  <a:pt x="2592228" y="4226116"/>
                </a:lnTo>
                <a:lnTo>
                  <a:pt x="0" y="4226116"/>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743199" y="2060634"/>
            <a:ext cx="13208121" cy="6359466"/>
          </a:xfrm>
          <a:custGeom>
            <a:avLst/>
            <a:gdLst/>
            <a:ahLst/>
            <a:cxnLst/>
            <a:rect l="l" t="t" r="r" b="b"/>
            <a:pathLst>
              <a:path w="7698356" h="2473097">
                <a:moveTo>
                  <a:pt x="0" y="0"/>
                </a:moveTo>
                <a:lnTo>
                  <a:pt x="7698356" y="0"/>
                </a:lnTo>
                <a:lnTo>
                  <a:pt x="7698356" y="2473097"/>
                </a:lnTo>
                <a:lnTo>
                  <a:pt x="0" y="247309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Hộp Văn bản 16">
            <a:extLst>
              <a:ext uri="{FF2B5EF4-FFF2-40B4-BE49-F238E27FC236}">
                <a16:creationId xmlns:a16="http://schemas.microsoft.com/office/drawing/2014/main" xmlns="" id="{B7B777FB-38FD-602B-2F69-4AA1D9E0F51D}"/>
              </a:ext>
            </a:extLst>
          </p:cNvPr>
          <p:cNvSpPr txBox="1"/>
          <p:nvPr/>
        </p:nvSpPr>
        <p:spPr>
          <a:xfrm>
            <a:off x="3464157" y="2929048"/>
            <a:ext cx="11775843"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6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Việc khảo sát cho chúng ta biết những vấn đề cần giải quyết của HS và mọi người xung quanh trong việc tự chủ khi sử dụng mạng hoặc tham gia mạng xã hội.</a:t>
            </a:r>
            <a:endParaRPr kumimoji="0" lang="en-US" sz="6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xmlns="" id="{219E771A-C11A-11EA-A514-E5E6ABC28C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4800" y="495300"/>
            <a:ext cx="4109060" cy="1414395"/>
          </a:xfrm>
          <a:prstGeom prst="rect">
            <a:avLst/>
          </a:prstGeom>
        </p:spPr>
      </p:pic>
    </p:spTree>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5E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324100"/>
            <a:ext cx="9858369" cy="3046988"/>
            <a:chOff x="0" y="1451926"/>
            <a:chExt cx="13144492" cy="4062650"/>
          </a:xfrm>
        </p:grpSpPr>
        <p:sp>
          <p:nvSpPr>
            <p:cNvPr id="3" name="TextBox 3"/>
            <p:cNvSpPr txBox="1"/>
            <p:nvPr/>
          </p:nvSpPr>
          <p:spPr>
            <a:xfrm>
              <a:off x="50800" y="1451926"/>
              <a:ext cx="13093692" cy="4062650"/>
            </a:xfrm>
            <a:prstGeom prst="rect">
              <a:avLst/>
            </a:prstGeom>
          </p:spPr>
          <p:txBody>
            <a:bodyPr lIns="0" tIns="0" rIns="0" bIns="0" rtlCol="0" anchor="t">
              <a:spAutoFit/>
            </a:bodyPr>
            <a:lstStyle/>
            <a:p>
              <a:pPr marL="0" lvl="0" indent="0" algn="ctr">
                <a:spcBef>
                  <a:spcPct val="0"/>
                </a:spcBef>
              </a:pPr>
              <a:r>
                <a:rPr lang="en-US" sz="6600" dirty="0">
                  <a:solidFill>
                    <a:srgbClr val="002060"/>
                  </a:solidFill>
                  <a:latin typeface="Cambria" panose="02040503050406030204" pitchFamily="18" charset="0"/>
                  <a:ea typeface="Cambria" panose="02040503050406030204" pitchFamily="18" charset="0"/>
                  <a:cs typeface="Baloo"/>
                  <a:sym typeface="Baloo"/>
                </a:rPr>
                <a:t>3. </a:t>
              </a:r>
              <a:r>
                <a:rPr lang="en-US" sz="6600" dirty="0" err="1">
                  <a:solidFill>
                    <a:srgbClr val="002060"/>
                  </a:solidFill>
                  <a:latin typeface="Cambria" panose="02040503050406030204" pitchFamily="18" charset="0"/>
                  <a:ea typeface="Cambria" panose="02040503050406030204" pitchFamily="18" charset="0"/>
                  <a:cs typeface="Baloo"/>
                  <a:sym typeface="Baloo"/>
                </a:rPr>
                <a:t>Thiết</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kế</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bản</a:t>
              </a:r>
              <a:r>
                <a:rPr lang="en-US" sz="6600" dirty="0">
                  <a:solidFill>
                    <a:srgbClr val="002060"/>
                  </a:solidFill>
                  <a:latin typeface="Cambria" panose="02040503050406030204" pitchFamily="18" charset="0"/>
                  <a:ea typeface="Cambria" panose="02040503050406030204" pitchFamily="18" charset="0"/>
                  <a:cs typeface="Baloo"/>
                  <a:sym typeface="Baloo"/>
                </a:rPr>
                <a:t> “ Quy </a:t>
              </a:r>
              <a:r>
                <a:rPr lang="en-US" sz="6600" dirty="0" err="1">
                  <a:solidFill>
                    <a:srgbClr val="002060"/>
                  </a:solidFill>
                  <a:latin typeface="Cambria" panose="02040503050406030204" pitchFamily="18" charset="0"/>
                  <a:ea typeface="Cambria" panose="02040503050406030204" pitchFamily="18" charset="0"/>
                  <a:cs typeface="Baloo"/>
                  <a:sym typeface="Baloo"/>
                </a:rPr>
                <a:t>tắc</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tự</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chủ</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và</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đảm</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bảo</a:t>
              </a:r>
              <a:r>
                <a:rPr lang="en-US" sz="6600" dirty="0">
                  <a:solidFill>
                    <a:srgbClr val="002060"/>
                  </a:solidFill>
                  <a:latin typeface="Cambria" panose="02040503050406030204" pitchFamily="18" charset="0"/>
                  <a:ea typeface="Cambria" panose="02040503050406030204" pitchFamily="18" charset="0"/>
                  <a:cs typeface="Baloo"/>
                  <a:sym typeface="Baloo"/>
                </a:rPr>
                <a:t> an </a:t>
              </a:r>
              <a:r>
                <a:rPr lang="en-US" sz="6600" dirty="0" err="1">
                  <a:solidFill>
                    <a:srgbClr val="002060"/>
                  </a:solidFill>
                  <a:latin typeface="Cambria" panose="02040503050406030204" pitchFamily="18" charset="0"/>
                  <a:ea typeface="Cambria" panose="02040503050406030204" pitchFamily="18" charset="0"/>
                  <a:cs typeface="Baloo"/>
                  <a:sym typeface="Baloo"/>
                </a:rPr>
                <a:t>toàn</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khi</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giao</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tiếp</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trên</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mạng</a:t>
              </a:r>
              <a:r>
                <a:rPr lang="en-US" sz="6600" dirty="0">
                  <a:solidFill>
                    <a:srgbClr val="002060"/>
                  </a:solidFill>
                  <a:latin typeface="Cambria" panose="02040503050406030204" pitchFamily="18" charset="0"/>
                  <a:ea typeface="Cambria" panose="02040503050406030204" pitchFamily="18" charset="0"/>
                  <a:cs typeface="Baloo"/>
                  <a:sym typeface="Baloo"/>
                </a:rPr>
                <a:t>”</a:t>
              </a:r>
            </a:p>
          </p:txBody>
        </p:sp>
        <p:sp>
          <p:nvSpPr>
            <p:cNvPr id="4" name="TextBox 4"/>
            <p:cNvSpPr txBox="1"/>
            <p:nvPr/>
          </p:nvSpPr>
          <p:spPr>
            <a:xfrm>
              <a:off x="0" y="2361720"/>
              <a:ext cx="13093692" cy="741228"/>
            </a:xfrm>
            <a:prstGeom prst="rect">
              <a:avLst/>
            </a:prstGeom>
          </p:spPr>
          <p:txBody>
            <a:bodyPr lIns="0" tIns="0" rIns="0" bIns="0" rtlCol="0" anchor="t">
              <a:spAutoFit/>
            </a:bodyPr>
            <a:lstStyle/>
            <a:p>
              <a:pPr algn="l">
                <a:lnSpc>
                  <a:spcPts val="4480"/>
                </a:lnSpc>
              </a:pPr>
              <a:endParaRPr lang="en-US" sz="3200" b="1" dirty="0">
                <a:solidFill>
                  <a:srgbClr val="262A55"/>
                </a:solidFill>
                <a:latin typeface="Nunito Bold"/>
                <a:ea typeface="Nunito Bold"/>
                <a:cs typeface="Nunito Bold"/>
                <a:sym typeface="Nunito Bold"/>
              </a:endParaRPr>
            </a:p>
          </p:txBody>
        </p:sp>
      </p:grpSp>
      <p:sp>
        <p:nvSpPr>
          <p:cNvPr id="5" name="Freeform 5"/>
          <p:cNvSpPr/>
          <p:nvPr/>
        </p:nvSpPr>
        <p:spPr>
          <a:xfrm>
            <a:off x="6214068" y="6401612"/>
            <a:ext cx="16196162" cy="8098081"/>
          </a:xfrm>
          <a:custGeom>
            <a:avLst/>
            <a:gdLst/>
            <a:ahLst/>
            <a:cxnLst/>
            <a:rect l="l" t="t" r="r" b="b"/>
            <a:pathLst>
              <a:path w="16196162" h="8098081">
                <a:moveTo>
                  <a:pt x="0" y="0"/>
                </a:moveTo>
                <a:lnTo>
                  <a:pt x="16196162" y="0"/>
                </a:lnTo>
                <a:lnTo>
                  <a:pt x="16196162" y="8098081"/>
                </a:lnTo>
                <a:lnTo>
                  <a:pt x="0" y="809808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10598535" y="3620250"/>
            <a:ext cx="6926361" cy="4785486"/>
          </a:xfrm>
          <a:custGeom>
            <a:avLst/>
            <a:gdLst/>
            <a:ahLst/>
            <a:cxnLst/>
            <a:rect l="l" t="t" r="r" b="b"/>
            <a:pathLst>
              <a:path w="6926361" h="4785486">
                <a:moveTo>
                  <a:pt x="0" y="0"/>
                </a:moveTo>
                <a:lnTo>
                  <a:pt x="6926361" y="0"/>
                </a:lnTo>
                <a:lnTo>
                  <a:pt x="6926361" y="4785485"/>
                </a:lnTo>
                <a:lnTo>
                  <a:pt x="0" y="478548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Freeform 7"/>
          <p:cNvSpPr/>
          <p:nvPr/>
        </p:nvSpPr>
        <p:spPr>
          <a:xfrm rot="2524263">
            <a:off x="16608423" y="3192617"/>
            <a:ext cx="951870" cy="666309"/>
          </a:xfrm>
          <a:custGeom>
            <a:avLst/>
            <a:gdLst/>
            <a:ahLst/>
            <a:cxnLst/>
            <a:rect l="l" t="t" r="r" b="b"/>
            <a:pathLst>
              <a:path w="951870" h="666309">
                <a:moveTo>
                  <a:pt x="0" y="0"/>
                </a:moveTo>
                <a:lnTo>
                  <a:pt x="951870" y="0"/>
                </a:lnTo>
                <a:lnTo>
                  <a:pt x="951870" y="666309"/>
                </a:lnTo>
                <a:lnTo>
                  <a:pt x="0" y="66630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rot="-7635895">
            <a:off x="10122600" y="6068458"/>
            <a:ext cx="951870" cy="666309"/>
          </a:xfrm>
          <a:custGeom>
            <a:avLst/>
            <a:gdLst/>
            <a:ahLst/>
            <a:cxnLst/>
            <a:rect l="l" t="t" r="r" b="b"/>
            <a:pathLst>
              <a:path w="951870" h="666309">
                <a:moveTo>
                  <a:pt x="0" y="0"/>
                </a:moveTo>
                <a:lnTo>
                  <a:pt x="951870" y="0"/>
                </a:lnTo>
                <a:lnTo>
                  <a:pt x="951870" y="666309"/>
                </a:lnTo>
                <a:lnTo>
                  <a:pt x="0" y="66630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14781" y="0"/>
            <a:ext cx="19717562" cy="10363200"/>
          </a:xfrm>
          <a:custGeom>
            <a:avLst/>
            <a:gdLst/>
            <a:ahLst/>
            <a:cxnLst/>
            <a:rect l="l" t="t" r="r" b="b"/>
            <a:pathLst>
              <a:path w="19717562" h="11507886">
                <a:moveTo>
                  <a:pt x="0" y="0"/>
                </a:moveTo>
                <a:lnTo>
                  <a:pt x="19717562" y="0"/>
                </a:lnTo>
                <a:lnTo>
                  <a:pt x="19717562" y="11507886"/>
                </a:lnTo>
                <a:lnTo>
                  <a:pt x="0" y="115078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2" name="TextBox 21">
            <a:extLst>
              <a:ext uri="{FF2B5EF4-FFF2-40B4-BE49-F238E27FC236}">
                <a16:creationId xmlns:a16="http://schemas.microsoft.com/office/drawing/2014/main" xmlns="" id="{F4A9494C-CD56-6C84-8F18-C1D13FFBB588}"/>
              </a:ext>
            </a:extLst>
          </p:cNvPr>
          <p:cNvSpPr txBox="1"/>
          <p:nvPr/>
        </p:nvSpPr>
        <p:spPr>
          <a:xfrm>
            <a:off x="990600" y="266700"/>
            <a:ext cx="15697200" cy="1569660"/>
          </a:xfrm>
          <a:prstGeom prst="rect">
            <a:avLst/>
          </a:prstGeom>
          <a:noFill/>
        </p:spPr>
        <p:txBody>
          <a:bodyPr wrap="square" rtlCol="0">
            <a:spAutoFit/>
          </a:bodyPr>
          <a:lstStyle/>
          <a:p>
            <a:pPr algn="ctr"/>
            <a:r>
              <a:rPr lang="en-US" sz="4800" b="1" dirty="0" err="1">
                <a:solidFill>
                  <a:srgbClr val="002060"/>
                </a:solidFill>
                <a:latin typeface="Cambria" panose="02040503050406030204" pitchFamily="18" charset="0"/>
                <a:ea typeface="Cambria" panose="02040503050406030204" pitchFamily="18" charset="0"/>
              </a:rPr>
              <a:t>Thảo</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luận</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và</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thiết</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kế</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một</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bản</a:t>
            </a:r>
            <a:r>
              <a:rPr lang="en-US" sz="4800" b="1" dirty="0">
                <a:solidFill>
                  <a:srgbClr val="002060"/>
                </a:solidFill>
                <a:latin typeface="Cambria" panose="02040503050406030204" pitchFamily="18" charset="0"/>
                <a:ea typeface="Cambria" panose="02040503050406030204" pitchFamily="18" charset="0"/>
              </a:rPr>
              <a:t> Quy </a:t>
            </a:r>
            <a:r>
              <a:rPr lang="en-US" sz="4800" b="1" dirty="0" err="1">
                <a:solidFill>
                  <a:srgbClr val="002060"/>
                </a:solidFill>
                <a:latin typeface="Cambria" panose="02040503050406030204" pitchFamily="18" charset="0"/>
                <a:ea typeface="Cambria" panose="02040503050406030204" pitchFamily="18" charset="0"/>
              </a:rPr>
              <a:t>tắc</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tự</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chủ</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và</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đảm</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bảo</a:t>
            </a:r>
            <a:r>
              <a:rPr lang="en-US" sz="4800" b="1" dirty="0">
                <a:solidFill>
                  <a:srgbClr val="002060"/>
                </a:solidFill>
                <a:latin typeface="Cambria" panose="02040503050406030204" pitchFamily="18" charset="0"/>
                <a:ea typeface="Cambria" panose="02040503050406030204" pitchFamily="18" charset="0"/>
              </a:rPr>
              <a:t> an </a:t>
            </a:r>
            <a:r>
              <a:rPr lang="en-US" sz="4800" b="1" dirty="0" err="1">
                <a:solidFill>
                  <a:srgbClr val="002060"/>
                </a:solidFill>
                <a:latin typeface="Cambria" panose="02040503050406030204" pitchFamily="18" charset="0"/>
                <a:ea typeface="Cambria" panose="02040503050406030204" pitchFamily="18" charset="0"/>
              </a:rPr>
              <a:t>toàn</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khi</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giao</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tiếp</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trên</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mạng</a:t>
            </a:r>
            <a:r>
              <a:rPr lang="en-US" sz="4800" b="1" dirty="0">
                <a:solidFill>
                  <a:srgbClr val="002060"/>
                </a:solidFill>
                <a:latin typeface="Cambria" panose="02040503050406030204" pitchFamily="18" charset="0"/>
                <a:ea typeface="Cambria" panose="02040503050406030204" pitchFamily="18" charset="0"/>
              </a:rPr>
              <a:t> </a:t>
            </a:r>
          </a:p>
        </p:txBody>
      </p:sp>
      <p:pic>
        <p:nvPicPr>
          <p:cNvPr id="24" name="Picture 23">
            <a:extLst>
              <a:ext uri="{FF2B5EF4-FFF2-40B4-BE49-F238E27FC236}">
                <a16:creationId xmlns:a16="http://schemas.microsoft.com/office/drawing/2014/main" xmlns="" id="{77D31807-BE5B-6508-4141-31DC48DDFE53}"/>
              </a:ext>
            </a:extLst>
          </p:cNvPr>
          <p:cNvPicPr>
            <a:picLocks noChangeAspect="1"/>
          </p:cNvPicPr>
          <p:nvPr/>
        </p:nvPicPr>
        <p:blipFill>
          <a:blip r:embed="rId4"/>
          <a:stretch>
            <a:fillRect/>
          </a:stretch>
        </p:blipFill>
        <p:spPr>
          <a:xfrm>
            <a:off x="4114800" y="1943100"/>
            <a:ext cx="9465799" cy="80617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3048000" y="-876300"/>
            <a:ext cx="8348748" cy="4597029"/>
          </a:xfrm>
          <a:custGeom>
            <a:avLst/>
            <a:gdLst/>
            <a:ahLst/>
            <a:cxnLst/>
            <a:rect l="l" t="t" r="r" b="b"/>
            <a:pathLst>
              <a:path w="8348748" h="4597029">
                <a:moveTo>
                  <a:pt x="0" y="0"/>
                </a:moveTo>
                <a:lnTo>
                  <a:pt x="8348748" y="0"/>
                </a:lnTo>
                <a:lnTo>
                  <a:pt x="8348748" y="4597029"/>
                </a:lnTo>
                <a:lnTo>
                  <a:pt x="0" y="459702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Hộp Văn bản 13">
            <a:extLst>
              <a:ext uri="{FF2B5EF4-FFF2-40B4-BE49-F238E27FC236}">
                <a16:creationId xmlns:a16="http://schemas.microsoft.com/office/drawing/2014/main" xmlns="" id="{83F29B76-8542-EAD9-7F35-DE479212E1BB}"/>
              </a:ext>
            </a:extLst>
          </p:cNvPr>
          <p:cNvSpPr txBox="1"/>
          <p:nvPr/>
        </p:nvSpPr>
        <p:spPr>
          <a:xfrm>
            <a:off x="1447800" y="419100"/>
            <a:ext cx="16154400" cy="1200329"/>
          </a:xfrm>
          <a:prstGeom prst="rect">
            <a:avLst/>
          </a:prstGeom>
          <a:noFill/>
        </p:spPr>
        <p:txBody>
          <a:bodyPr wrap="square">
            <a:spAutoFit/>
          </a:bodyPr>
          <a:lstStyle/>
          <a:p>
            <a:pPr lvl="0" algn="ctr"/>
            <a:r>
              <a:rPr lang="vi-VN" sz="7200" b="1" dirty="0">
                <a:solidFill>
                  <a:srgbClr val="FF0000"/>
                </a:solidFill>
                <a:cs typeface="Arial" panose="020B0604020202020204" pitchFamily="34" charset="0"/>
              </a:rPr>
              <a:t>Cách quản lý thời gian sử dụng:</a:t>
            </a:r>
            <a:endParaRPr kumimoji="0" lang="vi-VN"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1" name="Freeform 11"/>
          <p:cNvSpPr/>
          <p:nvPr/>
        </p:nvSpPr>
        <p:spPr>
          <a:xfrm>
            <a:off x="14529340" y="6880222"/>
            <a:ext cx="4132729" cy="3832167"/>
          </a:xfrm>
          <a:custGeom>
            <a:avLst/>
            <a:gdLst/>
            <a:ahLst/>
            <a:cxnLst/>
            <a:rect l="l" t="t" r="r" b="b"/>
            <a:pathLst>
              <a:path w="4132729" h="3832167">
                <a:moveTo>
                  <a:pt x="0" y="0"/>
                </a:moveTo>
                <a:lnTo>
                  <a:pt x="4132729" y="0"/>
                </a:lnTo>
                <a:lnTo>
                  <a:pt x="4132729" y="3832168"/>
                </a:lnTo>
                <a:lnTo>
                  <a:pt x="0" y="38321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flipH="1">
            <a:off x="-374069" y="7077981"/>
            <a:ext cx="4132729" cy="3832167"/>
          </a:xfrm>
          <a:custGeom>
            <a:avLst/>
            <a:gdLst/>
            <a:ahLst/>
            <a:cxnLst/>
            <a:rect l="l" t="t" r="r" b="b"/>
            <a:pathLst>
              <a:path w="4132729" h="3832167">
                <a:moveTo>
                  <a:pt x="4132729" y="0"/>
                </a:moveTo>
                <a:lnTo>
                  <a:pt x="0" y="0"/>
                </a:lnTo>
                <a:lnTo>
                  <a:pt x="0" y="3832167"/>
                </a:lnTo>
                <a:lnTo>
                  <a:pt x="4132729" y="3832167"/>
                </a:lnTo>
                <a:lnTo>
                  <a:pt x="4132729"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7">
            <a:extLst>
              <a:ext uri="{FF2B5EF4-FFF2-40B4-BE49-F238E27FC236}">
                <a16:creationId xmlns:a16="http://schemas.microsoft.com/office/drawing/2014/main" xmlns="" id="{D4F3EA09-5F6C-E53F-3A63-47DBB1CFC2AA}"/>
              </a:ext>
            </a:extLst>
          </p:cNvPr>
          <p:cNvSpPr/>
          <p:nvPr/>
        </p:nvSpPr>
        <p:spPr>
          <a:xfrm>
            <a:off x="1371600" y="1866900"/>
            <a:ext cx="15768729" cy="7924800"/>
          </a:xfrm>
          <a:custGeom>
            <a:avLst/>
            <a:gdLst/>
            <a:ahLst/>
            <a:cxnLst/>
            <a:rect l="l" t="t" r="r" b="b"/>
            <a:pathLst>
              <a:path w="12475029" h="5821680">
                <a:moveTo>
                  <a:pt x="0" y="0"/>
                </a:moveTo>
                <a:lnTo>
                  <a:pt x="12475028" y="0"/>
                </a:lnTo>
                <a:lnTo>
                  <a:pt x="12475028" y="5821680"/>
                </a:lnTo>
                <a:lnTo>
                  <a:pt x="0" y="58216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Hộp Văn bản 4">
            <a:extLst>
              <a:ext uri="{FF2B5EF4-FFF2-40B4-BE49-F238E27FC236}">
                <a16:creationId xmlns:a16="http://schemas.microsoft.com/office/drawing/2014/main" xmlns="" id="{B21E0D9B-76A2-0FF6-1CD0-23E59CA1B461}"/>
              </a:ext>
            </a:extLst>
          </p:cNvPr>
          <p:cNvSpPr txBox="1"/>
          <p:nvPr/>
        </p:nvSpPr>
        <p:spPr>
          <a:xfrm>
            <a:off x="1828800" y="2857500"/>
            <a:ext cx="15163800" cy="5786199"/>
          </a:xfrm>
          <a:prstGeom prst="rect">
            <a:avLst/>
          </a:prstGeom>
          <a:noFill/>
        </p:spPr>
        <p:txBody>
          <a:bodyPr wrap="square">
            <a:spAutoFit/>
          </a:bodyPr>
          <a:lstStyle/>
          <a:p>
            <a:pPr lvl="0" algn="just">
              <a:spcBef>
                <a:spcPts val="600"/>
              </a:spcBef>
              <a:spcAft>
                <a:spcPts val="600"/>
              </a:spcAft>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Lập thời gian biểu sử dụng mạng.</a:t>
            </a:r>
          </a:p>
          <a:p>
            <a:pPr marL="685800" lvl="0" indent="-685800" algn="just">
              <a:spcBef>
                <a:spcPts val="600"/>
              </a:spcBef>
              <a:spcAft>
                <a:spcPts val="600"/>
              </a:spcAft>
              <a:buFont typeface="Wingdings" panose="05000000000000000000" pitchFamily="2" charset="2"/>
              <a:buChar char="Ø"/>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Khoảng thời gian hợp lí để sử dụng mạng: tối đa 2 tiếng mỗi ngày cho việc sử dụng mạng.Hạn chế sử dụng mạng trước khi ngủ và sau khi thức dậy.</a:t>
            </a:r>
          </a:p>
          <a:p>
            <a:pPr lvl="0" algn="just">
              <a:spcBef>
                <a:spcPts val="600"/>
              </a:spcBef>
              <a:spcAft>
                <a:spcPts val="600"/>
              </a:spcAft>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 Công cụ giúp em kiểm soát thời gian:</a:t>
            </a:r>
          </a:p>
          <a:p>
            <a:pPr marL="685800" lvl="0" indent="-685800" algn="just">
              <a:spcBef>
                <a:spcPts val="600"/>
              </a:spcBef>
              <a:spcAft>
                <a:spcPts val="600"/>
              </a:spcAft>
              <a:buFont typeface="Wingdings" panose="05000000000000000000" pitchFamily="2" charset="2"/>
              <a:buChar char="Ø"/>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Ứng dụng quản lý thời gian: Forest, Freedom, StayFocusd,...</a:t>
            </a:r>
          </a:p>
          <a:p>
            <a:pPr marL="685800" lvl="0" indent="-685800" algn="just">
              <a:spcBef>
                <a:spcPts val="600"/>
              </a:spcBef>
              <a:spcAft>
                <a:spcPts val="600"/>
              </a:spcAft>
              <a:buFont typeface="Wingdings" panose="05000000000000000000" pitchFamily="2" charset="2"/>
              <a:buChar char="Ø"/>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Trang web chặn website: Freedom.to, BlockSite,...</a:t>
            </a:r>
          </a:p>
          <a:p>
            <a:pPr marL="685800" lvl="0" indent="-685800" algn="just">
              <a:spcBef>
                <a:spcPts val="600"/>
              </a:spcBef>
              <a:spcAft>
                <a:spcPts val="600"/>
              </a:spcAft>
              <a:buFont typeface="Wingdings" panose="05000000000000000000" pitchFamily="2" charset="2"/>
              <a:buChar char="Ø"/>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Phần mềm quản lý parental control: Qustodio, FamilyTime,...</a:t>
            </a:r>
          </a:p>
        </p:txBody>
      </p:sp>
    </p:spTree>
    <p:extLst>
      <p:ext uri="{BB962C8B-B14F-4D97-AF65-F5344CB8AC3E}">
        <p14:creationId xmlns:p14="http://schemas.microsoft.com/office/powerpoint/2010/main" val="19942555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3048000" y="-876300"/>
            <a:ext cx="8348748" cy="4597029"/>
          </a:xfrm>
          <a:custGeom>
            <a:avLst/>
            <a:gdLst/>
            <a:ahLst/>
            <a:cxnLst/>
            <a:rect l="l" t="t" r="r" b="b"/>
            <a:pathLst>
              <a:path w="8348748" h="4597029">
                <a:moveTo>
                  <a:pt x="0" y="0"/>
                </a:moveTo>
                <a:lnTo>
                  <a:pt x="8348748" y="0"/>
                </a:lnTo>
                <a:lnTo>
                  <a:pt x="8348748" y="4597029"/>
                </a:lnTo>
                <a:lnTo>
                  <a:pt x="0" y="459702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Hộp Văn bản 13">
            <a:extLst>
              <a:ext uri="{FF2B5EF4-FFF2-40B4-BE49-F238E27FC236}">
                <a16:creationId xmlns:a16="http://schemas.microsoft.com/office/drawing/2014/main" xmlns="" id="{83F29B76-8542-EAD9-7F35-DE479212E1BB}"/>
              </a:ext>
            </a:extLst>
          </p:cNvPr>
          <p:cNvSpPr txBox="1"/>
          <p:nvPr/>
        </p:nvSpPr>
        <p:spPr>
          <a:xfrm>
            <a:off x="533400" y="495300"/>
            <a:ext cx="17297400" cy="830997"/>
          </a:xfrm>
          <a:prstGeom prst="rect">
            <a:avLst/>
          </a:prstGeom>
          <a:noFill/>
        </p:spPr>
        <p:txBody>
          <a:bodyPr wrap="square">
            <a:spAutoFit/>
          </a:bodyPr>
          <a:lstStyle/>
          <a:p>
            <a:pPr lvl="0" algn="ctr"/>
            <a:r>
              <a:rPr lang="vi-VN" sz="4800" b="1" dirty="0">
                <a:solidFill>
                  <a:srgbClr val="FF0000"/>
                </a:solidFill>
                <a:cs typeface="Arial" panose="020B0604020202020204" pitchFamily="34" charset="0"/>
              </a:rPr>
              <a:t>Cách ứng xử trong giao tiếp trên mạng để tự bảo vệ mình:</a:t>
            </a:r>
            <a:endParaRPr kumimoji="0" lang="vi-VN" sz="4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1" name="Freeform 11"/>
          <p:cNvSpPr/>
          <p:nvPr/>
        </p:nvSpPr>
        <p:spPr>
          <a:xfrm>
            <a:off x="14529340" y="6880222"/>
            <a:ext cx="4132729" cy="3832167"/>
          </a:xfrm>
          <a:custGeom>
            <a:avLst/>
            <a:gdLst/>
            <a:ahLst/>
            <a:cxnLst/>
            <a:rect l="l" t="t" r="r" b="b"/>
            <a:pathLst>
              <a:path w="4132729" h="3832167">
                <a:moveTo>
                  <a:pt x="0" y="0"/>
                </a:moveTo>
                <a:lnTo>
                  <a:pt x="4132729" y="0"/>
                </a:lnTo>
                <a:lnTo>
                  <a:pt x="4132729" y="3832168"/>
                </a:lnTo>
                <a:lnTo>
                  <a:pt x="0" y="38321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flipH="1">
            <a:off x="-374069" y="7077981"/>
            <a:ext cx="4132729" cy="3832167"/>
          </a:xfrm>
          <a:custGeom>
            <a:avLst/>
            <a:gdLst/>
            <a:ahLst/>
            <a:cxnLst/>
            <a:rect l="l" t="t" r="r" b="b"/>
            <a:pathLst>
              <a:path w="4132729" h="3832167">
                <a:moveTo>
                  <a:pt x="4132729" y="0"/>
                </a:moveTo>
                <a:lnTo>
                  <a:pt x="0" y="0"/>
                </a:lnTo>
                <a:lnTo>
                  <a:pt x="0" y="3832167"/>
                </a:lnTo>
                <a:lnTo>
                  <a:pt x="4132729" y="3832167"/>
                </a:lnTo>
                <a:lnTo>
                  <a:pt x="4132729"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7">
            <a:extLst>
              <a:ext uri="{FF2B5EF4-FFF2-40B4-BE49-F238E27FC236}">
                <a16:creationId xmlns:a16="http://schemas.microsoft.com/office/drawing/2014/main" xmlns="" id="{D4F3EA09-5F6C-E53F-3A63-47DBB1CFC2AA}"/>
              </a:ext>
            </a:extLst>
          </p:cNvPr>
          <p:cNvSpPr/>
          <p:nvPr/>
        </p:nvSpPr>
        <p:spPr>
          <a:xfrm>
            <a:off x="1371600" y="1866900"/>
            <a:ext cx="15768729" cy="7924800"/>
          </a:xfrm>
          <a:custGeom>
            <a:avLst/>
            <a:gdLst/>
            <a:ahLst/>
            <a:cxnLst/>
            <a:rect l="l" t="t" r="r" b="b"/>
            <a:pathLst>
              <a:path w="12475029" h="5821680">
                <a:moveTo>
                  <a:pt x="0" y="0"/>
                </a:moveTo>
                <a:lnTo>
                  <a:pt x="12475028" y="0"/>
                </a:lnTo>
                <a:lnTo>
                  <a:pt x="12475028" y="5821680"/>
                </a:lnTo>
                <a:lnTo>
                  <a:pt x="0" y="58216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Hộp Văn bản 4">
            <a:extLst>
              <a:ext uri="{FF2B5EF4-FFF2-40B4-BE49-F238E27FC236}">
                <a16:creationId xmlns:a16="http://schemas.microsoft.com/office/drawing/2014/main" xmlns="" id="{B21E0D9B-76A2-0FF6-1CD0-23E59CA1B461}"/>
              </a:ext>
            </a:extLst>
          </p:cNvPr>
          <p:cNvSpPr txBox="1"/>
          <p:nvPr/>
        </p:nvSpPr>
        <p:spPr>
          <a:xfrm>
            <a:off x="1828800" y="2552700"/>
            <a:ext cx="15163800" cy="6401753"/>
          </a:xfrm>
          <a:prstGeom prst="rect">
            <a:avLst/>
          </a:prstGeom>
          <a:noFill/>
        </p:spPr>
        <p:txBody>
          <a:bodyPr wrap="square">
            <a:spAutoFit/>
          </a:bodyPr>
          <a:lstStyle/>
          <a:p>
            <a:pPr marL="685800" lvl="0" indent="-685800" algn="just">
              <a:spcBef>
                <a:spcPts val="600"/>
              </a:spcBef>
              <a:spcAft>
                <a:spcPts val="600"/>
              </a:spcAft>
              <a:buFont typeface="Wingdings" panose="05000000000000000000" pitchFamily="2" charset="2"/>
              <a:buChar char="Ø"/>
            </a:pPr>
            <a:r>
              <a:rPr lang="vi-VN" sz="3600" b="1"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 Ngôn ngữ sử dụng trên mạng: </a:t>
            </a:r>
            <a:r>
              <a:rPr lang="vi-VN" sz="36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lịch sự, văn minh, phù hợp với chuẩn mực đạo đức xã hội, phù hợp với độ tuổi, đối tượng giao tiếp.</a:t>
            </a:r>
          </a:p>
          <a:p>
            <a:pPr marL="685800" lvl="0" indent="-685800" algn="just">
              <a:spcBef>
                <a:spcPts val="600"/>
              </a:spcBef>
              <a:spcAft>
                <a:spcPts val="600"/>
              </a:spcAft>
              <a:buFont typeface="Wingdings" panose="05000000000000000000" pitchFamily="2" charset="2"/>
              <a:buChar char="Ø"/>
            </a:pPr>
            <a:r>
              <a:rPr lang="vi-VN" sz="3600" b="1"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a:t>
            </a:r>
            <a:r>
              <a:rPr lang="en-US" sz="3600" b="1"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 </a:t>
            </a:r>
            <a:r>
              <a:rPr lang="vi-VN" sz="3600" b="1"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Những thông tin cần bảo mật: </a:t>
            </a:r>
            <a:r>
              <a:rPr lang="vi-VN" sz="36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thông tin cá nhân (tên, địa chỉ, số điện thoại), tài khoản ngân hàng </a:t>
            </a:r>
          </a:p>
          <a:p>
            <a:pPr marL="685800" lvl="0" indent="-685800" algn="just">
              <a:spcBef>
                <a:spcPts val="600"/>
              </a:spcBef>
              <a:spcAft>
                <a:spcPts val="600"/>
              </a:spcAft>
              <a:buFont typeface="Wingdings" panose="05000000000000000000" pitchFamily="2" charset="2"/>
              <a:buChar char="Ø"/>
            </a:pPr>
            <a:r>
              <a:rPr lang="vi-VN" sz="3600" b="1"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 Những điều không nên làm: </a:t>
            </a:r>
            <a:r>
              <a:rPr lang="vi-VN" sz="36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không kết bạn với người lạ, không mua bán, trao đổi hàng hóa trên mạng, không tin tưởng hoàn toàn vào những thông tin chưa được kiểm chứng trên mạng.</a:t>
            </a:r>
          </a:p>
          <a:p>
            <a:pPr marL="685800" lvl="0" indent="-685800" algn="just">
              <a:spcBef>
                <a:spcPts val="600"/>
              </a:spcBef>
              <a:spcAft>
                <a:spcPts val="600"/>
              </a:spcAft>
              <a:buFont typeface="Wingdings" panose="05000000000000000000" pitchFamily="2" charset="2"/>
              <a:buChar char="Ø"/>
            </a:pPr>
            <a:r>
              <a:rPr lang="vi-VN" sz="3600" b="1"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 Những điều cần làm khi gặp vấn đề khó giải quyết:</a:t>
            </a:r>
          </a:p>
          <a:p>
            <a:pPr marL="685800" lvl="0" indent="-685800" algn="just">
              <a:spcBef>
                <a:spcPts val="600"/>
              </a:spcBef>
              <a:spcAft>
                <a:spcPts val="600"/>
              </a:spcAft>
              <a:buFont typeface="Wingdings" panose="05000000000000000000" pitchFamily="2" charset="2"/>
              <a:buChar char="Ø"/>
            </a:pPr>
            <a:r>
              <a:rPr lang="vi-VN" sz="36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 Chia sẻ với người thân, bạn bè hoặc thầy cô giáo.</a:t>
            </a:r>
          </a:p>
          <a:p>
            <a:pPr marL="685800" lvl="0" indent="-685800" algn="just">
              <a:spcBef>
                <a:spcPts val="600"/>
              </a:spcBef>
              <a:spcAft>
                <a:spcPts val="600"/>
              </a:spcAft>
              <a:buFont typeface="Wingdings" panose="05000000000000000000" pitchFamily="2" charset="2"/>
              <a:buChar char="Ø"/>
            </a:pPr>
            <a:r>
              <a:rPr lang="vi-VN" sz="36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 Báo cáo cho cơ quan chức năng nếu vi phạm pháp luật.</a:t>
            </a:r>
          </a:p>
        </p:txBody>
      </p:sp>
    </p:spTree>
    <p:extLst>
      <p:ext uri="{BB962C8B-B14F-4D97-AF65-F5344CB8AC3E}">
        <p14:creationId xmlns:p14="http://schemas.microsoft.com/office/powerpoint/2010/main" val="42331888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2539741" y="7089988"/>
            <a:ext cx="8430861" cy="4336624"/>
          </a:xfrm>
          <a:custGeom>
            <a:avLst/>
            <a:gdLst/>
            <a:ahLst/>
            <a:cxnLst/>
            <a:rect l="l" t="t" r="r" b="b"/>
            <a:pathLst>
              <a:path w="8430861" h="4336624">
                <a:moveTo>
                  <a:pt x="0" y="0"/>
                </a:moveTo>
                <a:lnTo>
                  <a:pt x="8430861" y="0"/>
                </a:lnTo>
                <a:lnTo>
                  <a:pt x="8430861" y="4336624"/>
                </a:lnTo>
                <a:lnTo>
                  <a:pt x="0" y="433662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677268" y="7383797"/>
            <a:ext cx="7288470" cy="3749007"/>
          </a:xfrm>
          <a:custGeom>
            <a:avLst/>
            <a:gdLst/>
            <a:ahLst/>
            <a:cxnLst/>
            <a:rect l="l" t="t" r="r" b="b"/>
            <a:pathLst>
              <a:path w="7288470" h="3749007">
                <a:moveTo>
                  <a:pt x="0" y="0"/>
                </a:moveTo>
                <a:lnTo>
                  <a:pt x="7288470" y="0"/>
                </a:lnTo>
                <a:lnTo>
                  <a:pt x="7288470" y="3749006"/>
                </a:lnTo>
                <a:lnTo>
                  <a:pt x="0" y="374900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5411822" y="8265715"/>
            <a:ext cx="7864217" cy="3735503"/>
          </a:xfrm>
          <a:custGeom>
            <a:avLst/>
            <a:gdLst/>
            <a:ahLst/>
            <a:cxnLst/>
            <a:rect l="l" t="t" r="r" b="b"/>
            <a:pathLst>
              <a:path w="7864217" h="3735503">
                <a:moveTo>
                  <a:pt x="0" y="0"/>
                </a:moveTo>
                <a:lnTo>
                  <a:pt x="7864217" y="0"/>
                </a:lnTo>
                <a:lnTo>
                  <a:pt x="7864217" y="3735503"/>
                </a:lnTo>
                <a:lnTo>
                  <a:pt x="0" y="373550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8639760" y="1355878"/>
            <a:ext cx="16230600" cy="6052661"/>
          </a:xfrm>
          <a:custGeom>
            <a:avLst/>
            <a:gdLst/>
            <a:ahLst/>
            <a:cxnLst/>
            <a:rect l="l" t="t" r="r" b="b"/>
            <a:pathLst>
              <a:path w="16230600" h="6052661">
                <a:moveTo>
                  <a:pt x="0" y="0"/>
                </a:moveTo>
                <a:lnTo>
                  <a:pt x="16230600" y="0"/>
                </a:lnTo>
                <a:lnTo>
                  <a:pt x="16230600" y="6052662"/>
                </a:lnTo>
                <a:lnTo>
                  <a:pt x="0" y="605266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2031270" y="3774852"/>
            <a:ext cx="9670551" cy="4097896"/>
          </a:xfrm>
          <a:custGeom>
            <a:avLst/>
            <a:gdLst/>
            <a:ahLst/>
            <a:cxnLst/>
            <a:rect l="l" t="t" r="r" b="b"/>
            <a:pathLst>
              <a:path w="9670551" h="4097896">
                <a:moveTo>
                  <a:pt x="0" y="0"/>
                </a:moveTo>
                <a:lnTo>
                  <a:pt x="9670551" y="0"/>
                </a:lnTo>
                <a:lnTo>
                  <a:pt x="9670551" y="4097896"/>
                </a:lnTo>
                <a:lnTo>
                  <a:pt x="0" y="409789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6424899" y="5200090"/>
            <a:ext cx="1389523" cy="2265343"/>
          </a:xfrm>
          <a:custGeom>
            <a:avLst/>
            <a:gdLst/>
            <a:ahLst/>
            <a:cxnLst/>
            <a:rect l="l" t="t" r="r" b="b"/>
            <a:pathLst>
              <a:path w="1389523" h="2265343">
                <a:moveTo>
                  <a:pt x="0" y="0"/>
                </a:moveTo>
                <a:lnTo>
                  <a:pt x="1389523" y="0"/>
                </a:lnTo>
                <a:lnTo>
                  <a:pt x="1389523" y="2265343"/>
                </a:lnTo>
                <a:lnTo>
                  <a:pt x="0" y="226534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75598" y="7383797"/>
            <a:ext cx="1947481" cy="3122215"/>
          </a:xfrm>
          <a:custGeom>
            <a:avLst/>
            <a:gdLst/>
            <a:ahLst/>
            <a:cxnLst/>
            <a:rect l="l" t="t" r="r" b="b"/>
            <a:pathLst>
              <a:path w="1947481" h="3122215">
                <a:moveTo>
                  <a:pt x="0" y="0"/>
                </a:moveTo>
                <a:lnTo>
                  <a:pt x="1947481" y="0"/>
                </a:lnTo>
                <a:lnTo>
                  <a:pt x="1947481" y="3122214"/>
                </a:lnTo>
                <a:lnTo>
                  <a:pt x="0" y="3122214"/>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976469" flipH="1">
            <a:off x="13984769" y="7570530"/>
            <a:ext cx="7116725" cy="5301960"/>
          </a:xfrm>
          <a:custGeom>
            <a:avLst/>
            <a:gdLst/>
            <a:ahLst/>
            <a:cxnLst/>
            <a:rect l="l" t="t" r="r" b="b"/>
            <a:pathLst>
              <a:path w="7116725" h="5301960">
                <a:moveTo>
                  <a:pt x="7116726" y="0"/>
                </a:moveTo>
                <a:lnTo>
                  <a:pt x="0" y="0"/>
                </a:lnTo>
                <a:lnTo>
                  <a:pt x="0" y="5301961"/>
                </a:lnTo>
                <a:lnTo>
                  <a:pt x="7116726" y="5301961"/>
                </a:lnTo>
                <a:lnTo>
                  <a:pt x="7116726"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398352" y="223302"/>
            <a:ext cx="2592227" cy="4226116"/>
          </a:xfrm>
          <a:custGeom>
            <a:avLst/>
            <a:gdLst/>
            <a:ahLst/>
            <a:cxnLst/>
            <a:rect l="l" t="t" r="r" b="b"/>
            <a:pathLst>
              <a:path w="2592227" h="4226116">
                <a:moveTo>
                  <a:pt x="0" y="0"/>
                </a:moveTo>
                <a:lnTo>
                  <a:pt x="2592228" y="0"/>
                </a:lnTo>
                <a:lnTo>
                  <a:pt x="2592228" y="4226116"/>
                </a:lnTo>
                <a:lnTo>
                  <a:pt x="0" y="4226116"/>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743199" y="1104900"/>
            <a:ext cx="14478001" cy="7315200"/>
          </a:xfrm>
          <a:custGeom>
            <a:avLst/>
            <a:gdLst/>
            <a:ahLst/>
            <a:cxnLst/>
            <a:rect l="l" t="t" r="r" b="b"/>
            <a:pathLst>
              <a:path w="7698356" h="2473097">
                <a:moveTo>
                  <a:pt x="0" y="0"/>
                </a:moveTo>
                <a:lnTo>
                  <a:pt x="7698356" y="0"/>
                </a:lnTo>
                <a:lnTo>
                  <a:pt x="7698356" y="2473097"/>
                </a:lnTo>
                <a:lnTo>
                  <a:pt x="0" y="247309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Hộp Văn bản 16">
            <a:extLst>
              <a:ext uri="{FF2B5EF4-FFF2-40B4-BE49-F238E27FC236}">
                <a16:creationId xmlns:a16="http://schemas.microsoft.com/office/drawing/2014/main" xmlns="" id="{B7B777FB-38FD-602B-2F69-4AA1D9E0F51D}"/>
              </a:ext>
            </a:extLst>
          </p:cNvPr>
          <p:cNvSpPr txBox="1"/>
          <p:nvPr/>
        </p:nvSpPr>
        <p:spPr>
          <a:xfrm>
            <a:off x="3429000" y="2019300"/>
            <a:ext cx="13106400" cy="526297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Giao tiếp trên mạng là một phương tiện hữu ích giúp kết nối mọi người và trau dồi kiến thức. Tuy nhiên, người dùng cần sử dụng mạng một cách thông minh và có trách nhiệm để đảm bảo an toàn cho bản thân. Hy vọng những thông tin trên sẽ giúp ích cho  các em trong việc giao tiếp trên mạng.</a:t>
            </a:r>
            <a:endParaRPr kumimoji="0" lang="en-US" sz="4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Picture 13" descr="A blue and orange text&#10;&#10;Description automatically generated">
            <a:extLst>
              <a:ext uri="{FF2B5EF4-FFF2-40B4-BE49-F238E27FC236}">
                <a16:creationId xmlns:a16="http://schemas.microsoft.com/office/drawing/2014/main" xmlns="" id="{613AA9AD-39BD-27A2-B6CD-F6DE073D983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58200" y="266700"/>
            <a:ext cx="4109060" cy="1414395"/>
          </a:xfrm>
          <a:prstGeom prst="rect">
            <a:avLst/>
          </a:prstGeom>
        </p:spPr>
      </p:pic>
    </p:spTree>
    <p:extLst>
      <p:ext uri="{BB962C8B-B14F-4D97-AF65-F5344CB8AC3E}">
        <p14:creationId xmlns:p14="http://schemas.microsoft.com/office/powerpoint/2010/main" val="2295538134"/>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xmlns="" id="{D28F121C-F66C-6E65-EFF9-11D1204822FD}"/>
              </a:ext>
            </a:extLst>
          </p:cNvPr>
          <p:cNvSpPr/>
          <p:nvPr/>
        </p:nvSpPr>
        <p:spPr>
          <a:xfrm>
            <a:off x="0" y="0"/>
            <a:ext cx="18288000" cy="10287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defTabSz="1371600">
              <a:defRPr/>
            </a:pPr>
            <a:endParaRPr lang="en-US" sz="2700" dirty="0">
              <a:solidFill>
                <a:prstClr val="black"/>
              </a:solidFill>
              <a:latin typeface="Calibri" panose="020F0502020204030204"/>
            </a:endParaRPr>
          </a:p>
        </p:txBody>
      </p:sp>
      <p:sp>
        <p:nvSpPr>
          <p:cNvPr id="9" name="Freeform: Shape 8">
            <a:extLst>
              <a:ext uri="{FF2B5EF4-FFF2-40B4-BE49-F238E27FC236}">
                <a16:creationId xmlns:a16="http://schemas.microsoft.com/office/drawing/2014/main" xmlns="" id="{15FE2C41-D7BE-14BF-41A1-D523BE75EB62}"/>
              </a:ext>
            </a:extLst>
          </p:cNvPr>
          <p:cNvSpPr/>
          <p:nvPr/>
        </p:nvSpPr>
        <p:spPr>
          <a:xfrm>
            <a:off x="0" y="7112432"/>
            <a:ext cx="18288000" cy="3174567"/>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grpSp>
        <p:nvGrpSpPr>
          <p:cNvPr id="10" name="Graphic 4">
            <a:extLst>
              <a:ext uri="{FF2B5EF4-FFF2-40B4-BE49-F238E27FC236}">
                <a16:creationId xmlns:a16="http://schemas.microsoft.com/office/drawing/2014/main" xmlns="" id="{5000AD7F-B89E-AC32-C190-F0A64EDB0B78}"/>
              </a:ext>
            </a:extLst>
          </p:cNvPr>
          <p:cNvGrpSpPr/>
          <p:nvPr/>
        </p:nvGrpSpPr>
        <p:grpSpPr>
          <a:xfrm>
            <a:off x="276014" y="249518"/>
            <a:ext cx="17895578" cy="3894762"/>
            <a:chOff x="383638" y="416667"/>
            <a:chExt cx="10910347" cy="1251018"/>
          </a:xfrm>
          <a:solidFill>
            <a:srgbClr val="FFFFFF"/>
          </a:solidFill>
        </p:grpSpPr>
        <p:sp>
          <p:nvSpPr>
            <p:cNvPr id="11" name="Freeform: Shape 10">
              <a:extLst>
                <a:ext uri="{FF2B5EF4-FFF2-40B4-BE49-F238E27FC236}">
                  <a16:creationId xmlns:a16="http://schemas.microsoft.com/office/drawing/2014/main" xmlns=""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12" name="Freeform: Shape 11">
              <a:extLst>
                <a:ext uri="{FF2B5EF4-FFF2-40B4-BE49-F238E27FC236}">
                  <a16:creationId xmlns:a16="http://schemas.microsoft.com/office/drawing/2014/main" xmlns=""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13" name="Freeform: Shape 12">
              <a:extLst>
                <a:ext uri="{FF2B5EF4-FFF2-40B4-BE49-F238E27FC236}">
                  <a16:creationId xmlns:a16="http://schemas.microsoft.com/office/drawing/2014/main" xmlns=""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defTabSz="1371600">
                <a:defRPr/>
              </a:pPr>
              <a:endParaRPr lang="en-US" sz="2700" dirty="0">
                <a:solidFill>
                  <a:prstClr val="black"/>
                </a:solidFill>
                <a:latin typeface="Calibri" panose="020F0502020204030204"/>
              </a:endParaRPr>
            </a:p>
          </p:txBody>
        </p:sp>
        <p:sp>
          <p:nvSpPr>
            <p:cNvPr id="14" name="Freeform: Shape 13">
              <a:extLst>
                <a:ext uri="{FF2B5EF4-FFF2-40B4-BE49-F238E27FC236}">
                  <a16:creationId xmlns:a16="http://schemas.microsoft.com/office/drawing/2014/main" xmlns=""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defTabSz="1371600">
                <a:defRPr/>
              </a:pPr>
              <a:endParaRPr lang="en-US" sz="2700" dirty="0">
                <a:solidFill>
                  <a:prstClr val="black"/>
                </a:solidFill>
                <a:latin typeface="Calibri" panose="020F0502020204030204"/>
              </a:endParaRPr>
            </a:p>
          </p:txBody>
        </p:sp>
        <p:sp>
          <p:nvSpPr>
            <p:cNvPr id="15" name="Freeform: Shape 14">
              <a:extLst>
                <a:ext uri="{FF2B5EF4-FFF2-40B4-BE49-F238E27FC236}">
                  <a16:creationId xmlns:a16="http://schemas.microsoft.com/office/drawing/2014/main" xmlns=""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defTabSz="1371600">
                <a:defRPr/>
              </a:pPr>
              <a:endParaRPr lang="en-US" sz="2700" dirty="0">
                <a:solidFill>
                  <a:prstClr val="black"/>
                </a:solidFill>
                <a:latin typeface="Calibri" panose="020F0502020204030204"/>
              </a:endParaRPr>
            </a:p>
          </p:txBody>
        </p:sp>
      </p:grpSp>
      <p:grpSp>
        <p:nvGrpSpPr>
          <p:cNvPr id="16" name="Graphic 4">
            <a:extLst>
              <a:ext uri="{FF2B5EF4-FFF2-40B4-BE49-F238E27FC236}">
                <a16:creationId xmlns:a16="http://schemas.microsoft.com/office/drawing/2014/main" xmlns="" id="{4F3815A0-073E-A67C-3BC9-BB554B108902}"/>
              </a:ext>
            </a:extLst>
          </p:cNvPr>
          <p:cNvGrpSpPr/>
          <p:nvPr/>
        </p:nvGrpSpPr>
        <p:grpSpPr>
          <a:xfrm>
            <a:off x="504749" y="380619"/>
            <a:ext cx="17384573" cy="9202749"/>
            <a:chOff x="336499" y="253746"/>
            <a:chExt cx="11589715" cy="6135166"/>
          </a:xfrm>
        </p:grpSpPr>
        <p:sp>
          <p:nvSpPr>
            <p:cNvPr id="17" name="Freeform: Shape 16">
              <a:extLst>
                <a:ext uri="{FF2B5EF4-FFF2-40B4-BE49-F238E27FC236}">
                  <a16:creationId xmlns:a16="http://schemas.microsoft.com/office/drawing/2014/main" xmlns=""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18" name="Freeform: Shape 17">
              <a:extLst>
                <a:ext uri="{FF2B5EF4-FFF2-40B4-BE49-F238E27FC236}">
                  <a16:creationId xmlns:a16="http://schemas.microsoft.com/office/drawing/2014/main" xmlns=""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19" name="Freeform: Shape 18">
              <a:extLst>
                <a:ext uri="{FF2B5EF4-FFF2-40B4-BE49-F238E27FC236}">
                  <a16:creationId xmlns:a16="http://schemas.microsoft.com/office/drawing/2014/main" xmlns=""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20" name="Freeform: Shape 19">
              <a:extLst>
                <a:ext uri="{FF2B5EF4-FFF2-40B4-BE49-F238E27FC236}">
                  <a16:creationId xmlns:a16="http://schemas.microsoft.com/office/drawing/2014/main" xmlns=""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21" name="Freeform: Shape 20">
              <a:extLst>
                <a:ext uri="{FF2B5EF4-FFF2-40B4-BE49-F238E27FC236}">
                  <a16:creationId xmlns:a16="http://schemas.microsoft.com/office/drawing/2014/main" xmlns=""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22" name="Freeform: Shape 21">
              <a:extLst>
                <a:ext uri="{FF2B5EF4-FFF2-40B4-BE49-F238E27FC236}">
                  <a16:creationId xmlns:a16="http://schemas.microsoft.com/office/drawing/2014/main" xmlns=""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23" name="Freeform: Shape 22">
              <a:extLst>
                <a:ext uri="{FF2B5EF4-FFF2-40B4-BE49-F238E27FC236}">
                  <a16:creationId xmlns:a16="http://schemas.microsoft.com/office/drawing/2014/main" xmlns=""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24" name="Freeform: Shape 23">
              <a:extLst>
                <a:ext uri="{FF2B5EF4-FFF2-40B4-BE49-F238E27FC236}">
                  <a16:creationId xmlns:a16="http://schemas.microsoft.com/office/drawing/2014/main" xmlns=""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25" name="Freeform: Shape 24">
              <a:extLst>
                <a:ext uri="{FF2B5EF4-FFF2-40B4-BE49-F238E27FC236}">
                  <a16:creationId xmlns:a16="http://schemas.microsoft.com/office/drawing/2014/main" xmlns=""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26" name="Freeform: Shape 25">
              <a:extLst>
                <a:ext uri="{FF2B5EF4-FFF2-40B4-BE49-F238E27FC236}">
                  <a16:creationId xmlns:a16="http://schemas.microsoft.com/office/drawing/2014/main" xmlns=""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27" name="Freeform: Shape 26">
              <a:extLst>
                <a:ext uri="{FF2B5EF4-FFF2-40B4-BE49-F238E27FC236}">
                  <a16:creationId xmlns:a16="http://schemas.microsoft.com/office/drawing/2014/main" xmlns=""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28" name="Freeform: Shape 27">
              <a:extLst>
                <a:ext uri="{FF2B5EF4-FFF2-40B4-BE49-F238E27FC236}">
                  <a16:creationId xmlns:a16="http://schemas.microsoft.com/office/drawing/2014/main" xmlns=""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29" name="Freeform: Shape 28">
              <a:extLst>
                <a:ext uri="{FF2B5EF4-FFF2-40B4-BE49-F238E27FC236}">
                  <a16:creationId xmlns:a16="http://schemas.microsoft.com/office/drawing/2014/main" xmlns=""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30" name="Freeform: Shape 29">
              <a:extLst>
                <a:ext uri="{FF2B5EF4-FFF2-40B4-BE49-F238E27FC236}">
                  <a16:creationId xmlns:a16="http://schemas.microsoft.com/office/drawing/2014/main" xmlns=""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31" name="Freeform: Shape 30">
              <a:extLst>
                <a:ext uri="{FF2B5EF4-FFF2-40B4-BE49-F238E27FC236}">
                  <a16:creationId xmlns:a16="http://schemas.microsoft.com/office/drawing/2014/main" xmlns=""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32" name="Freeform: Shape 31">
              <a:extLst>
                <a:ext uri="{FF2B5EF4-FFF2-40B4-BE49-F238E27FC236}">
                  <a16:creationId xmlns:a16="http://schemas.microsoft.com/office/drawing/2014/main" xmlns=""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33" name="Freeform: Shape 32">
              <a:extLst>
                <a:ext uri="{FF2B5EF4-FFF2-40B4-BE49-F238E27FC236}">
                  <a16:creationId xmlns:a16="http://schemas.microsoft.com/office/drawing/2014/main" xmlns=""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34" name="Freeform: Shape 33">
              <a:extLst>
                <a:ext uri="{FF2B5EF4-FFF2-40B4-BE49-F238E27FC236}">
                  <a16:creationId xmlns:a16="http://schemas.microsoft.com/office/drawing/2014/main" xmlns=""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35" name="Freeform: Shape 34">
              <a:extLst>
                <a:ext uri="{FF2B5EF4-FFF2-40B4-BE49-F238E27FC236}">
                  <a16:creationId xmlns:a16="http://schemas.microsoft.com/office/drawing/2014/main" xmlns=""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36" name="Freeform: Shape 35">
              <a:extLst>
                <a:ext uri="{FF2B5EF4-FFF2-40B4-BE49-F238E27FC236}">
                  <a16:creationId xmlns:a16="http://schemas.microsoft.com/office/drawing/2014/main" xmlns=""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37" name="Freeform: Shape 36">
              <a:extLst>
                <a:ext uri="{FF2B5EF4-FFF2-40B4-BE49-F238E27FC236}">
                  <a16:creationId xmlns:a16="http://schemas.microsoft.com/office/drawing/2014/main" xmlns=""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38" name="Freeform: Shape 37">
              <a:extLst>
                <a:ext uri="{FF2B5EF4-FFF2-40B4-BE49-F238E27FC236}">
                  <a16:creationId xmlns:a16="http://schemas.microsoft.com/office/drawing/2014/main" xmlns=""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39" name="Freeform: Shape 38">
              <a:extLst>
                <a:ext uri="{FF2B5EF4-FFF2-40B4-BE49-F238E27FC236}">
                  <a16:creationId xmlns:a16="http://schemas.microsoft.com/office/drawing/2014/main" xmlns=""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40" name="Freeform: Shape 39">
              <a:extLst>
                <a:ext uri="{FF2B5EF4-FFF2-40B4-BE49-F238E27FC236}">
                  <a16:creationId xmlns:a16="http://schemas.microsoft.com/office/drawing/2014/main" xmlns=""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grpSp>
      <p:pic>
        <p:nvPicPr>
          <p:cNvPr id="41" name="Picture 40" descr="A picture containing toy, doll&#10;&#10;Description automatically generated">
            <a:extLst>
              <a:ext uri="{FF2B5EF4-FFF2-40B4-BE49-F238E27FC236}">
                <a16:creationId xmlns:a16="http://schemas.microsoft.com/office/drawing/2014/main" xmlns="" id="{4FDE8818-E952-384C-3ED9-BFB5301DF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4375" y="3160542"/>
            <a:ext cx="7443420" cy="7058415"/>
          </a:xfrm>
          <a:prstGeom prst="rect">
            <a:avLst/>
          </a:prstGeom>
        </p:spPr>
      </p:pic>
      <p:pic>
        <p:nvPicPr>
          <p:cNvPr id="6" name="Picture 5">
            <a:extLst>
              <a:ext uri="{FF2B5EF4-FFF2-40B4-BE49-F238E27FC236}">
                <a16:creationId xmlns:a16="http://schemas.microsoft.com/office/drawing/2014/main" xmlns="" id="{A74FFDD7-A11A-F9A2-92A5-81CD84D3A03A}"/>
              </a:ext>
            </a:extLst>
          </p:cNvPr>
          <p:cNvPicPr>
            <a:picLocks noChangeAspect="1"/>
          </p:cNvPicPr>
          <p:nvPr/>
        </p:nvPicPr>
        <p:blipFill>
          <a:blip r:embed="rId3"/>
          <a:stretch>
            <a:fillRect/>
          </a:stretch>
        </p:blipFill>
        <p:spPr>
          <a:xfrm>
            <a:off x="3227319" y="1145172"/>
            <a:ext cx="11833362" cy="2624556"/>
          </a:xfrm>
          <a:prstGeom prst="rect">
            <a:avLst/>
          </a:prstGeom>
        </p:spPr>
      </p:pic>
    </p:spTree>
    <p:extLst>
      <p:ext uri="{BB962C8B-B14F-4D97-AF65-F5344CB8AC3E}">
        <p14:creationId xmlns:p14="http://schemas.microsoft.com/office/powerpoint/2010/main" val="1289616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1"/>
                                        </p:tgtEl>
                                        <p:attrNameLst>
                                          <p:attrName>r</p:attrName>
                                        </p:attrNameLst>
                                      </p:cBhvr>
                                    </p:animRot>
                                    <p:animRot by="-240000">
                                      <p:cBhvr>
                                        <p:cTn id="7" dur="200" fill="hold">
                                          <p:stCondLst>
                                            <p:cond delay="200"/>
                                          </p:stCondLst>
                                        </p:cTn>
                                        <p:tgtEl>
                                          <p:spTgt spid="41"/>
                                        </p:tgtEl>
                                        <p:attrNameLst>
                                          <p:attrName>r</p:attrName>
                                        </p:attrNameLst>
                                      </p:cBhvr>
                                    </p:animRot>
                                    <p:animRot by="240000">
                                      <p:cBhvr>
                                        <p:cTn id="8" dur="200" fill="hold">
                                          <p:stCondLst>
                                            <p:cond delay="400"/>
                                          </p:stCondLst>
                                        </p:cTn>
                                        <p:tgtEl>
                                          <p:spTgt spid="41"/>
                                        </p:tgtEl>
                                        <p:attrNameLst>
                                          <p:attrName>r</p:attrName>
                                        </p:attrNameLst>
                                      </p:cBhvr>
                                    </p:animRot>
                                    <p:animRot by="-240000">
                                      <p:cBhvr>
                                        <p:cTn id="9" dur="200" fill="hold">
                                          <p:stCondLst>
                                            <p:cond delay="600"/>
                                          </p:stCondLst>
                                        </p:cTn>
                                        <p:tgtEl>
                                          <p:spTgt spid="41"/>
                                        </p:tgtEl>
                                        <p:attrNameLst>
                                          <p:attrName>r</p:attrName>
                                        </p:attrNameLst>
                                      </p:cBhvr>
                                    </p:animRot>
                                    <p:animRot by="120000">
                                      <p:cBhvr>
                                        <p:cTn id="10" dur="200" fill="hold">
                                          <p:stCondLst>
                                            <p:cond delay="800"/>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3852" b="89926" l="10000" r="90000">
                        <a14:foregroundMark x1="49375" y1="56889" x2="49375" y2="56889"/>
                        <a14:foregroundMark x1="46875" y1="52296" x2="48750" y2="59407"/>
                        <a14:foregroundMark x1="40938" y1="51111" x2="41875" y2="51556"/>
                        <a14:foregroundMark x1="55781" y1="51111" x2="58594" y2="54222"/>
                        <a14:foregroundMark x1="39531" y1="74222" x2="36094" y2="76444"/>
                        <a14:foregroundMark x1="37031" y1="74222" x2="43281" y2="71556"/>
                        <a14:foregroundMark x1="35625" y1="74667" x2="40469" y2="71556"/>
                        <a14:foregroundMark x1="35313" y1="74519" x2="39375" y2="70963"/>
                        <a14:foregroundMark x1="51094" y1="75407" x2="55000" y2="82963"/>
                        <a14:foregroundMark x1="50625" y1="76296" x2="50313" y2="80296"/>
                        <a14:backgroundMark x1="57813" y1="49333" x2="64844" y2="47852"/>
                      </a14:backgroundRemoval>
                    </a14:imgEffect>
                  </a14:imgLayer>
                </a14:imgProps>
              </a:ext>
              <a:ext uri="{28A0092B-C50C-407E-A947-70E740481C1C}">
                <a14:useLocalDpi xmlns:a14="http://schemas.microsoft.com/office/drawing/2010/main" val="0"/>
              </a:ext>
            </a:extLst>
          </a:blip>
          <a:srcRect l="25233" t="14667" r="26955" b="12667"/>
          <a:stretch/>
        </p:blipFill>
        <p:spPr>
          <a:xfrm>
            <a:off x="642938" y="4020199"/>
            <a:ext cx="3909569" cy="6266804"/>
          </a:xfrm>
          <a:prstGeom prst="rect">
            <a:avLst/>
          </a:prstGeom>
        </p:spPr>
      </p:pic>
      <p:grpSp>
        <p:nvGrpSpPr>
          <p:cNvPr id="2" name="Group 1"/>
          <p:cNvGrpSpPr/>
          <p:nvPr/>
        </p:nvGrpSpPr>
        <p:grpSpPr>
          <a:xfrm>
            <a:off x="4495800" y="571501"/>
            <a:ext cx="11998994" cy="2666999"/>
            <a:chOff x="3159209" y="1736851"/>
            <a:chExt cx="7999329" cy="4577151"/>
          </a:xfrm>
        </p:grpSpPr>
        <p:sp>
          <p:nvSpPr>
            <p:cNvPr id="5" name="Rectangular Callout 4"/>
            <p:cNvSpPr/>
            <p:nvPr/>
          </p:nvSpPr>
          <p:spPr>
            <a:xfrm>
              <a:off x="3159209" y="1736851"/>
              <a:ext cx="7999329" cy="4577151"/>
            </a:xfrm>
            <a:prstGeom prst="wedgeRectCallout">
              <a:avLst>
                <a:gd name="adj1" fmla="val -55248"/>
                <a:gd name="adj2" fmla="val 36564"/>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371566">
                <a:defRPr/>
              </a:pPr>
              <a:endParaRPr lang="en-GB" sz="13200" b="1">
                <a:solidFill>
                  <a:srgbClr val="FF0000"/>
                </a:solidFill>
                <a:latin typeface="Calibri" panose="020F0502020204030204"/>
                <a:sym typeface="Arial"/>
              </a:endParaRPr>
            </a:p>
          </p:txBody>
        </p:sp>
        <p:sp>
          <p:nvSpPr>
            <p:cNvPr id="8" name="Rectangle 7"/>
            <p:cNvSpPr/>
            <p:nvPr/>
          </p:nvSpPr>
          <p:spPr>
            <a:xfrm>
              <a:off x="3525085" y="2216408"/>
              <a:ext cx="7609724" cy="2329412"/>
            </a:xfrm>
            <a:prstGeom prst="rect">
              <a:avLst/>
            </a:prstGeom>
          </p:spPr>
          <p:txBody>
            <a:bodyPr wrap="square">
              <a:spAutoFit/>
            </a:bodyPr>
            <a:lstStyle/>
            <a:p>
              <a:pPr indent="342891" algn="ctr" defTabSz="1371566">
                <a:defRPr/>
              </a:pP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Cùng</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thể</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hiện</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quyết</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tâm</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thực</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hiện</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bản</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Quy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tắc</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chung</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của</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lớp</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a:t>
              </a:r>
              <a:endParaRPr lang="en-GB"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endParaRPr>
            </a:p>
          </p:txBody>
        </p:sp>
      </p:grpSp>
      <p:grpSp>
        <p:nvGrpSpPr>
          <p:cNvPr id="3" name="Group 2">
            <a:extLst>
              <a:ext uri="{FF2B5EF4-FFF2-40B4-BE49-F238E27FC236}">
                <a16:creationId xmlns:a16="http://schemas.microsoft.com/office/drawing/2014/main" xmlns="" id="{592602CA-5CB4-0875-1158-2AD066703F76}"/>
              </a:ext>
            </a:extLst>
          </p:cNvPr>
          <p:cNvGrpSpPr/>
          <p:nvPr/>
        </p:nvGrpSpPr>
        <p:grpSpPr>
          <a:xfrm>
            <a:off x="4876800" y="3848100"/>
            <a:ext cx="11998994" cy="2666999"/>
            <a:chOff x="3159209" y="1736851"/>
            <a:chExt cx="7999329" cy="4577151"/>
          </a:xfrm>
        </p:grpSpPr>
        <p:sp>
          <p:nvSpPr>
            <p:cNvPr id="4" name="Rectangular Callout 4">
              <a:extLst>
                <a:ext uri="{FF2B5EF4-FFF2-40B4-BE49-F238E27FC236}">
                  <a16:creationId xmlns:a16="http://schemas.microsoft.com/office/drawing/2014/main" xmlns="" id="{ACC9435D-D5CD-9107-D805-842154FE80F9}"/>
                </a:ext>
              </a:extLst>
            </p:cNvPr>
            <p:cNvSpPr/>
            <p:nvPr/>
          </p:nvSpPr>
          <p:spPr>
            <a:xfrm>
              <a:off x="3159209" y="1736851"/>
              <a:ext cx="7999329" cy="4577151"/>
            </a:xfrm>
            <a:prstGeom prst="wedgeRectCallout">
              <a:avLst>
                <a:gd name="adj1" fmla="val -55248"/>
                <a:gd name="adj2" fmla="val 36564"/>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371566">
                <a:defRPr/>
              </a:pPr>
              <a:endParaRPr lang="en-GB" sz="13200" b="1">
                <a:solidFill>
                  <a:srgbClr val="FF0000"/>
                </a:solidFill>
                <a:latin typeface="Calibri" panose="020F0502020204030204"/>
                <a:sym typeface="Arial"/>
              </a:endParaRPr>
            </a:p>
          </p:txBody>
        </p:sp>
        <p:sp>
          <p:nvSpPr>
            <p:cNvPr id="6" name="Rectangle 5">
              <a:extLst>
                <a:ext uri="{FF2B5EF4-FFF2-40B4-BE49-F238E27FC236}">
                  <a16:creationId xmlns:a16="http://schemas.microsoft.com/office/drawing/2014/main" xmlns="" id="{9636B01A-C01A-C8D1-64DF-7D1A5B40E5F7}"/>
                </a:ext>
              </a:extLst>
            </p:cNvPr>
            <p:cNvSpPr/>
            <p:nvPr/>
          </p:nvSpPr>
          <p:spPr>
            <a:xfrm>
              <a:off x="3525085" y="2216409"/>
              <a:ext cx="7254124" cy="3327732"/>
            </a:xfrm>
            <a:prstGeom prst="rect">
              <a:avLst/>
            </a:prstGeom>
          </p:spPr>
          <p:txBody>
            <a:bodyPr wrap="square">
              <a:spAutoFit/>
            </a:bodyPr>
            <a:lstStyle/>
            <a:p>
              <a:pPr indent="342891" algn="ctr" defTabSz="1371566">
                <a:defRPr/>
              </a:pP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C</a:t>
              </a:r>
              <a:r>
                <a:rPr lang="vi-VN"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hia sẻ với người thân để nhận thêm sự góp ý.</a:t>
              </a:r>
              <a:endParaRPr lang="en-GB"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endParaRPr>
            </a:p>
          </p:txBody>
        </p:sp>
      </p:grpSp>
    </p:spTree>
    <p:extLst>
      <p:ext uri="{BB962C8B-B14F-4D97-AF65-F5344CB8AC3E}">
        <p14:creationId xmlns:p14="http://schemas.microsoft.com/office/powerpoint/2010/main" val="25886871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xmlns=""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9882" y="15"/>
            <a:ext cx="18297882" cy="10286985"/>
          </a:xfrm>
          <a:prstGeom prst="rect">
            <a:avLst/>
          </a:prstGeom>
        </p:spPr>
      </p:pic>
      <p:pic>
        <p:nvPicPr>
          <p:cNvPr id="2" name="Picture 1">
            <a:extLst>
              <a:ext uri="{FF2B5EF4-FFF2-40B4-BE49-F238E27FC236}">
                <a16:creationId xmlns:a16="http://schemas.microsoft.com/office/drawing/2014/main" xmlns="" id="{1A660A39-37ED-B46C-5F91-EB7012DF8597}"/>
              </a:ext>
            </a:extLst>
          </p:cNvPr>
          <p:cNvPicPr>
            <a:picLocks noChangeAspect="1"/>
          </p:cNvPicPr>
          <p:nvPr/>
        </p:nvPicPr>
        <p:blipFill>
          <a:blip r:embed="rId3"/>
          <a:stretch>
            <a:fillRect/>
          </a:stretch>
        </p:blipFill>
        <p:spPr>
          <a:xfrm>
            <a:off x="3938373" y="1310474"/>
            <a:ext cx="9869067" cy="4016402"/>
          </a:xfrm>
          <a:prstGeom prst="rect">
            <a:avLst/>
          </a:prstGeom>
        </p:spPr>
      </p:pic>
    </p:spTree>
    <p:extLst>
      <p:ext uri="{BB962C8B-B14F-4D97-AF65-F5344CB8AC3E}">
        <p14:creationId xmlns:p14="http://schemas.microsoft.com/office/powerpoint/2010/main" val="4255769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8915400" cy="10287000"/>
          </a:xfrm>
          <a:custGeom>
            <a:avLst/>
            <a:gdLst/>
            <a:ahLst/>
            <a:cxnLst/>
            <a:rect l="l" t="t" r="r" b="b"/>
            <a:pathLst>
              <a:path w="9144000" h="9144000">
                <a:moveTo>
                  <a:pt x="0" y="0"/>
                </a:moveTo>
                <a:lnTo>
                  <a:pt x="9144000" y="0"/>
                </a:lnTo>
                <a:lnTo>
                  <a:pt x="9144000" y="9144000"/>
                </a:lnTo>
                <a:lnTo>
                  <a:pt x="0" y="9144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8991600" y="0"/>
            <a:ext cx="9296400" cy="10287000"/>
          </a:xfrm>
          <a:custGeom>
            <a:avLst/>
            <a:gdLst/>
            <a:ahLst/>
            <a:cxnLst/>
            <a:rect l="l" t="t" r="r" b="b"/>
            <a:pathLst>
              <a:path w="8095160" h="8095160">
                <a:moveTo>
                  <a:pt x="0" y="0"/>
                </a:moveTo>
                <a:lnTo>
                  <a:pt x="8095161" y="0"/>
                </a:lnTo>
                <a:lnTo>
                  <a:pt x="8095161" y="8095160"/>
                </a:lnTo>
                <a:lnTo>
                  <a:pt x="0" y="80951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xmlns="" id="{95589B60-3FFD-C60B-56F9-071ECAD3E513}"/>
              </a:ext>
            </a:extLst>
          </p:cNvPr>
          <p:cNvSpPr/>
          <p:nvPr/>
        </p:nvSpPr>
        <p:spPr>
          <a:xfrm>
            <a:off x="4724400" y="8191500"/>
            <a:ext cx="9067800" cy="1600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5400" dirty="0">
                <a:solidFill>
                  <a:srgbClr val="FF0000"/>
                </a:solidFill>
                <a:latin typeface="Cambria" panose="02040503050406030204" pitchFamily="18" charset="0"/>
                <a:ea typeface="Cambria" panose="02040503050406030204" pitchFamily="18" charset="0"/>
              </a:rPr>
              <a:t>Trò chơi Ánh sáng và Bóng tối</a:t>
            </a:r>
            <a:endParaRPr lang="en-US" sz="5400"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0DA"/>
        </a:solidFill>
        <a:effectLst/>
      </p:bgPr>
    </p:bg>
    <p:spTree>
      <p:nvGrpSpPr>
        <p:cNvPr id="1" name=""/>
        <p:cNvGrpSpPr/>
        <p:nvPr/>
      </p:nvGrpSpPr>
      <p:grpSpPr>
        <a:xfrm>
          <a:off x="0" y="0"/>
          <a:ext cx="0" cy="0"/>
          <a:chOff x="0" y="0"/>
          <a:chExt cx="0" cy="0"/>
        </a:xfrm>
      </p:grpSpPr>
      <p:sp>
        <p:nvSpPr>
          <p:cNvPr id="2" name="Freeform 2"/>
          <p:cNvSpPr/>
          <p:nvPr/>
        </p:nvSpPr>
        <p:spPr>
          <a:xfrm rot="6706865">
            <a:off x="-2708358" y="3594902"/>
            <a:ext cx="22146455" cy="26026817"/>
          </a:xfrm>
          <a:custGeom>
            <a:avLst/>
            <a:gdLst/>
            <a:ahLst/>
            <a:cxnLst/>
            <a:rect l="l" t="t" r="r" b="b"/>
            <a:pathLst>
              <a:path w="22146455" h="26026817">
                <a:moveTo>
                  <a:pt x="0" y="0"/>
                </a:moveTo>
                <a:lnTo>
                  <a:pt x="22146456" y="0"/>
                </a:lnTo>
                <a:lnTo>
                  <a:pt x="22146456" y="26026816"/>
                </a:lnTo>
                <a:lnTo>
                  <a:pt x="0" y="2602681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3048000" y="571500"/>
            <a:ext cx="12115799" cy="7467600"/>
          </a:xfrm>
          <a:custGeom>
            <a:avLst/>
            <a:gdLst/>
            <a:ahLst/>
            <a:cxnLst/>
            <a:rect l="l" t="t" r="r" b="b"/>
            <a:pathLst>
              <a:path w="10997332" h="6418443">
                <a:moveTo>
                  <a:pt x="0" y="0"/>
                </a:moveTo>
                <a:lnTo>
                  <a:pt x="10997332" y="0"/>
                </a:lnTo>
                <a:lnTo>
                  <a:pt x="10997332" y="6418443"/>
                </a:lnTo>
                <a:lnTo>
                  <a:pt x="0" y="641844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Freeform 7"/>
          <p:cNvSpPr/>
          <p:nvPr/>
        </p:nvSpPr>
        <p:spPr>
          <a:xfrm>
            <a:off x="15191584" y="4421041"/>
            <a:ext cx="3683310" cy="5416632"/>
          </a:xfrm>
          <a:custGeom>
            <a:avLst/>
            <a:gdLst/>
            <a:ahLst/>
            <a:cxnLst/>
            <a:rect l="l" t="t" r="r" b="b"/>
            <a:pathLst>
              <a:path w="3683310" h="5416632">
                <a:moveTo>
                  <a:pt x="0" y="0"/>
                </a:moveTo>
                <a:lnTo>
                  <a:pt x="3683310" y="0"/>
                </a:lnTo>
                <a:lnTo>
                  <a:pt x="3683310" y="5416632"/>
                </a:lnTo>
                <a:lnTo>
                  <a:pt x="0" y="541663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flipH="1">
            <a:off x="777397" y="4237921"/>
            <a:ext cx="1959836" cy="5416632"/>
          </a:xfrm>
          <a:custGeom>
            <a:avLst/>
            <a:gdLst/>
            <a:ahLst/>
            <a:cxnLst/>
            <a:rect l="l" t="t" r="r" b="b"/>
            <a:pathLst>
              <a:path w="1959836" h="5416632">
                <a:moveTo>
                  <a:pt x="1959836" y="0"/>
                </a:moveTo>
                <a:lnTo>
                  <a:pt x="0" y="0"/>
                </a:lnTo>
                <a:lnTo>
                  <a:pt x="0" y="5416632"/>
                </a:lnTo>
                <a:lnTo>
                  <a:pt x="1959836" y="5416632"/>
                </a:lnTo>
                <a:lnTo>
                  <a:pt x="1959836"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 name="Freeform 9"/>
          <p:cNvSpPr/>
          <p:nvPr/>
        </p:nvSpPr>
        <p:spPr>
          <a:xfrm rot="-768370" flipH="1">
            <a:off x="2366916" y="1446198"/>
            <a:ext cx="930025" cy="1111986"/>
          </a:xfrm>
          <a:custGeom>
            <a:avLst/>
            <a:gdLst/>
            <a:ahLst/>
            <a:cxnLst/>
            <a:rect l="l" t="t" r="r" b="b"/>
            <a:pathLst>
              <a:path w="930025" h="1111986">
                <a:moveTo>
                  <a:pt x="930025" y="0"/>
                </a:moveTo>
                <a:lnTo>
                  <a:pt x="0" y="0"/>
                </a:lnTo>
                <a:lnTo>
                  <a:pt x="0" y="1111987"/>
                </a:lnTo>
                <a:lnTo>
                  <a:pt x="930025" y="1111987"/>
                </a:lnTo>
                <a:lnTo>
                  <a:pt x="930025"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0" name="Freeform 10"/>
          <p:cNvSpPr/>
          <p:nvPr/>
        </p:nvSpPr>
        <p:spPr>
          <a:xfrm rot="934288">
            <a:off x="14999992" y="4013267"/>
            <a:ext cx="944696" cy="1129527"/>
          </a:xfrm>
          <a:custGeom>
            <a:avLst/>
            <a:gdLst/>
            <a:ahLst/>
            <a:cxnLst/>
            <a:rect l="l" t="t" r="r" b="b"/>
            <a:pathLst>
              <a:path w="944696" h="1129527">
                <a:moveTo>
                  <a:pt x="0" y="0"/>
                </a:moveTo>
                <a:lnTo>
                  <a:pt x="944696" y="0"/>
                </a:lnTo>
                <a:lnTo>
                  <a:pt x="944696" y="1129528"/>
                </a:lnTo>
                <a:lnTo>
                  <a:pt x="0" y="11295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xmlns="" id="{BC86979D-9B26-A29D-22DA-EAAE20F4B72A}"/>
              </a:ext>
            </a:extLst>
          </p:cNvPr>
          <p:cNvSpPr txBox="1"/>
          <p:nvPr/>
        </p:nvSpPr>
        <p:spPr>
          <a:xfrm>
            <a:off x="3962400" y="1028700"/>
            <a:ext cx="10287000" cy="6555641"/>
          </a:xfrm>
          <a:prstGeom prst="rect">
            <a:avLst/>
          </a:prstGeom>
          <a:noFill/>
        </p:spPr>
        <p:txBody>
          <a:bodyPr wrap="square" rtlCol="0">
            <a:spAutoFit/>
          </a:bodyPr>
          <a:lstStyle/>
          <a:p>
            <a:pPr algn="just"/>
            <a:r>
              <a:rPr lang="en-US" sz="6000" b="1" dirty="0">
                <a:solidFill>
                  <a:srgbClr val="FF0000"/>
                </a:solidFill>
              </a:rPr>
              <a:t>L</a:t>
            </a:r>
            <a:r>
              <a:rPr lang="vi-VN" sz="6000" b="1" dirty="0">
                <a:solidFill>
                  <a:srgbClr val="FF0000"/>
                </a:solidFill>
              </a:rPr>
              <a:t>uật chơi: </a:t>
            </a:r>
            <a:r>
              <a:rPr lang="vi-VN" sz="6000" dirty="0">
                <a:solidFill>
                  <a:srgbClr val="FF0000"/>
                </a:solidFill>
              </a:rPr>
              <a:t>HS thảo luận và ghi ra giấy những </a:t>
            </a:r>
            <a:r>
              <a:rPr lang="vi-VN" sz="6000" b="1" dirty="0">
                <a:solidFill>
                  <a:srgbClr val="FF0000"/>
                </a:solidFill>
              </a:rPr>
              <a:t>điều có ích - Vùng sáng</a:t>
            </a:r>
            <a:r>
              <a:rPr lang="vi-VN" sz="6000" dirty="0">
                <a:solidFill>
                  <a:srgbClr val="FF0000"/>
                </a:solidFill>
              </a:rPr>
              <a:t> và </a:t>
            </a:r>
            <a:r>
              <a:rPr lang="vi-VN" sz="6000" b="1" dirty="0">
                <a:solidFill>
                  <a:srgbClr val="FF0000"/>
                </a:solidFill>
              </a:rPr>
              <a:t>những điều ẩn chứa nguy hiểm - Vùng tối </a:t>
            </a:r>
            <a:r>
              <a:rPr lang="vi-VN" sz="6000" dirty="0">
                <a:solidFill>
                  <a:srgbClr val="FF0000"/>
                </a:solidFill>
              </a:rPr>
              <a:t>mà việc giao tiếp trên mạng in-tơ-nét mang lại cho cuộc sống của HS.</a:t>
            </a:r>
            <a:endParaRPr lang="en-US" sz="6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3048000" y="-876300"/>
            <a:ext cx="8348748" cy="4597029"/>
          </a:xfrm>
          <a:custGeom>
            <a:avLst/>
            <a:gdLst/>
            <a:ahLst/>
            <a:cxnLst/>
            <a:rect l="l" t="t" r="r" b="b"/>
            <a:pathLst>
              <a:path w="8348748" h="4597029">
                <a:moveTo>
                  <a:pt x="0" y="0"/>
                </a:moveTo>
                <a:lnTo>
                  <a:pt x="8348748" y="0"/>
                </a:lnTo>
                <a:lnTo>
                  <a:pt x="8348748" y="4597029"/>
                </a:lnTo>
                <a:lnTo>
                  <a:pt x="0" y="459702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Hộp Văn bản 13">
            <a:extLst>
              <a:ext uri="{FF2B5EF4-FFF2-40B4-BE49-F238E27FC236}">
                <a16:creationId xmlns:a16="http://schemas.microsoft.com/office/drawing/2014/main" xmlns="" id="{83F29B76-8542-EAD9-7F35-DE479212E1BB}"/>
              </a:ext>
            </a:extLst>
          </p:cNvPr>
          <p:cNvSpPr txBox="1"/>
          <p:nvPr/>
        </p:nvSpPr>
        <p:spPr>
          <a:xfrm>
            <a:off x="1447800" y="419100"/>
            <a:ext cx="16154400" cy="1200329"/>
          </a:xfrm>
          <a:prstGeom prst="rect">
            <a:avLst/>
          </a:prstGeom>
          <a:noFill/>
        </p:spPr>
        <p:txBody>
          <a:bodyPr wrap="square">
            <a:spAutoFit/>
          </a:bodyPr>
          <a:lstStyle/>
          <a:p>
            <a:pPr lvl="0" algn="ctr"/>
            <a:r>
              <a:rPr lang="vi-VN" sz="7200" b="1" dirty="0">
                <a:solidFill>
                  <a:srgbClr val="FF0000"/>
                </a:solidFill>
                <a:cs typeface="Arial" panose="020B0604020202020204" pitchFamily="34" charset="0"/>
              </a:rPr>
              <a:t>Lợi ích của MXH: </a:t>
            </a:r>
            <a:endParaRPr kumimoji="0" lang="vi-VN" sz="7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1" name="Freeform 11"/>
          <p:cNvSpPr/>
          <p:nvPr/>
        </p:nvSpPr>
        <p:spPr>
          <a:xfrm>
            <a:off x="14529340" y="6880222"/>
            <a:ext cx="4132729" cy="3832167"/>
          </a:xfrm>
          <a:custGeom>
            <a:avLst/>
            <a:gdLst/>
            <a:ahLst/>
            <a:cxnLst/>
            <a:rect l="l" t="t" r="r" b="b"/>
            <a:pathLst>
              <a:path w="4132729" h="3832167">
                <a:moveTo>
                  <a:pt x="0" y="0"/>
                </a:moveTo>
                <a:lnTo>
                  <a:pt x="4132729" y="0"/>
                </a:lnTo>
                <a:lnTo>
                  <a:pt x="4132729" y="3832168"/>
                </a:lnTo>
                <a:lnTo>
                  <a:pt x="0" y="38321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flipH="1">
            <a:off x="-374069" y="7077981"/>
            <a:ext cx="4132729" cy="3832167"/>
          </a:xfrm>
          <a:custGeom>
            <a:avLst/>
            <a:gdLst/>
            <a:ahLst/>
            <a:cxnLst/>
            <a:rect l="l" t="t" r="r" b="b"/>
            <a:pathLst>
              <a:path w="4132729" h="3832167">
                <a:moveTo>
                  <a:pt x="4132729" y="0"/>
                </a:moveTo>
                <a:lnTo>
                  <a:pt x="0" y="0"/>
                </a:lnTo>
                <a:lnTo>
                  <a:pt x="0" y="3832167"/>
                </a:lnTo>
                <a:lnTo>
                  <a:pt x="4132729" y="3832167"/>
                </a:lnTo>
                <a:lnTo>
                  <a:pt x="4132729"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7">
            <a:extLst>
              <a:ext uri="{FF2B5EF4-FFF2-40B4-BE49-F238E27FC236}">
                <a16:creationId xmlns:a16="http://schemas.microsoft.com/office/drawing/2014/main" xmlns="" id="{D4F3EA09-5F6C-E53F-3A63-47DBB1CFC2AA}"/>
              </a:ext>
            </a:extLst>
          </p:cNvPr>
          <p:cNvSpPr/>
          <p:nvPr/>
        </p:nvSpPr>
        <p:spPr>
          <a:xfrm>
            <a:off x="1371600" y="2019300"/>
            <a:ext cx="15768729" cy="7467600"/>
          </a:xfrm>
          <a:custGeom>
            <a:avLst/>
            <a:gdLst/>
            <a:ahLst/>
            <a:cxnLst/>
            <a:rect l="l" t="t" r="r" b="b"/>
            <a:pathLst>
              <a:path w="12475029" h="5821680">
                <a:moveTo>
                  <a:pt x="0" y="0"/>
                </a:moveTo>
                <a:lnTo>
                  <a:pt x="12475028" y="0"/>
                </a:lnTo>
                <a:lnTo>
                  <a:pt x="12475028" y="5821680"/>
                </a:lnTo>
                <a:lnTo>
                  <a:pt x="0" y="58216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Hộp Văn bản 4">
            <a:extLst>
              <a:ext uri="{FF2B5EF4-FFF2-40B4-BE49-F238E27FC236}">
                <a16:creationId xmlns:a16="http://schemas.microsoft.com/office/drawing/2014/main" xmlns="" id="{B21E0D9B-76A2-0FF6-1CD0-23E59CA1B461}"/>
              </a:ext>
            </a:extLst>
          </p:cNvPr>
          <p:cNvSpPr txBox="1"/>
          <p:nvPr/>
        </p:nvSpPr>
        <p:spPr>
          <a:xfrm>
            <a:off x="2209800" y="3238500"/>
            <a:ext cx="14706600" cy="5016758"/>
          </a:xfrm>
          <a:prstGeom prst="rect">
            <a:avLst/>
          </a:prstGeom>
          <a:noFill/>
        </p:spPr>
        <p:txBody>
          <a:bodyPr wrap="square">
            <a:spAutoFit/>
          </a:bodyPr>
          <a:lstStyle/>
          <a:p>
            <a:pPr marL="685800" lvl="0" indent="-685800" algn="just">
              <a:spcBef>
                <a:spcPts val="600"/>
              </a:spcBef>
              <a:spcAft>
                <a:spcPts val="600"/>
              </a:spcAft>
              <a:buFont typeface="Wingdings" panose="05000000000000000000" pitchFamily="2" charset="2"/>
              <a:buChar char="Ø"/>
            </a:pPr>
            <a:r>
              <a:rPr lang="vi-VN" sz="6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Mọi người được tự do bày tỏ quan điểm của mình về các vấn đề đời sống, xã hội.</a:t>
            </a:r>
          </a:p>
          <a:p>
            <a:pPr marL="685800" lvl="0" indent="-685800" algn="just">
              <a:spcBef>
                <a:spcPts val="600"/>
              </a:spcBef>
              <a:spcAft>
                <a:spcPts val="600"/>
              </a:spcAft>
              <a:buFont typeface="Wingdings" panose="05000000000000000000" pitchFamily="2" charset="2"/>
              <a:buChar char="Ø"/>
            </a:pPr>
            <a:r>
              <a:rPr lang="vi-VN" sz="6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Có tính giải trí cao với nhiều lĩnh vực khác nhau được cập nhật liên tục.</a:t>
            </a:r>
          </a:p>
          <a:p>
            <a:pPr marL="685800" lvl="0" indent="-685800" algn="just">
              <a:spcBef>
                <a:spcPts val="600"/>
              </a:spcBef>
              <a:spcAft>
                <a:spcPts val="600"/>
              </a:spcAft>
              <a:buFont typeface="Wingdings" panose="05000000000000000000" pitchFamily="2" charset="2"/>
              <a:buChar char="Ø"/>
            </a:pPr>
            <a:r>
              <a:rPr lang="vi-VN" sz="6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Có nhiều thông tin hữu ích, lí thú.</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3048000" y="-876300"/>
            <a:ext cx="8348748" cy="4597029"/>
          </a:xfrm>
          <a:custGeom>
            <a:avLst/>
            <a:gdLst/>
            <a:ahLst/>
            <a:cxnLst/>
            <a:rect l="l" t="t" r="r" b="b"/>
            <a:pathLst>
              <a:path w="8348748" h="4597029">
                <a:moveTo>
                  <a:pt x="0" y="0"/>
                </a:moveTo>
                <a:lnTo>
                  <a:pt x="8348748" y="0"/>
                </a:lnTo>
                <a:lnTo>
                  <a:pt x="8348748" y="4597029"/>
                </a:lnTo>
                <a:lnTo>
                  <a:pt x="0" y="459702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Hộp Văn bản 13">
            <a:extLst>
              <a:ext uri="{FF2B5EF4-FFF2-40B4-BE49-F238E27FC236}">
                <a16:creationId xmlns:a16="http://schemas.microsoft.com/office/drawing/2014/main" xmlns="" id="{83F29B76-8542-EAD9-7F35-DE479212E1BB}"/>
              </a:ext>
            </a:extLst>
          </p:cNvPr>
          <p:cNvSpPr txBox="1"/>
          <p:nvPr/>
        </p:nvSpPr>
        <p:spPr>
          <a:xfrm>
            <a:off x="1447800" y="419100"/>
            <a:ext cx="16154400" cy="1200329"/>
          </a:xfrm>
          <a:prstGeom prst="rect">
            <a:avLst/>
          </a:prstGeom>
          <a:noFill/>
        </p:spPr>
        <p:txBody>
          <a:bodyPr wrap="square">
            <a:spAutoFit/>
          </a:bodyPr>
          <a:lstStyle/>
          <a:p>
            <a:pPr lvl="0" algn="ctr"/>
            <a:r>
              <a:rPr lang="vi-VN" sz="7200" b="1" dirty="0">
                <a:solidFill>
                  <a:srgbClr val="FF0000"/>
                </a:solidFill>
                <a:cs typeface="Arial" panose="020B0604020202020204" pitchFamily="34" charset="0"/>
              </a:rPr>
              <a:t>Mặt hại của  MXH:</a:t>
            </a:r>
            <a:endParaRPr kumimoji="0" lang="vi-VN"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1" name="Freeform 11"/>
          <p:cNvSpPr/>
          <p:nvPr/>
        </p:nvSpPr>
        <p:spPr>
          <a:xfrm>
            <a:off x="14529340" y="6880222"/>
            <a:ext cx="4132729" cy="3832167"/>
          </a:xfrm>
          <a:custGeom>
            <a:avLst/>
            <a:gdLst/>
            <a:ahLst/>
            <a:cxnLst/>
            <a:rect l="l" t="t" r="r" b="b"/>
            <a:pathLst>
              <a:path w="4132729" h="3832167">
                <a:moveTo>
                  <a:pt x="0" y="0"/>
                </a:moveTo>
                <a:lnTo>
                  <a:pt x="4132729" y="0"/>
                </a:lnTo>
                <a:lnTo>
                  <a:pt x="4132729" y="3832168"/>
                </a:lnTo>
                <a:lnTo>
                  <a:pt x="0" y="38321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flipH="1">
            <a:off x="-374069" y="7077981"/>
            <a:ext cx="4132729" cy="3832167"/>
          </a:xfrm>
          <a:custGeom>
            <a:avLst/>
            <a:gdLst/>
            <a:ahLst/>
            <a:cxnLst/>
            <a:rect l="l" t="t" r="r" b="b"/>
            <a:pathLst>
              <a:path w="4132729" h="3832167">
                <a:moveTo>
                  <a:pt x="4132729" y="0"/>
                </a:moveTo>
                <a:lnTo>
                  <a:pt x="0" y="0"/>
                </a:lnTo>
                <a:lnTo>
                  <a:pt x="0" y="3832167"/>
                </a:lnTo>
                <a:lnTo>
                  <a:pt x="4132729" y="3832167"/>
                </a:lnTo>
                <a:lnTo>
                  <a:pt x="4132729"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7">
            <a:extLst>
              <a:ext uri="{FF2B5EF4-FFF2-40B4-BE49-F238E27FC236}">
                <a16:creationId xmlns:a16="http://schemas.microsoft.com/office/drawing/2014/main" xmlns="" id="{D4F3EA09-5F6C-E53F-3A63-47DBB1CFC2AA}"/>
              </a:ext>
            </a:extLst>
          </p:cNvPr>
          <p:cNvSpPr/>
          <p:nvPr/>
        </p:nvSpPr>
        <p:spPr>
          <a:xfrm>
            <a:off x="1371600" y="1866900"/>
            <a:ext cx="15768729" cy="7924800"/>
          </a:xfrm>
          <a:custGeom>
            <a:avLst/>
            <a:gdLst/>
            <a:ahLst/>
            <a:cxnLst/>
            <a:rect l="l" t="t" r="r" b="b"/>
            <a:pathLst>
              <a:path w="12475029" h="5821680">
                <a:moveTo>
                  <a:pt x="0" y="0"/>
                </a:moveTo>
                <a:lnTo>
                  <a:pt x="12475028" y="0"/>
                </a:lnTo>
                <a:lnTo>
                  <a:pt x="12475028" y="5821680"/>
                </a:lnTo>
                <a:lnTo>
                  <a:pt x="0" y="58216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Hộp Văn bản 4">
            <a:extLst>
              <a:ext uri="{FF2B5EF4-FFF2-40B4-BE49-F238E27FC236}">
                <a16:creationId xmlns:a16="http://schemas.microsoft.com/office/drawing/2014/main" xmlns="" id="{B21E0D9B-76A2-0FF6-1CD0-23E59CA1B461}"/>
              </a:ext>
            </a:extLst>
          </p:cNvPr>
          <p:cNvSpPr txBox="1"/>
          <p:nvPr/>
        </p:nvSpPr>
        <p:spPr>
          <a:xfrm>
            <a:off x="1828800" y="2552700"/>
            <a:ext cx="15163800" cy="7017306"/>
          </a:xfrm>
          <a:prstGeom prst="rect">
            <a:avLst/>
          </a:prstGeom>
          <a:noFill/>
        </p:spPr>
        <p:txBody>
          <a:bodyPr wrap="square">
            <a:spAutoFit/>
          </a:bodyPr>
          <a:lstStyle/>
          <a:p>
            <a:pPr marL="685800" lvl="0" indent="-685800" algn="just">
              <a:spcBef>
                <a:spcPts val="600"/>
              </a:spcBef>
              <a:spcAft>
                <a:spcPts val="600"/>
              </a:spcAft>
              <a:buFont typeface="Wingdings" panose="05000000000000000000" pitchFamily="2" charset="2"/>
              <a:buChar char="Ø"/>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Dành quá nhiều thời gian cho  MXH, ảnh hưởng đến sức khỏe, học tập, công việc.</a:t>
            </a:r>
          </a:p>
          <a:p>
            <a:pPr marL="685800" lvl="0" indent="-685800" algn="just">
              <a:spcBef>
                <a:spcPts val="600"/>
              </a:spcBef>
              <a:spcAft>
                <a:spcPts val="600"/>
              </a:spcAft>
              <a:buFont typeface="Wingdings" panose="05000000000000000000" pitchFamily="2" charset="2"/>
              <a:buChar char="Ø"/>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Thiếu sự kết nối với mọi người xung quanh trong cuộc sống đời thực.</a:t>
            </a:r>
          </a:p>
          <a:p>
            <a:pPr marL="685800" lvl="0" indent="-685800" algn="just">
              <a:spcBef>
                <a:spcPts val="600"/>
              </a:spcBef>
              <a:spcAft>
                <a:spcPts val="600"/>
              </a:spcAft>
              <a:buFont typeface="Wingdings" panose="05000000000000000000" pitchFamily="2" charset="2"/>
              <a:buChar char="Ø"/>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MXH còn có nhiều thông tin sai sự thật, không lành mạnh, tiêu cực.</a:t>
            </a:r>
          </a:p>
          <a:p>
            <a:pPr marL="685800" lvl="0" indent="-685800" algn="just">
              <a:spcBef>
                <a:spcPts val="600"/>
              </a:spcBef>
              <a:spcAft>
                <a:spcPts val="600"/>
              </a:spcAft>
              <a:buFont typeface="Wingdings" panose="05000000000000000000" pitchFamily="2" charset="2"/>
              <a:buChar char="Ø"/>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Bị mất an toàn, an ninh trên MXH có thể gây thiệt hại về kinh tế cho nhiều người.</a:t>
            </a:r>
          </a:p>
          <a:p>
            <a:pPr marL="685800" lvl="0" indent="-685800" algn="just">
              <a:spcBef>
                <a:spcPts val="600"/>
              </a:spcBef>
              <a:spcAft>
                <a:spcPts val="600"/>
              </a:spcAft>
              <a:buFont typeface="Wingdings" panose="05000000000000000000" pitchFamily="2" charset="2"/>
              <a:buChar char="Ø"/>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Nhiều người sử dụng ngôn ngữ bừa bãi, tùy tiện ảnh hưởng đến giao tiếp  và ngôn ngữ TV.</a:t>
            </a:r>
          </a:p>
          <a:p>
            <a:pPr marL="685800" lvl="0" indent="-685800" algn="just">
              <a:spcBef>
                <a:spcPts val="600"/>
              </a:spcBef>
              <a:spcAft>
                <a:spcPts val="600"/>
              </a:spcAft>
              <a:buFont typeface="Wingdings" panose="05000000000000000000" pitchFamily="2" charset="2"/>
              <a:buChar char="Ø"/>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Bị ảnh hưởng, làm phiền vì các trào lưu trên MXH.</a:t>
            </a:r>
          </a:p>
        </p:txBody>
      </p:sp>
    </p:spTree>
    <p:extLst>
      <p:ext uri="{BB962C8B-B14F-4D97-AF65-F5344CB8AC3E}">
        <p14:creationId xmlns:p14="http://schemas.microsoft.com/office/powerpoint/2010/main" val="31927138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DABEA"/>
        </a:solidFill>
        <a:effectLst/>
      </p:bgPr>
    </p:bg>
    <p:spTree>
      <p:nvGrpSpPr>
        <p:cNvPr id="1" name=""/>
        <p:cNvGrpSpPr/>
        <p:nvPr/>
      </p:nvGrpSpPr>
      <p:grpSpPr>
        <a:xfrm>
          <a:off x="0" y="0"/>
          <a:ext cx="0" cy="0"/>
          <a:chOff x="0" y="0"/>
          <a:chExt cx="0" cy="0"/>
        </a:xfrm>
      </p:grpSpPr>
      <p:sp>
        <p:nvSpPr>
          <p:cNvPr id="2" name="Freeform 2"/>
          <p:cNvSpPr/>
          <p:nvPr/>
        </p:nvSpPr>
        <p:spPr>
          <a:xfrm>
            <a:off x="-6145774" y="5936120"/>
            <a:ext cx="30579547" cy="15289774"/>
          </a:xfrm>
          <a:custGeom>
            <a:avLst/>
            <a:gdLst/>
            <a:ahLst/>
            <a:cxnLst/>
            <a:rect l="l" t="t" r="r" b="b"/>
            <a:pathLst>
              <a:path w="30579547" h="15289774">
                <a:moveTo>
                  <a:pt x="0" y="0"/>
                </a:moveTo>
                <a:lnTo>
                  <a:pt x="30579548" y="0"/>
                </a:lnTo>
                <a:lnTo>
                  <a:pt x="30579548" y="15289774"/>
                </a:lnTo>
                <a:lnTo>
                  <a:pt x="0" y="1528977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2605260" y="625825"/>
            <a:ext cx="13077480" cy="9035350"/>
          </a:xfrm>
          <a:custGeom>
            <a:avLst/>
            <a:gdLst/>
            <a:ahLst/>
            <a:cxnLst/>
            <a:rect l="l" t="t" r="r" b="b"/>
            <a:pathLst>
              <a:path w="13077480" h="9035350">
                <a:moveTo>
                  <a:pt x="0" y="0"/>
                </a:moveTo>
                <a:lnTo>
                  <a:pt x="13077480" y="0"/>
                </a:lnTo>
                <a:lnTo>
                  <a:pt x="13077480" y="9035350"/>
                </a:lnTo>
                <a:lnTo>
                  <a:pt x="0" y="90353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862625" y="3086770"/>
            <a:ext cx="2151064" cy="4909066"/>
          </a:xfrm>
          <a:custGeom>
            <a:avLst/>
            <a:gdLst/>
            <a:ahLst/>
            <a:cxnLst/>
            <a:rect l="l" t="t" r="r" b="b"/>
            <a:pathLst>
              <a:path w="2151064" h="4909066">
                <a:moveTo>
                  <a:pt x="0" y="0"/>
                </a:moveTo>
                <a:lnTo>
                  <a:pt x="2151064" y="0"/>
                </a:lnTo>
                <a:lnTo>
                  <a:pt x="2151064" y="4909066"/>
                </a:lnTo>
                <a:lnTo>
                  <a:pt x="0" y="49090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5" name="Group 5"/>
          <p:cNvGrpSpPr/>
          <p:nvPr/>
        </p:nvGrpSpPr>
        <p:grpSpPr>
          <a:xfrm>
            <a:off x="4768051" y="1088236"/>
            <a:ext cx="8751898" cy="5861310"/>
            <a:chOff x="0" y="0"/>
            <a:chExt cx="1366503" cy="915172"/>
          </a:xfrm>
        </p:grpSpPr>
        <p:sp>
          <p:nvSpPr>
            <p:cNvPr id="6" name="Freeform 6"/>
            <p:cNvSpPr/>
            <p:nvPr/>
          </p:nvSpPr>
          <p:spPr>
            <a:xfrm>
              <a:off x="0" y="0"/>
              <a:ext cx="1366503" cy="915173"/>
            </a:xfrm>
            <a:custGeom>
              <a:avLst/>
              <a:gdLst/>
              <a:ahLst/>
              <a:cxnLst/>
              <a:rect l="l" t="t" r="r" b="b"/>
              <a:pathLst>
                <a:path w="1366503" h="915173">
                  <a:moveTo>
                    <a:pt x="1242043" y="915172"/>
                  </a:moveTo>
                  <a:lnTo>
                    <a:pt x="124460" y="915172"/>
                  </a:lnTo>
                  <a:cubicBezTo>
                    <a:pt x="55880" y="915172"/>
                    <a:pt x="0" y="859292"/>
                    <a:pt x="0" y="790712"/>
                  </a:cubicBezTo>
                  <a:lnTo>
                    <a:pt x="0" y="124460"/>
                  </a:lnTo>
                  <a:cubicBezTo>
                    <a:pt x="0" y="55880"/>
                    <a:pt x="55880" y="0"/>
                    <a:pt x="124460" y="0"/>
                  </a:cubicBezTo>
                  <a:lnTo>
                    <a:pt x="1242043" y="0"/>
                  </a:lnTo>
                  <a:cubicBezTo>
                    <a:pt x="1310623" y="0"/>
                    <a:pt x="1366503" y="55880"/>
                    <a:pt x="1366503" y="124460"/>
                  </a:cubicBezTo>
                  <a:lnTo>
                    <a:pt x="1366503" y="790712"/>
                  </a:lnTo>
                  <a:cubicBezTo>
                    <a:pt x="1366503" y="859292"/>
                    <a:pt x="1310623" y="915173"/>
                    <a:pt x="1242043" y="915173"/>
                  </a:cubicBezTo>
                  <a:close/>
                </a:path>
              </a:pathLst>
            </a:custGeom>
            <a:solidFill>
              <a:srgbClr val="FFD0DA"/>
            </a:solidFill>
          </p:spPr>
          <p:txBody>
            <a:bodyPr/>
            <a:lstStyle/>
            <a:p>
              <a:endParaRPr lang="en-US"/>
            </a:p>
          </p:txBody>
        </p:sp>
      </p:grpSp>
      <p:sp>
        <p:nvSpPr>
          <p:cNvPr id="11" name="Freeform 11"/>
          <p:cNvSpPr/>
          <p:nvPr/>
        </p:nvSpPr>
        <p:spPr>
          <a:xfrm>
            <a:off x="15682740" y="3317981"/>
            <a:ext cx="6663910" cy="4446645"/>
          </a:xfrm>
          <a:custGeom>
            <a:avLst/>
            <a:gdLst/>
            <a:ahLst/>
            <a:cxnLst/>
            <a:rect l="l" t="t" r="r" b="b"/>
            <a:pathLst>
              <a:path w="6663910" h="4446645">
                <a:moveTo>
                  <a:pt x="0" y="0"/>
                </a:moveTo>
                <a:lnTo>
                  <a:pt x="6663909" y="0"/>
                </a:lnTo>
                <a:lnTo>
                  <a:pt x="6663909" y="4446645"/>
                </a:lnTo>
                <a:lnTo>
                  <a:pt x="0" y="444664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2"/>
          <p:cNvSpPr/>
          <p:nvPr/>
        </p:nvSpPr>
        <p:spPr>
          <a:xfrm rot="-204400">
            <a:off x="14144451" y="966510"/>
            <a:ext cx="864175" cy="1033252"/>
          </a:xfrm>
          <a:custGeom>
            <a:avLst/>
            <a:gdLst/>
            <a:ahLst/>
            <a:cxnLst/>
            <a:rect l="l" t="t" r="r" b="b"/>
            <a:pathLst>
              <a:path w="864175" h="1033252">
                <a:moveTo>
                  <a:pt x="0" y="0"/>
                </a:moveTo>
                <a:lnTo>
                  <a:pt x="864175" y="0"/>
                </a:lnTo>
                <a:lnTo>
                  <a:pt x="864175" y="1033252"/>
                </a:lnTo>
                <a:lnTo>
                  <a:pt x="0" y="103325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3" name="Freeform 13"/>
          <p:cNvSpPr/>
          <p:nvPr/>
        </p:nvSpPr>
        <p:spPr>
          <a:xfrm rot="-953414" flipH="1">
            <a:off x="3143188" y="4368184"/>
            <a:ext cx="895712" cy="1070960"/>
          </a:xfrm>
          <a:custGeom>
            <a:avLst/>
            <a:gdLst/>
            <a:ahLst/>
            <a:cxnLst/>
            <a:rect l="l" t="t" r="r" b="b"/>
            <a:pathLst>
              <a:path w="895712" h="1070960">
                <a:moveTo>
                  <a:pt x="895712" y="0"/>
                </a:moveTo>
                <a:lnTo>
                  <a:pt x="0" y="0"/>
                </a:lnTo>
                <a:lnTo>
                  <a:pt x="0" y="1070960"/>
                </a:lnTo>
                <a:lnTo>
                  <a:pt x="895712" y="1070960"/>
                </a:lnTo>
                <a:lnTo>
                  <a:pt x="895712"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xmlns="" id="{582F4162-C421-832D-8C4B-4341E60EDD7A}"/>
              </a:ext>
            </a:extLst>
          </p:cNvPr>
          <p:cNvPicPr>
            <a:picLocks noChangeAspect="1"/>
          </p:cNvPicPr>
          <p:nvPr/>
        </p:nvPicPr>
        <p:blipFill>
          <a:blip r:embed="rId12"/>
          <a:stretch>
            <a:fillRect/>
          </a:stretch>
        </p:blipFill>
        <p:spPr>
          <a:xfrm>
            <a:off x="5867400" y="1104900"/>
            <a:ext cx="6096528" cy="1072989"/>
          </a:xfrm>
          <a:prstGeom prst="rect">
            <a:avLst/>
          </a:prstGeom>
        </p:spPr>
      </p:pic>
      <p:pic>
        <p:nvPicPr>
          <p:cNvPr id="16" name="Picture 15">
            <a:extLst>
              <a:ext uri="{FF2B5EF4-FFF2-40B4-BE49-F238E27FC236}">
                <a16:creationId xmlns:a16="http://schemas.microsoft.com/office/drawing/2014/main" xmlns="" id="{CC7C60B9-9CCF-58BE-8B08-A81071C46293}"/>
              </a:ext>
            </a:extLst>
          </p:cNvPr>
          <p:cNvPicPr>
            <a:picLocks noChangeAspect="1"/>
          </p:cNvPicPr>
          <p:nvPr/>
        </p:nvPicPr>
        <p:blipFill>
          <a:blip r:embed="rId13"/>
          <a:stretch>
            <a:fillRect/>
          </a:stretch>
        </p:blipFill>
        <p:spPr>
          <a:xfrm>
            <a:off x="4876800" y="2781300"/>
            <a:ext cx="8760711" cy="28775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0DA"/>
        </a:solidFill>
        <a:effectLst/>
      </p:bgPr>
    </p:bg>
    <p:spTree>
      <p:nvGrpSpPr>
        <p:cNvPr id="1" name=""/>
        <p:cNvGrpSpPr/>
        <p:nvPr/>
      </p:nvGrpSpPr>
      <p:grpSpPr>
        <a:xfrm>
          <a:off x="0" y="0"/>
          <a:ext cx="0" cy="0"/>
          <a:chOff x="0" y="0"/>
          <a:chExt cx="0" cy="0"/>
        </a:xfrm>
      </p:grpSpPr>
      <p:sp>
        <p:nvSpPr>
          <p:cNvPr id="2" name="Freeform 2"/>
          <p:cNvSpPr/>
          <p:nvPr/>
        </p:nvSpPr>
        <p:spPr>
          <a:xfrm>
            <a:off x="5465896" y="-429419"/>
            <a:ext cx="15678716" cy="9150669"/>
          </a:xfrm>
          <a:custGeom>
            <a:avLst/>
            <a:gdLst/>
            <a:ahLst/>
            <a:cxnLst/>
            <a:rect l="l" t="t" r="r" b="b"/>
            <a:pathLst>
              <a:path w="15678716" h="9150669">
                <a:moveTo>
                  <a:pt x="0" y="0"/>
                </a:moveTo>
                <a:lnTo>
                  <a:pt x="15678716" y="0"/>
                </a:lnTo>
                <a:lnTo>
                  <a:pt x="15678716" y="9150669"/>
                </a:lnTo>
                <a:lnTo>
                  <a:pt x="0" y="915066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375415" y="2851357"/>
            <a:ext cx="6841311" cy="9245015"/>
          </a:xfrm>
          <a:custGeom>
            <a:avLst/>
            <a:gdLst/>
            <a:ahLst/>
            <a:cxnLst/>
            <a:rect l="l" t="t" r="r" b="b"/>
            <a:pathLst>
              <a:path w="6841311" h="9245015">
                <a:moveTo>
                  <a:pt x="0" y="0"/>
                </a:moveTo>
                <a:lnTo>
                  <a:pt x="6841311" y="0"/>
                </a:lnTo>
                <a:lnTo>
                  <a:pt x="6841311" y="9245015"/>
                </a:lnTo>
                <a:lnTo>
                  <a:pt x="0" y="92450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768370">
            <a:off x="3817189" y="1983985"/>
            <a:ext cx="948535" cy="1134118"/>
          </a:xfrm>
          <a:custGeom>
            <a:avLst/>
            <a:gdLst/>
            <a:ahLst/>
            <a:cxnLst/>
            <a:rect l="l" t="t" r="r" b="b"/>
            <a:pathLst>
              <a:path w="948535" h="1134118">
                <a:moveTo>
                  <a:pt x="0" y="0"/>
                </a:moveTo>
                <a:lnTo>
                  <a:pt x="948534" y="0"/>
                </a:lnTo>
                <a:lnTo>
                  <a:pt x="948534" y="1134118"/>
                </a:lnTo>
                <a:lnTo>
                  <a:pt x="0" y="113411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descr="A red and green text on a black background&#10;&#10;Description automatically generated">
            <a:extLst>
              <a:ext uri="{FF2B5EF4-FFF2-40B4-BE49-F238E27FC236}">
                <a16:creationId xmlns:a16="http://schemas.microsoft.com/office/drawing/2014/main" xmlns="" id="{F6ABB0E3-7E41-F3D0-D974-23361ACD8E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72200" y="1257300"/>
            <a:ext cx="9970387" cy="7467600"/>
          </a:xfrm>
          <a:prstGeom prst="rect">
            <a:avLst/>
          </a:prstGeom>
        </p:spPr>
      </p:pic>
    </p:spTree>
    <p:extLst>
      <p:ext uri="{BB962C8B-B14F-4D97-AF65-F5344CB8AC3E}">
        <p14:creationId xmlns:p14="http://schemas.microsoft.com/office/powerpoint/2010/main" val="127524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Nhóm 23">
            <a:extLst>
              <a:ext uri="{FF2B5EF4-FFF2-40B4-BE49-F238E27FC236}">
                <a16:creationId xmlns:a16="http://schemas.microsoft.com/office/drawing/2014/main" xmlns="" id="{021938E2-D443-1DC3-2131-B488D39A862F}"/>
              </a:ext>
            </a:extLst>
          </p:cNvPr>
          <p:cNvGrpSpPr>
            <a:grpSpLocks noGrp="1" noUngrp="1" noRot="1" noMove="1" noResize="1"/>
          </p:cNvGrpSpPr>
          <p:nvPr/>
        </p:nvGrpSpPr>
        <p:grpSpPr>
          <a:xfrm>
            <a:off x="-3817169" y="-282618"/>
            <a:ext cx="24058839" cy="12817518"/>
            <a:chOff x="-3817169" y="-282618"/>
            <a:chExt cx="24058839" cy="12817518"/>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12" b="-7571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VN-Candy Script" panose="02000503000000020003" pitchFamily="2" charset="0"/>
                <a:ea typeface="+mn-ea"/>
                <a:cs typeface="+mn-cs"/>
              </a:endParaRPr>
            </a:p>
          </p:txBody>
        </p:sp>
        <p:sp>
          <p:nvSpPr>
            <p:cNvPr id="3" name="Freeform 3"/>
            <p:cNvSpPr>
              <a:spLocks noGrp="1" noRot="1" noMove="1" noResize="1" noEditPoints="1" noAdjustHandles="1" noChangeArrowheads="1" noChangeShapeType="1"/>
            </p:cNvSpPr>
            <p:nvPr/>
          </p:nvSpPr>
          <p:spPr>
            <a:xfrm>
              <a:off x="10452403" y="1140134"/>
              <a:ext cx="9789267" cy="5384097"/>
            </a:xfrm>
            <a:custGeom>
              <a:avLst/>
              <a:gdLst/>
              <a:ahLst/>
              <a:cxnLst/>
              <a:rect l="l" t="t" r="r" b="b"/>
              <a:pathLst>
                <a:path w="9789267" h="5384097">
                  <a:moveTo>
                    <a:pt x="0" y="0"/>
                  </a:moveTo>
                  <a:lnTo>
                    <a:pt x="9789268" y="0"/>
                  </a:lnTo>
                  <a:lnTo>
                    <a:pt x="9789268" y="5384097"/>
                  </a:lnTo>
                  <a:lnTo>
                    <a:pt x="0" y="53840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a:spLocks noGrp="1" noRot="1" noMove="1" noResize="1" noEditPoints="1" noAdjustHandles="1" noChangeArrowheads="1" noChangeShapeType="1"/>
            </p:cNvSpPr>
            <p:nvPr/>
          </p:nvSpPr>
          <p:spPr>
            <a:xfrm>
              <a:off x="-3779069" y="1028700"/>
              <a:ext cx="9789267" cy="5384097"/>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a:spLocks noGrp="1" noRot="1" noMove="1" noResize="1" noEditPoints="1" noAdjustHandles="1" noChangeArrowheads="1" noChangeShapeType="1"/>
            </p:cNvSpPr>
            <p:nvPr/>
          </p:nvSpPr>
          <p:spPr>
            <a:xfrm>
              <a:off x="-3817169" y="6874478"/>
              <a:ext cx="16230600" cy="5660422"/>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a:spLocks noGrp="1" noRot="1" noMove="1" noResize="1" noEditPoints="1" noAdjustHandles="1" noChangeArrowheads="1" noChangeShapeType="1"/>
            </p:cNvSpPr>
            <p:nvPr/>
          </p:nvSpPr>
          <p:spPr>
            <a:xfrm flipH="1">
              <a:off x="-2861225" y="6874478"/>
              <a:ext cx="11045070" cy="5246408"/>
            </a:xfrm>
            <a:custGeom>
              <a:avLst/>
              <a:gdLst/>
              <a:ahLst/>
              <a:cxnLst/>
              <a:rect l="l" t="t" r="r" b="b"/>
              <a:pathLst>
                <a:path w="11045070" h="5246408">
                  <a:moveTo>
                    <a:pt x="11045070" y="0"/>
                  </a:moveTo>
                  <a:lnTo>
                    <a:pt x="0" y="0"/>
                  </a:lnTo>
                  <a:lnTo>
                    <a:pt x="0" y="5246408"/>
                  </a:lnTo>
                  <a:lnTo>
                    <a:pt x="11045070" y="5246408"/>
                  </a:lnTo>
                  <a:lnTo>
                    <a:pt x="1104507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a:spLocks noGrp="1" noRot="1" noMove="1" noResize="1" noEditPoints="1" noAdjustHandles="1" noChangeArrowheads="1" noChangeShapeType="1"/>
            </p:cNvSpPr>
            <p:nvPr/>
          </p:nvSpPr>
          <p:spPr>
            <a:xfrm>
              <a:off x="9137447" y="6727037"/>
              <a:ext cx="11045070" cy="5246408"/>
            </a:xfrm>
            <a:custGeom>
              <a:avLst/>
              <a:gdLst/>
              <a:ahLst/>
              <a:cxnLst/>
              <a:rect l="l" t="t" r="r" b="b"/>
              <a:pathLst>
                <a:path w="11045070" h="5246408">
                  <a:moveTo>
                    <a:pt x="0" y="0"/>
                  </a:moveTo>
                  <a:lnTo>
                    <a:pt x="11045070" y="0"/>
                  </a:lnTo>
                  <a:lnTo>
                    <a:pt x="11045070" y="5246409"/>
                  </a:lnTo>
                  <a:lnTo>
                    <a:pt x="0" y="524640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a:spLocks noGrp="1" noRot="1" noMove="1" noResize="1" noEditPoints="1" noAdjustHandles="1" noChangeArrowheads="1" noChangeShapeType="1"/>
            </p:cNvSpPr>
            <p:nvPr/>
          </p:nvSpPr>
          <p:spPr>
            <a:xfrm>
              <a:off x="14064896" y="6252247"/>
              <a:ext cx="4132729" cy="3832167"/>
            </a:xfrm>
            <a:custGeom>
              <a:avLst/>
              <a:gdLst/>
              <a:ahLst/>
              <a:cxnLst/>
              <a:rect l="l" t="t" r="r" b="b"/>
              <a:pathLst>
                <a:path w="4132729" h="3832167">
                  <a:moveTo>
                    <a:pt x="0" y="0"/>
                  </a:moveTo>
                  <a:lnTo>
                    <a:pt x="4132729" y="0"/>
                  </a:lnTo>
                  <a:lnTo>
                    <a:pt x="4132729" y="3832167"/>
                  </a:lnTo>
                  <a:lnTo>
                    <a:pt x="0" y="383216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a:spLocks noGrp="1" noRot="1" noMove="1" noResize="1" noEditPoints="1" noAdjustHandles="1" noChangeArrowheads="1" noChangeShapeType="1"/>
            </p:cNvSpPr>
            <p:nvPr/>
          </p:nvSpPr>
          <p:spPr>
            <a:xfrm>
              <a:off x="2309450" y="-282618"/>
              <a:ext cx="7401497" cy="8229600"/>
            </a:xfrm>
            <a:custGeom>
              <a:avLst/>
              <a:gdLst/>
              <a:ahLst/>
              <a:cxnLst/>
              <a:rect l="l" t="t" r="r" b="b"/>
              <a:pathLst>
                <a:path w="7401497" h="8229600">
                  <a:moveTo>
                    <a:pt x="0" y="0"/>
                  </a:moveTo>
                  <a:lnTo>
                    <a:pt x="7401497" y="0"/>
                  </a:lnTo>
                  <a:lnTo>
                    <a:pt x="7401497" y="8229600"/>
                  </a:lnTo>
                  <a:lnTo>
                    <a:pt x="0" y="822960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a:spLocks noGrp="1" noRot="1" noMove="1" noResize="1" noEditPoints="1" noAdjustHandles="1" noChangeArrowheads="1" noChangeShapeType="1"/>
            </p:cNvSpPr>
            <p:nvPr/>
          </p:nvSpPr>
          <p:spPr>
            <a:xfrm>
              <a:off x="4467823" y="7778075"/>
              <a:ext cx="1586337" cy="3439214"/>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a:spLocks noGrp="1" noRot="1" noMove="1" noResize="1" noEditPoints="1" noAdjustHandles="1" noChangeArrowheads="1" noChangeShapeType="1"/>
            </p:cNvSpPr>
            <p:nvPr/>
          </p:nvSpPr>
          <p:spPr>
            <a:xfrm>
              <a:off x="-525310" y="7542777"/>
              <a:ext cx="2306788" cy="3909811"/>
            </a:xfrm>
            <a:custGeom>
              <a:avLst/>
              <a:gdLst/>
              <a:ahLst/>
              <a:cxnLst/>
              <a:rect l="l" t="t" r="r" b="b"/>
              <a:pathLst>
                <a:path w="2306788" h="3909811">
                  <a:moveTo>
                    <a:pt x="0" y="0"/>
                  </a:moveTo>
                  <a:lnTo>
                    <a:pt x="2306788" y="0"/>
                  </a:lnTo>
                  <a:lnTo>
                    <a:pt x="2306788" y="3909811"/>
                  </a:lnTo>
                  <a:lnTo>
                    <a:pt x="0" y="3909811"/>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a:spLocks noGrp="1" noRot="1" noMove="1" noResize="1" noEditPoints="1" noAdjustHandles="1" noChangeArrowheads="1" noChangeShapeType="1"/>
            </p:cNvSpPr>
            <p:nvPr/>
          </p:nvSpPr>
          <p:spPr>
            <a:xfrm>
              <a:off x="1629978" y="7778075"/>
              <a:ext cx="1586337" cy="3439214"/>
            </a:xfrm>
            <a:custGeom>
              <a:avLst/>
              <a:gdLst/>
              <a:ahLst/>
              <a:cxnLst/>
              <a:rect l="l" t="t" r="r" b="b"/>
              <a:pathLst>
                <a:path w="1586337" h="3439214">
                  <a:moveTo>
                    <a:pt x="0" y="0"/>
                  </a:moveTo>
                  <a:lnTo>
                    <a:pt x="1586337" y="0"/>
                  </a:lnTo>
                  <a:lnTo>
                    <a:pt x="1586337" y="3439214"/>
                  </a:lnTo>
                  <a:lnTo>
                    <a:pt x="0" y="343921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a:spLocks noGrp="1" noRot="1" noMove="1" noResize="1" noEditPoints="1" noAdjustHandles="1" noChangeArrowheads="1" noChangeShapeType="1"/>
            </p:cNvSpPr>
            <p:nvPr/>
          </p:nvSpPr>
          <p:spPr>
            <a:xfrm flipH="1">
              <a:off x="5552265" y="7551073"/>
              <a:ext cx="2123018" cy="3598336"/>
            </a:xfrm>
            <a:custGeom>
              <a:avLst/>
              <a:gdLst/>
              <a:ahLst/>
              <a:cxnLst/>
              <a:rect l="l" t="t" r="r" b="b"/>
              <a:pathLst>
                <a:path w="2123018" h="3598336">
                  <a:moveTo>
                    <a:pt x="2123019" y="0"/>
                  </a:moveTo>
                  <a:lnTo>
                    <a:pt x="0" y="0"/>
                  </a:lnTo>
                  <a:lnTo>
                    <a:pt x="0" y="3598337"/>
                  </a:lnTo>
                  <a:lnTo>
                    <a:pt x="2123019" y="3598337"/>
                  </a:lnTo>
                  <a:lnTo>
                    <a:pt x="2123019"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a:spLocks noGrp="1" noRot="1" noMove="1" noResize="1" noEditPoints="1" noAdjustHandles="1" noChangeArrowheads="1" noChangeShapeType="1"/>
            </p:cNvSpPr>
            <p:nvPr/>
          </p:nvSpPr>
          <p:spPr>
            <a:xfrm>
              <a:off x="3918944" y="3501673"/>
              <a:ext cx="10450113" cy="1745927"/>
            </a:xfrm>
            <a:prstGeom prst="rect">
              <a:avLst/>
            </a:prstGeom>
          </p:spPr>
          <p:txBody>
            <a:bodyPr lIns="0" tIns="0" rIns="0" bIns="0" rtlCol="0" anchor="t">
              <a:spAutoFit/>
            </a:bodyPr>
            <a:lstStyle/>
            <a:p>
              <a:pPr marL="0" marR="0" lvl="0" indent="0" algn="ctr" defTabSz="914400" rtl="0" eaLnBrk="1" fontAlgn="auto" latinLnBrk="0" hangingPunct="1">
                <a:lnSpc>
                  <a:spcPts val="16173"/>
                </a:lnSpc>
                <a:spcBef>
                  <a:spcPts val="0"/>
                </a:spcBef>
                <a:spcAft>
                  <a:spcPts val="0"/>
                </a:spcAft>
                <a:buClrTx/>
                <a:buSzTx/>
                <a:buFontTx/>
                <a:buNone/>
                <a:tabLst/>
                <a:defRPr/>
              </a:pPr>
              <a:endParaRPr kumimoji="0" lang="en-US" sz="6600" b="0" i="0" u="none" strike="noStrike" kern="1200" cap="none" spc="0" normalizeH="0" baseline="0" noProof="0">
                <a:ln>
                  <a:noFill/>
                </a:ln>
                <a:solidFill>
                  <a:srgbClr val="FE9F95"/>
                </a:solidFill>
                <a:effectLst/>
                <a:uLnTx/>
                <a:uFillTx/>
                <a:latin typeface="SVN-Dumpling" panose="02000000000000000000" pitchFamily="2" charset="0"/>
                <a:ea typeface="+mn-ea"/>
                <a:cs typeface="+mn-cs"/>
              </a:endParaRPr>
            </a:p>
          </p:txBody>
        </p:sp>
        <p:sp>
          <p:nvSpPr>
            <p:cNvPr id="17" name="Freeform 17"/>
            <p:cNvSpPr>
              <a:spLocks noGrp="1" noRot="1" noMove="1" noResize="1" noEditPoints="1" noAdjustHandles="1" noChangeArrowheads="1" noChangeShapeType="1"/>
            </p:cNvSpPr>
            <p:nvPr/>
          </p:nvSpPr>
          <p:spPr>
            <a:xfrm flipH="1">
              <a:off x="13661206" y="7905521"/>
              <a:ext cx="2123018" cy="3598336"/>
            </a:xfrm>
            <a:custGeom>
              <a:avLst/>
              <a:gdLst/>
              <a:ahLst/>
              <a:cxnLst/>
              <a:rect l="l" t="t" r="r" b="b"/>
              <a:pathLst>
                <a:path w="2123018" h="3598336">
                  <a:moveTo>
                    <a:pt x="2123018" y="0"/>
                  </a:moveTo>
                  <a:lnTo>
                    <a:pt x="0" y="0"/>
                  </a:lnTo>
                  <a:lnTo>
                    <a:pt x="0" y="3598336"/>
                  </a:lnTo>
                  <a:lnTo>
                    <a:pt x="2123018" y="3598336"/>
                  </a:lnTo>
                  <a:lnTo>
                    <a:pt x="2123018"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2"/>
          <p:cNvSpPr/>
          <p:nvPr/>
        </p:nvSpPr>
        <p:spPr>
          <a:xfrm>
            <a:off x="530722" y="0"/>
            <a:ext cx="16230600" cy="7946982"/>
          </a:xfrm>
          <a:custGeom>
            <a:avLst/>
            <a:gdLst/>
            <a:ahLst/>
            <a:cxnLst/>
            <a:rect l="l" t="t" r="r" b="b"/>
            <a:pathLst>
              <a:path w="16230600" h="7384923">
                <a:moveTo>
                  <a:pt x="0" y="0"/>
                </a:moveTo>
                <a:lnTo>
                  <a:pt x="16230600" y="0"/>
                </a:lnTo>
                <a:lnTo>
                  <a:pt x="16230600" y="7384923"/>
                </a:lnTo>
                <a:lnTo>
                  <a:pt x="0" y="7384923"/>
                </a:lnTo>
                <a:lnTo>
                  <a:pt x="0" y="0"/>
                </a:lnTo>
                <a:close/>
              </a:path>
            </a:pathLst>
          </a:custGeom>
          <a:blipFill dpi="0" rotWithShape="1">
            <a:blip r:embed="rId11">
              <a:alphaModFix amt="48000"/>
            </a:blip>
            <a:srcRec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xmlns="" id="{59078809-3857-88FB-B1CC-E6D670348D88}"/>
              </a:ext>
            </a:extLst>
          </p:cNvPr>
          <p:cNvSpPr txBox="1"/>
          <p:nvPr/>
        </p:nvSpPr>
        <p:spPr>
          <a:xfrm>
            <a:off x="3810000" y="2933700"/>
            <a:ext cx="10972800" cy="3785652"/>
          </a:xfrm>
          <a:prstGeom prst="rect">
            <a:avLst/>
          </a:prstGeom>
          <a:noFill/>
        </p:spPr>
        <p:txBody>
          <a:bodyPr wrap="square" rtlCol="0">
            <a:spAutoFit/>
          </a:bodyPr>
          <a:lstStyle/>
          <a:p>
            <a:pPr algn="ctr"/>
            <a:r>
              <a:rPr lang="en-US" sz="8000" b="1" dirty="0"/>
              <a:t>HĐ1: </a:t>
            </a:r>
            <a:r>
              <a:rPr lang="en-US" sz="8000" b="1" dirty="0" err="1"/>
              <a:t>Tìm</a:t>
            </a:r>
            <a:r>
              <a:rPr lang="en-US" sz="8000" b="1" dirty="0"/>
              <a:t> </a:t>
            </a:r>
            <a:r>
              <a:rPr lang="en-US" sz="8000" b="1" dirty="0" err="1"/>
              <a:t>hiểu</a:t>
            </a:r>
            <a:r>
              <a:rPr lang="en-US" sz="8000" b="1" dirty="0"/>
              <a:t> </a:t>
            </a:r>
            <a:r>
              <a:rPr lang="en-US" sz="8000" b="1" dirty="0" err="1"/>
              <a:t>về</a:t>
            </a:r>
            <a:r>
              <a:rPr lang="en-US" sz="8000" b="1" dirty="0"/>
              <a:t> </a:t>
            </a:r>
            <a:r>
              <a:rPr lang="en-US" sz="8000" b="1" dirty="0" err="1"/>
              <a:t>tự</a:t>
            </a:r>
            <a:r>
              <a:rPr lang="en-US" sz="8000" b="1" dirty="0"/>
              <a:t> </a:t>
            </a:r>
            <a:r>
              <a:rPr lang="en-US" sz="8000" b="1" dirty="0" err="1"/>
              <a:t>chủ</a:t>
            </a:r>
            <a:r>
              <a:rPr lang="en-US" sz="8000" b="1" dirty="0"/>
              <a:t> </a:t>
            </a:r>
            <a:r>
              <a:rPr lang="en-US" sz="8000" b="1" dirty="0" err="1"/>
              <a:t>và</a:t>
            </a:r>
            <a:r>
              <a:rPr lang="en-US" sz="8000" b="1" dirty="0"/>
              <a:t> </a:t>
            </a:r>
            <a:r>
              <a:rPr lang="en-US" sz="8000" b="1" dirty="0" err="1"/>
              <a:t>đảm</a:t>
            </a:r>
            <a:r>
              <a:rPr lang="en-US" sz="8000" b="1" dirty="0"/>
              <a:t> </a:t>
            </a:r>
            <a:r>
              <a:rPr lang="en-US" sz="8000" b="1" dirty="0" err="1"/>
              <a:t>bảo</a:t>
            </a:r>
            <a:r>
              <a:rPr lang="en-US" sz="8000" b="1" dirty="0"/>
              <a:t> an </a:t>
            </a:r>
            <a:r>
              <a:rPr lang="en-US" sz="8000" b="1" dirty="0" err="1"/>
              <a:t>toàn</a:t>
            </a:r>
            <a:r>
              <a:rPr lang="en-US" sz="8000" b="1" dirty="0"/>
              <a:t> </a:t>
            </a:r>
            <a:r>
              <a:rPr lang="en-US" sz="8000" b="1" dirty="0" err="1"/>
              <a:t>khi</a:t>
            </a:r>
            <a:r>
              <a:rPr lang="en-US" sz="8000" b="1" dirty="0"/>
              <a:t> </a:t>
            </a:r>
            <a:r>
              <a:rPr lang="en-US" sz="8000" b="1" dirty="0" err="1"/>
              <a:t>giao</a:t>
            </a:r>
            <a:r>
              <a:rPr lang="en-US" sz="8000" b="1" dirty="0"/>
              <a:t> </a:t>
            </a:r>
            <a:r>
              <a:rPr lang="en-US" sz="8000" b="1" dirty="0" err="1"/>
              <a:t>tiếp</a:t>
            </a:r>
            <a:r>
              <a:rPr lang="en-US" sz="8000" b="1" dirty="0"/>
              <a:t> </a:t>
            </a:r>
            <a:r>
              <a:rPr lang="en-US" sz="8000" b="1" dirty="0" err="1"/>
              <a:t>trên</a:t>
            </a:r>
            <a:r>
              <a:rPr lang="en-US" sz="8000" b="1" dirty="0"/>
              <a:t> </a:t>
            </a:r>
            <a:r>
              <a:rPr lang="en-US" sz="8000" b="1" dirty="0" err="1"/>
              <a:t>mạng</a:t>
            </a:r>
            <a:r>
              <a:rPr lang="en-US" sz="8000" b="1" dirty="0"/>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5EF"/>
        </a:solidFill>
        <a:effectLst/>
      </p:bgPr>
    </p:bg>
    <p:spTree>
      <p:nvGrpSpPr>
        <p:cNvPr id="1" name=""/>
        <p:cNvGrpSpPr/>
        <p:nvPr/>
      </p:nvGrpSpPr>
      <p:grpSpPr>
        <a:xfrm>
          <a:off x="0" y="0"/>
          <a:ext cx="0" cy="0"/>
          <a:chOff x="0" y="0"/>
          <a:chExt cx="0" cy="0"/>
        </a:xfrm>
      </p:grpSpPr>
      <p:sp>
        <p:nvSpPr>
          <p:cNvPr id="2" name="TextBox 2"/>
          <p:cNvSpPr txBox="1"/>
          <p:nvPr/>
        </p:nvSpPr>
        <p:spPr>
          <a:xfrm>
            <a:off x="914400" y="495300"/>
            <a:ext cx="16230600" cy="1846659"/>
          </a:xfrm>
          <a:prstGeom prst="rect">
            <a:avLst/>
          </a:prstGeom>
        </p:spPr>
        <p:txBody>
          <a:bodyPr lIns="0" tIns="0" rIns="0" bIns="0" rtlCol="0" anchor="t">
            <a:spAutoFit/>
          </a:bodyPr>
          <a:lstStyle/>
          <a:p>
            <a:pPr marL="0" lvl="0" indent="0" algn="ctr">
              <a:spcBef>
                <a:spcPct val="0"/>
              </a:spcBef>
            </a:pPr>
            <a:r>
              <a:rPr lang="en-US" sz="6000" b="1" dirty="0" err="1">
                <a:solidFill>
                  <a:srgbClr val="262A55"/>
                </a:solidFill>
                <a:latin typeface="Cambria" panose="02040503050406030204" pitchFamily="18" charset="0"/>
                <a:ea typeface="Cambria" panose="02040503050406030204" pitchFamily="18" charset="0"/>
                <a:cs typeface="Nunito Bold"/>
                <a:sym typeface="Nunito Bold"/>
              </a:rPr>
              <a:t>Đọc</a:t>
            </a:r>
            <a:r>
              <a:rPr lang="en-US" sz="6000" b="1" dirty="0">
                <a:solidFill>
                  <a:srgbClr val="262A55"/>
                </a:solidFill>
                <a:latin typeface="Cambria" panose="02040503050406030204" pitchFamily="18" charset="0"/>
                <a:ea typeface="Cambria" panose="02040503050406030204" pitchFamily="18" charset="0"/>
                <a:cs typeface="Nunito Bold"/>
                <a:sym typeface="Nunito Bold"/>
              </a:rPr>
              <a:t> </a:t>
            </a:r>
            <a:r>
              <a:rPr lang="en-US" sz="6000" b="1" dirty="0" err="1">
                <a:solidFill>
                  <a:srgbClr val="262A55"/>
                </a:solidFill>
                <a:latin typeface="Cambria" panose="02040503050406030204" pitchFamily="18" charset="0"/>
                <a:ea typeface="Cambria" panose="02040503050406030204" pitchFamily="18" charset="0"/>
                <a:cs typeface="Nunito Bold"/>
                <a:sym typeface="Nunito Bold"/>
              </a:rPr>
              <a:t>yêu</a:t>
            </a:r>
            <a:r>
              <a:rPr lang="en-US" sz="6000" b="1" dirty="0">
                <a:solidFill>
                  <a:srgbClr val="262A55"/>
                </a:solidFill>
                <a:latin typeface="Cambria" panose="02040503050406030204" pitchFamily="18" charset="0"/>
                <a:ea typeface="Cambria" panose="02040503050406030204" pitchFamily="18" charset="0"/>
                <a:cs typeface="Nunito Bold"/>
                <a:sym typeface="Nunito Bold"/>
              </a:rPr>
              <a:t> </a:t>
            </a:r>
            <a:r>
              <a:rPr lang="en-US" sz="6000" b="1" dirty="0" err="1">
                <a:solidFill>
                  <a:srgbClr val="262A55"/>
                </a:solidFill>
                <a:latin typeface="Cambria" panose="02040503050406030204" pitchFamily="18" charset="0"/>
                <a:ea typeface="Cambria" panose="02040503050406030204" pitchFamily="18" charset="0"/>
                <a:cs typeface="Nunito Bold"/>
                <a:sym typeface="Nunito Bold"/>
              </a:rPr>
              <a:t>cầu</a:t>
            </a:r>
            <a:r>
              <a:rPr lang="en-US" sz="6000" b="1" dirty="0">
                <a:solidFill>
                  <a:srgbClr val="262A55"/>
                </a:solidFill>
                <a:latin typeface="Cambria" panose="02040503050406030204" pitchFamily="18" charset="0"/>
                <a:ea typeface="Cambria" panose="02040503050406030204" pitchFamily="18" charset="0"/>
                <a:cs typeface="Nunito Bold"/>
                <a:sym typeface="Nunito Bold"/>
              </a:rPr>
              <a:t> </a:t>
            </a:r>
            <a:r>
              <a:rPr lang="en-US" sz="6000" b="1" dirty="0" err="1">
                <a:solidFill>
                  <a:srgbClr val="262A55"/>
                </a:solidFill>
                <a:latin typeface="Cambria" panose="02040503050406030204" pitchFamily="18" charset="0"/>
                <a:ea typeface="Cambria" panose="02040503050406030204" pitchFamily="18" charset="0"/>
                <a:cs typeface="Nunito Bold"/>
                <a:sym typeface="Nunito Bold"/>
              </a:rPr>
              <a:t>trong</a:t>
            </a:r>
            <a:r>
              <a:rPr lang="en-US" sz="6000" b="1" dirty="0">
                <a:solidFill>
                  <a:srgbClr val="262A55"/>
                </a:solidFill>
                <a:latin typeface="Cambria" panose="02040503050406030204" pitchFamily="18" charset="0"/>
                <a:ea typeface="Cambria" panose="02040503050406030204" pitchFamily="18" charset="0"/>
                <a:cs typeface="Nunito Bold"/>
                <a:sym typeface="Nunito Bold"/>
              </a:rPr>
              <a:t> SGK/63 </a:t>
            </a:r>
            <a:r>
              <a:rPr lang="en-US" sz="6000" b="1" dirty="0" err="1">
                <a:solidFill>
                  <a:srgbClr val="262A55"/>
                </a:solidFill>
                <a:latin typeface="Cambria" panose="02040503050406030204" pitchFamily="18" charset="0"/>
                <a:ea typeface="Cambria" panose="02040503050406030204" pitchFamily="18" charset="0"/>
                <a:cs typeface="Nunito Bold"/>
                <a:sym typeface="Nunito Bold"/>
              </a:rPr>
              <a:t>rồi</a:t>
            </a:r>
            <a:r>
              <a:rPr lang="en-US" sz="6000" b="1" dirty="0">
                <a:solidFill>
                  <a:srgbClr val="262A55"/>
                </a:solidFill>
                <a:latin typeface="Cambria" panose="02040503050406030204" pitchFamily="18" charset="0"/>
                <a:ea typeface="Cambria" panose="02040503050406030204" pitchFamily="18" charset="0"/>
                <a:cs typeface="Nunito Bold"/>
                <a:sym typeface="Nunito Bold"/>
              </a:rPr>
              <a:t> </a:t>
            </a:r>
            <a:r>
              <a:rPr lang="en-US" sz="6000" b="1" dirty="0" err="1">
                <a:solidFill>
                  <a:srgbClr val="262A55"/>
                </a:solidFill>
                <a:latin typeface="Cambria" panose="02040503050406030204" pitchFamily="18" charset="0"/>
                <a:ea typeface="Cambria" panose="02040503050406030204" pitchFamily="18" charset="0"/>
                <a:cs typeface="Nunito Bold"/>
                <a:sym typeface="Nunito Bold"/>
              </a:rPr>
              <a:t>ghi</a:t>
            </a:r>
            <a:r>
              <a:rPr lang="en-US" sz="6000" b="1" dirty="0">
                <a:solidFill>
                  <a:srgbClr val="262A55"/>
                </a:solidFill>
                <a:latin typeface="Cambria" panose="02040503050406030204" pitchFamily="18" charset="0"/>
                <a:ea typeface="Cambria" panose="02040503050406030204" pitchFamily="18" charset="0"/>
                <a:cs typeface="Nunito Bold"/>
                <a:sym typeface="Nunito Bold"/>
              </a:rPr>
              <a:t> </a:t>
            </a:r>
            <a:r>
              <a:rPr lang="en-US" sz="6000" b="1" dirty="0" err="1">
                <a:solidFill>
                  <a:srgbClr val="262A55"/>
                </a:solidFill>
                <a:latin typeface="Cambria" panose="02040503050406030204" pitchFamily="18" charset="0"/>
                <a:ea typeface="Cambria" panose="02040503050406030204" pitchFamily="18" charset="0"/>
                <a:cs typeface="Nunito Bold"/>
                <a:sym typeface="Nunito Bold"/>
              </a:rPr>
              <a:t>vào</a:t>
            </a:r>
            <a:r>
              <a:rPr lang="en-US" sz="6000" b="1" dirty="0">
                <a:solidFill>
                  <a:srgbClr val="262A55"/>
                </a:solidFill>
                <a:latin typeface="Cambria" panose="02040503050406030204" pitchFamily="18" charset="0"/>
                <a:ea typeface="Cambria" panose="02040503050406030204" pitchFamily="18" charset="0"/>
                <a:cs typeface="Nunito Bold"/>
                <a:sym typeface="Nunito Bold"/>
              </a:rPr>
              <a:t> </a:t>
            </a:r>
            <a:r>
              <a:rPr lang="en-US" sz="6000" b="1" dirty="0" err="1">
                <a:solidFill>
                  <a:srgbClr val="262A55"/>
                </a:solidFill>
                <a:latin typeface="Cambria" panose="02040503050406030204" pitchFamily="18" charset="0"/>
                <a:ea typeface="Cambria" panose="02040503050406030204" pitchFamily="18" charset="0"/>
                <a:cs typeface="Nunito Bold"/>
                <a:sym typeface="Nunito Bold"/>
              </a:rPr>
              <a:t>phiếu</a:t>
            </a:r>
            <a:r>
              <a:rPr lang="en-US" sz="6000" b="1" dirty="0">
                <a:solidFill>
                  <a:srgbClr val="262A55"/>
                </a:solidFill>
                <a:latin typeface="Cambria" panose="02040503050406030204" pitchFamily="18" charset="0"/>
                <a:ea typeface="Cambria" panose="02040503050406030204" pitchFamily="18" charset="0"/>
                <a:cs typeface="Nunito Bold"/>
                <a:sym typeface="Nunito Bold"/>
              </a:rPr>
              <a:t> </a:t>
            </a:r>
            <a:r>
              <a:rPr lang="en-US" sz="6000" b="1" dirty="0" err="1">
                <a:solidFill>
                  <a:srgbClr val="262A55"/>
                </a:solidFill>
                <a:latin typeface="Cambria" panose="02040503050406030204" pitchFamily="18" charset="0"/>
                <a:ea typeface="Cambria" panose="02040503050406030204" pitchFamily="18" charset="0"/>
                <a:cs typeface="Nunito Bold"/>
                <a:sym typeface="Nunito Bold"/>
              </a:rPr>
              <a:t>khảo</a:t>
            </a:r>
            <a:r>
              <a:rPr lang="en-US" sz="6000" b="1" dirty="0">
                <a:solidFill>
                  <a:srgbClr val="262A55"/>
                </a:solidFill>
                <a:latin typeface="Cambria" panose="02040503050406030204" pitchFamily="18" charset="0"/>
                <a:ea typeface="Cambria" panose="02040503050406030204" pitchFamily="18" charset="0"/>
                <a:cs typeface="Nunito Bold"/>
                <a:sym typeface="Nunito Bold"/>
              </a:rPr>
              <a:t> </a:t>
            </a:r>
            <a:r>
              <a:rPr lang="en-US" sz="6000" b="1" dirty="0" err="1">
                <a:solidFill>
                  <a:srgbClr val="262A55"/>
                </a:solidFill>
                <a:latin typeface="Cambria" panose="02040503050406030204" pitchFamily="18" charset="0"/>
                <a:ea typeface="Cambria" panose="02040503050406030204" pitchFamily="18" charset="0"/>
                <a:cs typeface="Nunito Bold"/>
                <a:sym typeface="Nunito Bold"/>
              </a:rPr>
              <a:t>sát</a:t>
            </a:r>
            <a:r>
              <a:rPr lang="en-US" sz="6000" b="1" dirty="0">
                <a:solidFill>
                  <a:srgbClr val="262A55"/>
                </a:solidFill>
                <a:latin typeface="Cambria" panose="02040503050406030204" pitchFamily="18" charset="0"/>
                <a:ea typeface="Cambria" panose="02040503050406030204" pitchFamily="18" charset="0"/>
                <a:cs typeface="Nunito Bold"/>
                <a:sym typeface="Nunito Bold"/>
              </a:rPr>
              <a:t> </a:t>
            </a:r>
          </a:p>
        </p:txBody>
      </p:sp>
      <p:grpSp>
        <p:nvGrpSpPr>
          <p:cNvPr id="8" name="Group 8"/>
          <p:cNvGrpSpPr/>
          <p:nvPr/>
        </p:nvGrpSpPr>
        <p:grpSpPr>
          <a:xfrm>
            <a:off x="10726651" y="4889147"/>
            <a:ext cx="4519933" cy="2864180"/>
            <a:chOff x="0" y="0"/>
            <a:chExt cx="6026578" cy="3818907"/>
          </a:xfrm>
        </p:grpSpPr>
        <p:sp>
          <p:nvSpPr>
            <p:cNvPr id="9" name="TextBox 9"/>
            <p:cNvSpPr txBox="1"/>
            <p:nvPr/>
          </p:nvSpPr>
          <p:spPr>
            <a:xfrm>
              <a:off x="0" y="13758"/>
              <a:ext cx="6026578" cy="1683808"/>
            </a:xfrm>
            <a:prstGeom prst="rect">
              <a:avLst/>
            </a:prstGeom>
          </p:spPr>
          <p:txBody>
            <a:bodyPr lIns="0" tIns="0" rIns="0" bIns="0" rtlCol="0" anchor="t">
              <a:spAutoFit/>
            </a:bodyPr>
            <a:lstStyle/>
            <a:p>
              <a:pPr algn="ctr">
                <a:lnSpc>
                  <a:spcPts val="5040"/>
                </a:lnSpc>
              </a:pPr>
              <a:r>
                <a:rPr lang="en-US" sz="4200">
                  <a:solidFill>
                    <a:srgbClr val="F8F5EF"/>
                  </a:solidFill>
                  <a:latin typeface="Baloo"/>
                  <a:ea typeface="Baloo"/>
                  <a:cs typeface="Baloo"/>
                  <a:sym typeface="Baloo"/>
                </a:rPr>
                <a:t>QUY TẮC ỨNG XỬ TRỰC TUYẾN</a:t>
              </a:r>
            </a:p>
          </p:txBody>
        </p:sp>
        <p:sp>
          <p:nvSpPr>
            <p:cNvPr id="10" name="TextBox 10"/>
            <p:cNvSpPr txBox="1"/>
            <p:nvPr/>
          </p:nvSpPr>
          <p:spPr>
            <a:xfrm>
              <a:off x="0" y="1883850"/>
              <a:ext cx="6026578" cy="1926590"/>
            </a:xfrm>
            <a:prstGeom prst="rect">
              <a:avLst/>
            </a:prstGeom>
          </p:spPr>
          <p:txBody>
            <a:bodyPr lIns="0" tIns="0" rIns="0" bIns="0" rtlCol="0" anchor="t">
              <a:spAutoFit/>
            </a:bodyPr>
            <a:lstStyle/>
            <a:p>
              <a:pPr algn="ctr">
                <a:lnSpc>
                  <a:spcPts val="3919"/>
                </a:lnSpc>
              </a:pPr>
              <a:r>
                <a:rPr lang="en-US" sz="2800">
                  <a:solidFill>
                    <a:srgbClr val="F8F5EF"/>
                  </a:solidFill>
                  <a:latin typeface="Nunito"/>
                  <a:ea typeface="Nunito"/>
                  <a:cs typeface="Nunito"/>
                  <a:sym typeface="Nunito"/>
                </a:rPr>
                <a:t>Chúng ta cần có hành vi đúng mực và thái độ cư xử tốt trong lớp học trực tuyến.</a:t>
              </a:r>
            </a:p>
          </p:txBody>
        </p:sp>
      </p:grpSp>
      <p:sp>
        <p:nvSpPr>
          <p:cNvPr id="11" name="Freeform 11"/>
          <p:cNvSpPr/>
          <p:nvPr/>
        </p:nvSpPr>
        <p:spPr>
          <a:xfrm rot="291561" flipH="1">
            <a:off x="585951" y="8768156"/>
            <a:ext cx="1075865" cy="1286361"/>
          </a:xfrm>
          <a:custGeom>
            <a:avLst/>
            <a:gdLst/>
            <a:ahLst/>
            <a:cxnLst/>
            <a:rect l="l" t="t" r="r" b="b"/>
            <a:pathLst>
              <a:path w="1075865" h="1286361">
                <a:moveTo>
                  <a:pt x="1075865" y="0"/>
                </a:moveTo>
                <a:lnTo>
                  <a:pt x="0" y="0"/>
                </a:lnTo>
                <a:lnTo>
                  <a:pt x="0" y="1286360"/>
                </a:lnTo>
                <a:lnTo>
                  <a:pt x="1075865" y="1286360"/>
                </a:lnTo>
                <a:lnTo>
                  <a:pt x="1075865"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4" name="Freeform 14"/>
          <p:cNvSpPr/>
          <p:nvPr/>
        </p:nvSpPr>
        <p:spPr>
          <a:xfrm rot="993812">
            <a:off x="16772634" y="8622964"/>
            <a:ext cx="1075865" cy="1286361"/>
          </a:xfrm>
          <a:custGeom>
            <a:avLst/>
            <a:gdLst/>
            <a:ahLst/>
            <a:cxnLst/>
            <a:rect l="l" t="t" r="r" b="b"/>
            <a:pathLst>
              <a:path w="1075865" h="1286361">
                <a:moveTo>
                  <a:pt x="0" y="0"/>
                </a:moveTo>
                <a:lnTo>
                  <a:pt x="1075866" y="0"/>
                </a:lnTo>
                <a:lnTo>
                  <a:pt x="1075866" y="1286360"/>
                </a:lnTo>
                <a:lnTo>
                  <a:pt x="0" y="12863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xmlns="" id="{8822EC5D-1965-52B4-265F-27AB9E2143FD}"/>
              </a:ext>
            </a:extLst>
          </p:cNvPr>
          <p:cNvPicPr>
            <a:picLocks noChangeAspect="1"/>
          </p:cNvPicPr>
          <p:nvPr/>
        </p:nvPicPr>
        <p:blipFill>
          <a:blip r:embed="rId4"/>
          <a:stretch>
            <a:fillRect/>
          </a:stretch>
        </p:blipFill>
        <p:spPr>
          <a:xfrm>
            <a:off x="1905000" y="2552700"/>
            <a:ext cx="14782800" cy="60965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92</TotalTime>
  <Words>707</Words>
  <Application>Microsoft Office PowerPoint</Application>
  <PresentationFormat>Custom</PresentationFormat>
  <Paragraphs>38</Paragraphs>
  <Slides>19</Slides>
  <Notes>0</Notes>
  <HiddenSlides>0</HiddenSlides>
  <MMClips>0</MMClips>
  <ScaleCrop>false</ScaleCrop>
  <HeadingPairs>
    <vt:vector size="4" baseType="variant">
      <vt:variant>
        <vt:lpstr>Theme</vt:lpstr>
      </vt:variant>
      <vt:variant>
        <vt:i4>6</vt:i4>
      </vt:variant>
      <vt:variant>
        <vt:lpstr>Slide Titles</vt:lpstr>
      </vt:variant>
      <vt:variant>
        <vt:i4>19</vt:i4>
      </vt:variant>
    </vt:vector>
  </HeadingPairs>
  <TitlesOfParts>
    <vt:vector size="25" baseType="lpstr">
      <vt:lpstr>Office Theme</vt:lpstr>
      <vt:lpstr>1_Office Theme</vt:lpstr>
      <vt:lpstr>3_Office Theme</vt:lpstr>
      <vt:lpstr>4_Office Theme</vt:lpstr>
      <vt:lpstr>2_Office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Ha Dung</cp:lastModifiedBy>
  <cp:revision>24</cp:revision>
  <dcterms:created xsi:type="dcterms:W3CDTF">2006-08-16T00:00:00Z</dcterms:created>
  <dcterms:modified xsi:type="dcterms:W3CDTF">2025-06-02T04:50:03Z</dcterms:modified>
  <dc:identifier>DAGXjJ80xrM</dc:identifier>
</cp:coreProperties>
</file>