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78" r:id="rId4"/>
    <p:sldMasterId id="2147483690" r:id="rId5"/>
  </p:sldMasterIdLst>
  <p:notesMasterIdLst>
    <p:notesMasterId r:id="rId26"/>
  </p:notesMasterIdLst>
  <p:sldIdLst>
    <p:sldId id="338" r:id="rId6"/>
    <p:sldId id="267" r:id="rId7"/>
    <p:sldId id="269" r:id="rId8"/>
    <p:sldId id="257" r:id="rId9"/>
    <p:sldId id="263" r:id="rId10"/>
    <p:sldId id="264" r:id="rId11"/>
    <p:sldId id="265" r:id="rId12"/>
    <p:sldId id="266" r:id="rId13"/>
    <p:sldId id="339" r:id="rId14"/>
    <p:sldId id="319" r:id="rId15"/>
    <p:sldId id="270" r:id="rId16"/>
    <p:sldId id="261" r:id="rId17"/>
    <p:sldId id="294" r:id="rId18"/>
    <p:sldId id="295" r:id="rId19"/>
    <p:sldId id="296" r:id="rId20"/>
    <p:sldId id="285" r:id="rId21"/>
    <p:sldId id="287" r:id="rId22"/>
    <p:sldId id="448" r:id="rId23"/>
    <p:sldId id="447"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5" autoAdjust="0"/>
    <p:restoredTop sz="94660"/>
  </p:normalViewPr>
  <p:slideViewPr>
    <p:cSldViewPr snapToGrid="0">
      <p:cViewPr varScale="1">
        <p:scale>
          <a:sx n="75" d="100"/>
          <a:sy n="75" d="100"/>
        </p:scale>
        <p:origin x="-54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3D2F8-E479-4DDC-BC86-CB72F20F9EC3}"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845B5-5134-4C33-B551-C9A7800D0547}" type="slidenum">
              <a:rPr lang="en-US" smtClean="0"/>
              <a:t>‹#›</a:t>
            </a:fld>
            <a:endParaRPr lang="en-US"/>
          </a:p>
        </p:txBody>
      </p:sp>
    </p:spTree>
    <p:extLst>
      <p:ext uri="{BB962C8B-B14F-4D97-AF65-F5344CB8AC3E}">
        <p14:creationId xmlns:p14="http://schemas.microsoft.com/office/powerpoint/2010/main" val="353427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382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a:t>
            </a:r>
            <a:r>
              <a:rPr lang="en-US" dirty="0" err="1"/>
              <a:t>ra</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ốc</a:t>
            </a:r>
            <a:r>
              <a:rPr lang="en-US" dirty="0"/>
              <a:t> </a:t>
            </a:r>
            <a:r>
              <a:rPr lang="en-US" dirty="0" err="1"/>
              <a:t>sên</a:t>
            </a:r>
            <a:r>
              <a:rPr lang="en-US" dirty="0"/>
              <a:t> quay </a:t>
            </a:r>
            <a:r>
              <a:rPr lang="en-US" dirty="0" err="1"/>
              <a:t>lại</a:t>
            </a:r>
            <a:r>
              <a:rPr lang="en-US" dirty="0"/>
              <a:t> </a:t>
            </a:r>
            <a:r>
              <a:rPr lang="en-US" dirty="0" err="1"/>
              <a:t>rồi</a:t>
            </a:r>
            <a:r>
              <a:rPr lang="en-US" dirty="0"/>
              <a:t> </a:t>
            </a:r>
            <a:r>
              <a:rPr lang="en-US" dirty="0" err="1"/>
              <a:t>bấm</a:t>
            </a:r>
            <a:r>
              <a:rPr lang="en-US" dirty="0"/>
              <a:t> </a:t>
            </a:r>
            <a:r>
              <a:rPr lang="en-US" dirty="0" err="1"/>
              <a:t>vào</a:t>
            </a:r>
            <a:r>
              <a:rPr lang="en-US" dirty="0"/>
              <a:t> </a:t>
            </a:r>
            <a:r>
              <a:rPr lang="en-US" dirty="0" err="1"/>
              <a:t>bạn</a:t>
            </a:r>
            <a:r>
              <a:rPr lang="en-US" dirty="0"/>
              <a:t> nhỏ </a:t>
            </a:r>
            <a:r>
              <a:rPr lang="en-US" dirty="0" err="1"/>
              <a:t>tương</a:t>
            </a:r>
            <a:r>
              <a:rPr lang="en-US" dirty="0"/>
              <a:t> </a:t>
            </a:r>
            <a:r>
              <a:rPr lang="en-US" dirty="0" err="1"/>
              <a:t>ứng</a:t>
            </a:r>
            <a:endParaRPr lang="en-US" dirty="0"/>
          </a:p>
        </p:txBody>
      </p:sp>
      <p:sp>
        <p:nvSpPr>
          <p:cNvPr id="4" name="Slide Number Placeholder 3"/>
          <p:cNvSpPr>
            <a:spLocks noGrp="1"/>
          </p:cNvSpPr>
          <p:nvPr>
            <p:ph type="sldNum" sz="quarter" idx="5"/>
          </p:nvPr>
        </p:nvSpPr>
        <p:spPr/>
        <p:txBody>
          <a:bodyPr/>
          <a:lstStyle/>
          <a:p>
            <a:fld id="{887845B5-5134-4C33-B551-C9A7800D0547}" type="slidenum">
              <a:rPr lang="en-US" smtClean="0"/>
              <a:t>4</a:t>
            </a:fld>
            <a:endParaRPr lang="en-US"/>
          </a:p>
        </p:txBody>
      </p:sp>
    </p:spTree>
    <p:extLst>
      <p:ext uri="{BB962C8B-B14F-4D97-AF65-F5344CB8AC3E}">
        <p14:creationId xmlns:p14="http://schemas.microsoft.com/office/powerpoint/2010/main" val="11808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887845B5-5134-4C33-B551-C9A7800D0547}" type="slidenum">
              <a:rPr lang="en-US" smtClean="0"/>
              <a:t>5</a:t>
            </a:fld>
            <a:endParaRPr lang="en-US"/>
          </a:p>
        </p:txBody>
      </p:sp>
    </p:spTree>
    <p:extLst>
      <p:ext uri="{BB962C8B-B14F-4D97-AF65-F5344CB8AC3E}">
        <p14:creationId xmlns:p14="http://schemas.microsoft.com/office/powerpoint/2010/main" val="224978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87845B5-5134-4C33-B551-C9A7800D0547}" type="slidenum">
              <a:rPr lang="en-US" smtClean="0"/>
              <a:t>6</a:t>
            </a:fld>
            <a:endParaRPr lang="en-US"/>
          </a:p>
        </p:txBody>
      </p:sp>
    </p:spTree>
    <p:extLst>
      <p:ext uri="{BB962C8B-B14F-4D97-AF65-F5344CB8AC3E}">
        <p14:creationId xmlns:p14="http://schemas.microsoft.com/office/powerpoint/2010/main" val="179584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B048B-11EE-470F-86C4-4F946E98D9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6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037360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5CF79-AC32-4532-A054-80AAB82C173F}"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3911185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5CF79-AC32-4532-A054-80AAB82C173F}"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3061844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94861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413434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336569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889102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97EBA9-37C8-4C26-B3D9-7FAD15FBD6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30DA955-F517-4D5F-A9E9-989FFE320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4A9CC0DE-B58C-40F0-BE49-C5D4272157AD}"/>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80D23A-E9E0-49AE-A8C6-68165665DE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F5F0CFA-9A38-469F-B6E7-143168B2C7A0}"/>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92886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662331F-962B-4BE9-B1BA-8ED41DCFDC2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B883CCD-BF18-437B-85E8-83BD175A99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6DAD128-353A-4D91-A1BA-4137753B0E3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4240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5A6D68-4049-468F-8F43-A11D099B406C}"/>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EA510F8-36C5-469B-A5E9-60B7B746CB02}"/>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C6E16FB-6671-493A-9C78-C59672447FC5}"/>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74E277F-3B58-4794-9916-50835D81DF9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7E39B507-1459-469D-AF76-A259C3CB1A75}"/>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95196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1A0002-1EC0-4807-B3B0-797E51ECBF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149C223-76E2-4094-AE3D-F060B2F2CE6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6F8B7F3F-68BA-4BCC-8F0A-20CB106196D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E861E907-B6F9-43F9-8D92-A13A9320F776}"/>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6478598E-AABC-4075-8D72-EA97EA24D9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80A8834-F6FF-4A48-8B1C-307666702806}"/>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687398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19466790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A1DF3B-F43C-4A17-B5EE-669579A0C5CD}"/>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7EF4ACF-6E7D-44A7-8F09-9B333316626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7BF6BDE-10AE-4266-9525-AFFA9ABAAEB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20F01B0E-F737-43FB-AA90-F008E36DFCD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13EFAB1-90CB-4248-BB90-B6081365A5F4}"/>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7F838C6-C3E5-4B22-B809-85B2D7BBC477}"/>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C76B1BD4-0832-48DB-894A-BCD6D5E04A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29620EA9-0647-4AB5-8F77-59B51DC427F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624095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B58859-D122-45FF-82CE-D01991A5ECB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22EED0C-1B22-4041-97BC-C734F839CA9A}"/>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8E9FD41-5618-4F3D-B81A-2AA7C93313B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E678AAC6-E143-4DFC-85C9-614C509E9430}"/>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016464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8459193-8F9F-40C7-A24F-D31730292665}"/>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51F77E7F-9488-4CCD-910A-87C29913C74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2A586067-4F90-43AF-A6FD-349B8B96B250}"/>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495137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4236B0-AD06-4618-9089-F9518074EB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98A4D6-43E8-4D96-A4E3-8778DD08A50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27724E9-E25A-46F1-A5FE-0C2B9873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B703FC2-4D0A-4038-AD00-489FE737AB45}"/>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2922F5C-73B7-498A-B79B-B910D3A3C4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7897A8C-643A-4BF8-A072-98AFC50A4B6B}"/>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543235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0E16D6-ABE7-4020-9571-C13BA95A0D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52FDF21-E0BC-49C0-A1E8-E2246873529E}"/>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D793B4A-BFAA-4AE0-A3E7-9ACFB4B92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520BF4-7A20-47FE-9D0D-3D60C2B62CB9}"/>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BE8E111D-D76C-4E5D-B0D2-AAB004B0F4A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35E754F-8136-404F-8518-6CEE9371D1AA}"/>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69934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64ABF7-84B3-4811-83C1-21776F2437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6B40435-5661-4718-B25D-255EDDBA6A3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98EB8B0-2E0A-469E-8F4A-0CD756EE979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81C4DF2-AB17-42BD-A3A0-6B643A378DC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C4E8FB2-1894-4C38-88C1-4328C36E181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382032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3E2BC11-C156-4A81-9E2D-228FB8B3A802}"/>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803544C-4E28-4C0D-8DDF-C5F813581990}"/>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84AC392-2559-4B69-9E6B-3FEA3524E688}"/>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54B61E4-051F-44B1-8EB6-60CF9A09C5F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CF7D5EB-4204-4CB0-9480-ADD56537844B}"/>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50975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089198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79826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929506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2025/6/2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3487626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898600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57966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28567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5085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895387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78596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763709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02/06/2025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18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587816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5CF79-AC32-4532-A054-80AAB82C173F}"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28985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55825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5CF79-AC32-4532-A054-80AAB82C173F}"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21018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5CF79-AC32-4532-A054-80AAB82C173F}"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3165564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5CF79-AC32-4532-A054-80AAB82C173F}"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691824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894681"/>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709073"/>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5CF79-AC32-4532-A054-80AAB82C173F}" type="datetimeFigureOut">
              <a:rPr lang="en-US" smtClean="0"/>
              <a:t>6/2/2025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90C49-5BBB-4DB3-896F-F7E31D8E0F04}" type="slidenum">
              <a:rPr lang="en-US" smtClean="0"/>
              <a:t>‹#›</a:t>
            </a:fld>
            <a:endParaRPr lang="en-US"/>
          </a:p>
        </p:txBody>
      </p:sp>
    </p:spTree>
    <p:extLst>
      <p:ext uri="{BB962C8B-B14F-4D97-AF65-F5344CB8AC3E}">
        <p14:creationId xmlns:p14="http://schemas.microsoft.com/office/powerpoint/2010/main" val="54262639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8BA9218-EDBC-4C4F-8634-69C5B0B680D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F0685AF-B0F3-4388-BB52-2468428DE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9A571A9-0687-4F04-9405-D923CC62FEF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25F4B-9A1F-4944-BBD1-A7462F7264F2}" type="datetimeFigureOut">
              <a:rPr lang="zh-CN" altLang="en-US" smtClean="0">
                <a:solidFill>
                  <a:prstClr val="black">
                    <a:tint val="75000"/>
                  </a:prstClr>
                </a:solidFill>
              </a:rPr>
              <a:pPr/>
              <a:t>2025/6/2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882F3B9-6C6E-4D44-921C-17A2765EFCC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7A368DE-BA86-4823-9C93-8A03E932F33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86674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EB2C8DB6-1693-A3FD-3510-39B8A62BED3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0124" y="247650"/>
            <a:ext cx="1381125" cy="1381125"/>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5C3F9ECE-901C-4ED9-6280-2A7C926C54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extLst>
      <p:ext uri="{BB962C8B-B14F-4D97-AF65-F5344CB8AC3E}">
        <p14:creationId xmlns:p14="http://schemas.microsoft.com/office/powerpoint/2010/main" val="31621085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microsoft.com/office/2007/relationships/hdphoto" Target="../media/hdphoto22.wdp"/><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28.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5.png"/><Relationship Id="rId3" Type="http://schemas.openxmlformats.org/officeDocument/2006/relationships/slideLayout" Target="../slideLayouts/slideLayout6.xml"/><Relationship Id="rId21" Type="http://schemas.microsoft.com/office/2007/relationships/hdphoto" Target="../media/hdphoto8.wdp"/><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jpeg"/><Relationship Id="rId15" Type="http://schemas.microsoft.com/office/2007/relationships/hdphoto" Target="../media/hdphoto5.wdp"/><Relationship Id="rId23" Type="http://schemas.microsoft.com/office/2007/relationships/hdphoto" Target="../media/hdphoto9.wdp"/><Relationship Id="rId10" Type="http://schemas.openxmlformats.org/officeDocument/2006/relationships/image" Target="../media/image11.png"/><Relationship Id="rId19" Type="http://schemas.microsoft.com/office/2007/relationships/hdphoto" Target="../media/hdphoto7.wdp"/><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13.pn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3.wdp"/><Relationship Id="rId18" Type="http://schemas.openxmlformats.org/officeDocument/2006/relationships/image" Target="../media/image26.png"/><Relationship Id="rId26" Type="http://schemas.openxmlformats.org/officeDocument/2006/relationships/slide" Target="slide9.xml"/><Relationship Id="rId3" Type="http://schemas.openxmlformats.org/officeDocument/2006/relationships/image" Target="../media/image8.jpeg"/><Relationship Id="rId21"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23.png"/><Relationship Id="rId17" Type="http://schemas.microsoft.com/office/2007/relationships/hdphoto" Target="../media/hdphoto15.wdp"/><Relationship Id="rId25"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slide" Target="slide5.xml"/><Relationship Id="rId1" Type="http://schemas.openxmlformats.org/officeDocument/2006/relationships/slideLayout" Target="../slideLayouts/slideLayout6.xml"/><Relationship Id="rId6" Type="http://schemas.openxmlformats.org/officeDocument/2006/relationships/image" Target="../media/image10.png"/><Relationship Id="rId11" Type="http://schemas.microsoft.com/office/2007/relationships/hdphoto" Target="../media/hdphoto12.wdp"/><Relationship Id="rId24" Type="http://schemas.openxmlformats.org/officeDocument/2006/relationships/slide" Target="slide7.xml"/><Relationship Id="rId5" Type="http://schemas.microsoft.com/office/2007/relationships/hdphoto" Target="../media/hdphoto10.wdp"/><Relationship Id="rId15" Type="http://schemas.microsoft.com/office/2007/relationships/hdphoto" Target="../media/hdphoto14.wdp"/><Relationship Id="rId23" Type="http://schemas.openxmlformats.org/officeDocument/2006/relationships/slide" Target="slide6.xml"/><Relationship Id="rId10" Type="http://schemas.openxmlformats.org/officeDocument/2006/relationships/image" Target="../media/image22.png"/><Relationship Id="rId19" Type="http://schemas.microsoft.com/office/2007/relationships/hdphoto" Target="../media/hdphoto16.wdp"/><Relationship Id="rId4" Type="http://schemas.openxmlformats.org/officeDocument/2006/relationships/image" Target="../media/image20.png"/><Relationship Id="rId9" Type="http://schemas.microsoft.com/office/2007/relationships/hdphoto" Target="../media/hdphoto11.wdp"/><Relationship Id="rId14" Type="http://schemas.openxmlformats.org/officeDocument/2006/relationships/image" Target="../media/image24.png"/><Relationship Id="rId22" Type="http://schemas.microsoft.com/office/2007/relationships/hdphoto" Target="../media/hdphoto17.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jpeg"/><Relationship Id="rId11" Type="http://schemas.microsoft.com/office/2007/relationships/hdphoto" Target="../media/hdphoto19.wdp"/><Relationship Id="rId5" Type="http://schemas.openxmlformats.org/officeDocument/2006/relationships/audio" Target="../media/audio3.wav"/><Relationship Id="rId10" Type="http://schemas.openxmlformats.org/officeDocument/2006/relationships/image" Target="../media/image29.png"/><Relationship Id="rId4" Type="http://schemas.openxmlformats.org/officeDocument/2006/relationships/audio" Target="../media/audio2.wav"/><Relationship Id="rId9" Type="http://schemas.microsoft.com/office/2007/relationships/hdphoto" Target="../media/hdphoto18.wdp"/></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jpeg"/><Relationship Id="rId11" Type="http://schemas.openxmlformats.org/officeDocument/2006/relationships/slide" Target="slide4.xml"/><Relationship Id="rId5" Type="http://schemas.openxmlformats.org/officeDocument/2006/relationships/audio" Target="../media/audio3.wav"/><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1.png"/><Relationship Id="rId12"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8.jpeg"/><Relationship Id="rId10" Type="http://schemas.openxmlformats.org/officeDocument/2006/relationships/slide" Target="slide4.xml"/><Relationship Id="rId4" Type="http://schemas.openxmlformats.org/officeDocument/2006/relationships/audio" Target="../media/audio3.wav"/><Relationship Id="rId9" Type="http://schemas.microsoft.com/office/2007/relationships/hdphoto" Target="../media/hdphoto21.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31.png"/><Relationship Id="rId12"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8.jpeg"/><Relationship Id="rId10" Type="http://schemas.openxmlformats.org/officeDocument/2006/relationships/slide" Target="slide4.xml"/><Relationship Id="rId4" Type="http://schemas.openxmlformats.org/officeDocument/2006/relationships/audio" Target="../media/audio3.wav"/><Relationship Id="rId9" Type="http://schemas.microsoft.com/office/2007/relationships/hdphoto" Target="../media/hdphoto15.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xmlns=""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340085" y="1927063"/>
            <a:ext cx="6604002" cy="2123658"/>
          </a:xfrm>
          <a:prstGeom prst="rect">
            <a:avLst/>
          </a:prstGeom>
          <a:noFill/>
        </p:spPr>
        <p:txBody>
          <a:bodyPr wrap="square">
            <a:spAutoFit/>
          </a:bodyPr>
          <a:lstStyle/>
          <a:p>
            <a:pPr lvl="0" algn="ctr"/>
            <a:r>
              <a:rPr lang="en-US" sz="4400" b="1" i="1" dirty="0" err="1">
                <a:solidFill>
                  <a:srgbClr val="FF0000"/>
                </a:solidFill>
                <a:latin typeface="Arial" panose="020B0604020202020204" pitchFamily="34" charset="0"/>
                <a:cs typeface="Arial" panose="020B0604020202020204" pitchFamily="34" charset="0"/>
              </a:rPr>
              <a:t>Hoạt</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động</a:t>
            </a:r>
            <a:r>
              <a:rPr lang="en-US" sz="4400" b="1" i="1" dirty="0">
                <a:solidFill>
                  <a:srgbClr val="FF0000"/>
                </a:solidFill>
                <a:latin typeface="Arial" panose="020B0604020202020204" pitchFamily="34" charset="0"/>
                <a:cs typeface="Arial" panose="020B0604020202020204" pitchFamily="34" charset="0"/>
              </a:rPr>
              <a:t> 1: </a:t>
            </a:r>
            <a:r>
              <a:rPr lang="en-US" sz="4400" b="1" i="1" dirty="0" err="1">
                <a:solidFill>
                  <a:srgbClr val="FF0000"/>
                </a:solidFill>
                <a:latin typeface="Arial" panose="020B0604020202020204" pitchFamily="34" charset="0"/>
                <a:cs typeface="Arial" panose="020B0604020202020204" pitchFamily="34" charset="0"/>
              </a:rPr>
              <a:t>Tìm</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hiểu</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về</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hệ</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thống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đê</a:t>
            </a:r>
            <a:r>
              <a:rPr lang="en-US" sz="4400" b="1" i="1" dirty="0">
                <a:solidFill>
                  <a:srgbClr val="FF0000"/>
                </a:solidFill>
                <a:latin typeface="Arial" panose="020B0604020202020204" pitchFamily="34" charset="0"/>
                <a:cs typeface="Arial" panose="020B0604020202020204" pitchFamily="34" charset="0"/>
              </a:rPr>
              <a:t> ở </a:t>
            </a:r>
            <a:r>
              <a:rPr lang="en-US" sz="4400" b="1" i="1" dirty="0" err="1">
                <a:solidFill>
                  <a:srgbClr val="FF0000"/>
                </a:solidFill>
                <a:latin typeface="Arial" panose="020B0604020202020204" pitchFamily="34" charset="0"/>
                <a:cs typeface="Arial" panose="020B0604020202020204" pitchFamily="34" charset="0"/>
              </a:rPr>
              <a:t>vùng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Đồng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bằng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Bắc</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Bộ</a:t>
            </a:r>
            <a:r>
              <a:rPr lang="en-US" sz="4400" b="1" i="1" dirty="0">
                <a:solidFill>
                  <a:srgbClr val="FF0000"/>
                </a:solidFill>
                <a:latin typeface="Arial" panose="020B0604020202020204" pitchFamily="34"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0" name="Picture 7"/>
          <p:cNvPicPr>
            <a:picLocks noChangeAspect="1"/>
          </p:cNvPicPr>
          <p:nvPr/>
        </p:nvPicPr>
        <p:blipFill>
          <a:blip r:embed="rId7" cstate="print">
            <a:alphaModFix amt="6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p:cNvSpPr/>
          <p:nvPr/>
        </p:nvSpPr>
        <p:spPr>
          <a:xfrm>
            <a:off x="7366571" y="904461"/>
            <a:ext cx="4192638" cy="3776264"/>
          </a:xfrm>
          <a:prstGeom prst="wedgeRoundRectCallout">
            <a:avLst>
              <a:gd name="adj1" fmla="val 41805"/>
              <a:gd name="adj2" fmla="val 6129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002060"/>
                </a:solidFill>
                <a:ea typeface="Cambria" panose="02040503050406030204" pitchFamily="18" charset="0"/>
                <a:cs typeface="Times New Roman" panose="02020603050405020304" pitchFamily="18" charset="0"/>
              </a:rPr>
              <a:t>Đọc</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thông</a:t>
            </a:r>
            <a:r>
              <a:rPr lang="en-US" sz="3200" b="1" dirty="0">
                <a:solidFill>
                  <a:srgbClr val="002060"/>
                </a:solidFill>
                <a:ea typeface="Cambria" panose="02040503050406030204" pitchFamily="18" charset="0"/>
                <a:cs typeface="Times New Roman" panose="02020603050405020304" pitchFamily="18" charset="0"/>
              </a:rPr>
              <a:t> tin </a:t>
            </a:r>
            <a:r>
              <a:rPr lang="en-US" sz="3200" b="1" dirty="0" err="1">
                <a:solidFill>
                  <a:srgbClr val="002060"/>
                </a:solidFill>
                <a:ea typeface="Cambria" panose="02040503050406030204" pitchFamily="18" charset="0"/>
                <a:cs typeface="Times New Roman" panose="02020603050405020304" pitchFamily="18" charset="0"/>
              </a:rPr>
              <a:t>và</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quan</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sát</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hình</a:t>
            </a:r>
            <a:r>
              <a:rPr lang="en-US" sz="3200" b="1" dirty="0">
                <a:solidFill>
                  <a:srgbClr val="002060"/>
                </a:solidFill>
                <a:ea typeface="Cambria" panose="02040503050406030204" pitchFamily="18" charset="0"/>
                <a:cs typeface="Times New Roman" panose="02020603050405020304" pitchFamily="18" charset="0"/>
              </a:rPr>
              <a:t> 5, </a:t>
            </a:r>
            <a:r>
              <a:rPr lang="en-US" sz="3200" b="1" dirty="0" err="1">
                <a:solidFill>
                  <a:srgbClr val="002060"/>
                </a:solidFill>
                <a:ea typeface="Cambria" panose="02040503050406030204" pitchFamily="18" charset="0"/>
                <a:cs typeface="Times New Roman" panose="02020603050405020304" pitchFamily="18" charset="0"/>
              </a:rPr>
              <a:t>em</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hãy</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mô</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tả</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hệ</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thống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đê</a:t>
            </a:r>
            <a:r>
              <a:rPr lang="en-US" sz="3200" b="1" dirty="0">
                <a:solidFill>
                  <a:srgbClr val="002060"/>
                </a:solidFill>
                <a:ea typeface="Cambria" panose="02040503050406030204" pitchFamily="18" charset="0"/>
                <a:cs typeface="Times New Roman" panose="02020603050405020304" pitchFamily="18" charset="0"/>
              </a:rPr>
              <a:t> ở </a:t>
            </a:r>
            <a:r>
              <a:rPr lang="en-US" sz="3200" b="1" dirty="0" err="1">
                <a:solidFill>
                  <a:srgbClr val="002060"/>
                </a:solidFill>
                <a:ea typeface="Cambria" panose="02040503050406030204" pitchFamily="18" charset="0"/>
                <a:cs typeface="Times New Roman" panose="02020603050405020304" pitchFamily="18" charset="0"/>
              </a:rPr>
              <a:t>vùng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Đồng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bằng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Bắc</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Bộ</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và</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cho</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biết</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vai</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trò</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của</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đê</a:t>
            </a:r>
            <a:r>
              <a:rPr lang="en-US" sz="3200" b="1" dirty="0">
                <a:solidFill>
                  <a:srgbClr val="002060"/>
                </a:solidFill>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Times New Roman" panose="02020603050405020304" pitchFamily="18" charset="0"/>
            </a:endParaRPr>
          </a:p>
        </p:txBody>
      </p:sp>
      <p:pic>
        <p:nvPicPr>
          <p:cNvPr id="26" name="Picture 25"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47250" y="4881383"/>
            <a:ext cx="2444750" cy="1800860"/>
          </a:xfrm>
          <a:prstGeom prst="rect">
            <a:avLst/>
          </a:prstGeom>
        </p:spPr>
      </p:pic>
      <p:pic>
        <p:nvPicPr>
          <p:cNvPr id="5" name="Picture 4">
            <a:extLst>
              <a:ext uri="{FF2B5EF4-FFF2-40B4-BE49-F238E27FC236}">
                <a16:creationId xmlns:a16="http://schemas.microsoft.com/office/drawing/2014/main" xmlns="" id="{33FAA548-F639-039E-9D76-095B7CDE2A16}"/>
              </a:ext>
            </a:extLst>
          </p:cNvPr>
          <p:cNvPicPr>
            <a:picLocks noChangeAspect="1"/>
          </p:cNvPicPr>
          <p:nvPr/>
        </p:nvPicPr>
        <p:blipFill>
          <a:blip r:embed="rId6"/>
          <a:stretch>
            <a:fillRect/>
          </a:stretch>
        </p:blipFill>
        <p:spPr>
          <a:xfrm>
            <a:off x="411875" y="1013824"/>
            <a:ext cx="6684825" cy="438010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409575" y="200025"/>
            <a:ext cx="114204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5044784A-CBCE-0620-3932-BC22CE196791}"/>
              </a:ext>
            </a:extLst>
          </p:cNvPr>
          <p:cNvPicPr>
            <a:picLocks noChangeAspect="1"/>
          </p:cNvPicPr>
          <p:nvPr/>
        </p:nvPicPr>
        <p:blipFill>
          <a:blip r:embed="rId4"/>
          <a:stretch>
            <a:fillRect/>
          </a:stretch>
        </p:blipFill>
        <p:spPr>
          <a:xfrm>
            <a:off x="782930" y="2399400"/>
            <a:ext cx="4170070" cy="2958928"/>
          </a:xfrm>
          <a:prstGeom prst="rect">
            <a:avLst/>
          </a:prstGeom>
        </p:spPr>
      </p:pic>
      <p:grpSp>
        <p:nvGrpSpPr>
          <p:cNvPr id="7" name="Group 6">
            <a:extLst>
              <a:ext uri="{FF2B5EF4-FFF2-40B4-BE49-F238E27FC236}">
                <a16:creationId xmlns:a16="http://schemas.microsoft.com/office/drawing/2014/main" xmlns="" id="{85CB0A42-2E55-0686-3A40-F44ECDD974F8}"/>
              </a:ext>
            </a:extLst>
          </p:cNvPr>
          <p:cNvGrpSpPr/>
          <p:nvPr/>
        </p:nvGrpSpPr>
        <p:grpSpPr>
          <a:xfrm>
            <a:off x="4733925" y="1943101"/>
            <a:ext cx="7029450" cy="990600"/>
            <a:chOff x="761086" y="2540001"/>
            <a:chExt cx="10520907" cy="1949367"/>
          </a:xfrm>
        </p:grpSpPr>
        <p:grpSp>
          <p:nvGrpSpPr>
            <p:cNvPr id="8" name="Group 7">
              <a:extLst>
                <a:ext uri="{FF2B5EF4-FFF2-40B4-BE49-F238E27FC236}">
                  <a16:creationId xmlns:a16="http://schemas.microsoft.com/office/drawing/2014/main" xmlns="" id="{6D4C7B26-C221-1F6A-FEF3-36DBDFFBA642}"/>
                </a:ext>
              </a:extLst>
            </p:cNvPr>
            <p:cNvGrpSpPr/>
            <p:nvPr/>
          </p:nvGrpSpPr>
          <p:grpSpPr>
            <a:xfrm>
              <a:off x="1062408" y="2540001"/>
              <a:ext cx="10219585" cy="1949367"/>
              <a:chOff x="986208" y="774700"/>
              <a:chExt cx="10219585" cy="5533688"/>
            </a:xfrm>
          </p:grpSpPr>
          <p:grpSp>
            <p:nvGrpSpPr>
              <p:cNvPr id="14" name="Group 13">
                <a:extLst>
                  <a:ext uri="{FF2B5EF4-FFF2-40B4-BE49-F238E27FC236}">
                    <a16:creationId xmlns:a16="http://schemas.microsoft.com/office/drawing/2014/main" xmlns="" id="{3C78D0D4-BC3B-571D-3EFF-D66418E4C832}"/>
                  </a:ext>
                </a:extLst>
              </p:cNvPr>
              <p:cNvGrpSpPr/>
              <p:nvPr/>
            </p:nvGrpSpPr>
            <p:grpSpPr>
              <a:xfrm>
                <a:off x="986208" y="774700"/>
                <a:ext cx="10219585" cy="5533688"/>
                <a:chOff x="986208" y="774700"/>
                <a:chExt cx="10219585" cy="5533688"/>
              </a:xfrm>
            </p:grpSpPr>
            <p:sp>
              <p:nvSpPr>
                <p:cNvPr id="16" name="Rectangle: Rounded Corners 15">
                  <a:extLst>
                    <a:ext uri="{FF2B5EF4-FFF2-40B4-BE49-F238E27FC236}">
                      <a16:creationId xmlns:a16="http://schemas.microsoft.com/office/drawing/2014/main" xmlns="" id="{8AF62BAB-3674-56B0-BDF1-B5BB8728E620}"/>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xmlns="" id="{E09FF1FD-E317-B219-844B-E47567B6771E}"/>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5" name="标题 1">
                <a:extLst>
                  <a:ext uri="{FF2B5EF4-FFF2-40B4-BE49-F238E27FC236}">
                    <a16:creationId xmlns:a16="http://schemas.microsoft.com/office/drawing/2014/main" xmlns="" id="{35B670A6-30B7-B597-60A6-2C164724197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1" name="Picture 2" descr="Dấu chấm hỏi png | PNGEgg">
              <a:extLst>
                <a:ext uri="{FF2B5EF4-FFF2-40B4-BE49-F238E27FC236}">
                  <a16:creationId xmlns:a16="http://schemas.microsoft.com/office/drawing/2014/main" xmlns="" id="{AB458F0F-0157-529C-CD82-B423283EF92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0E76EB46-E610-9E6B-8774-A8D1B731774F}"/>
                </a:ext>
              </a:extLst>
            </p:cNvPr>
            <p:cNvSpPr/>
            <p:nvPr/>
          </p:nvSpPr>
          <p:spPr>
            <a:xfrm>
              <a:off x="2288520" y="2973328"/>
              <a:ext cx="8584663" cy="86723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Mô tả hệ thống đê sông Hồng?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xmlns="" id="{B059865B-1C3E-0A81-8F29-F15C0D9E8BA4}"/>
              </a:ext>
            </a:extLst>
          </p:cNvPr>
          <p:cNvGrpSpPr/>
          <p:nvPr/>
        </p:nvGrpSpPr>
        <p:grpSpPr>
          <a:xfrm>
            <a:off x="5038725" y="3254744"/>
            <a:ext cx="7029450" cy="1279156"/>
            <a:chOff x="761086" y="2347038"/>
            <a:chExt cx="10520907" cy="2142330"/>
          </a:xfrm>
        </p:grpSpPr>
        <p:grpSp>
          <p:nvGrpSpPr>
            <p:cNvPr id="19" name="Group 18">
              <a:extLst>
                <a:ext uri="{FF2B5EF4-FFF2-40B4-BE49-F238E27FC236}">
                  <a16:creationId xmlns:a16="http://schemas.microsoft.com/office/drawing/2014/main" xmlns="" id="{BCFE5A82-5A7D-3F7F-4307-31DF439D4509}"/>
                </a:ext>
              </a:extLst>
            </p:cNvPr>
            <p:cNvGrpSpPr/>
            <p:nvPr/>
          </p:nvGrpSpPr>
          <p:grpSpPr>
            <a:xfrm>
              <a:off x="1062408" y="2540001"/>
              <a:ext cx="10219585" cy="1949367"/>
              <a:chOff x="986208" y="774700"/>
              <a:chExt cx="10219585" cy="5533688"/>
            </a:xfrm>
          </p:grpSpPr>
          <p:grpSp>
            <p:nvGrpSpPr>
              <p:cNvPr id="22" name="Group 21">
                <a:extLst>
                  <a:ext uri="{FF2B5EF4-FFF2-40B4-BE49-F238E27FC236}">
                    <a16:creationId xmlns:a16="http://schemas.microsoft.com/office/drawing/2014/main" xmlns="" id="{9BDE8FB4-E672-7AE0-6915-8E3C7A8FC76C}"/>
                  </a:ext>
                </a:extLst>
              </p:cNvPr>
              <p:cNvGrpSpPr/>
              <p:nvPr/>
            </p:nvGrpSpPr>
            <p:grpSpPr>
              <a:xfrm>
                <a:off x="986208" y="774700"/>
                <a:ext cx="10219585" cy="5533688"/>
                <a:chOff x="986208" y="774700"/>
                <a:chExt cx="10219585" cy="5533688"/>
              </a:xfrm>
            </p:grpSpPr>
            <p:sp>
              <p:nvSpPr>
                <p:cNvPr id="24" name="Rectangle: Rounded Corners 23">
                  <a:extLst>
                    <a:ext uri="{FF2B5EF4-FFF2-40B4-BE49-F238E27FC236}">
                      <a16:creationId xmlns:a16="http://schemas.microsoft.com/office/drawing/2014/main" xmlns="" id="{8042FED3-FEEA-67D7-C638-C5F863B097A5}"/>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xmlns="" id="{8CFEEE7E-03C7-208D-3ADC-D6233C381E60}"/>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a:extLst>
                  <a:ext uri="{FF2B5EF4-FFF2-40B4-BE49-F238E27FC236}">
                    <a16:creationId xmlns:a16="http://schemas.microsoft.com/office/drawing/2014/main" xmlns="" id="{AD4B3BD2-58E9-E1D6-337B-65DE2C46863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20" name="Picture 2" descr="Dấu chấm hỏi png | PNGEgg">
              <a:extLst>
                <a:ext uri="{FF2B5EF4-FFF2-40B4-BE49-F238E27FC236}">
                  <a16:creationId xmlns:a16="http://schemas.microsoft.com/office/drawing/2014/main" xmlns="" id="{48A8B5B8-CC64-E647-B4CE-04CB27BEDDC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335F71DC-4174-474E-A79F-14A8D054D999}"/>
                </a:ext>
              </a:extLst>
            </p:cNvPr>
            <p:cNvSpPr/>
            <p:nvPr/>
          </p:nvSpPr>
          <p:spPr>
            <a:xfrm>
              <a:off x="2288519" y="2347038"/>
              <a:ext cx="8584663" cy="211982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vai trò của hệ thống đê ở vùng Đồng bằng Bắc Bộ?</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5578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228600" y="200025"/>
            <a:ext cx="117252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ự án Đê chống ngập sông Hồng đáp ứng yêu cầu vượt lũ tiểu mãn">
            <a:extLst>
              <a:ext uri="{FF2B5EF4-FFF2-40B4-BE49-F238E27FC236}">
                <a16:creationId xmlns:a16="http://schemas.microsoft.com/office/drawing/2014/main" xmlns="" id="{A0A9D4C8-A754-F1A5-08A5-637757AFFF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01381">
            <a:off x="434790" y="368915"/>
            <a:ext cx="4976088" cy="29402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Hà Nội muốn đẩy đê ra sát bờ sông Hồng, mở rộng nội đô">
            <a:extLst>
              <a:ext uri="{FF2B5EF4-FFF2-40B4-BE49-F238E27FC236}">
                <a16:creationId xmlns:a16="http://schemas.microsoft.com/office/drawing/2014/main" xmlns="" id="{84F07E6D-A389-931E-A9CB-D9C67409A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2084">
            <a:off x="333375" y="3204524"/>
            <a:ext cx="4791076" cy="3034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xmlns="" id="{98CD384C-9EF2-4669-919D-960455C387FC}"/>
              </a:ext>
            </a:extLst>
          </p:cNvPr>
          <p:cNvSpPr txBox="1"/>
          <p:nvPr/>
        </p:nvSpPr>
        <p:spPr>
          <a:xfrm>
            <a:off x="6030932" y="1440814"/>
            <a:ext cx="5650786" cy="3970318"/>
          </a:xfrm>
          <a:custGeom>
            <a:avLst/>
            <a:gdLst>
              <a:gd name="connsiteX0" fmla="*/ 0 w 5650786"/>
              <a:gd name="connsiteY0" fmla="*/ 0 h 3970318"/>
              <a:gd name="connsiteX1" fmla="*/ 5650786 w 5650786"/>
              <a:gd name="connsiteY1" fmla="*/ 0 h 3970318"/>
              <a:gd name="connsiteX2" fmla="*/ 5650786 w 5650786"/>
              <a:gd name="connsiteY2" fmla="*/ 3970318 h 3970318"/>
              <a:gd name="connsiteX3" fmla="*/ 0 w 5650786"/>
              <a:gd name="connsiteY3" fmla="*/ 3970318 h 3970318"/>
              <a:gd name="connsiteX4" fmla="*/ 0 w 5650786"/>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786" h="3970318" fill="none" extrusionOk="0">
                <a:moveTo>
                  <a:pt x="0" y="0"/>
                </a:moveTo>
                <a:cubicBezTo>
                  <a:pt x="906791" y="5222"/>
                  <a:pt x="3079118" y="24918"/>
                  <a:pt x="5650786" y="0"/>
                </a:cubicBezTo>
                <a:cubicBezTo>
                  <a:pt x="5489541" y="1829008"/>
                  <a:pt x="5607026" y="3125566"/>
                  <a:pt x="5650786" y="3970318"/>
                </a:cubicBezTo>
                <a:cubicBezTo>
                  <a:pt x="3463817" y="3805557"/>
                  <a:pt x="1915105" y="4088468"/>
                  <a:pt x="0" y="3970318"/>
                </a:cubicBezTo>
                <a:cubicBezTo>
                  <a:pt x="-55725" y="3207206"/>
                  <a:pt x="17072" y="923270"/>
                  <a:pt x="0" y="0"/>
                </a:cubicBezTo>
                <a:close/>
              </a:path>
              <a:path w="5650786" h="3970318" stroke="0" extrusionOk="0">
                <a:moveTo>
                  <a:pt x="0" y="0"/>
                </a:moveTo>
                <a:cubicBezTo>
                  <a:pt x="1441231" y="11849"/>
                  <a:pt x="3918052" y="-161459"/>
                  <a:pt x="5650786" y="0"/>
                </a:cubicBezTo>
                <a:cubicBezTo>
                  <a:pt x="5653916" y="1825924"/>
                  <a:pt x="5549610" y="2863548"/>
                  <a:pt x="5650786" y="3970318"/>
                </a:cubicBezTo>
                <a:cubicBezTo>
                  <a:pt x="4633185" y="3824458"/>
                  <a:pt x="1446752" y="3891994"/>
                  <a:pt x="0" y="3970318"/>
                </a:cubicBezTo>
                <a:cubicBezTo>
                  <a:pt x="74291" y="3446360"/>
                  <a:pt x="168006" y="76261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defRPr/>
            </a:pPr>
            <a:r>
              <a:rPr lang="vi-VN" sz="3600" dirty="0">
                <a:latin typeface="Cambria" panose="02040503050406030204" pitchFamily="18" charset="0"/>
                <a:ea typeface="Cambria" panose="02040503050406030204" pitchFamily="18" charset="0"/>
                <a:cs typeface="Arial" panose="020B0604020202020204" pitchFamily="34" charset="0"/>
              </a:rPr>
              <a:t>Hệ thống đê ở vùng Đồng bằng Bắc Bộ có tổng chiều dài lên tới hàng nghìn ki-lô-mét, đó là một công trình vĩ đại của người dân trong việc ngăn lũ ở sông.</a:t>
            </a:r>
          </a:p>
        </p:txBody>
      </p:sp>
    </p:spTree>
    <p:extLst>
      <p:ext uri="{BB962C8B-B14F-4D97-AF65-F5344CB8AC3E}">
        <p14:creationId xmlns:p14="http://schemas.microsoft.com/office/powerpoint/2010/main" val="13005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10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228600" y="200025"/>
            <a:ext cx="117252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à Nội căng mình đắp bao cát chống tràn đê sông Bùi - Báo Công an Nhân dân  điện tử">
            <a:extLst>
              <a:ext uri="{FF2B5EF4-FFF2-40B4-BE49-F238E27FC236}">
                <a16:creationId xmlns:a16="http://schemas.microsoft.com/office/drawing/2014/main" xmlns="" id="{21E50996-83AB-A3BB-C6AD-DBEDD7EBD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41055"/>
            <a:ext cx="5397694" cy="2854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10F55D1-D6BD-0B6F-49DE-E5D074E4A1DE}"/>
              </a:ext>
            </a:extLst>
          </p:cNvPr>
          <p:cNvSpPr txBox="1"/>
          <p:nvPr/>
        </p:nvSpPr>
        <p:spPr>
          <a:xfrm>
            <a:off x="6164494" y="1080042"/>
            <a:ext cx="5571805" cy="3970318"/>
          </a:xfrm>
          <a:custGeom>
            <a:avLst/>
            <a:gdLst>
              <a:gd name="connsiteX0" fmla="*/ 0 w 5571805"/>
              <a:gd name="connsiteY0" fmla="*/ 0 h 3970318"/>
              <a:gd name="connsiteX1" fmla="*/ 5571805 w 5571805"/>
              <a:gd name="connsiteY1" fmla="*/ 0 h 3970318"/>
              <a:gd name="connsiteX2" fmla="*/ 5571805 w 5571805"/>
              <a:gd name="connsiteY2" fmla="*/ 3970318 h 3970318"/>
              <a:gd name="connsiteX3" fmla="*/ 0 w 5571805"/>
              <a:gd name="connsiteY3" fmla="*/ 3970318 h 3970318"/>
              <a:gd name="connsiteX4" fmla="*/ 0 w 5571805"/>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805" h="3970318" fill="none" extrusionOk="0">
                <a:moveTo>
                  <a:pt x="0" y="0"/>
                </a:moveTo>
                <a:cubicBezTo>
                  <a:pt x="2211186" y="5222"/>
                  <a:pt x="3105229" y="24918"/>
                  <a:pt x="5571805" y="0"/>
                </a:cubicBezTo>
                <a:cubicBezTo>
                  <a:pt x="5410560" y="1829008"/>
                  <a:pt x="5528045" y="3125566"/>
                  <a:pt x="5571805" y="3970318"/>
                </a:cubicBezTo>
                <a:cubicBezTo>
                  <a:pt x="3545363" y="3805557"/>
                  <a:pt x="1436490" y="4088468"/>
                  <a:pt x="0" y="3970318"/>
                </a:cubicBezTo>
                <a:cubicBezTo>
                  <a:pt x="-55725" y="3207206"/>
                  <a:pt x="17072" y="923270"/>
                  <a:pt x="0" y="0"/>
                </a:cubicBezTo>
                <a:close/>
              </a:path>
              <a:path w="5571805" h="3970318" stroke="0" extrusionOk="0">
                <a:moveTo>
                  <a:pt x="0" y="0"/>
                </a:moveTo>
                <a:cubicBezTo>
                  <a:pt x="672198" y="11849"/>
                  <a:pt x="4449642" y="-161459"/>
                  <a:pt x="5571805" y="0"/>
                </a:cubicBezTo>
                <a:cubicBezTo>
                  <a:pt x="5574935" y="1825924"/>
                  <a:pt x="5470629" y="2863548"/>
                  <a:pt x="5571805" y="3970318"/>
                </a:cubicBezTo>
                <a:cubicBezTo>
                  <a:pt x="4036702" y="3824458"/>
                  <a:pt x="2266343" y="3891994"/>
                  <a:pt x="0" y="3970318"/>
                </a:cubicBezTo>
                <a:cubicBezTo>
                  <a:pt x="74291" y="3446360"/>
                  <a:pt x="168006" y="76261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b="1" dirty="0">
                <a:latin typeface="Cambria" panose="02040503050406030204" pitchFamily="18" charset="0"/>
                <a:ea typeface="Cambria" panose="02040503050406030204" pitchFamily="18" charset="0"/>
                <a:cs typeface="Arial" panose="020B0604020202020204" pitchFamily="34" charset="0"/>
              </a:rPr>
              <a:t>Vai trò của đê: </a:t>
            </a:r>
            <a:r>
              <a:rPr lang="vi-VN" sz="3600" dirty="0">
                <a:latin typeface="Cambria" panose="02040503050406030204" pitchFamily="18" charset="0"/>
                <a:ea typeface="Cambria" panose="02040503050406030204" pitchFamily="18" charset="0"/>
                <a:cs typeface="Arial" panose="020B0604020202020204" pitchFamily="34" charset="0"/>
              </a:rPr>
              <a:t>Ngăn lũ sông, nhờ đó đời sống người dân được đảm bảo, các hoạt động sản xuất phát triển, các công trình, di tích lịch sử văn hoá được bảo tồn.</a:t>
            </a:r>
          </a:p>
        </p:txBody>
      </p:sp>
    </p:spTree>
    <p:extLst>
      <p:ext uri="{BB962C8B-B14F-4D97-AF65-F5344CB8AC3E}">
        <p14:creationId xmlns:p14="http://schemas.microsoft.com/office/powerpoint/2010/main" val="147435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10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2" name="Picture 1">
            <a:extLst>
              <a:ext uri="{FF2B5EF4-FFF2-40B4-BE49-F238E27FC236}">
                <a16:creationId xmlns:a16="http://schemas.microsoft.com/office/drawing/2014/main" xmlns="" id="{061311CF-82BF-8A59-1309-C5C400A0A50D}"/>
              </a:ext>
            </a:extLst>
          </p:cNvPr>
          <p:cNvPicPr>
            <a:picLocks noChangeAspect="1"/>
          </p:cNvPicPr>
          <p:nvPr/>
        </p:nvPicPr>
        <p:blipFill>
          <a:blip r:embed="rId4"/>
          <a:stretch>
            <a:fillRect/>
          </a:stretch>
        </p:blipFill>
        <p:spPr>
          <a:xfrm>
            <a:off x="215952" y="4132990"/>
            <a:ext cx="10516511"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493160"/>
            <a:ext cx="10530205" cy="46509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730381" y="1148001"/>
            <a:ext cx="8375984" cy="3108543"/>
          </a:xfrm>
          <a:prstGeom prst="rect">
            <a:avLst/>
          </a:prstGeom>
          <a:noFill/>
        </p:spPr>
        <p:txBody>
          <a:bodyPr wrap="square">
            <a:spAutoFit/>
          </a:bodyPr>
          <a:lstStyle/>
          <a:p>
            <a:pPr lvl="0" algn="just">
              <a:defRPr/>
            </a:pP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K</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hi nói về vai trò của đề ở vùng Đồng bằng Bắc Bộ, bạn Lan nói rằng: </a:t>
            </a:r>
            <a:r>
              <a:rPr lang="vi-VN" sz="2800" b="1" i="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“Hệ thống đê ven sông có tác dụng chủ yếu trong việc trị thuỷ”. </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Bạn Tuấn lại cho rằng: </a:t>
            </a:r>
            <a:r>
              <a:rPr lang="vi-VN" sz="2800" b="1" i="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“Hệ thống đê đã làm cho phần lớn diện tích đồng bằng không được bồi đắp thêm phù sa hằng năm”.</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 Nếu là bạn cùng lớp, em sẽ nói gì với hai bạn? Tại sao?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xmlns="" id="{3CFCAE79-7E66-B425-A650-75D2A010A9B2}"/>
              </a:ext>
            </a:extLst>
          </p:cNvPr>
          <p:cNvGrpSpPr/>
          <p:nvPr/>
        </p:nvGrpSpPr>
        <p:grpSpPr>
          <a:xfrm>
            <a:off x="5238323" y="4457082"/>
            <a:ext cx="4278451" cy="2175001"/>
            <a:chOff x="892354" y="3758439"/>
            <a:chExt cx="4278451" cy="2175001"/>
          </a:xfrm>
        </p:grpSpPr>
        <p:pic>
          <p:nvPicPr>
            <p:cNvPr id="9" name="Picture 9">
              <a:extLst>
                <a:ext uri="{FF2B5EF4-FFF2-40B4-BE49-F238E27FC236}">
                  <a16:creationId xmlns:a16="http://schemas.microsoft.com/office/drawing/2014/main" xmlns="" id="{D07A532D-9971-6252-276E-83A01CF2C5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xmlns="" id="{47934112-3C2F-CC10-1349-B5095526CA7B}"/>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228600" y="200025"/>
            <a:ext cx="117252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A10F55D1-D6BD-0B6F-49DE-E5D074E4A1DE}"/>
              </a:ext>
            </a:extLst>
          </p:cNvPr>
          <p:cNvSpPr txBox="1"/>
          <p:nvPr/>
        </p:nvSpPr>
        <p:spPr>
          <a:xfrm>
            <a:off x="626725" y="453318"/>
            <a:ext cx="11017108" cy="1015663"/>
          </a:xfrm>
          <a:custGeom>
            <a:avLst/>
            <a:gdLst>
              <a:gd name="connsiteX0" fmla="*/ 0 w 11017108"/>
              <a:gd name="connsiteY0" fmla="*/ 0 h 1015663"/>
              <a:gd name="connsiteX1" fmla="*/ 11017108 w 11017108"/>
              <a:gd name="connsiteY1" fmla="*/ 0 h 1015663"/>
              <a:gd name="connsiteX2" fmla="*/ 11017108 w 11017108"/>
              <a:gd name="connsiteY2" fmla="*/ 1015663 h 1015663"/>
              <a:gd name="connsiteX3" fmla="*/ 0 w 11017108"/>
              <a:gd name="connsiteY3" fmla="*/ 1015663 h 1015663"/>
              <a:gd name="connsiteX4" fmla="*/ 0 w 11017108"/>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108" h="1015663" fill="none" extrusionOk="0">
                <a:moveTo>
                  <a:pt x="0" y="0"/>
                </a:moveTo>
                <a:cubicBezTo>
                  <a:pt x="2077698" y="5222"/>
                  <a:pt x="9032738" y="24918"/>
                  <a:pt x="11017108" y="0"/>
                </a:cubicBezTo>
                <a:cubicBezTo>
                  <a:pt x="10934262" y="456302"/>
                  <a:pt x="11003646" y="575221"/>
                  <a:pt x="11017108" y="1015663"/>
                </a:cubicBezTo>
                <a:cubicBezTo>
                  <a:pt x="9036412" y="850902"/>
                  <a:pt x="2309312" y="1133813"/>
                  <a:pt x="0" y="1015663"/>
                </a:cubicBezTo>
                <a:cubicBezTo>
                  <a:pt x="-42420" y="809666"/>
                  <a:pt x="-5849" y="445051"/>
                  <a:pt x="0" y="0"/>
                </a:cubicBezTo>
                <a:close/>
              </a:path>
              <a:path w="11017108" h="1015663" stroke="0" extrusionOk="0">
                <a:moveTo>
                  <a:pt x="0" y="0"/>
                </a:moveTo>
                <a:cubicBezTo>
                  <a:pt x="2024113" y="11849"/>
                  <a:pt x="6375121" y="-161459"/>
                  <a:pt x="11017108" y="0"/>
                </a:cubicBezTo>
                <a:cubicBezTo>
                  <a:pt x="10975306" y="199394"/>
                  <a:pt x="10971291" y="751819"/>
                  <a:pt x="11017108" y="1015663"/>
                </a:cubicBezTo>
                <a:cubicBezTo>
                  <a:pt x="9459199" y="869803"/>
                  <a:pt x="4965318" y="937339"/>
                  <a:pt x="0" y="1015663"/>
                </a:cubicBezTo>
                <a:cubicBezTo>
                  <a:pt x="78802" y="533419"/>
                  <a:pt x="-52553" y="36241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Ý</a:t>
            </a:r>
            <a:r>
              <a:rPr lang="vi-VN"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kiến của cả 2 bạn đều đúng, đều nói lên vai trò của hệ thống đê sông Hồng đối với người dân vùng Đồng bằng Bắc Bộ.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Vì</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vi-VN" sz="3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xmlns="" id="{09F438FB-E5B2-B50C-78E5-D7536F28F924}"/>
              </a:ext>
            </a:extLst>
          </p:cNvPr>
          <p:cNvSpPr txBox="1"/>
          <p:nvPr/>
        </p:nvSpPr>
        <p:spPr>
          <a:xfrm>
            <a:off x="452064" y="1828799"/>
            <a:ext cx="11281024"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0" i="0" dirty="0">
                <a:solidFill>
                  <a:srgbClr val="000000"/>
                </a:solidFill>
                <a:effectLst/>
                <a:latin typeface="Cambria" panose="02040503050406030204" pitchFamily="18" charset="0"/>
                <a:ea typeface="Cambria" panose="02040503050406030204" pitchFamily="18" charset="0"/>
              </a:rPr>
              <a:t>H</a:t>
            </a:r>
            <a:r>
              <a:rPr lang="vi-VN" sz="2800" b="0" i="0" dirty="0">
                <a:solidFill>
                  <a:srgbClr val="000000"/>
                </a:solidFill>
                <a:effectLst/>
                <a:latin typeface="Cambria" panose="02040503050406030204" pitchFamily="18" charset="0"/>
                <a:ea typeface="Cambria" panose="02040503050406030204" pitchFamily="18" charset="0"/>
              </a:rPr>
              <a:t>ệ thống đê sông Hồng là công trình vĩ đại của người dân vùng Đồng bằng Bắc Bộ trong việc ngăn lũ của các dòng sông. Nhờ có hệ thống đê ven sông mà </a:t>
            </a:r>
            <a:r>
              <a:rPr lang="vi-VN" sz="2800" b="0" i="0" dirty="0">
                <a:solidFill>
                  <a:srgbClr val="FF0000"/>
                </a:solidFill>
                <a:effectLst/>
                <a:latin typeface="Cambria" panose="02040503050406030204" pitchFamily="18" charset="0"/>
                <a:ea typeface="Cambria" panose="02040503050406030204" pitchFamily="18" charset="0"/>
              </a:rPr>
              <a:t>đời sống của người dân được đảm bảo hơn; dân cư phân bố rộng khắp đồng bằng; nông nghiệp, công nghiệp và dịch vụ phát triển; nhiều di tích lịch sử, văn hóa,... được lưu giữ.</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FC7FA4D1-0BF1-1C0D-27F9-9F546EAADAB2}"/>
              </a:ext>
            </a:extLst>
          </p:cNvPr>
          <p:cNvSpPr txBox="1"/>
          <p:nvPr/>
        </p:nvSpPr>
        <p:spPr>
          <a:xfrm>
            <a:off x="318500" y="4428161"/>
            <a:ext cx="11281024" cy="1815882"/>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solidFill>
                  <a:srgbClr val="000000"/>
                </a:solidFill>
                <a:latin typeface="Cambria" panose="02040503050406030204" pitchFamily="18" charset="0"/>
                <a:ea typeface="Cambria" panose="02040503050406030204" pitchFamily="18" charset="0"/>
              </a:rPr>
              <a:t>Hệ thống đê làm cho phần lớn diện tích đất </a:t>
            </a:r>
            <a:r>
              <a:rPr lang="vi-VN" sz="2800" dirty="0">
                <a:solidFill>
                  <a:srgbClr val="FF0000"/>
                </a:solidFill>
                <a:latin typeface="Cambria" panose="02040503050406030204" pitchFamily="18" charset="0"/>
                <a:ea typeface="Cambria" panose="02040503050406030204" pitchFamily="18" charset="0"/>
              </a:rPr>
              <a:t>không được bồi đắp th</a:t>
            </a:r>
            <a:r>
              <a:rPr lang="en-US" sz="2800" dirty="0">
                <a:solidFill>
                  <a:srgbClr val="FF0000"/>
                </a:solidFill>
                <a:latin typeface="Cambria" panose="02040503050406030204" pitchFamily="18" charset="0"/>
                <a:ea typeface="Cambria" panose="02040503050406030204" pitchFamily="18" charset="0"/>
              </a:rPr>
              <a:t>ê</a:t>
            </a:r>
            <a:r>
              <a:rPr lang="vi-VN" sz="2800" dirty="0">
                <a:solidFill>
                  <a:srgbClr val="FF0000"/>
                </a:solidFill>
                <a:latin typeface="Cambria" panose="02040503050406030204" pitchFamily="18" charset="0"/>
                <a:ea typeface="Cambria" panose="02040503050406030204" pitchFamily="18" charset="0"/>
              </a:rPr>
              <a:t>m phù sa hằng năm và tạo nên nhiều vùng đất trũng</a:t>
            </a:r>
            <a:r>
              <a:rPr lang="vi-VN" sz="2800" dirty="0">
                <a:solidFill>
                  <a:srgbClr val="000000"/>
                </a:solidFill>
                <a:latin typeface="Cambria" panose="02040503050406030204" pitchFamily="18" charset="0"/>
                <a:ea typeface="Cambria" panose="02040503050406030204" pitchFamily="18" charset="0"/>
              </a:rPr>
              <a:t>.</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Ngược lại, phía ngoài đê, đất phù sa vẫn được bồi đắp, vì vậy, hiện nay, đồng bằng sông Hồng </a:t>
            </a:r>
            <a:r>
              <a:rPr lang="vi-VN" sz="2800" dirty="0">
                <a:solidFill>
                  <a:srgbClr val="FF0000"/>
                </a:solidFill>
                <a:latin typeface="Cambria" panose="02040503050406030204" pitchFamily="18" charset="0"/>
                <a:ea typeface="Cambria" panose="02040503050406030204" pitchFamily="18" charset="0"/>
              </a:rPr>
              <a:t>vẫn đang tiếp tục được mở rộng về phía biển.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41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05061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Dặn</a:t>
            </a:r>
            <a:r>
              <a:rPr kumimoji="0" lang="en-US" sz="3600" b="1" i="0" u="sng"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u="sng"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dò</a:t>
            </a:r>
            <a:r>
              <a:rPr lang="en-US" sz="3600" b="1" u="sng"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a:t>
            </a:r>
          </a:p>
          <a:p>
            <a:pPr marL="571500" lvl="0" indent="-571500" algn="just">
              <a:buFont typeface="Arial" panose="020B0604020202020204" pitchFamily="34" charset="0"/>
              <a:buChar char="•"/>
              <a:defRPr/>
            </a:pP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Ôn</a:t>
            </a: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lại</a:t>
            </a: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nội</a:t>
            </a: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dung </a:t>
            </a: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bài</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Chuẩn</a:t>
            </a:r>
            <a:r>
              <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bị</a:t>
            </a:r>
            <a:r>
              <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tiết</a:t>
            </a:r>
            <a:r>
              <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sau</a:t>
            </a:r>
            <a:endPar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6621"/>
            <a:ext cx="8229600" cy="991017"/>
          </a:xfrm>
        </p:spPr>
        <p:txBody>
          <a:bodyPr/>
          <a:lstStyle/>
          <a:p>
            <a:endParaRPr lang="en-US"/>
          </a:p>
        </p:txBody>
      </p:sp>
      <p:pic>
        <p:nvPicPr>
          <p:cNvPr id="4" name="Thang-Cuoi-Ngoc-Hien.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438400" y="621375"/>
            <a:ext cx="609600" cy="609600"/>
          </a:xfrm>
        </p:spPr>
      </p:pic>
      <p:pic>
        <p:nvPicPr>
          <p:cNvPr id="25602" name="Picture 2" descr="C:\Users\ADMIN-VT\Desktop\hinh\paddy-field-paddy-field-vector-design-1219832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35" t="3415" r="3462" b="3226"/>
          <a:stretch/>
        </p:blipFill>
        <p:spPr bwMode="auto">
          <a:xfrm>
            <a:off x="0" y="0"/>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748193"/>
            <a:ext cx="3596241" cy="4149619"/>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1085660"/>
            <a:ext cx="2208824" cy="4843211"/>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1043722"/>
            <a:ext cx="2123916" cy="5069127"/>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4125" b="79750" l="8056" r="77778">
                          <a14:backgroundMark x1="25043" y1="62396" x2="16865" y2="76682"/>
                        </a14:backgroundRemoval>
                      </a14:imgEffect>
                    </a14:imgLayer>
                  </a14:imgProps>
                </a:ext>
                <a:ext uri="{28A0092B-C50C-407E-A947-70E740481C1C}">
                  <a14:useLocalDpi xmlns:a14="http://schemas.microsoft.com/office/drawing/2010/main" val="0"/>
                </a:ext>
              </a:extLst>
            </a:blip>
            <a:srcRect t="22710" r="18931" b="20120"/>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1204081"/>
            <a:ext cx="1758565" cy="5510114"/>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Mark x1="65051" y1="56728" x2="74872" y2="66161"/>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sp>
        <p:nvSpPr>
          <p:cNvPr id="41"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CÁNH DIỀU TUỔI THƠ</a:t>
            </a:r>
          </a:p>
        </p:txBody>
      </p:sp>
      <p:pic>
        <p:nvPicPr>
          <p:cNvPr id="43" name="Picture 42"/>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47880" y="1687155"/>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59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4">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CD5F2"/>
        </a:solidFill>
        <a:effectLst/>
      </p:bgPr>
    </p:bg>
    <p:spTree>
      <p:nvGrpSpPr>
        <p:cNvPr id="1" name=""/>
        <p:cNvGrpSpPr/>
        <p:nvPr/>
      </p:nvGrpSpPr>
      <p:grpSpPr>
        <a:xfrm>
          <a:off x="0" y="0"/>
          <a:ext cx="0" cy="0"/>
          <a:chOff x="0" y="0"/>
          <a:chExt cx="0" cy="0"/>
        </a:xfrm>
      </p:grpSpPr>
      <p:pic>
        <p:nvPicPr>
          <p:cNvPr id="5" name="PA_图片 4" descr="图片包含 室内&#10;&#10;已生成高可信度的说明">
            <a:extLst>
              <a:ext uri="{FF2B5EF4-FFF2-40B4-BE49-F238E27FC236}">
                <a16:creationId xmlns:a16="http://schemas.microsoft.com/office/drawing/2014/main" xmlns="" id="{12552B51-7BE4-4DFD-9A28-F08D8DEFA990}"/>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175790" y="533401"/>
            <a:ext cx="8035011" cy="5894937"/>
          </a:xfrm>
          <a:prstGeom prst="rect">
            <a:avLst/>
          </a:prstGeom>
        </p:spPr>
      </p:pic>
      <p:pic>
        <p:nvPicPr>
          <p:cNvPr id="3" name="图片 2">
            <a:extLst>
              <a:ext uri="{FF2B5EF4-FFF2-40B4-BE49-F238E27FC236}">
                <a16:creationId xmlns:a16="http://schemas.microsoft.com/office/drawing/2014/main" xmlns="" id="{3631CC96-E12A-42F8-BF49-026C830A5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381" y="-250666"/>
            <a:ext cx="2411015" cy="2071525"/>
          </a:xfrm>
          <a:prstGeom prst="rect">
            <a:avLst/>
          </a:prstGeom>
        </p:spPr>
      </p:pic>
      <p:sp>
        <p:nvSpPr>
          <p:cNvPr id="18" name="TextBox 17"/>
          <p:cNvSpPr txBox="1"/>
          <p:nvPr/>
        </p:nvSpPr>
        <p:spPr>
          <a:xfrm>
            <a:off x="2819400" y="2209800"/>
            <a:ext cx="6781800" cy="2677656"/>
          </a:xfrm>
          <a:prstGeom prst="rect">
            <a:avLst/>
          </a:prstGeom>
          <a:noFill/>
        </p:spPr>
        <p:txBody>
          <a:bodyPr wrap="square" rtlCol="0">
            <a:spAutoFit/>
          </a:bodyPr>
          <a:lstStyle/>
          <a:p>
            <a:pPr algn="just"/>
            <a:r>
              <a:rPr lang="en-US" sz="2800" b="1" dirty="0" err="1">
                <a:solidFill>
                  <a:prstClr val="black"/>
                </a:solidFill>
                <a:latin typeface="Calibri" panose="020F0502020204030204" pitchFamily="34" charset="0"/>
                <a:cs typeface="Calibri" panose="020F0502020204030204" pitchFamily="34" charset="0"/>
              </a:rPr>
              <a:t>Thả</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một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trò</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chơi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dân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gian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gắn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liền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với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tuổi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các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nhỏ</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Nào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bây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giờ</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chúng</a:t>
            </a:r>
            <a:r>
              <a:rPr lang="en-US" sz="2800" b="1" dirty="0">
                <a:solidFill>
                  <a:prstClr val="black"/>
                </a:solidFill>
                <a:latin typeface="Calibri" panose="020F0502020204030204" pitchFamily="34" charset="0"/>
                <a:cs typeface="Calibri" panose="020F0502020204030204" pitchFamily="34" charset="0"/>
              </a:rPr>
              <a:t> ta </a:t>
            </a:r>
            <a:r>
              <a:rPr lang="en-US" sz="2800" b="1" dirty="0" err="1">
                <a:solidFill>
                  <a:prstClr val="black"/>
                </a:solidFill>
                <a:latin typeface="Calibri" panose="020F0502020204030204" pitchFamily="34" charset="0"/>
                <a:cs typeface="Calibri" panose="020F0502020204030204" pitchFamily="34" charset="0"/>
              </a:rPr>
              <a:t>cùng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nhau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thả</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Mỗi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câu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trả</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lời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đúng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các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em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sẽ</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giúp</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những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nhỏ</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trong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trò</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chơi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thêm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những</a:t>
            </a:r>
            <a:r>
              <a:rPr lang="en-US" sz="2800" b="1" dirty="0">
                <a:solidFill>
                  <a:prstClr val="black"/>
                </a:solidFill>
                <a:latin typeface="Calibri" panose="020F0502020204030204" pitchFamily="34" charset="0"/>
                <a:cs typeface="Calibri" panose="020F0502020204030204" pitchFamily="34" charset="0"/>
              </a:rPr>
              <a:t> con </a:t>
            </a:r>
            <a:r>
              <a:rPr lang="en-US" sz="2800" b="1" dirty="0" err="1">
                <a:solidFill>
                  <a:prstClr val="black"/>
                </a:solidFill>
                <a:latin typeface="Calibri" panose="020F0502020204030204" pitchFamily="34" charset="0"/>
                <a:cs typeface="Calibri" panose="020F0502020204030204" pitchFamily="34" charset="0"/>
              </a:rPr>
              <a:t>diều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mới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nhé</a:t>
            </a:r>
            <a:r>
              <a:rPr lang="en-US" sz="28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45911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80">
                                          <p:stCondLst>
                                            <p:cond delay="0"/>
                                          </p:stCondLst>
                                        </p:cTn>
                                        <p:tgtEl>
                                          <p:spTgt spid="18"/>
                                        </p:tgtEl>
                                      </p:cBhvr>
                                    </p:animEffect>
                                    <p:anim calcmode="lin" valueType="num">
                                      <p:cBhvr>
                                        <p:cTn id="1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0" dur="26">
                                          <p:stCondLst>
                                            <p:cond delay="650"/>
                                          </p:stCondLst>
                                        </p:cTn>
                                        <p:tgtEl>
                                          <p:spTgt spid="18"/>
                                        </p:tgtEl>
                                      </p:cBhvr>
                                      <p:to x="100000" y="60000"/>
                                    </p:animScale>
                                    <p:animScale>
                                      <p:cBhvr>
                                        <p:cTn id="21" dur="166" decel="50000">
                                          <p:stCondLst>
                                            <p:cond delay="676"/>
                                          </p:stCondLst>
                                        </p:cTn>
                                        <p:tgtEl>
                                          <p:spTgt spid="18"/>
                                        </p:tgtEl>
                                      </p:cBhvr>
                                      <p:to x="100000" y="100000"/>
                                    </p:animScale>
                                    <p:animScale>
                                      <p:cBhvr>
                                        <p:cTn id="22" dur="26">
                                          <p:stCondLst>
                                            <p:cond delay="1312"/>
                                          </p:stCondLst>
                                        </p:cTn>
                                        <p:tgtEl>
                                          <p:spTgt spid="18"/>
                                        </p:tgtEl>
                                      </p:cBhvr>
                                      <p:to x="100000" y="80000"/>
                                    </p:animScale>
                                    <p:animScale>
                                      <p:cBhvr>
                                        <p:cTn id="23" dur="166" decel="50000">
                                          <p:stCondLst>
                                            <p:cond delay="1338"/>
                                          </p:stCondLst>
                                        </p:cTn>
                                        <p:tgtEl>
                                          <p:spTgt spid="18"/>
                                        </p:tgtEl>
                                      </p:cBhvr>
                                      <p:to x="100000" y="100000"/>
                                    </p:animScale>
                                    <p:animScale>
                                      <p:cBhvr>
                                        <p:cTn id="24" dur="26">
                                          <p:stCondLst>
                                            <p:cond delay="1642"/>
                                          </p:stCondLst>
                                        </p:cTn>
                                        <p:tgtEl>
                                          <p:spTgt spid="18"/>
                                        </p:tgtEl>
                                      </p:cBhvr>
                                      <p:to x="100000" y="90000"/>
                                    </p:animScale>
                                    <p:animScale>
                                      <p:cBhvr>
                                        <p:cTn id="25" dur="166" decel="50000">
                                          <p:stCondLst>
                                            <p:cond delay="1668"/>
                                          </p:stCondLst>
                                        </p:cTn>
                                        <p:tgtEl>
                                          <p:spTgt spid="18"/>
                                        </p:tgtEl>
                                      </p:cBhvr>
                                      <p:to x="100000" y="100000"/>
                                    </p:animScale>
                                    <p:animScale>
                                      <p:cBhvr>
                                        <p:cTn id="26" dur="26">
                                          <p:stCondLst>
                                            <p:cond delay="1808"/>
                                          </p:stCondLst>
                                        </p:cTn>
                                        <p:tgtEl>
                                          <p:spTgt spid="18"/>
                                        </p:tgtEl>
                                      </p:cBhvr>
                                      <p:to x="100000" y="95000"/>
                                    </p:animScale>
                                    <p:animScale>
                                      <p:cBhvr>
                                        <p:cTn id="27"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111802"/>
            <a:ext cx="3596241" cy="4786010"/>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342899"/>
            <a:ext cx="2208824" cy="5585972"/>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266314"/>
            <a:ext cx="2123916" cy="5846535"/>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359043"/>
            <a:ext cx="1758565" cy="6355152"/>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pic>
        <p:nvPicPr>
          <p:cNvPr id="30"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3667873" y="2863393"/>
            <a:ext cx="1604768" cy="20442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5537855" y="2863392"/>
            <a:ext cx="1358336" cy="307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b-f13-zpc.zdn.vn/7518827637998607736/e8736cfc2be0dcbe85f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710" r="18931" b="20120"/>
          <a:stretch/>
        </p:blipFill>
        <p:spPr bwMode="auto">
          <a:xfrm flipH="1">
            <a:off x="6958907" y="3146669"/>
            <a:ext cx="1981200" cy="29760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8564477" y="3020956"/>
            <a:ext cx="1758565" cy="3703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769250"/>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a:hlinkClick r:id="rId23"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766647"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hlinkClick r:id="rId24"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584538"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hlinkClick r:id="rId25"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4451778" y="5769248"/>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hlinkClick r:id="rId26" action="ppaction://hlinksldjump"/>
            <a:extLst>
              <a:ext uri="{FF2B5EF4-FFF2-40B4-BE49-F238E27FC236}">
                <a16:creationId xmlns:a16="http://schemas.microsoft.com/office/drawing/2014/main" xmlns="" id="{5C16E7AC-ADE5-DE80-0C32-9873CB18E357}"/>
              </a:ext>
            </a:extLst>
          </p:cNvPr>
          <p:cNvSpPr/>
          <p:nvPr/>
        </p:nvSpPr>
        <p:spPr>
          <a:xfrm>
            <a:off x="133564" y="184935"/>
            <a:ext cx="1243173" cy="441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8201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5"/>
                                        </p:tgtEl>
                                        <p:attrNameLst>
                                          <p:attrName>r</p:attrName>
                                        </p:attrNameLst>
                                      </p:cBhvr>
                                    </p:animRot>
                                    <p:animRot by="-240000">
                                      <p:cBhvr>
                                        <p:cTn id="13" dur="600" fill="hold">
                                          <p:stCondLst>
                                            <p:cond delay="600"/>
                                          </p:stCondLst>
                                        </p:cTn>
                                        <p:tgtEl>
                                          <p:spTgt spid="35"/>
                                        </p:tgtEl>
                                        <p:attrNameLst>
                                          <p:attrName>r</p:attrName>
                                        </p:attrNameLst>
                                      </p:cBhvr>
                                    </p:animRot>
                                    <p:animRot by="240000">
                                      <p:cBhvr>
                                        <p:cTn id="14" dur="600" fill="hold">
                                          <p:stCondLst>
                                            <p:cond delay="1200"/>
                                          </p:stCondLst>
                                        </p:cTn>
                                        <p:tgtEl>
                                          <p:spTgt spid="35"/>
                                        </p:tgtEl>
                                        <p:attrNameLst>
                                          <p:attrName>r</p:attrName>
                                        </p:attrNameLst>
                                      </p:cBhvr>
                                    </p:animRot>
                                    <p:animRot by="-240000">
                                      <p:cBhvr>
                                        <p:cTn id="15" dur="600" fill="hold">
                                          <p:stCondLst>
                                            <p:cond delay="1800"/>
                                          </p:stCondLst>
                                        </p:cTn>
                                        <p:tgtEl>
                                          <p:spTgt spid="35"/>
                                        </p:tgtEl>
                                        <p:attrNameLst>
                                          <p:attrName>r</p:attrName>
                                        </p:attrNameLst>
                                      </p:cBhvr>
                                    </p:animRot>
                                    <p:animRot by="120000">
                                      <p:cBhvr>
                                        <p:cTn id="16" dur="600" fill="hold">
                                          <p:stCondLst>
                                            <p:cond delay="24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5"/>
                                        </p:tgtEl>
                                        <p:attrNameLst>
                                          <p:attrName>r</p:attrName>
                                        </p:attrNameLst>
                                      </p:cBhvr>
                                    </p:animRot>
                                    <p:animRot by="-240000">
                                      <p:cBhvr>
                                        <p:cTn id="25" dur="600" fill="hold">
                                          <p:stCondLst>
                                            <p:cond delay="600"/>
                                          </p:stCondLst>
                                        </p:cTn>
                                        <p:tgtEl>
                                          <p:spTgt spid="45"/>
                                        </p:tgtEl>
                                        <p:attrNameLst>
                                          <p:attrName>r</p:attrName>
                                        </p:attrNameLst>
                                      </p:cBhvr>
                                    </p:animRot>
                                    <p:animRot by="240000">
                                      <p:cBhvr>
                                        <p:cTn id="26" dur="600" fill="hold">
                                          <p:stCondLst>
                                            <p:cond delay="1200"/>
                                          </p:stCondLst>
                                        </p:cTn>
                                        <p:tgtEl>
                                          <p:spTgt spid="45"/>
                                        </p:tgtEl>
                                        <p:attrNameLst>
                                          <p:attrName>r</p:attrName>
                                        </p:attrNameLst>
                                      </p:cBhvr>
                                    </p:animRot>
                                    <p:animRot by="-240000">
                                      <p:cBhvr>
                                        <p:cTn id="27" dur="600" fill="hold">
                                          <p:stCondLst>
                                            <p:cond delay="1800"/>
                                          </p:stCondLst>
                                        </p:cTn>
                                        <p:tgtEl>
                                          <p:spTgt spid="45"/>
                                        </p:tgtEl>
                                        <p:attrNameLst>
                                          <p:attrName>r</p:attrName>
                                        </p:attrNameLst>
                                      </p:cBhvr>
                                    </p:animRot>
                                    <p:animRot by="120000">
                                      <p:cBhvr>
                                        <p:cTn id="28" dur="600" fill="hold">
                                          <p:stCondLst>
                                            <p:cond delay="24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8"/>
                                        </p:tgtEl>
                                        <p:attrNameLst>
                                          <p:attrName>r</p:attrName>
                                        </p:attrNameLst>
                                      </p:cBhvr>
                                    </p:animRot>
                                    <p:animRot by="-240000">
                                      <p:cBhvr>
                                        <p:cTn id="43" dur="600" fill="hold">
                                          <p:stCondLst>
                                            <p:cond delay="600"/>
                                          </p:stCondLst>
                                        </p:cTn>
                                        <p:tgtEl>
                                          <p:spTgt spid="18"/>
                                        </p:tgtEl>
                                        <p:attrNameLst>
                                          <p:attrName>r</p:attrName>
                                        </p:attrNameLst>
                                      </p:cBhvr>
                                    </p:animRot>
                                    <p:animRot by="240000">
                                      <p:cBhvr>
                                        <p:cTn id="44" dur="600" fill="hold">
                                          <p:stCondLst>
                                            <p:cond delay="1200"/>
                                          </p:stCondLst>
                                        </p:cTn>
                                        <p:tgtEl>
                                          <p:spTgt spid="18"/>
                                        </p:tgtEl>
                                        <p:attrNameLst>
                                          <p:attrName>r</p:attrName>
                                        </p:attrNameLst>
                                      </p:cBhvr>
                                    </p:animRot>
                                    <p:animRot by="-240000">
                                      <p:cBhvr>
                                        <p:cTn id="45" dur="600" fill="hold">
                                          <p:stCondLst>
                                            <p:cond delay="1800"/>
                                          </p:stCondLst>
                                        </p:cTn>
                                        <p:tgtEl>
                                          <p:spTgt spid="18"/>
                                        </p:tgtEl>
                                        <p:attrNameLst>
                                          <p:attrName>r</p:attrName>
                                        </p:attrNameLst>
                                      </p:cBhvr>
                                    </p:animRot>
                                    <p:animRot by="120000">
                                      <p:cBhvr>
                                        <p:cTn id="46" dur="600" fill="hold">
                                          <p:stCondLst>
                                            <p:cond delay="2400"/>
                                          </p:stCondLst>
                                        </p:cTn>
                                        <p:tgtEl>
                                          <p:spTgt spid="18"/>
                                        </p:tgtEl>
                                        <p:attrNameLst>
                                          <p:attrName>r</p:attrName>
                                        </p:attrNameLst>
                                      </p:cBhvr>
                                    </p:animRo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9"/>
                                        </p:tgtEl>
                                        <p:attrNameLst>
                                          <p:attrName>r</p:attrName>
                                        </p:attrNameLst>
                                      </p:cBhvr>
                                    </p:animRot>
                                    <p:animRot by="-240000">
                                      <p:cBhvr>
                                        <p:cTn id="61" dur="600" fill="hold">
                                          <p:stCondLst>
                                            <p:cond delay="600"/>
                                          </p:stCondLst>
                                        </p:cTn>
                                        <p:tgtEl>
                                          <p:spTgt spid="19"/>
                                        </p:tgtEl>
                                        <p:attrNameLst>
                                          <p:attrName>r</p:attrName>
                                        </p:attrNameLst>
                                      </p:cBhvr>
                                    </p:animRot>
                                    <p:animRot by="240000">
                                      <p:cBhvr>
                                        <p:cTn id="62" dur="600" fill="hold">
                                          <p:stCondLst>
                                            <p:cond delay="1200"/>
                                          </p:stCondLst>
                                        </p:cTn>
                                        <p:tgtEl>
                                          <p:spTgt spid="19"/>
                                        </p:tgtEl>
                                        <p:attrNameLst>
                                          <p:attrName>r</p:attrName>
                                        </p:attrNameLst>
                                      </p:cBhvr>
                                    </p:animRot>
                                    <p:animRot by="-240000">
                                      <p:cBhvr>
                                        <p:cTn id="63" dur="600" fill="hold">
                                          <p:stCondLst>
                                            <p:cond delay="1800"/>
                                          </p:stCondLst>
                                        </p:cTn>
                                        <p:tgtEl>
                                          <p:spTgt spid="19"/>
                                        </p:tgtEl>
                                        <p:attrNameLst>
                                          <p:attrName>r</p:attrName>
                                        </p:attrNameLst>
                                      </p:cBhvr>
                                    </p:animRot>
                                    <p:animRot by="120000">
                                      <p:cBhvr>
                                        <p:cTn id="64" dur="600" fill="hold">
                                          <p:stCondLst>
                                            <p:cond delay="2400"/>
                                          </p:stCondLst>
                                        </p:cTn>
                                        <p:tgtEl>
                                          <p:spTgt spid="19"/>
                                        </p:tgtEl>
                                        <p:attrNameLst>
                                          <p:attrName>r</p:attrName>
                                        </p:attrNameLst>
                                      </p:cBhvr>
                                    </p:animRo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0"/>
                                        </p:tgtEl>
                                        <p:attrNameLst>
                                          <p:attrName>r</p:attrName>
                                        </p:attrNameLst>
                                      </p:cBhvr>
                                    </p:animRot>
                                    <p:animRot by="-240000">
                                      <p:cBhvr>
                                        <p:cTn id="79" dur="600" fill="hold">
                                          <p:stCondLst>
                                            <p:cond delay="600"/>
                                          </p:stCondLst>
                                        </p:cTn>
                                        <p:tgtEl>
                                          <p:spTgt spid="20"/>
                                        </p:tgtEl>
                                        <p:attrNameLst>
                                          <p:attrName>r</p:attrName>
                                        </p:attrNameLst>
                                      </p:cBhvr>
                                    </p:animRot>
                                    <p:animRot by="240000">
                                      <p:cBhvr>
                                        <p:cTn id="80" dur="600" fill="hold">
                                          <p:stCondLst>
                                            <p:cond delay="1200"/>
                                          </p:stCondLst>
                                        </p:cTn>
                                        <p:tgtEl>
                                          <p:spTgt spid="20"/>
                                        </p:tgtEl>
                                        <p:attrNameLst>
                                          <p:attrName>r</p:attrName>
                                        </p:attrNameLst>
                                      </p:cBhvr>
                                    </p:animRot>
                                    <p:animRot by="-240000">
                                      <p:cBhvr>
                                        <p:cTn id="81" dur="600" fill="hold">
                                          <p:stCondLst>
                                            <p:cond delay="1800"/>
                                          </p:stCondLst>
                                        </p:cTn>
                                        <p:tgtEl>
                                          <p:spTgt spid="20"/>
                                        </p:tgtEl>
                                        <p:attrNameLst>
                                          <p:attrName>r</p:attrName>
                                        </p:attrNameLst>
                                      </p:cBhvr>
                                    </p:animRot>
                                    <p:animRot by="120000">
                                      <p:cBhvr>
                                        <p:cTn id="82" dur="600" fill="hold">
                                          <p:stCondLst>
                                            <p:cond delay="2400"/>
                                          </p:stCondLst>
                                        </p:cTn>
                                        <p:tgtEl>
                                          <p:spTgt spid="20"/>
                                        </p:tgtEl>
                                        <p:attrNameLst>
                                          <p:attrName>r</p:attrName>
                                        </p:attrNameLst>
                                      </p:cBhvr>
                                    </p:animRot>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with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1"/>
                                        </p:tgtEl>
                                        <p:attrNameLst>
                                          <p:attrName>r</p:attrName>
                                        </p:attrNameLst>
                                      </p:cBhvr>
                                    </p:animRot>
                                    <p:animRot by="-240000">
                                      <p:cBhvr>
                                        <p:cTn id="97" dur="600" fill="hold">
                                          <p:stCondLst>
                                            <p:cond delay="600"/>
                                          </p:stCondLst>
                                        </p:cTn>
                                        <p:tgtEl>
                                          <p:spTgt spid="21"/>
                                        </p:tgtEl>
                                        <p:attrNameLst>
                                          <p:attrName>r</p:attrName>
                                        </p:attrNameLst>
                                      </p:cBhvr>
                                    </p:animRot>
                                    <p:animRot by="240000">
                                      <p:cBhvr>
                                        <p:cTn id="98" dur="600" fill="hold">
                                          <p:stCondLst>
                                            <p:cond delay="1200"/>
                                          </p:stCondLst>
                                        </p:cTn>
                                        <p:tgtEl>
                                          <p:spTgt spid="21"/>
                                        </p:tgtEl>
                                        <p:attrNameLst>
                                          <p:attrName>r</p:attrName>
                                        </p:attrNameLst>
                                      </p:cBhvr>
                                    </p:animRot>
                                    <p:animRot by="-240000">
                                      <p:cBhvr>
                                        <p:cTn id="99" dur="600" fill="hold">
                                          <p:stCondLst>
                                            <p:cond delay="1800"/>
                                          </p:stCondLst>
                                        </p:cTn>
                                        <p:tgtEl>
                                          <p:spTgt spid="21"/>
                                        </p:tgtEl>
                                        <p:attrNameLst>
                                          <p:attrName>r</p:attrName>
                                        </p:attrNameLst>
                                      </p:cBhvr>
                                    </p:animRot>
                                    <p:animRot by="120000">
                                      <p:cBhvr>
                                        <p:cTn id="100"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25602" name="Picture 2" descr="C:\Users\ADMIN-VT\Desktop\hinh\paddy-field-paddy-field-vector-design-121983249.jpg"/>
          <p:cNvPicPr>
            <a:picLocks noChangeAspect="1" noChangeArrowheads="1"/>
          </p:cNvPicPr>
          <p:nvPr/>
        </p:nvPicPr>
        <p:blipFill rotWithShape="1">
          <a:blip r:embed="rId6">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42432" y="5469579"/>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40"/>
          <p:cNvSpPr/>
          <p:nvPr/>
        </p:nvSpPr>
        <p:spPr>
          <a:xfrm>
            <a:off x="2372269" y="1295400"/>
            <a:ext cx="7217987" cy="2387992"/>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mj-lt"/>
              </a:rPr>
              <a:t>Vùng</a:t>
            </a:r>
            <a:r>
              <a:rPr lang="en-US" sz="3200" b="1" dirty="0">
                <a:solidFill>
                  <a:srgbClr val="FF0000"/>
                </a:solidFill>
                <a:latin typeface="+mj-lt"/>
              </a:rPr>
              <a:t> </a:t>
            </a:r>
            <a:r>
              <a:rPr lang="en-US" sz="3200" b="1" dirty="0" err="1">
                <a:solidFill>
                  <a:srgbClr val="FF0000"/>
                </a:solidFill>
                <a:latin typeface="+mj-lt"/>
              </a:rPr>
              <a:t>Đồng</a:t>
            </a:r>
            <a:r>
              <a:rPr lang="en-US" sz="3200" b="1" dirty="0">
                <a:solidFill>
                  <a:srgbClr val="FF0000"/>
                </a:solidFill>
                <a:latin typeface="+mj-lt"/>
              </a:rPr>
              <a:t> </a:t>
            </a:r>
            <a:r>
              <a:rPr lang="en-US" sz="3200" b="1" dirty="0" err="1">
                <a:solidFill>
                  <a:srgbClr val="FF0000"/>
                </a:solidFill>
                <a:latin typeface="+mj-lt"/>
              </a:rPr>
              <a:t>bằng</a:t>
            </a:r>
            <a:r>
              <a:rPr lang="en-US" sz="3200" b="1" dirty="0">
                <a:solidFill>
                  <a:srgbClr val="FF0000"/>
                </a:solidFill>
                <a:latin typeface="+mj-lt"/>
              </a:rPr>
              <a:t> </a:t>
            </a:r>
            <a:r>
              <a:rPr lang="en-US" sz="3200" b="1" dirty="0" err="1">
                <a:solidFill>
                  <a:srgbClr val="FF0000"/>
                </a:solidFill>
                <a:latin typeface="+mj-lt"/>
              </a:rPr>
              <a:t>Bắc</a:t>
            </a:r>
            <a:r>
              <a:rPr lang="en-US" sz="3200" b="1" dirty="0">
                <a:solidFill>
                  <a:srgbClr val="FF0000"/>
                </a:solidFill>
                <a:latin typeface="+mj-lt"/>
              </a:rPr>
              <a:t> </a:t>
            </a:r>
            <a:r>
              <a:rPr lang="en-US" sz="3200" b="1" dirty="0" err="1">
                <a:solidFill>
                  <a:srgbClr val="FF0000"/>
                </a:solidFill>
                <a:latin typeface="+mj-lt"/>
              </a:rPr>
              <a:t>Bộ</a:t>
            </a:r>
            <a:r>
              <a:rPr lang="en-US" sz="3200" b="1" dirty="0">
                <a:solidFill>
                  <a:srgbClr val="FF0000"/>
                </a:solidFill>
                <a:latin typeface="+mj-lt"/>
              </a:rPr>
              <a:t> </a:t>
            </a:r>
            <a:r>
              <a:rPr lang="en-US" sz="3200" b="1" dirty="0" err="1">
                <a:solidFill>
                  <a:srgbClr val="FF0000"/>
                </a:solidFill>
                <a:latin typeface="+mj-lt"/>
              </a:rPr>
              <a:t>có</a:t>
            </a:r>
            <a:r>
              <a:rPr lang="en-US" sz="3200" b="1" dirty="0">
                <a:solidFill>
                  <a:srgbClr val="FF0000"/>
                </a:solidFill>
                <a:latin typeface="+mj-lt"/>
              </a:rPr>
              <a:t> </a:t>
            </a:r>
            <a:r>
              <a:rPr lang="en-US" sz="3200" b="1" dirty="0" err="1">
                <a:solidFill>
                  <a:srgbClr val="FF0000"/>
                </a:solidFill>
                <a:latin typeface="+mj-lt"/>
              </a:rPr>
              <a:t>nghề</a:t>
            </a:r>
            <a:r>
              <a:rPr lang="en-US" sz="3200" b="1" dirty="0">
                <a:solidFill>
                  <a:srgbClr val="FF0000"/>
                </a:solidFill>
                <a:latin typeface="+mj-lt"/>
              </a:rPr>
              <a:t> </a:t>
            </a:r>
            <a:r>
              <a:rPr lang="en-US" sz="3200" b="1" dirty="0" err="1">
                <a:solidFill>
                  <a:srgbClr val="FF0000"/>
                </a:solidFill>
                <a:latin typeface="+mj-lt"/>
              </a:rPr>
              <a:t>truyền</a:t>
            </a:r>
            <a:r>
              <a:rPr lang="en-US" sz="3200" b="1" dirty="0">
                <a:solidFill>
                  <a:srgbClr val="FF0000"/>
                </a:solidFill>
                <a:latin typeface="+mj-lt"/>
              </a:rPr>
              <a:t> </a:t>
            </a:r>
            <a:r>
              <a:rPr lang="en-US" sz="3200" b="1" dirty="0" err="1">
                <a:solidFill>
                  <a:srgbClr val="FF0000"/>
                </a:solidFill>
                <a:latin typeface="+mj-lt"/>
              </a:rPr>
              <a:t>thồng</a:t>
            </a:r>
            <a:r>
              <a:rPr lang="en-US" sz="3200" b="1" dirty="0">
                <a:solidFill>
                  <a:srgbClr val="FF0000"/>
                </a:solidFill>
                <a:latin typeface="+mj-lt"/>
              </a:rPr>
              <a:t> </a:t>
            </a:r>
            <a:r>
              <a:rPr lang="en-US" sz="3200" b="1" dirty="0" err="1">
                <a:solidFill>
                  <a:srgbClr val="FF0000"/>
                </a:solidFill>
                <a:latin typeface="+mj-lt"/>
              </a:rPr>
              <a:t>nào</a:t>
            </a:r>
            <a:r>
              <a:rPr lang="en-US" sz="3200" b="1" dirty="0">
                <a:solidFill>
                  <a:srgbClr val="FF0000"/>
                </a:solidFill>
                <a:latin typeface="+mj-lt"/>
              </a:rPr>
              <a:t>?</a:t>
            </a:r>
          </a:p>
        </p:txBody>
      </p:sp>
      <p:pic>
        <p:nvPicPr>
          <p:cNvPr id="30" name="Picture 5" descr="https://b.f5.photo.talk.zdn.vn/7542695716821765474/ba00d765b9794e271768.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8610600" y="2951142"/>
            <a:ext cx="2630624" cy="3351104"/>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xmlns="" id="{CE6368BA-91F3-464D-B0E1-636070DBB6BB}"/>
              </a:ext>
            </a:extLst>
          </p:cNvPr>
          <p:cNvSpPr/>
          <p:nvPr/>
        </p:nvSpPr>
        <p:spPr>
          <a:xfrm>
            <a:off x="2372269" y="4150215"/>
            <a:ext cx="2653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sz="3200" dirty="0" err="1">
                <a:solidFill>
                  <a:prstClr val="black"/>
                </a:solidFill>
                <a:latin typeface="+mj-lt"/>
              </a:rPr>
              <a:t>Trồng</a:t>
            </a:r>
            <a:r>
              <a:rPr lang="en-US" sz="3200" dirty="0">
                <a:solidFill>
                  <a:prstClr val="black"/>
                </a:solidFill>
                <a:latin typeface="+mj-lt"/>
              </a:rPr>
              <a:t> </a:t>
            </a:r>
            <a:r>
              <a:rPr lang="en-US" sz="3200" dirty="0" err="1">
                <a:solidFill>
                  <a:prstClr val="black"/>
                </a:solidFill>
                <a:latin typeface="+mj-lt"/>
              </a:rPr>
              <a:t>tiêu</a:t>
            </a:r>
            <a:endParaRPr lang="vi-VN" sz="3200" dirty="0">
              <a:solidFill>
                <a:prstClr val="black"/>
              </a:solidFill>
              <a:latin typeface="+mj-lt"/>
            </a:endParaRPr>
          </a:p>
        </p:txBody>
      </p:sp>
      <p:sp>
        <p:nvSpPr>
          <p:cNvPr id="48" name="Rectangle 47">
            <a:extLst>
              <a:ext uri="{FF2B5EF4-FFF2-40B4-BE49-F238E27FC236}">
                <a16:creationId xmlns:a16="http://schemas.microsoft.com/office/drawing/2014/main" xmlns="" id="{57129CBA-AB00-46D9-BA65-557E4E278E95}"/>
              </a:ext>
            </a:extLst>
          </p:cNvPr>
          <p:cNvSpPr/>
          <p:nvPr/>
        </p:nvSpPr>
        <p:spPr>
          <a:xfrm>
            <a:off x="4981575" y="4938129"/>
            <a:ext cx="4086225"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mj-lt"/>
              </a:rPr>
              <a:t>C</a:t>
            </a:r>
            <a:r>
              <a:rPr lang="vi-VN" sz="3200" dirty="0">
                <a:solidFill>
                  <a:prstClr val="black"/>
                </a:solidFill>
                <a:latin typeface="+mj-lt"/>
              </a:rPr>
              <a:t>. </a:t>
            </a:r>
            <a:r>
              <a:rPr lang="en-US" sz="3200" dirty="0" err="1">
                <a:solidFill>
                  <a:prstClr val="black"/>
                </a:solidFill>
                <a:latin typeface="+mj-lt"/>
              </a:rPr>
              <a:t>Trồng</a:t>
            </a:r>
            <a:r>
              <a:rPr lang="en-US" sz="3200" dirty="0">
                <a:solidFill>
                  <a:prstClr val="black"/>
                </a:solidFill>
                <a:latin typeface="+mj-lt"/>
              </a:rPr>
              <a:t> </a:t>
            </a:r>
            <a:r>
              <a:rPr lang="en-US" sz="3200" dirty="0" err="1">
                <a:solidFill>
                  <a:prstClr val="black"/>
                </a:solidFill>
                <a:latin typeface="+mj-lt"/>
              </a:rPr>
              <a:t>lúa</a:t>
            </a:r>
            <a:r>
              <a:rPr lang="en-US" sz="3200" dirty="0">
                <a:solidFill>
                  <a:prstClr val="black"/>
                </a:solidFill>
                <a:latin typeface="+mj-lt"/>
              </a:rPr>
              <a:t> </a:t>
            </a:r>
            <a:r>
              <a:rPr lang="en-US" sz="3200" dirty="0" err="1">
                <a:solidFill>
                  <a:prstClr val="black"/>
                </a:solidFill>
                <a:latin typeface="+mj-lt"/>
              </a:rPr>
              <a:t>nước</a:t>
            </a:r>
            <a:endParaRPr lang="vi-VN" sz="3200" dirty="0">
              <a:solidFill>
                <a:prstClr val="black"/>
              </a:solidFill>
              <a:latin typeface="+mj-lt"/>
            </a:endParaRPr>
          </a:p>
        </p:txBody>
      </p:sp>
      <p:sp>
        <p:nvSpPr>
          <p:cNvPr id="50" name="Rectangle 49">
            <a:extLst>
              <a:ext uri="{FF2B5EF4-FFF2-40B4-BE49-F238E27FC236}">
                <a16:creationId xmlns:a16="http://schemas.microsoft.com/office/drawing/2014/main" xmlns="" id="{8565BC8A-4762-432C-A0A3-39D72E6C2A3C}"/>
              </a:ext>
            </a:extLst>
          </p:cNvPr>
          <p:cNvSpPr/>
          <p:nvPr/>
        </p:nvSpPr>
        <p:spPr>
          <a:xfrm>
            <a:off x="6219826" y="4136983"/>
            <a:ext cx="284797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mj-lt"/>
              </a:rPr>
              <a:t>B</a:t>
            </a:r>
            <a:r>
              <a:rPr lang="vi-VN" sz="3200" dirty="0">
                <a:solidFill>
                  <a:prstClr val="black"/>
                </a:solidFill>
                <a:latin typeface="+mj-lt"/>
              </a:rPr>
              <a:t>. </a:t>
            </a:r>
            <a:r>
              <a:rPr lang="en-US" sz="3200" dirty="0" err="1">
                <a:solidFill>
                  <a:prstClr val="black"/>
                </a:solidFill>
                <a:latin typeface="+mj-lt"/>
              </a:rPr>
              <a:t>Trồng</a:t>
            </a:r>
            <a:r>
              <a:rPr lang="en-US" sz="3200" dirty="0">
                <a:solidFill>
                  <a:prstClr val="black"/>
                </a:solidFill>
                <a:latin typeface="+mj-lt"/>
              </a:rPr>
              <a:t> </a:t>
            </a:r>
            <a:r>
              <a:rPr lang="en-US" sz="3200" dirty="0" err="1">
                <a:solidFill>
                  <a:prstClr val="black"/>
                </a:solidFill>
                <a:latin typeface="+mj-lt"/>
              </a:rPr>
              <a:t>cà</a:t>
            </a:r>
            <a:r>
              <a:rPr lang="en-US" sz="3200" dirty="0">
                <a:solidFill>
                  <a:prstClr val="black"/>
                </a:solidFill>
                <a:latin typeface="+mj-lt"/>
              </a:rPr>
              <a:t> </a:t>
            </a:r>
            <a:r>
              <a:rPr lang="en-US" sz="3200" dirty="0" err="1">
                <a:solidFill>
                  <a:prstClr val="black"/>
                </a:solidFill>
                <a:latin typeface="+mj-lt"/>
              </a:rPr>
              <a:t>phê</a:t>
            </a:r>
            <a:endParaRPr lang="vi-VN" sz="3200" dirty="0">
              <a:solidFill>
                <a:prstClr val="black"/>
              </a:solidFill>
              <a:latin typeface="+mj-lt"/>
            </a:endParaRPr>
          </a:p>
        </p:txBody>
      </p:sp>
      <p:pic>
        <p:nvPicPr>
          <p:cNvPr id="51" name="Picture 50">
            <a:extLst>
              <a:ext uri="{FF2B5EF4-FFF2-40B4-BE49-F238E27FC236}">
                <a16:creationId xmlns:a16="http://schemas.microsoft.com/office/drawing/2014/main" xmlns="" id="{89C6C7FD-6157-40D3-87C1-0E86E69776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2199" y="4157371"/>
            <a:ext cx="526930" cy="591378"/>
          </a:xfrm>
          <a:prstGeom prst="rect">
            <a:avLst/>
          </a:prstGeom>
        </p:spPr>
      </p:pic>
      <p:pic>
        <p:nvPicPr>
          <p:cNvPr id="61" name="Picture 60">
            <a:extLst>
              <a:ext uri="{FF2B5EF4-FFF2-40B4-BE49-F238E27FC236}">
                <a16:creationId xmlns:a16="http://schemas.microsoft.com/office/drawing/2014/main" xmlns="" id="{42CF35B7-5844-4DF7-A8A8-604390DF4C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5108" y="4166174"/>
            <a:ext cx="526290" cy="590658"/>
          </a:xfrm>
          <a:prstGeom prst="rect">
            <a:avLst/>
          </a:prstGeom>
        </p:spPr>
      </p:pic>
      <p:pic>
        <p:nvPicPr>
          <p:cNvPr id="62" name="Picture 61">
            <a:extLst>
              <a:ext uri="{FF2B5EF4-FFF2-40B4-BE49-F238E27FC236}">
                <a16:creationId xmlns:a16="http://schemas.microsoft.com/office/drawing/2014/main" xmlns="" id="{C8B8D869-04FF-499B-A1EE-9CFEF6688D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2334" y="4949793"/>
            <a:ext cx="526289" cy="537702"/>
          </a:xfrm>
          <a:prstGeom prst="rect">
            <a:avLst/>
          </a:prstGeom>
        </p:spPr>
      </p:pic>
    </p:spTree>
    <p:extLst>
      <p:ext uri="{BB962C8B-B14F-4D97-AF65-F5344CB8AC3E}">
        <p14:creationId xmlns:p14="http://schemas.microsoft.com/office/powerpoint/2010/main" val="25928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anim calcmode="lin" valueType="num">
                                      <p:cBhvr>
                                        <p:cTn id="19" dur="500" fill="hold"/>
                                        <p:tgtEl>
                                          <p:spTgt spid="47"/>
                                        </p:tgtEl>
                                        <p:attrNameLst>
                                          <p:attrName>ppt_x</p:attrName>
                                        </p:attrNameLst>
                                      </p:cBhvr>
                                      <p:tavLst>
                                        <p:tav tm="0">
                                          <p:val>
                                            <p:strVal val="#ppt_x"/>
                                          </p:val>
                                        </p:tav>
                                        <p:tav tm="100000">
                                          <p:val>
                                            <p:strVal val="#ppt_x"/>
                                          </p:val>
                                        </p:tav>
                                      </p:tavLst>
                                    </p:anim>
                                    <p:anim calcmode="lin" valueType="num">
                                      <p:cBhvr>
                                        <p:cTn id="20" dur="500" fill="hold"/>
                                        <p:tgtEl>
                                          <p:spTgt spid="4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anim calcmode="lin" valueType="num">
                                      <p:cBhvr>
                                        <p:cTn id="24" dur="500" fill="hold"/>
                                        <p:tgtEl>
                                          <p:spTgt spid="48"/>
                                        </p:tgtEl>
                                        <p:attrNameLst>
                                          <p:attrName>ppt_x</p:attrName>
                                        </p:attrNameLst>
                                      </p:cBhvr>
                                      <p:tavLst>
                                        <p:tav tm="0">
                                          <p:val>
                                            <p:strVal val="#ppt_x"/>
                                          </p:val>
                                        </p:tav>
                                        <p:tav tm="100000">
                                          <p:val>
                                            <p:strVal val="#ppt_x"/>
                                          </p:val>
                                        </p:tav>
                                      </p:tavLst>
                                    </p:anim>
                                    <p:anim calcmode="lin" valueType="num">
                                      <p:cBhvr>
                                        <p:cTn id="25" dur="500" fill="hold"/>
                                        <p:tgtEl>
                                          <p:spTgt spid="4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anim calcmode="lin" valueType="num">
                                      <p:cBhvr>
                                        <p:cTn id="29" dur="500" fill="hold"/>
                                        <p:tgtEl>
                                          <p:spTgt spid="50"/>
                                        </p:tgtEl>
                                        <p:attrNameLst>
                                          <p:attrName>ppt_x</p:attrName>
                                        </p:attrNameLst>
                                      </p:cBhvr>
                                      <p:tavLst>
                                        <p:tav tm="0">
                                          <p:val>
                                            <p:strVal val="#ppt_x"/>
                                          </p:val>
                                        </p:tav>
                                        <p:tav tm="100000">
                                          <p:val>
                                            <p:strVal val="#ppt_x"/>
                                          </p:val>
                                        </p:tav>
                                      </p:tavLst>
                                    </p:anim>
                                    <p:anim calcmode="lin" valueType="num">
                                      <p:cBhvr>
                                        <p:cTn id="30"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50" fill="hold"/>
                                        <p:tgtEl>
                                          <p:spTgt spid="47"/>
                                        </p:tgtEl>
                                        <p:attrNameLst>
                                          <p:attrName>fillcolor</p:attrName>
                                        </p:attrNameLst>
                                      </p:cBhvr>
                                      <p:to>
                                        <a:srgbClr val="FFF2CC"/>
                                      </p:to>
                                    </p:animClr>
                                    <p:set>
                                      <p:cBhvr>
                                        <p:cTn id="42" dur="250" fill="hold"/>
                                        <p:tgtEl>
                                          <p:spTgt spid="47"/>
                                        </p:tgtEl>
                                        <p:attrNameLst>
                                          <p:attrName>fill.type</p:attrName>
                                        </p:attrNameLst>
                                      </p:cBhvr>
                                      <p:to>
                                        <p:strVal val="solid"/>
                                      </p:to>
                                    </p:set>
                                    <p:set>
                                      <p:cBhvr>
                                        <p:cTn id="43" dur="250" fill="hold"/>
                                        <p:tgtEl>
                                          <p:spTgt spid="4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23" presetClass="entr" presetSubtype="32" fill="hold" nodeType="withEffect">
                                  <p:stCondLst>
                                    <p:cond delay="1000"/>
                                  </p:stCondLst>
                                  <p:childTnLst>
                                    <p:set>
                                      <p:cBhvr>
                                        <p:cTn id="45" dur="1" fill="hold">
                                          <p:stCondLst>
                                            <p:cond delay="0"/>
                                          </p:stCondLst>
                                        </p:cTn>
                                        <p:tgtEl>
                                          <p:spTgt spid="51"/>
                                        </p:tgtEl>
                                        <p:attrNameLst>
                                          <p:attrName>style.visibility</p:attrName>
                                        </p:attrNameLst>
                                      </p:cBhvr>
                                      <p:to>
                                        <p:strVal val="visible"/>
                                      </p:to>
                                    </p:set>
                                    <p:anim calcmode="lin" valueType="num">
                                      <p:cBhvr>
                                        <p:cTn id="46" dur="250" fill="hold"/>
                                        <p:tgtEl>
                                          <p:spTgt spid="51"/>
                                        </p:tgtEl>
                                        <p:attrNameLst>
                                          <p:attrName>ppt_w</p:attrName>
                                        </p:attrNameLst>
                                      </p:cBhvr>
                                      <p:tavLst>
                                        <p:tav tm="0">
                                          <p:val>
                                            <p:strVal val="4*#ppt_w"/>
                                          </p:val>
                                        </p:tav>
                                        <p:tav tm="100000">
                                          <p:val>
                                            <p:strVal val="#ppt_w"/>
                                          </p:val>
                                        </p:tav>
                                      </p:tavLst>
                                    </p:anim>
                                    <p:anim calcmode="lin" valueType="num">
                                      <p:cBhvr>
                                        <p:cTn id="4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4" name="Wrong Buzzer.wav"/>
                                        </p:tgtEl>
                                      </p:cMediaNode>
                                    </p:audio>
                                  </p:subTnLst>
                                </p:cTn>
                              </p:par>
                              <p:par>
                                <p:cTn id="48" presetID="1" presetClass="emph" presetSubtype="2" fill="hold" nodeType="withEffect">
                                  <p:stCondLst>
                                    <p:cond delay="1000"/>
                                  </p:stCondLst>
                                  <p:childTnLst>
                                    <p:animClr clrSpc="rgb" dir="cw">
                                      <p:cBhvr>
                                        <p:cTn id="49" dur="250" fill="hold"/>
                                        <p:tgtEl>
                                          <p:spTgt spid="47"/>
                                        </p:tgtEl>
                                        <p:attrNameLst>
                                          <p:attrName>fillcolor</p:attrName>
                                        </p:attrNameLst>
                                      </p:cBhvr>
                                      <p:to>
                                        <a:srgbClr val="FFFF00"/>
                                      </p:to>
                                    </p:animClr>
                                    <p:set>
                                      <p:cBhvr>
                                        <p:cTn id="50" dur="250" fill="hold"/>
                                        <p:tgtEl>
                                          <p:spTgt spid="47"/>
                                        </p:tgtEl>
                                        <p:attrNameLst>
                                          <p:attrName>fill.type</p:attrName>
                                        </p:attrNameLst>
                                      </p:cBhvr>
                                      <p:to>
                                        <p:strVal val="solid"/>
                                      </p:to>
                                    </p:set>
                                    <p:set>
                                      <p:cBhvr>
                                        <p:cTn id="51"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4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48"/>
                                        </p:tgtEl>
                                        <p:attrNameLst>
                                          <p:attrName>fillcolor</p:attrName>
                                        </p:attrNameLst>
                                      </p:cBhvr>
                                      <p:to>
                                        <a:srgbClr val="FFF2CC"/>
                                      </p:to>
                                    </p:animClr>
                                    <p:set>
                                      <p:cBhvr>
                                        <p:cTn id="57" dur="250" fill="hold"/>
                                        <p:tgtEl>
                                          <p:spTgt spid="48"/>
                                        </p:tgtEl>
                                        <p:attrNameLst>
                                          <p:attrName>fill.type</p:attrName>
                                        </p:attrNameLst>
                                      </p:cBhvr>
                                      <p:to>
                                        <p:strVal val="solid"/>
                                      </p:to>
                                    </p:set>
                                    <p:set>
                                      <p:cBhvr>
                                        <p:cTn id="58" dur="250" fill="hold"/>
                                        <p:tgtEl>
                                          <p:spTgt spid="48"/>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62"/>
                                        </p:tgtEl>
                                        <p:attrNameLst>
                                          <p:attrName>style.visibility</p:attrName>
                                        </p:attrNameLst>
                                      </p:cBhvr>
                                      <p:to>
                                        <p:strVal val="visible"/>
                                      </p:to>
                                    </p:set>
                                    <p:anim calcmode="lin" valueType="num">
                                      <p:cBhvr>
                                        <p:cTn id="61" dur="250" fill="hold"/>
                                        <p:tgtEl>
                                          <p:spTgt spid="62"/>
                                        </p:tgtEl>
                                        <p:attrNameLst>
                                          <p:attrName>ppt_w</p:attrName>
                                        </p:attrNameLst>
                                      </p:cBhvr>
                                      <p:tavLst>
                                        <p:tav tm="0">
                                          <p:val>
                                            <p:strVal val="4*#ppt_w"/>
                                          </p:val>
                                        </p:tav>
                                        <p:tav tm="100000">
                                          <p:val>
                                            <p:strVal val="#ppt_w"/>
                                          </p:val>
                                        </p:tav>
                                      </p:tavLst>
                                    </p:anim>
                                    <p:anim calcmode="lin" valueType="num">
                                      <p:cBhvr>
                                        <p:cTn id="62"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5" name="Check mark.wav"/>
                                        </p:tgtEl>
                                      </p:cMediaNode>
                                    </p:audio>
                                  </p:subTnLst>
                                </p:cTn>
                              </p:par>
                              <p:par>
                                <p:cTn id="63" presetID="1" presetClass="emph" presetSubtype="2" fill="hold" nodeType="withEffect">
                                  <p:stCondLst>
                                    <p:cond delay="1000"/>
                                  </p:stCondLst>
                                  <p:childTnLst>
                                    <p:animClr clrSpc="rgb" dir="cw">
                                      <p:cBhvr>
                                        <p:cTn id="64" dur="250" fill="hold"/>
                                        <p:tgtEl>
                                          <p:spTgt spid="48"/>
                                        </p:tgtEl>
                                        <p:attrNameLst>
                                          <p:attrName>fillcolor</p:attrName>
                                        </p:attrNameLst>
                                      </p:cBhvr>
                                      <p:to>
                                        <a:srgbClr val="00B050"/>
                                      </p:to>
                                    </p:animClr>
                                    <p:set>
                                      <p:cBhvr>
                                        <p:cTn id="65" dur="250" fill="hold"/>
                                        <p:tgtEl>
                                          <p:spTgt spid="48"/>
                                        </p:tgtEl>
                                        <p:attrNameLst>
                                          <p:attrName>fill.type</p:attrName>
                                        </p:attrNameLst>
                                      </p:cBhvr>
                                      <p:to>
                                        <p:strVal val="solid"/>
                                      </p:to>
                                    </p:set>
                                    <p:set>
                                      <p:cBhvr>
                                        <p:cTn id="66"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7" restart="whenNotActive" fill="hold" evtFilter="cancelBubble" nodeType="interactiveSeq">
                <p:stCondLst>
                  <p:cond evt="onClick" delay="0">
                    <p:tgtEl>
                      <p:spTgt spid="50"/>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50"/>
                                        </p:tgtEl>
                                        <p:attrNameLst>
                                          <p:attrName>fillcolor</p:attrName>
                                        </p:attrNameLst>
                                      </p:cBhvr>
                                      <p:to>
                                        <a:srgbClr val="FFF2CC"/>
                                      </p:to>
                                    </p:animClr>
                                    <p:set>
                                      <p:cBhvr>
                                        <p:cTn id="72" dur="250" fill="hold"/>
                                        <p:tgtEl>
                                          <p:spTgt spid="50"/>
                                        </p:tgtEl>
                                        <p:attrNameLst>
                                          <p:attrName>fill.type</p:attrName>
                                        </p:attrNameLst>
                                      </p:cBhvr>
                                      <p:to>
                                        <p:strVal val="solid"/>
                                      </p:to>
                                    </p:set>
                                    <p:set>
                                      <p:cBhvr>
                                        <p:cTn id="73" dur="250" fill="hold"/>
                                        <p:tgtEl>
                                          <p:spTgt spid="50"/>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61"/>
                                        </p:tgtEl>
                                        <p:attrNameLst>
                                          <p:attrName>style.visibility</p:attrName>
                                        </p:attrNameLst>
                                      </p:cBhvr>
                                      <p:to>
                                        <p:strVal val="visible"/>
                                      </p:to>
                                    </p:set>
                                    <p:anim calcmode="lin" valueType="num">
                                      <p:cBhvr>
                                        <p:cTn id="76" dur="250" fill="hold"/>
                                        <p:tgtEl>
                                          <p:spTgt spid="61"/>
                                        </p:tgtEl>
                                        <p:attrNameLst>
                                          <p:attrName>ppt_w</p:attrName>
                                        </p:attrNameLst>
                                      </p:cBhvr>
                                      <p:tavLst>
                                        <p:tav tm="0">
                                          <p:val>
                                            <p:strVal val="4*#ppt_w"/>
                                          </p:val>
                                        </p:tav>
                                        <p:tav tm="100000">
                                          <p:val>
                                            <p:strVal val="#ppt_w"/>
                                          </p:val>
                                        </p:tav>
                                      </p:tavLst>
                                    </p:anim>
                                    <p:anim calcmode="lin" valueType="num">
                                      <p:cBhvr>
                                        <p:cTn id="77"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Wrong Buzzer.wav"/>
                                        </p:tgtEl>
                                      </p:cMediaNode>
                                    </p:audio>
                                  </p:subTnLst>
                                </p:cTn>
                              </p:par>
                              <p:par>
                                <p:cTn id="78" presetID="1" presetClass="emph" presetSubtype="2" fill="hold" nodeType="withEffect">
                                  <p:stCondLst>
                                    <p:cond delay="1000"/>
                                  </p:stCondLst>
                                  <p:childTnLst>
                                    <p:animClr clrSpc="rgb" dir="cw">
                                      <p:cBhvr>
                                        <p:cTn id="79" dur="250" fill="hold"/>
                                        <p:tgtEl>
                                          <p:spTgt spid="50"/>
                                        </p:tgtEl>
                                        <p:attrNameLst>
                                          <p:attrName>fillcolor</p:attrName>
                                        </p:attrNameLst>
                                      </p:cBhvr>
                                      <p:to>
                                        <a:srgbClr val="FFFF00"/>
                                      </p:to>
                                    </p:animClr>
                                    <p:set>
                                      <p:cBhvr>
                                        <p:cTn id="80" dur="250" fill="hold"/>
                                        <p:tgtEl>
                                          <p:spTgt spid="50"/>
                                        </p:tgtEl>
                                        <p:attrNameLst>
                                          <p:attrName>fill.type</p:attrName>
                                        </p:attrNameLst>
                                      </p:cBhvr>
                                      <p:to>
                                        <p:strVal val="solid"/>
                                      </p:to>
                                    </p:set>
                                    <p:set>
                                      <p:cBhvr>
                                        <p:cTn id="81"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41" grpId="0" animBg="1"/>
      <p:bldP spid="47" grpId="0" animBg="1"/>
      <p:bldP spid="48"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5602" name="Picture 2" descr="C:\Users\ADMIN-VT\Desktop\hinh\paddy-field-paddy-field-vector-design-121983249.jpg"/>
          <p:cNvPicPr>
            <a:picLocks noChangeAspect="1" noChangeArrowheads="1"/>
          </p:cNvPicPr>
          <p:nvPr/>
        </p:nvPicPr>
        <p:blipFill rotWithShape="1">
          <a:blip r:embed="rId6">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372269" y="1295400"/>
            <a:ext cx="7217987" cy="1752600"/>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Điều kiện để Đồng bằng Bắc Bộ trở thành vùng sản xuất lúa lớn thứ hai của cả nước là?</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7" name="Rectangle 46">
            <a:extLst>
              <a:ext uri="{FF2B5EF4-FFF2-40B4-BE49-F238E27FC236}">
                <a16:creationId xmlns:a16="http://schemas.microsoft.com/office/drawing/2014/main" xmlns="" id="{CE6368BA-91F3-464D-B0E1-636070DBB6BB}"/>
              </a:ext>
            </a:extLst>
          </p:cNvPr>
          <p:cNvSpPr/>
          <p:nvPr/>
        </p:nvSpPr>
        <p:spPr>
          <a:xfrm>
            <a:off x="723900" y="3781425"/>
            <a:ext cx="4302229" cy="101258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Có đất đai phù sa màu mỡ</a:t>
            </a:r>
          </a:p>
        </p:txBody>
      </p:sp>
      <p:sp>
        <p:nvSpPr>
          <p:cNvPr id="48" name="Rectangle 47">
            <a:extLst>
              <a:ext uri="{FF2B5EF4-FFF2-40B4-BE49-F238E27FC236}">
                <a16:creationId xmlns:a16="http://schemas.microsoft.com/office/drawing/2014/main" xmlns="" id="{57129CBA-AB00-46D9-BA65-557E4E278E95}"/>
              </a:ext>
            </a:extLst>
          </p:cNvPr>
          <p:cNvSpPr/>
          <p:nvPr/>
        </p:nvSpPr>
        <p:spPr>
          <a:xfrm>
            <a:off x="6029325" y="4895532"/>
            <a:ext cx="3009461" cy="106711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D. </a:t>
            </a:r>
            <a:r>
              <a:rPr lang="en-US" sz="3200" dirty="0" err="1">
                <a:solidFill>
                  <a:prstClr val="black"/>
                </a:solidFill>
                <a:latin typeface="Cambria" panose="02040503050406030204" pitchFamily="18" charset="0"/>
                <a:ea typeface="Cambria" panose="02040503050406030204" pitchFamily="18" charset="0"/>
              </a:rPr>
              <a:t>Cả</a:t>
            </a:r>
            <a:r>
              <a:rPr lang="en-US" sz="3200"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đáp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đều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đúng</a:t>
            </a:r>
            <a:endParaRPr lang="vi-VN" sz="3200" dirty="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xmlns="" id="{6ABCEE7A-EA91-4D1A-99A8-B825AF6CD9ED}"/>
              </a:ext>
            </a:extLst>
          </p:cNvPr>
          <p:cNvSpPr/>
          <p:nvPr/>
        </p:nvSpPr>
        <p:spPr>
          <a:xfrm>
            <a:off x="781051" y="4951362"/>
            <a:ext cx="4245080" cy="10112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Người dân có nhiều kinh nghiệm trồng lúa</a:t>
            </a:r>
          </a:p>
        </p:txBody>
      </p:sp>
      <p:sp>
        <p:nvSpPr>
          <p:cNvPr id="50" name="Rectangle 49">
            <a:extLst>
              <a:ext uri="{FF2B5EF4-FFF2-40B4-BE49-F238E27FC236}">
                <a16:creationId xmlns:a16="http://schemas.microsoft.com/office/drawing/2014/main" xmlns="" id="{8565BC8A-4762-432C-A0A3-39D72E6C2A3C}"/>
              </a:ext>
            </a:extLst>
          </p:cNvPr>
          <p:cNvSpPr/>
          <p:nvPr/>
        </p:nvSpPr>
        <p:spPr>
          <a:xfrm>
            <a:off x="6032499" y="3781426"/>
            <a:ext cx="2653861" cy="9670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B. Có nguồn nước dồi dào</a:t>
            </a:r>
          </a:p>
        </p:txBody>
      </p:sp>
      <p:pic>
        <p:nvPicPr>
          <p:cNvPr id="51" name="Picture 50">
            <a:extLst>
              <a:ext uri="{FF2B5EF4-FFF2-40B4-BE49-F238E27FC236}">
                <a16:creationId xmlns:a16="http://schemas.microsoft.com/office/drawing/2014/main" xmlns=""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2174" y="4176421"/>
            <a:ext cx="526930" cy="591378"/>
          </a:xfrm>
          <a:prstGeom prst="rect">
            <a:avLst/>
          </a:prstGeom>
        </p:spPr>
      </p:pic>
      <p:pic>
        <p:nvPicPr>
          <p:cNvPr id="61" name="Picture 60">
            <a:extLst>
              <a:ext uri="{FF2B5EF4-FFF2-40B4-BE49-F238E27FC236}">
                <a16:creationId xmlns:a16="http://schemas.microsoft.com/office/drawing/2014/main" xmlns=""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4192" y="3857686"/>
            <a:ext cx="526290" cy="590658"/>
          </a:xfrm>
          <a:prstGeom prst="rect">
            <a:avLst/>
          </a:prstGeom>
        </p:spPr>
      </p:pic>
      <p:pic>
        <p:nvPicPr>
          <p:cNvPr id="62" name="Picture 61">
            <a:extLst>
              <a:ext uri="{FF2B5EF4-FFF2-40B4-BE49-F238E27FC236}">
                <a16:creationId xmlns:a16="http://schemas.microsoft.com/office/drawing/2014/main" xmlns=""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2870" y="5116746"/>
            <a:ext cx="526289" cy="537702"/>
          </a:xfrm>
          <a:prstGeom prst="rect">
            <a:avLst/>
          </a:prstGeom>
        </p:spPr>
      </p:pic>
      <p:pic>
        <p:nvPicPr>
          <p:cNvPr id="63" name="Picture 62">
            <a:extLst>
              <a:ext uri="{FF2B5EF4-FFF2-40B4-BE49-F238E27FC236}">
                <a16:creationId xmlns:a16="http://schemas.microsoft.com/office/drawing/2014/main" xmlns=""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5985" y="5019119"/>
            <a:ext cx="526290" cy="590658"/>
          </a:xfrm>
          <a:prstGeom prst="rect">
            <a:avLst/>
          </a:prstGeom>
        </p:spPr>
      </p:pic>
      <p:pic>
        <p:nvPicPr>
          <p:cNvPr id="18" name="Picture 4" descr="https://b-f40-zpg.zdn.vn/9131160140145589983/b45e0d82209dd7c38e8c.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9095935" y="2660642"/>
            <a:ext cx="1600200" cy="36229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hlinkClick r:id="rId11" action="ppaction://hlinksldjump"/>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42407" y="572675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84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anim calcmode="lin" valueType="num">
                                      <p:cBhvr>
                                        <p:cTn id="11" dur="500" fill="hold"/>
                                        <p:tgtEl>
                                          <p:spTgt spid="47"/>
                                        </p:tgtEl>
                                        <p:attrNameLst>
                                          <p:attrName>ppt_x</p:attrName>
                                        </p:attrNameLst>
                                      </p:cBhvr>
                                      <p:tavLst>
                                        <p:tav tm="0">
                                          <p:val>
                                            <p:strVal val="#ppt_x"/>
                                          </p:val>
                                        </p:tav>
                                        <p:tav tm="100000">
                                          <p:val>
                                            <p:strVal val="#ppt_x"/>
                                          </p:val>
                                        </p:tav>
                                      </p:tavLst>
                                    </p:anim>
                                    <p:anim calcmode="lin" valueType="num">
                                      <p:cBhvr>
                                        <p:cTn id="12" dur="500" fill="hold"/>
                                        <p:tgtEl>
                                          <p:spTgt spid="4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anim calcmode="lin" valueType="num">
                                      <p:cBhvr>
                                        <p:cTn id="16" dur="500" fill="hold"/>
                                        <p:tgtEl>
                                          <p:spTgt spid="48"/>
                                        </p:tgtEl>
                                        <p:attrNameLst>
                                          <p:attrName>ppt_x</p:attrName>
                                        </p:attrNameLst>
                                      </p:cBhvr>
                                      <p:tavLst>
                                        <p:tav tm="0">
                                          <p:val>
                                            <p:strVal val="#ppt_x"/>
                                          </p:val>
                                        </p:tav>
                                        <p:tav tm="100000">
                                          <p:val>
                                            <p:strVal val="#ppt_x"/>
                                          </p:val>
                                        </p:tav>
                                      </p:tavLst>
                                    </p:anim>
                                    <p:anim calcmode="lin" valueType="num">
                                      <p:cBhvr>
                                        <p:cTn id="17" dur="500" fill="hold"/>
                                        <p:tgtEl>
                                          <p:spTgt spid="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8"/>
                                        </p:tgtEl>
                                        <p:attrNameLst>
                                          <p:attrName>r</p:attrName>
                                        </p:attrNameLst>
                                      </p:cBhvr>
                                    </p:animRot>
                                    <p:animRot by="-240000">
                                      <p:cBhvr>
                                        <p:cTn id="30" dur="600" fill="hold">
                                          <p:stCondLst>
                                            <p:cond delay="600"/>
                                          </p:stCondLst>
                                        </p:cTn>
                                        <p:tgtEl>
                                          <p:spTgt spid="18"/>
                                        </p:tgtEl>
                                        <p:attrNameLst>
                                          <p:attrName>r</p:attrName>
                                        </p:attrNameLst>
                                      </p:cBhvr>
                                    </p:animRot>
                                    <p:animRot by="240000">
                                      <p:cBhvr>
                                        <p:cTn id="31" dur="600" fill="hold">
                                          <p:stCondLst>
                                            <p:cond delay="1200"/>
                                          </p:stCondLst>
                                        </p:cTn>
                                        <p:tgtEl>
                                          <p:spTgt spid="18"/>
                                        </p:tgtEl>
                                        <p:attrNameLst>
                                          <p:attrName>r</p:attrName>
                                        </p:attrNameLst>
                                      </p:cBhvr>
                                    </p:animRot>
                                    <p:animRot by="-240000">
                                      <p:cBhvr>
                                        <p:cTn id="32" dur="600" fill="hold">
                                          <p:stCondLst>
                                            <p:cond delay="1800"/>
                                          </p:stCondLst>
                                        </p:cTn>
                                        <p:tgtEl>
                                          <p:spTgt spid="18"/>
                                        </p:tgtEl>
                                        <p:attrNameLst>
                                          <p:attrName>r</p:attrName>
                                        </p:attrNameLst>
                                      </p:cBhvr>
                                    </p:animRot>
                                    <p:animRot by="120000">
                                      <p:cBhvr>
                                        <p:cTn id="33" dur="600" fill="hold">
                                          <p:stCondLst>
                                            <p:cond delay="24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7"/>
                                        </p:tgtEl>
                                        <p:attrNameLst>
                                          <p:attrName>fillcolor</p:attrName>
                                        </p:attrNameLst>
                                      </p:cBhvr>
                                      <p:to>
                                        <a:srgbClr val="FFF2CC"/>
                                      </p:to>
                                    </p:animClr>
                                    <p:set>
                                      <p:cBhvr>
                                        <p:cTn id="39" dur="250" fill="hold"/>
                                        <p:tgtEl>
                                          <p:spTgt spid="47"/>
                                        </p:tgtEl>
                                        <p:attrNameLst>
                                          <p:attrName>fill.type</p:attrName>
                                        </p:attrNameLst>
                                      </p:cBhvr>
                                      <p:to>
                                        <p:strVal val="solid"/>
                                      </p:to>
                                    </p:set>
                                    <p:set>
                                      <p:cBhvr>
                                        <p:cTn id="40" dur="250" fill="hold"/>
                                        <p:tgtEl>
                                          <p:spTgt spid="4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par>
                                <p:cTn id="45" presetID="1" presetClass="emph" presetSubtype="2" fill="hold" nodeType="withEffect">
                                  <p:stCondLst>
                                    <p:cond delay="1000"/>
                                  </p:stCondLst>
                                  <p:childTnLst>
                                    <p:animClr clrSpc="rgb" dir="cw">
                                      <p:cBhvr>
                                        <p:cTn id="46" dur="250" fill="hold"/>
                                        <p:tgtEl>
                                          <p:spTgt spid="47"/>
                                        </p:tgtEl>
                                        <p:attrNameLst>
                                          <p:attrName>fillcolor</p:attrName>
                                        </p:attrNameLst>
                                      </p:cBhvr>
                                      <p:to>
                                        <a:srgbClr val="FFFF00"/>
                                      </p:to>
                                    </p:animClr>
                                    <p:set>
                                      <p:cBhvr>
                                        <p:cTn id="47" dur="250" fill="hold"/>
                                        <p:tgtEl>
                                          <p:spTgt spid="47"/>
                                        </p:tgtEl>
                                        <p:attrNameLst>
                                          <p:attrName>fill.type</p:attrName>
                                        </p:attrNameLst>
                                      </p:cBhvr>
                                      <p:to>
                                        <p:strVal val="solid"/>
                                      </p:to>
                                    </p:set>
                                    <p:set>
                                      <p:cBhvr>
                                        <p:cTn id="48"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8"/>
                                        </p:tgtEl>
                                        <p:attrNameLst>
                                          <p:attrName>fillcolor</p:attrName>
                                        </p:attrNameLst>
                                      </p:cBhvr>
                                      <p:to>
                                        <a:srgbClr val="FFF2CC"/>
                                      </p:to>
                                    </p:animClr>
                                    <p:set>
                                      <p:cBhvr>
                                        <p:cTn id="54" dur="250" fill="hold"/>
                                        <p:tgtEl>
                                          <p:spTgt spid="48"/>
                                        </p:tgtEl>
                                        <p:attrNameLst>
                                          <p:attrName>fill.type</p:attrName>
                                        </p:attrNameLst>
                                      </p:cBhvr>
                                      <p:to>
                                        <p:strVal val="solid"/>
                                      </p:to>
                                    </p:set>
                                    <p:set>
                                      <p:cBhvr>
                                        <p:cTn id="55" dur="250" fill="hold"/>
                                        <p:tgtEl>
                                          <p:spTgt spid="4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62"/>
                                        </p:tgtEl>
                                        <p:attrNameLst>
                                          <p:attrName>style.visibility</p:attrName>
                                        </p:attrNameLst>
                                      </p:cBhvr>
                                      <p:to>
                                        <p:strVal val="visible"/>
                                      </p:to>
                                    </p:set>
                                    <p:anim calcmode="lin" valueType="num">
                                      <p:cBhvr>
                                        <p:cTn id="58" dur="250" fill="hold"/>
                                        <p:tgtEl>
                                          <p:spTgt spid="62"/>
                                        </p:tgtEl>
                                        <p:attrNameLst>
                                          <p:attrName>ppt_w</p:attrName>
                                        </p:attrNameLst>
                                      </p:cBhvr>
                                      <p:tavLst>
                                        <p:tav tm="0">
                                          <p:val>
                                            <p:strVal val="4*#ppt_w"/>
                                          </p:val>
                                        </p:tav>
                                        <p:tav tm="100000">
                                          <p:val>
                                            <p:strVal val="#ppt_w"/>
                                          </p:val>
                                        </p:tav>
                                      </p:tavLst>
                                    </p:anim>
                                    <p:anim calcmode="lin" valueType="num">
                                      <p:cBhvr>
                                        <p:cTn id="59"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par>
                                <p:cTn id="60" presetID="1" presetClass="emph" presetSubtype="2" fill="hold" nodeType="withEffect">
                                  <p:stCondLst>
                                    <p:cond delay="1000"/>
                                  </p:stCondLst>
                                  <p:childTnLst>
                                    <p:animClr clrSpc="rgb" dir="cw">
                                      <p:cBhvr>
                                        <p:cTn id="61" dur="250" fill="hold"/>
                                        <p:tgtEl>
                                          <p:spTgt spid="48"/>
                                        </p:tgtEl>
                                        <p:attrNameLst>
                                          <p:attrName>fillcolor</p:attrName>
                                        </p:attrNameLst>
                                      </p:cBhvr>
                                      <p:to>
                                        <a:srgbClr val="00B050"/>
                                      </p:to>
                                    </p:animClr>
                                    <p:set>
                                      <p:cBhvr>
                                        <p:cTn id="62" dur="250" fill="hold"/>
                                        <p:tgtEl>
                                          <p:spTgt spid="48"/>
                                        </p:tgtEl>
                                        <p:attrNameLst>
                                          <p:attrName>fill.type</p:attrName>
                                        </p:attrNameLst>
                                      </p:cBhvr>
                                      <p:to>
                                        <p:strVal val="solid"/>
                                      </p:to>
                                    </p:set>
                                    <p:set>
                                      <p:cBhvr>
                                        <p:cTn id="63"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9"/>
                                        </p:tgtEl>
                                        <p:attrNameLst>
                                          <p:attrName>fillcolor</p:attrName>
                                        </p:attrNameLst>
                                      </p:cBhvr>
                                      <p:to>
                                        <a:srgbClr val="FFF2CC"/>
                                      </p:to>
                                    </p:animClr>
                                    <p:set>
                                      <p:cBhvr>
                                        <p:cTn id="69" dur="250" fill="hold"/>
                                        <p:tgtEl>
                                          <p:spTgt spid="49"/>
                                        </p:tgtEl>
                                        <p:attrNameLst>
                                          <p:attrName>fill.type</p:attrName>
                                        </p:attrNameLst>
                                      </p:cBhvr>
                                      <p:to>
                                        <p:strVal val="solid"/>
                                      </p:to>
                                    </p:set>
                                    <p:set>
                                      <p:cBhvr>
                                        <p:cTn id="70" dur="250" fill="hold"/>
                                        <p:tgtEl>
                                          <p:spTgt spid="4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250" fill="hold"/>
                                        <p:tgtEl>
                                          <p:spTgt spid="63"/>
                                        </p:tgtEl>
                                        <p:attrNameLst>
                                          <p:attrName>ppt_w</p:attrName>
                                        </p:attrNameLst>
                                      </p:cBhvr>
                                      <p:tavLst>
                                        <p:tav tm="0">
                                          <p:val>
                                            <p:strVal val="4*#ppt_w"/>
                                          </p:val>
                                        </p:tav>
                                        <p:tav tm="100000">
                                          <p:val>
                                            <p:strVal val="#ppt_w"/>
                                          </p:val>
                                        </p:tav>
                                      </p:tavLst>
                                    </p:anim>
                                    <p:anim calcmode="lin" valueType="num">
                                      <p:cBhvr>
                                        <p:cTn id="74" dur="250" fill="hold"/>
                                        <p:tgtEl>
                                          <p:spTgt spid="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0"/>
                                  </p:stCondLst>
                                  <p:childTnLst>
                                    <p:animClr clrSpc="rgb" dir="cw">
                                      <p:cBhvr>
                                        <p:cTn id="76" dur="250" fill="hold"/>
                                        <p:tgtEl>
                                          <p:spTgt spid="49"/>
                                        </p:tgtEl>
                                        <p:attrNameLst>
                                          <p:attrName>fillcolor</p:attrName>
                                        </p:attrNameLst>
                                      </p:cBhvr>
                                      <p:to>
                                        <a:srgbClr val="FFFF00"/>
                                      </p:to>
                                    </p:animClr>
                                    <p:set>
                                      <p:cBhvr>
                                        <p:cTn id="77" dur="250" fill="hold"/>
                                        <p:tgtEl>
                                          <p:spTgt spid="49"/>
                                        </p:tgtEl>
                                        <p:attrNameLst>
                                          <p:attrName>fill.type</p:attrName>
                                        </p:attrNameLst>
                                      </p:cBhvr>
                                      <p:to>
                                        <p:strVal val="solid"/>
                                      </p:to>
                                    </p:set>
                                    <p:set>
                                      <p:cBhvr>
                                        <p:cTn id="78" dur="2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50"/>
                                        </p:tgtEl>
                                        <p:attrNameLst>
                                          <p:attrName>fillcolor</p:attrName>
                                        </p:attrNameLst>
                                      </p:cBhvr>
                                      <p:to>
                                        <a:srgbClr val="FFF2CC"/>
                                      </p:to>
                                    </p:animClr>
                                    <p:set>
                                      <p:cBhvr>
                                        <p:cTn id="84" dur="250" fill="hold"/>
                                        <p:tgtEl>
                                          <p:spTgt spid="50"/>
                                        </p:tgtEl>
                                        <p:attrNameLst>
                                          <p:attrName>fill.type</p:attrName>
                                        </p:attrNameLst>
                                      </p:cBhvr>
                                      <p:to>
                                        <p:strVal val="solid"/>
                                      </p:to>
                                    </p:set>
                                    <p:set>
                                      <p:cBhvr>
                                        <p:cTn id="85" dur="250" fill="hold"/>
                                        <p:tgtEl>
                                          <p:spTgt spid="5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50" fill="hold"/>
                                        <p:tgtEl>
                                          <p:spTgt spid="61"/>
                                        </p:tgtEl>
                                        <p:attrNameLst>
                                          <p:attrName>ppt_w</p:attrName>
                                        </p:attrNameLst>
                                      </p:cBhvr>
                                      <p:tavLst>
                                        <p:tav tm="0">
                                          <p:val>
                                            <p:strVal val="4*#ppt_w"/>
                                          </p:val>
                                        </p:tav>
                                        <p:tav tm="100000">
                                          <p:val>
                                            <p:strVal val="#ppt_w"/>
                                          </p:val>
                                        </p:tav>
                                      </p:tavLst>
                                    </p:anim>
                                    <p:anim calcmode="lin" valueType="num">
                                      <p:cBhvr>
                                        <p:cTn id="8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50"/>
                                        </p:tgtEl>
                                        <p:attrNameLst>
                                          <p:attrName>fillcolor</p:attrName>
                                        </p:attrNameLst>
                                      </p:cBhvr>
                                      <p:to>
                                        <a:srgbClr val="FFFF00"/>
                                      </p:to>
                                    </p:animClr>
                                    <p:set>
                                      <p:cBhvr>
                                        <p:cTn id="92" dur="250" fill="hold"/>
                                        <p:tgtEl>
                                          <p:spTgt spid="50"/>
                                        </p:tgtEl>
                                        <p:attrNameLst>
                                          <p:attrName>fill.type</p:attrName>
                                        </p:attrNameLst>
                                      </p:cBhvr>
                                      <p:to>
                                        <p:strVal val="solid"/>
                                      </p:to>
                                    </p:set>
                                    <p:set>
                                      <p:cBhvr>
                                        <p:cTn id="93"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1" grpId="0" animBg="1"/>
      <p:bldP spid="47" grpId="0" animBg="1"/>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5602" name="Picture 2" descr="C:\Users\ADMIN-VT\Desktop\hinh\paddy-field-paddy-field-vector-design-1219832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372269" y="1295400"/>
            <a:ext cx="7217987" cy="2387992"/>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Nghề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thủ</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nổi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Vùng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bằng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Bắc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Bộ</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là</a:t>
            </a:r>
            <a:r>
              <a:rPr lang="en-US" sz="3600" b="1" dirty="0">
                <a:solidFill>
                  <a:srgbClr val="FF0000"/>
                </a:solidFill>
                <a:latin typeface="Cambria" panose="02040503050406030204" pitchFamily="18" charset="0"/>
                <a:ea typeface="Cambria" panose="02040503050406030204" pitchFamily="18" charset="0"/>
              </a:rPr>
              <a:t> ?</a:t>
            </a:r>
          </a:p>
        </p:txBody>
      </p:sp>
      <p:sp>
        <p:nvSpPr>
          <p:cNvPr id="47" name="Rectangle 46">
            <a:extLst>
              <a:ext uri="{FF2B5EF4-FFF2-40B4-BE49-F238E27FC236}">
                <a16:creationId xmlns:a16="http://schemas.microsoft.com/office/drawing/2014/main" xmlns="" id="{CE6368BA-91F3-464D-B0E1-636070DBB6BB}"/>
              </a:ext>
            </a:extLst>
          </p:cNvPr>
          <p:cNvSpPr/>
          <p:nvPr/>
        </p:nvSpPr>
        <p:spPr>
          <a:xfrm>
            <a:off x="5981700" y="4041246"/>
            <a:ext cx="311423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a:t>
            </a:r>
            <a:r>
              <a:rPr lang="vi-VN"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Dệt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lụa</a:t>
            </a:r>
            <a:endParaRPr lang="vi-VN" sz="3200" dirty="0">
              <a:solidFill>
                <a:prstClr val="black"/>
              </a:solidFill>
              <a:latin typeface="Cambria" panose="02040503050406030204" pitchFamily="18" charset="0"/>
              <a:ea typeface="Cambria" panose="02040503050406030204" pitchFamily="18" charset="0"/>
            </a:endParaRPr>
          </a:p>
        </p:txBody>
      </p:sp>
      <p:sp>
        <p:nvSpPr>
          <p:cNvPr id="48" name="Rectangle 47">
            <a:extLst>
              <a:ext uri="{FF2B5EF4-FFF2-40B4-BE49-F238E27FC236}">
                <a16:creationId xmlns:a16="http://schemas.microsoft.com/office/drawing/2014/main" xmlns="" id="{57129CBA-AB00-46D9-BA65-557E4E278E95}"/>
              </a:ext>
            </a:extLst>
          </p:cNvPr>
          <p:cNvSpPr/>
          <p:nvPr/>
        </p:nvSpPr>
        <p:spPr>
          <a:xfrm>
            <a:off x="6019801" y="4972556"/>
            <a:ext cx="3073504" cy="10186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D</a:t>
            </a:r>
            <a:r>
              <a:rPr lang="vi-VN"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Cả</a:t>
            </a:r>
            <a:r>
              <a:rPr lang="en-US" sz="3200"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đáp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đều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đúng</a:t>
            </a:r>
            <a:endParaRPr lang="vi-VN" sz="3200" dirty="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xmlns="" id="{6ABCEE7A-EA91-4D1A-99A8-B825AF6CD9ED}"/>
              </a:ext>
            </a:extLst>
          </p:cNvPr>
          <p:cNvSpPr/>
          <p:nvPr/>
        </p:nvSpPr>
        <p:spPr>
          <a:xfrm>
            <a:off x="2372269" y="4951362"/>
            <a:ext cx="2653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Chạm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bạc</a:t>
            </a:r>
            <a:endParaRPr lang="vi-VN" sz="3200" dirty="0">
              <a:solidFill>
                <a:prstClr val="black"/>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xmlns="" id="{8565BC8A-4762-432C-A0A3-39D72E6C2A3C}"/>
              </a:ext>
            </a:extLst>
          </p:cNvPr>
          <p:cNvSpPr/>
          <p:nvPr/>
        </p:nvSpPr>
        <p:spPr>
          <a:xfrm>
            <a:off x="2327274" y="3971370"/>
            <a:ext cx="2653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a:t>
            </a:r>
            <a:r>
              <a:rPr lang="vi-VN"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Gốm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sứ</a:t>
            </a:r>
            <a:endParaRPr lang="vi-VN" sz="3200" dirty="0">
              <a:solidFill>
                <a:prstClr val="black"/>
              </a:solidFill>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xmlns=""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1978" y="4067452"/>
            <a:ext cx="526930" cy="591378"/>
          </a:xfrm>
          <a:prstGeom prst="rect">
            <a:avLst/>
          </a:prstGeom>
        </p:spPr>
      </p:pic>
      <p:pic>
        <p:nvPicPr>
          <p:cNvPr id="61" name="Picture 60">
            <a:extLst>
              <a:ext uri="{FF2B5EF4-FFF2-40B4-BE49-F238E27FC236}">
                <a16:creationId xmlns:a16="http://schemas.microsoft.com/office/drawing/2014/main" xmlns=""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8442" y="4000561"/>
            <a:ext cx="526290" cy="590658"/>
          </a:xfrm>
          <a:prstGeom prst="rect">
            <a:avLst/>
          </a:prstGeom>
        </p:spPr>
      </p:pic>
      <p:pic>
        <p:nvPicPr>
          <p:cNvPr id="62" name="Picture 61">
            <a:extLst>
              <a:ext uri="{FF2B5EF4-FFF2-40B4-BE49-F238E27FC236}">
                <a16:creationId xmlns:a16="http://schemas.microsoft.com/office/drawing/2014/main" xmlns=""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2638" y="5231870"/>
            <a:ext cx="526289" cy="537702"/>
          </a:xfrm>
          <a:prstGeom prst="rect">
            <a:avLst/>
          </a:prstGeom>
        </p:spPr>
      </p:pic>
      <p:pic>
        <p:nvPicPr>
          <p:cNvPr id="63" name="Picture 62">
            <a:extLst>
              <a:ext uri="{FF2B5EF4-FFF2-40B4-BE49-F238E27FC236}">
                <a16:creationId xmlns:a16="http://schemas.microsoft.com/office/drawing/2014/main" xmlns=""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5" y="4961969"/>
            <a:ext cx="526290" cy="590658"/>
          </a:xfrm>
          <a:prstGeom prst="rect">
            <a:avLst/>
          </a:prstGeom>
        </p:spPr>
      </p:pic>
      <p:pic>
        <p:nvPicPr>
          <p:cNvPr id="18" name="Picture 17" descr="https://b-f13-zpc.zdn.vn/7518827637998607736/e8736cfc2be0dcbe85f1.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9008909" y="2608833"/>
            <a:ext cx="2320211" cy="34852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94807" y="56696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8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anim calcmode="lin" valueType="num">
                                      <p:cBhvr>
                                        <p:cTn id="11" dur="500" fill="hold"/>
                                        <p:tgtEl>
                                          <p:spTgt spid="47"/>
                                        </p:tgtEl>
                                        <p:attrNameLst>
                                          <p:attrName>ppt_x</p:attrName>
                                        </p:attrNameLst>
                                      </p:cBhvr>
                                      <p:tavLst>
                                        <p:tav tm="0">
                                          <p:val>
                                            <p:strVal val="#ppt_x"/>
                                          </p:val>
                                        </p:tav>
                                        <p:tav tm="100000">
                                          <p:val>
                                            <p:strVal val="#ppt_x"/>
                                          </p:val>
                                        </p:tav>
                                      </p:tavLst>
                                    </p:anim>
                                    <p:anim calcmode="lin" valueType="num">
                                      <p:cBhvr>
                                        <p:cTn id="12" dur="500" fill="hold"/>
                                        <p:tgtEl>
                                          <p:spTgt spid="4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anim calcmode="lin" valueType="num">
                                      <p:cBhvr>
                                        <p:cTn id="16" dur="500" fill="hold"/>
                                        <p:tgtEl>
                                          <p:spTgt spid="48"/>
                                        </p:tgtEl>
                                        <p:attrNameLst>
                                          <p:attrName>ppt_x</p:attrName>
                                        </p:attrNameLst>
                                      </p:cBhvr>
                                      <p:tavLst>
                                        <p:tav tm="0">
                                          <p:val>
                                            <p:strVal val="#ppt_x"/>
                                          </p:val>
                                        </p:tav>
                                        <p:tav tm="100000">
                                          <p:val>
                                            <p:strVal val="#ppt_x"/>
                                          </p:val>
                                        </p:tav>
                                      </p:tavLst>
                                    </p:anim>
                                    <p:anim calcmode="lin" valueType="num">
                                      <p:cBhvr>
                                        <p:cTn id="17" dur="500" fill="hold"/>
                                        <p:tgtEl>
                                          <p:spTgt spid="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8"/>
                                        </p:tgtEl>
                                        <p:attrNameLst>
                                          <p:attrName>r</p:attrName>
                                        </p:attrNameLst>
                                      </p:cBhvr>
                                    </p:animRot>
                                    <p:animRot by="-240000">
                                      <p:cBhvr>
                                        <p:cTn id="30" dur="600" fill="hold">
                                          <p:stCondLst>
                                            <p:cond delay="600"/>
                                          </p:stCondLst>
                                        </p:cTn>
                                        <p:tgtEl>
                                          <p:spTgt spid="18"/>
                                        </p:tgtEl>
                                        <p:attrNameLst>
                                          <p:attrName>r</p:attrName>
                                        </p:attrNameLst>
                                      </p:cBhvr>
                                    </p:animRot>
                                    <p:animRot by="240000">
                                      <p:cBhvr>
                                        <p:cTn id="31" dur="600" fill="hold">
                                          <p:stCondLst>
                                            <p:cond delay="1200"/>
                                          </p:stCondLst>
                                        </p:cTn>
                                        <p:tgtEl>
                                          <p:spTgt spid="18"/>
                                        </p:tgtEl>
                                        <p:attrNameLst>
                                          <p:attrName>r</p:attrName>
                                        </p:attrNameLst>
                                      </p:cBhvr>
                                    </p:animRot>
                                    <p:animRot by="-240000">
                                      <p:cBhvr>
                                        <p:cTn id="32" dur="600" fill="hold">
                                          <p:stCondLst>
                                            <p:cond delay="1800"/>
                                          </p:stCondLst>
                                        </p:cTn>
                                        <p:tgtEl>
                                          <p:spTgt spid="18"/>
                                        </p:tgtEl>
                                        <p:attrNameLst>
                                          <p:attrName>r</p:attrName>
                                        </p:attrNameLst>
                                      </p:cBhvr>
                                    </p:animRot>
                                    <p:animRot by="120000">
                                      <p:cBhvr>
                                        <p:cTn id="33" dur="600" fill="hold">
                                          <p:stCondLst>
                                            <p:cond delay="24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7"/>
                                        </p:tgtEl>
                                        <p:attrNameLst>
                                          <p:attrName>fillcolor</p:attrName>
                                        </p:attrNameLst>
                                      </p:cBhvr>
                                      <p:to>
                                        <a:srgbClr val="FFF2CC"/>
                                      </p:to>
                                    </p:animClr>
                                    <p:set>
                                      <p:cBhvr>
                                        <p:cTn id="39" dur="250" fill="hold"/>
                                        <p:tgtEl>
                                          <p:spTgt spid="47"/>
                                        </p:tgtEl>
                                        <p:attrNameLst>
                                          <p:attrName>fill.type</p:attrName>
                                        </p:attrNameLst>
                                      </p:cBhvr>
                                      <p:to>
                                        <p:strVal val="solid"/>
                                      </p:to>
                                    </p:set>
                                    <p:set>
                                      <p:cBhvr>
                                        <p:cTn id="40" dur="250" fill="hold"/>
                                        <p:tgtEl>
                                          <p:spTgt spid="4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47"/>
                                        </p:tgtEl>
                                        <p:attrNameLst>
                                          <p:attrName>fillcolor</p:attrName>
                                        </p:attrNameLst>
                                      </p:cBhvr>
                                      <p:to>
                                        <a:srgbClr val="FFFF00"/>
                                      </p:to>
                                    </p:animClr>
                                    <p:set>
                                      <p:cBhvr>
                                        <p:cTn id="47" dur="250" fill="hold"/>
                                        <p:tgtEl>
                                          <p:spTgt spid="47"/>
                                        </p:tgtEl>
                                        <p:attrNameLst>
                                          <p:attrName>fill.type</p:attrName>
                                        </p:attrNameLst>
                                      </p:cBhvr>
                                      <p:to>
                                        <p:strVal val="solid"/>
                                      </p:to>
                                    </p:set>
                                    <p:set>
                                      <p:cBhvr>
                                        <p:cTn id="48"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8"/>
                                        </p:tgtEl>
                                        <p:attrNameLst>
                                          <p:attrName>fillcolor</p:attrName>
                                        </p:attrNameLst>
                                      </p:cBhvr>
                                      <p:to>
                                        <a:srgbClr val="FFF2CC"/>
                                      </p:to>
                                    </p:animClr>
                                    <p:set>
                                      <p:cBhvr>
                                        <p:cTn id="54" dur="250" fill="hold"/>
                                        <p:tgtEl>
                                          <p:spTgt spid="48"/>
                                        </p:tgtEl>
                                        <p:attrNameLst>
                                          <p:attrName>fill.type</p:attrName>
                                        </p:attrNameLst>
                                      </p:cBhvr>
                                      <p:to>
                                        <p:strVal val="solid"/>
                                      </p:to>
                                    </p:set>
                                    <p:set>
                                      <p:cBhvr>
                                        <p:cTn id="55" dur="250" fill="hold"/>
                                        <p:tgtEl>
                                          <p:spTgt spid="4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62"/>
                                        </p:tgtEl>
                                        <p:attrNameLst>
                                          <p:attrName>style.visibility</p:attrName>
                                        </p:attrNameLst>
                                      </p:cBhvr>
                                      <p:to>
                                        <p:strVal val="visible"/>
                                      </p:to>
                                    </p:set>
                                    <p:anim calcmode="lin" valueType="num">
                                      <p:cBhvr>
                                        <p:cTn id="58" dur="250" fill="hold"/>
                                        <p:tgtEl>
                                          <p:spTgt spid="62"/>
                                        </p:tgtEl>
                                        <p:attrNameLst>
                                          <p:attrName>ppt_w</p:attrName>
                                        </p:attrNameLst>
                                      </p:cBhvr>
                                      <p:tavLst>
                                        <p:tav tm="0">
                                          <p:val>
                                            <p:strVal val="4*#ppt_w"/>
                                          </p:val>
                                        </p:tav>
                                        <p:tav tm="100000">
                                          <p:val>
                                            <p:strVal val="#ppt_w"/>
                                          </p:val>
                                        </p:tav>
                                      </p:tavLst>
                                    </p:anim>
                                    <p:anim calcmode="lin" valueType="num">
                                      <p:cBhvr>
                                        <p:cTn id="59"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8"/>
                                        </p:tgtEl>
                                        <p:attrNameLst>
                                          <p:attrName>fillcolor</p:attrName>
                                        </p:attrNameLst>
                                      </p:cBhvr>
                                      <p:to>
                                        <a:srgbClr val="00B050"/>
                                      </p:to>
                                    </p:animClr>
                                    <p:set>
                                      <p:cBhvr>
                                        <p:cTn id="62" dur="250" fill="hold"/>
                                        <p:tgtEl>
                                          <p:spTgt spid="48"/>
                                        </p:tgtEl>
                                        <p:attrNameLst>
                                          <p:attrName>fill.type</p:attrName>
                                        </p:attrNameLst>
                                      </p:cBhvr>
                                      <p:to>
                                        <p:strVal val="solid"/>
                                      </p:to>
                                    </p:set>
                                    <p:set>
                                      <p:cBhvr>
                                        <p:cTn id="63"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9"/>
                                        </p:tgtEl>
                                        <p:attrNameLst>
                                          <p:attrName>fillcolor</p:attrName>
                                        </p:attrNameLst>
                                      </p:cBhvr>
                                      <p:to>
                                        <a:srgbClr val="FFF2CC"/>
                                      </p:to>
                                    </p:animClr>
                                    <p:set>
                                      <p:cBhvr>
                                        <p:cTn id="69" dur="250" fill="hold"/>
                                        <p:tgtEl>
                                          <p:spTgt spid="49"/>
                                        </p:tgtEl>
                                        <p:attrNameLst>
                                          <p:attrName>fill.type</p:attrName>
                                        </p:attrNameLst>
                                      </p:cBhvr>
                                      <p:to>
                                        <p:strVal val="solid"/>
                                      </p:to>
                                    </p:set>
                                    <p:set>
                                      <p:cBhvr>
                                        <p:cTn id="70" dur="250" fill="hold"/>
                                        <p:tgtEl>
                                          <p:spTgt spid="4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250" fill="hold"/>
                                        <p:tgtEl>
                                          <p:spTgt spid="63"/>
                                        </p:tgtEl>
                                        <p:attrNameLst>
                                          <p:attrName>ppt_w</p:attrName>
                                        </p:attrNameLst>
                                      </p:cBhvr>
                                      <p:tavLst>
                                        <p:tav tm="0">
                                          <p:val>
                                            <p:strVal val="4*#ppt_w"/>
                                          </p:val>
                                        </p:tav>
                                        <p:tav tm="100000">
                                          <p:val>
                                            <p:strVal val="#ppt_w"/>
                                          </p:val>
                                        </p:tav>
                                      </p:tavLst>
                                    </p:anim>
                                    <p:anim calcmode="lin" valueType="num">
                                      <p:cBhvr>
                                        <p:cTn id="74" dur="250" fill="hold"/>
                                        <p:tgtEl>
                                          <p:spTgt spid="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0"/>
                                  </p:stCondLst>
                                  <p:childTnLst>
                                    <p:animClr clrSpc="rgb" dir="cw">
                                      <p:cBhvr>
                                        <p:cTn id="76" dur="250" fill="hold"/>
                                        <p:tgtEl>
                                          <p:spTgt spid="49"/>
                                        </p:tgtEl>
                                        <p:attrNameLst>
                                          <p:attrName>fillcolor</p:attrName>
                                        </p:attrNameLst>
                                      </p:cBhvr>
                                      <p:to>
                                        <a:srgbClr val="FFFF00"/>
                                      </p:to>
                                    </p:animClr>
                                    <p:set>
                                      <p:cBhvr>
                                        <p:cTn id="77" dur="250" fill="hold"/>
                                        <p:tgtEl>
                                          <p:spTgt spid="49"/>
                                        </p:tgtEl>
                                        <p:attrNameLst>
                                          <p:attrName>fill.type</p:attrName>
                                        </p:attrNameLst>
                                      </p:cBhvr>
                                      <p:to>
                                        <p:strVal val="solid"/>
                                      </p:to>
                                    </p:set>
                                    <p:set>
                                      <p:cBhvr>
                                        <p:cTn id="78" dur="2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50"/>
                                        </p:tgtEl>
                                        <p:attrNameLst>
                                          <p:attrName>fillcolor</p:attrName>
                                        </p:attrNameLst>
                                      </p:cBhvr>
                                      <p:to>
                                        <a:srgbClr val="FFF2CC"/>
                                      </p:to>
                                    </p:animClr>
                                    <p:set>
                                      <p:cBhvr>
                                        <p:cTn id="84" dur="250" fill="hold"/>
                                        <p:tgtEl>
                                          <p:spTgt spid="50"/>
                                        </p:tgtEl>
                                        <p:attrNameLst>
                                          <p:attrName>fill.type</p:attrName>
                                        </p:attrNameLst>
                                      </p:cBhvr>
                                      <p:to>
                                        <p:strVal val="solid"/>
                                      </p:to>
                                    </p:set>
                                    <p:set>
                                      <p:cBhvr>
                                        <p:cTn id="85" dur="250" fill="hold"/>
                                        <p:tgtEl>
                                          <p:spTgt spid="5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50" fill="hold"/>
                                        <p:tgtEl>
                                          <p:spTgt spid="61"/>
                                        </p:tgtEl>
                                        <p:attrNameLst>
                                          <p:attrName>ppt_w</p:attrName>
                                        </p:attrNameLst>
                                      </p:cBhvr>
                                      <p:tavLst>
                                        <p:tav tm="0">
                                          <p:val>
                                            <p:strVal val="4*#ppt_w"/>
                                          </p:val>
                                        </p:tav>
                                        <p:tav tm="100000">
                                          <p:val>
                                            <p:strVal val="#ppt_w"/>
                                          </p:val>
                                        </p:tav>
                                      </p:tavLst>
                                    </p:anim>
                                    <p:anim calcmode="lin" valueType="num">
                                      <p:cBhvr>
                                        <p:cTn id="8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50"/>
                                        </p:tgtEl>
                                        <p:attrNameLst>
                                          <p:attrName>fillcolor</p:attrName>
                                        </p:attrNameLst>
                                      </p:cBhvr>
                                      <p:to>
                                        <a:srgbClr val="FFFF00"/>
                                      </p:to>
                                    </p:animClr>
                                    <p:set>
                                      <p:cBhvr>
                                        <p:cTn id="92" dur="250" fill="hold"/>
                                        <p:tgtEl>
                                          <p:spTgt spid="50"/>
                                        </p:tgtEl>
                                        <p:attrNameLst>
                                          <p:attrName>fill.type</p:attrName>
                                        </p:attrNameLst>
                                      </p:cBhvr>
                                      <p:to>
                                        <p:strVal val="solid"/>
                                      </p:to>
                                    </p:set>
                                    <p:set>
                                      <p:cBhvr>
                                        <p:cTn id="93"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1" grpId="0" animBg="1"/>
      <p:bldP spid="47" grpId="0" animBg="1"/>
      <p:bldP spid="48" grpId="0" animBg="1"/>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5602" name="Picture 2" descr="C:\Users\ADMIN-VT\Desktop\hinh\paddy-field-paddy-field-vector-design-1219832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372269" y="1295400"/>
            <a:ext cx="7217987" cy="2387992"/>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được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lúa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người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dân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trải</a:t>
            </a:r>
            <a:r>
              <a:rPr lang="en-US" sz="4000" b="1" dirty="0">
                <a:solidFill>
                  <a:srgbClr val="FF0000"/>
                </a:solidFill>
                <a:latin typeface="Cambria" panose="02040503050406030204" pitchFamily="18" charset="0"/>
                <a:ea typeface="Cambria" panose="02040503050406030204" pitchFamily="18" charset="0"/>
              </a:rPr>
              <a:t> qua </a:t>
            </a:r>
            <a:r>
              <a:rPr lang="en-US" sz="4000" b="1" dirty="0" err="1">
                <a:solidFill>
                  <a:srgbClr val="FF0000"/>
                </a:solidFill>
                <a:latin typeface="Cambria" panose="02040503050406030204" pitchFamily="18" charset="0"/>
                <a:ea typeface="Cambria" panose="02040503050406030204" pitchFamily="18" charset="0"/>
              </a:rPr>
              <a:t>mấy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đoạn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chính</a:t>
            </a:r>
            <a:r>
              <a:rPr lang="en-US" sz="4000" b="1" dirty="0">
                <a:solidFill>
                  <a:srgbClr val="FF0000"/>
                </a:solidFill>
                <a:latin typeface="Cambria" panose="02040503050406030204" pitchFamily="18" charset="0"/>
                <a:ea typeface="Cambria" panose="02040503050406030204" pitchFamily="18" charset="0"/>
              </a:rPr>
              <a:t>?</a:t>
            </a:r>
          </a:p>
        </p:txBody>
      </p:sp>
      <p:sp>
        <p:nvSpPr>
          <p:cNvPr id="47" name="Rectangle 46">
            <a:extLst>
              <a:ext uri="{FF2B5EF4-FFF2-40B4-BE49-F238E27FC236}">
                <a16:creationId xmlns:a16="http://schemas.microsoft.com/office/drawing/2014/main" xmlns="" id="{CE6368BA-91F3-464D-B0E1-636070DBB6BB}"/>
              </a:ext>
            </a:extLst>
          </p:cNvPr>
          <p:cNvSpPr/>
          <p:nvPr/>
        </p:nvSpPr>
        <p:spPr>
          <a:xfrm>
            <a:off x="6238875" y="4041246"/>
            <a:ext cx="2857058"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a:t>
            </a:r>
            <a:r>
              <a:rPr lang="vi-VN" sz="3200" dirty="0">
                <a:solidFill>
                  <a:prstClr val="black"/>
                </a:solidFill>
                <a:latin typeface="Cambria" panose="02040503050406030204" pitchFamily="18" charset="0"/>
                <a:ea typeface="Cambria" panose="02040503050406030204" pitchFamily="18" charset="0"/>
              </a:rPr>
              <a:t>. </a:t>
            </a:r>
            <a:r>
              <a:rPr lang="en-US" sz="3200" dirty="0">
                <a:solidFill>
                  <a:prstClr val="black"/>
                </a:solidFill>
                <a:latin typeface="Cambria" panose="02040503050406030204" pitchFamily="18" charset="0"/>
                <a:ea typeface="Cambria" panose="02040503050406030204" pitchFamily="18" charset="0"/>
              </a:rPr>
              <a:t>2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sp>
        <p:nvSpPr>
          <p:cNvPr id="48" name="Rectangle 47">
            <a:extLst>
              <a:ext uri="{FF2B5EF4-FFF2-40B4-BE49-F238E27FC236}">
                <a16:creationId xmlns:a16="http://schemas.microsoft.com/office/drawing/2014/main" xmlns="" id="{57129CBA-AB00-46D9-BA65-557E4E278E95}"/>
              </a:ext>
            </a:extLst>
          </p:cNvPr>
          <p:cNvSpPr/>
          <p:nvPr/>
        </p:nvSpPr>
        <p:spPr>
          <a:xfrm>
            <a:off x="1866901" y="4964594"/>
            <a:ext cx="3301562" cy="88375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C</a:t>
            </a:r>
            <a:r>
              <a:rPr lang="vi-VN" sz="3200" dirty="0">
                <a:solidFill>
                  <a:prstClr val="black"/>
                </a:solidFill>
                <a:latin typeface="Cambria" panose="02040503050406030204" pitchFamily="18" charset="0"/>
                <a:ea typeface="Cambria" panose="02040503050406030204" pitchFamily="18" charset="0"/>
              </a:rPr>
              <a:t>. </a:t>
            </a:r>
            <a:r>
              <a:rPr lang="en-US" sz="3200" dirty="0">
                <a:solidFill>
                  <a:prstClr val="black"/>
                </a:solidFill>
                <a:latin typeface="Cambria" panose="02040503050406030204" pitchFamily="18" charset="0"/>
                <a:ea typeface="Cambria" panose="02040503050406030204" pitchFamily="18" charset="0"/>
              </a:rPr>
              <a:t>5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xmlns="" id="{6ABCEE7A-EA91-4D1A-99A8-B825AF6CD9ED}"/>
              </a:ext>
            </a:extLst>
          </p:cNvPr>
          <p:cNvSpPr/>
          <p:nvPr/>
        </p:nvSpPr>
        <p:spPr>
          <a:xfrm>
            <a:off x="1924050" y="4015038"/>
            <a:ext cx="32420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a:t>
            </a:r>
            <a:r>
              <a:rPr lang="vi-VN" sz="3200"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xmlns="" id="{8565BC8A-4762-432C-A0A3-39D72E6C2A3C}"/>
              </a:ext>
            </a:extLst>
          </p:cNvPr>
          <p:cNvSpPr/>
          <p:nvPr/>
        </p:nvSpPr>
        <p:spPr>
          <a:xfrm>
            <a:off x="6267450" y="4961970"/>
            <a:ext cx="2828485"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D</a:t>
            </a:r>
            <a:r>
              <a:rPr lang="vi-VN" sz="3200" dirty="0">
                <a:solidFill>
                  <a:prstClr val="black"/>
                </a:solidFill>
                <a:latin typeface="Cambria" panose="02040503050406030204" pitchFamily="18" charset="0"/>
                <a:ea typeface="Cambria" panose="02040503050406030204" pitchFamily="18" charset="0"/>
              </a:rPr>
              <a:t>. </a:t>
            </a:r>
            <a:r>
              <a:rPr lang="en-US" sz="3200" dirty="0">
                <a:solidFill>
                  <a:prstClr val="black"/>
                </a:solidFill>
                <a:latin typeface="Cambria" panose="02040503050406030204" pitchFamily="18" charset="0"/>
                <a:ea typeface="Cambria" panose="02040503050406030204" pitchFamily="18" charset="0"/>
              </a:rPr>
              <a:t>4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xmlns=""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1053" y="4067452"/>
            <a:ext cx="526930" cy="591378"/>
          </a:xfrm>
          <a:prstGeom prst="rect">
            <a:avLst/>
          </a:prstGeom>
        </p:spPr>
      </p:pic>
      <p:pic>
        <p:nvPicPr>
          <p:cNvPr id="61" name="Picture 60">
            <a:extLst>
              <a:ext uri="{FF2B5EF4-FFF2-40B4-BE49-F238E27FC236}">
                <a16:creationId xmlns:a16="http://schemas.microsoft.com/office/drawing/2014/main" xmlns=""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9967" y="5019736"/>
            <a:ext cx="526290" cy="590658"/>
          </a:xfrm>
          <a:prstGeom prst="rect">
            <a:avLst/>
          </a:prstGeom>
        </p:spPr>
      </p:pic>
      <p:pic>
        <p:nvPicPr>
          <p:cNvPr id="62" name="Picture 61">
            <a:extLst>
              <a:ext uri="{FF2B5EF4-FFF2-40B4-BE49-F238E27FC236}">
                <a16:creationId xmlns:a16="http://schemas.microsoft.com/office/drawing/2014/main" xmlns=""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3996" y="5119133"/>
            <a:ext cx="526289" cy="537702"/>
          </a:xfrm>
          <a:prstGeom prst="rect">
            <a:avLst/>
          </a:prstGeom>
        </p:spPr>
      </p:pic>
      <p:pic>
        <p:nvPicPr>
          <p:cNvPr id="63" name="Picture 62">
            <a:extLst>
              <a:ext uri="{FF2B5EF4-FFF2-40B4-BE49-F238E27FC236}">
                <a16:creationId xmlns:a16="http://schemas.microsoft.com/office/drawing/2014/main" xmlns=""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8822" y="4025645"/>
            <a:ext cx="526290" cy="590658"/>
          </a:xfrm>
          <a:prstGeom prst="rect">
            <a:avLst/>
          </a:prstGeom>
        </p:spPr>
      </p:pic>
      <p:pic>
        <p:nvPicPr>
          <p:cNvPr id="18"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8879532" y="2454510"/>
            <a:ext cx="1772728" cy="37329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23382" y="549815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2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anim calcmode="lin" valueType="num">
                                      <p:cBhvr>
                                        <p:cTn id="11" dur="500" fill="hold"/>
                                        <p:tgtEl>
                                          <p:spTgt spid="47"/>
                                        </p:tgtEl>
                                        <p:attrNameLst>
                                          <p:attrName>ppt_x</p:attrName>
                                        </p:attrNameLst>
                                      </p:cBhvr>
                                      <p:tavLst>
                                        <p:tav tm="0">
                                          <p:val>
                                            <p:strVal val="#ppt_x"/>
                                          </p:val>
                                        </p:tav>
                                        <p:tav tm="100000">
                                          <p:val>
                                            <p:strVal val="#ppt_x"/>
                                          </p:val>
                                        </p:tav>
                                      </p:tavLst>
                                    </p:anim>
                                    <p:anim calcmode="lin" valueType="num">
                                      <p:cBhvr>
                                        <p:cTn id="12" dur="500" fill="hold"/>
                                        <p:tgtEl>
                                          <p:spTgt spid="4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anim calcmode="lin" valueType="num">
                                      <p:cBhvr>
                                        <p:cTn id="16" dur="500" fill="hold"/>
                                        <p:tgtEl>
                                          <p:spTgt spid="48"/>
                                        </p:tgtEl>
                                        <p:attrNameLst>
                                          <p:attrName>ppt_x</p:attrName>
                                        </p:attrNameLst>
                                      </p:cBhvr>
                                      <p:tavLst>
                                        <p:tav tm="0">
                                          <p:val>
                                            <p:strVal val="#ppt_x"/>
                                          </p:val>
                                        </p:tav>
                                        <p:tav tm="100000">
                                          <p:val>
                                            <p:strVal val="#ppt_x"/>
                                          </p:val>
                                        </p:tav>
                                      </p:tavLst>
                                    </p:anim>
                                    <p:anim calcmode="lin" valueType="num">
                                      <p:cBhvr>
                                        <p:cTn id="17" dur="500" fill="hold"/>
                                        <p:tgtEl>
                                          <p:spTgt spid="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8"/>
                                        </p:tgtEl>
                                        <p:attrNameLst>
                                          <p:attrName>r</p:attrName>
                                        </p:attrNameLst>
                                      </p:cBhvr>
                                    </p:animRot>
                                    <p:animRot by="-240000">
                                      <p:cBhvr>
                                        <p:cTn id="30" dur="600" fill="hold">
                                          <p:stCondLst>
                                            <p:cond delay="600"/>
                                          </p:stCondLst>
                                        </p:cTn>
                                        <p:tgtEl>
                                          <p:spTgt spid="18"/>
                                        </p:tgtEl>
                                        <p:attrNameLst>
                                          <p:attrName>r</p:attrName>
                                        </p:attrNameLst>
                                      </p:cBhvr>
                                    </p:animRot>
                                    <p:animRot by="240000">
                                      <p:cBhvr>
                                        <p:cTn id="31" dur="600" fill="hold">
                                          <p:stCondLst>
                                            <p:cond delay="1200"/>
                                          </p:stCondLst>
                                        </p:cTn>
                                        <p:tgtEl>
                                          <p:spTgt spid="18"/>
                                        </p:tgtEl>
                                        <p:attrNameLst>
                                          <p:attrName>r</p:attrName>
                                        </p:attrNameLst>
                                      </p:cBhvr>
                                    </p:animRot>
                                    <p:animRot by="-240000">
                                      <p:cBhvr>
                                        <p:cTn id="32" dur="600" fill="hold">
                                          <p:stCondLst>
                                            <p:cond delay="1800"/>
                                          </p:stCondLst>
                                        </p:cTn>
                                        <p:tgtEl>
                                          <p:spTgt spid="18"/>
                                        </p:tgtEl>
                                        <p:attrNameLst>
                                          <p:attrName>r</p:attrName>
                                        </p:attrNameLst>
                                      </p:cBhvr>
                                    </p:animRot>
                                    <p:animRot by="120000">
                                      <p:cBhvr>
                                        <p:cTn id="33" dur="600" fill="hold">
                                          <p:stCondLst>
                                            <p:cond delay="24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7"/>
                                        </p:tgtEl>
                                        <p:attrNameLst>
                                          <p:attrName>fillcolor</p:attrName>
                                        </p:attrNameLst>
                                      </p:cBhvr>
                                      <p:to>
                                        <a:srgbClr val="FFF2CC"/>
                                      </p:to>
                                    </p:animClr>
                                    <p:set>
                                      <p:cBhvr>
                                        <p:cTn id="39" dur="250" fill="hold"/>
                                        <p:tgtEl>
                                          <p:spTgt spid="47"/>
                                        </p:tgtEl>
                                        <p:attrNameLst>
                                          <p:attrName>fill.type</p:attrName>
                                        </p:attrNameLst>
                                      </p:cBhvr>
                                      <p:to>
                                        <p:strVal val="solid"/>
                                      </p:to>
                                    </p:set>
                                    <p:set>
                                      <p:cBhvr>
                                        <p:cTn id="40" dur="250" fill="hold"/>
                                        <p:tgtEl>
                                          <p:spTgt spid="4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47"/>
                                        </p:tgtEl>
                                        <p:attrNameLst>
                                          <p:attrName>fillcolor</p:attrName>
                                        </p:attrNameLst>
                                      </p:cBhvr>
                                      <p:to>
                                        <a:srgbClr val="FFFF00"/>
                                      </p:to>
                                    </p:animClr>
                                    <p:set>
                                      <p:cBhvr>
                                        <p:cTn id="47" dur="250" fill="hold"/>
                                        <p:tgtEl>
                                          <p:spTgt spid="47"/>
                                        </p:tgtEl>
                                        <p:attrNameLst>
                                          <p:attrName>fill.type</p:attrName>
                                        </p:attrNameLst>
                                      </p:cBhvr>
                                      <p:to>
                                        <p:strVal val="solid"/>
                                      </p:to>
                                    </p:set>
                                    <p:set>
                                      <p:cBhvr>
                                        <p:cTn id="48"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8"/>
                                        </p:tgtEl>
                                        <p:attrNameLst>
                                          <p:attrName>fillcolor</p:attrName>
                                        </p:attrNameLst>
                                      </p:cBhvr>
                                      <p:to>
                                        <a:srgbClr val="FFF2CC"/>
                                      </p:to>
                                    </p:animClr>
                                    <p:set>
                                      <p:cBhvr>
                                        <p:cTn id="54" dur="250" fill="hold"/>
                                        <p:tgtEl>
                                          <p:spTgt spid="48"/>
                                        </p:tgtEl>
                                        <p:attrNameLst>
                                          <p:attrName>fill.type</p:attrName>
                                        </p:attrNameLst>
                                      </p:cBhvr>
                                      <p:to>
                                        <p:strVal val="solid"/>
                                      </p:to>
                                    </p:set>
                                    <p:set>
                                      <p:cBhvr>
                                        <p:cTn id="55" dur="250" fill="hold"/>
                                        <p:tgtEl>
                                          <p:spTgt spid="4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62"/>
                                        </p:tgtEl>
                                        <p:attrNameLst>
                                          <p:attrName>style.visibility</p:attrName>
                                        </p:attrNameLst>
                                      </p:cBhvr>
                                      <p:to>
                                        <p:strVal val="visible"/>
                                      </p:to>
                                    </p:set>
                                    <p:anim calcmode="lin" valueType="num">
                                      <p:cBhvr>
                                        <p:cTn id="58" dur="250" fill="hold"/>
                                        <p:tgtEl>
                                          <p:spTgt spid="62"/>
                                        </p:tgtEl>
                                        <p:attrNameLst>
                                          <p:attrName>ppt_w</p:attrName>
                                        </p:attrNameLst>
                                      </p:cBhvr>
                                      <p:tavLst>
                                        <p:tav tm="0">
                                          <p:val>
                                            <p:strVal val="4*#ppt_w"/>
                                          </p:val>
                                        </p:tav>
                                        <p:tav tm="100000">
                                          <p:val>
                                            <p:strVal val="#ppt_w"/>
                                          </p:val>
                                        </p:tav>
                                      </p:tavLst>
                                    </p:anim>
                                    <p:anim calcmode="lin" valueType="num">
                                      <p:cBhvr>
                                        <p:cTn id="59"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8"/>
                                        </p:tgtEl>
                                        <p:attrNameLst>
                                          <p:attrName>fillcolor</p:attrName>
                                        </p:attrNameLst>
                                      </p:cBhvr>
                                      <p:to>
                                        <a:srgbClr val="00B050"/>
                                      </p:to>
                                    </p:animClr>
                                    <p:set>
                                      <p:cBhvr>
                                        <p:cTn id="62" dur="250" fill="hold"/>
                                        <p:tgtEl>
                                          <p:spTgt spid="48"/>
                                        </p:tgtEl>
                                        <p:attrNameLst>
                                          <p:attrName>fill.type</p:attrName>
                                        </p:attrNameLst>
                                      </p:cBhvr>
                                      <p:to>
                                        <p:strVal val="solid"/>
                                      </p:to>
                                    </p:set>
                                    <p:set>
                                      <p:cBhvr>
                                        <p:cTn id="63"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9"/>
                                        </p:tgtEl>
                                        <p:attrNameLst>
                                          <p:attrName>fillcolor</p:attrName>
                                        </p:attrNameLst>
                                      </p:cBhvr>
                                      <p:to>
                                        <a:srgbClr val="FFF2CC"/>
                                      </p:to>
                                    </p:animClr>
                                    <p:set>
                                      <p:cBhvr>
                                        <p:cTn id="69" dur="250" fill="hold"/>
                                        <p:tgtEl>
                                          <p:spTgt spid="49"/>
                                        </p:tgtEl>
                                        <p:attrNameLst>
                                          <p:attrName>fill.type</p:attrName>
                                        </p:attrNameLst>
                                      </p:cBhvr>
                                      <p:to>
                                        <p:strVal val="solid"/>
                                      </p:to>
                                    </p:set>
                                    <p:set>
                                      <p:cBhvr>
                                        <p:cTn id="70" dur="250" fill="hold"/>
                                        <p:tgtEl>
                                          <p:spTgt spid="4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250" fill="hold"/>
                                        <p:tgtEl>
                                          <p:spTgt spid="63"/>
                                        </p:tgtEl>
                                        <p:attrNameLst>
                                          <p:attrName>ppt_w</p:attrName>
                                        </p:attrNameLst>
                                      </p:cBhvr>
                                      <p:tavLst>
                                        <p:tav tm="0">
                                          <p:val>
                                            <p:strVal val="4*#ppt_w"/>
                                          </p:val>
                                        </p:tav>
                                        <p:tav tm="100000">
                                          <p:val>
                                            <p:strVal val="#ppt_w"/>
                                          </p:val>
                                        </p:tav>
                                      </p:tavLst>
                                    </p:anim>
                                    <p:anim calcmode="lin" valueType="num">
                                      <p:cBhvr>
                                        <p:cTn id="74" dur="250" fill="hold"/>
                                        <p:tgtEl>
                                          <p:spTgt spid="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0"/>
                                  </p:stCondLst>
                                  <p:childTnLst>
                                    <p:animClr clrSpc="rgb" dir="cw">
                                      <p:cBhvr>
                                        <p:cTn id="76" dur="250" fill="hold"/>
                                        <p:tgtEl>
                                          <p:spTgt spid="49"/>
                                        </p:tgtEl>
                                        <p:attrNameLst>
                                          <p:attrName>fillcolor</p:attrName>
                                        </p:attrNameLst>
                                      </p:cBhvr>
                                      <p:to>
                                        <a:srgbClr val="FFFF00"/>
                                      </p:to>
                                    </p:animClr>
                                    <p:set>
                                      <p:cBhvr>
                                        <p:cTn id="77" dur="250" fill="hold"/>
                                        <p:tgtEl>
                                          <p:spTgt spid="49"/>
                                        </p:tgtEl>
                                        <p:attrNameLst>
                                          <p:attrName>fill.type</p:attrName>
                                        </p:attrNameLst>
                                      </p:cBhvr>
                                      <p:to>
                                        <p:strVal val="solid"/>
                                      </p:to>
                                    </p:set>
                                    <p:set>
                                      <p:cBhvr>
                                        <p:cTn id="78" dur="2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50"/>
                                        </p:tgtEl>
                                        <p:attrNameLst>
                                          <p:attrName>fillcolor</p:attrName>
                                        </p:attrNameLst>
                                      </p:cBhvr>
                                      <p:to>
                                        <a:srgbClr val="FFF2CC"/>
                                      </p:to>
                                    </p:animClr>
                                    <p:set>
                                      <p:cBhvr>
                                        <p:cTn id="84" dur="250" fill="hold"/>
                                        <p:tgtEl>
                                          <p:spTgt spid="50"/>
                                        </p:tgtEl>
                                        <p:attrNameLst>
                                          <p:attrName>fill.type</p:attrName>
                                        </p:attrNameLst>
                                      </p:cBhvr>
                                      <p:to>
                                        <p:strVal val="solid"/>
                                      </p:to>
                                    </p:set>
                                    <p:set>
                                      <p:cBhvr>
                                        <p:cTn id="85" dur="250" fill="hold"/>
                                        <p:tgtEl>
                                          <p:spTgt spid="5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50" fill="hold"/>
                                        <p:tgtEl>
                                          <p:spTgt spid="61"/>
                                        </p:tgtEl>
                                        <p:attrNameLst>
                                          <p:attrName>ppt_w</p:attrName>
                                        </p:attrNameLst>
                                      </p:cBhvr>
                                      <p:tavLst>
                                        <p:tav tm="0">
                                          <p:val>
                                            <p:strVal val="4*#ppt_w"/>
                                          </p:val>
                                        </p:tav>
                                        <p:tav tm="100000">
                                          <p:val>
                                            <p:strVal val="#ppt_w"/>
                                          </p:val>
                                        </p:tav>
                                      </p:tavLst>
                                    </p:anim>
                                    <p:anim calcmode="lin" valueType="num">
                                      <p:cBhvr>
                                        <p:cTn id="8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50"/>
                                        </p:tgtEl>
                                        <p:attrNameLst>
                                          <p:attrName>fillcolor</p:attrName>
                                        </p:attrNameLst>
                                      </p:cBhvr>
                                      <p:to>
                                        <a:srgbClr val="FFFF00"/>
                                      </p:to>
                                    </p:animClr>
                                    <p:set>
                                      <p:cBhvr>
                                        <p:cTn id="92" dur="250" fill="hold"/>
                                        <p:tgtEl>
                                          <p:spTgt spid="50"/>
                                        </p:tgtEl>
                                        <p:attrNameLst>
                                          <p:attrName>fill.type</p:attrName>
                                        </p:attrNameLst>
                                      </p:cBhvr>
                                      <p:to>
                                        <p:strVal val="solid"/>
                                      </p:to>
                                    </p:set>
                                    <p:set>
                                      <p:cBhvr>
                                        <p:cTn id="93"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1"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3B8F0D-DCEE-B556-1566-A71F53AD76AB}"/>
              </a:ext>
            </a:extLst>
          </p:cNvPr>
          <p:cNvPicPr>
            <a:picLocks noChangeAspect="1"/>
          </p:cNvPicPr>
          <p:nvPr/>
        </p:nvPicPr>
        <p:blipFill>
          <a:blip r:embed="rId3"/>
          <a:stretch>
            <a:fillRect/>
          </a:stretch>
        </p:blipFill>
        <p:spPr>
          <a:xfrm>
            <a:off x="5110610" y="214440"/>
            <a:ext cx="2847079" cy="1457070"/>
          </a:xfrm>
          <a:prstGeom prst="rect">
            <a:avLst/>
          </a:prstGeom>
        </p:spPr>
      </p:pic>
      <p:pic>
        <p:nvPicPr>
          <p:cNvPr id="12" name="Picture 11">
            <a:extLst>
              <a:ext uri="{FF2B5EF4-FFF2-40B4-BE49-F238E27FC236}">
                <a16:creationId xmlns:a16="http://schemas.microsoft.com/office/drawing/2014/main" xmlns="" id="{2F940BE0-04E9-F7AE-0563-071DBFFFEEF6}"/>
              </a:ext>
            </a:extLst>
          </p:cNvPr>
          <p:cNvPicPr>
            <a:picLocks noChangeAspect="1"/>
          </p:cNvPicPr>
          <p:nvPr/>
        </p:nvPicPr>
        <p:blipFill>
          <a:blip r:embed="rId4"/>
          <a:stretch>
            <a:fillRect/>
          </a:stretch>
        </p:blipFill>
        <p:spPr>
          <a:xfrm>
            <a:off x="1872226" y="1581811"/>
            <a:ext cx="8961897" cy="2322777"/>
          </a:xfrm>
          <a:prstGeom prst="rect">
            <a:avLst/>
          </a:prstGeom>
        </p:spPr>
      </p:pic>
      <p:sp>
        <p:nvSpPr>
          <p:cNvPr id="13" name="TextBox 12">
            <a:extLst>
              <a:ext uri="{FF2B5EF4-FFF2-40B4-BE49-F238E27FC236}">
                <a16:creationId xmlns:a16="http://schemas.microsoft.com/office/drawing/2014/main" xmlns="" id="{CA4E582A-CFF7-99E7-D96E-4ECF2F989FF0}"/>
              </a:ext>
            </a:extLst>
          </p:cNvPr>
          <p:cNvSpPr txBox="1"/>
          <p:nvPr/>
        </p:nvSpPr>
        <p:spPr>
          <a:xfrm>
            <a:off x="5648325" y="3752850"/>
            <a:ext cx="17907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3)</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730</Words>
  <Application>Microsoft Office PowerPoint</Application>
  <PresentationFormat>Custom</PresentationFormat>
  <Paragraphs>54</Paragraphs>
  <Slides>20</Slides>
  <Notes>7</Notes>
  <HiddenSlides>0</HiddenSlides>
  <MMClips>1</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1_Office Theme</vt:lpstr>
      <vt:lpstr>Office 主题</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29</cp:revision>
  <dcterms:created xsi:type="dcterms:W3CDTF">2023-10-28T06:51:34Z</dcterms:created>
  <dcterms:modified xsi:type="dcterms:W3CDTF">2025-06-02T06:29:13Z</dcterms:modified>
</cp:coreProperties>
</file>