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616" r:id="rId2"/>
    <p:sldId id="621" r:id="rId3"/>
    <p:sldId id="543" r:id="rId4"/>
    <p:sldId id="563" r:id="rId5"/>
    <p:sldId id="542" r:id="rId6"/>
    <p:sldId id="496" r:id="rId7"/>
    <p:sldId id="623" r:id="rId8"/>
    <p:sldId id="609" r:id="rId9"/>
    <p:sldId id="618" r:id="rId10"/>
    <p:sldId id="624" r:id="rId11"/>
    <p:sldId id="607" r:id="rId12"/>
    <p:sldId id="622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3" d="100"/>
          <a:sy n="63" d="100"/>
        </p:scale>
        <p:origin x="84" y="8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2.wdp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9.wdp"/><Relationship Id="rId3" Type="http://schemas.microsoft.com/office/2007/relationships/hdphoto" Target="../media/hdphoto5.wdp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microsoft.com/office/2007/relationships/hdphoto" Target="../media/hdphoto8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5.wdp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13.pn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5.wdp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5.wdp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84" y="180117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097DFF-0D78-1FEF-57B8-0D7750D25B68}"/>
              </a:ext>
            </a:extLst>
          </p:cNvPr>
          <p:cNvSpPr txBox="1"/>
          <p:nvPr/>
        </p:nvSpPr>
        <p:spPr>
          <a:xfrm>
            <a:off x="5663952" y="3645024"/>
            <a:ext cx="6237981" cy="138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44A7B-E004-2228-7147-E83AD87A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80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image-removebg-preview (66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32656"/>
            <a:ext cx="10945216" cy="285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152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9FA4A-99E9-794E-B134-31FC60BAAC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D2B94F-269D-33A2-2EAA-4C891B107943}"/>
              </a:ext>
            </a:extLst>
          </p:cNvPr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-removebg-preview (6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56" y="-1"/>
            <a:ext cx="6819843" cy="19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8306" y="4784036"/>
            <a:ext cx="4285653" cy="2073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678" y="4221088"/>
            <a:ext cx="2927321" cy="26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-removebg-preview (6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56" y="-1"/>
            <a:ext cx="6819843" cy="19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8306" y="4784036"/>
            <a:ext cx="4285653" cy="2073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678" y="4221088"/>
            <a:ext cx="2927321" cy="26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576891"/>
            <a:ext cx="4029075" cy="790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59" y="1937647"/>
            <a:ext cx="10601325" cy="1933575"/>
          </a:xfrm>
          <a:prstGeom prst="rect">
            <a:avLst/>
          </a:prstGeom>
        </p:spPr>
      </p:pic>
      <p:pic>
        <p:nvPicPr>
          <p:cNvPr id="1028" name="Picture 4" descr="Hình Minh Họa Vector Chai Nhựa Biểu Tượng Phác Thảo Có Thể Chỉnh Sửa Kiểu  Đầy Hình minh họa Sẵn có - Tải xuống Hình ảnh Ngay bây giờ - i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5" t="1811" r="27410" b="7557"/>
          <a:stretch/>
        </p:blipFill>
        <p:spPr bwMode="auto">
          <a:xfrm>
            <a:off x="9766999" y="2924944"/>
            <a:ext cx="1437063" cy="289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nh Quy France Gourmet Jour St.Michel Hộp Thiếc Tròn 150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836" y="3508868"/>
            <a:ext cx="2292289" cy="22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ấy Tờ Màu Sắc - Miễn Phí vector hình ảnh trên Pixabay - Pixab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96" y="4065972"/>
            <a:ext cx="2556049" cy="239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ểu Tượng Vector Kéo Hình minh họa Sẵn có - Tải xuống Hình ảnh Ngay bây  giờ - Biểu tượng - Ký hiệu chữ viết, Biểu tượng - Đồ thủ công, Bản mẫu -  i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513" y="3915774"/>
            <a:ext cx="1885383" cy="18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Vật Tư Văn Phòng Băng Keo Vàng Băng Keo Văn PNG , Băng, Phòng, Họa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8" t="23144" r="9766" b="23669"/>
          <a:stretch/>
        </p:blipFill>
        <p:spPr bwMode="auto">
          <a:xfrm>
            <a:off x="788083" y="4391822"/>
            <a:ext cx="2046067" cy="128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412776"/>
            <a:ext cx="11233248" cy="4619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50" y="422967"/>
            <a:ext cx="4029075" cy="790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400" y="1628800"/>
            <a:ext cx="10729192" cy="2327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1644" y="3573016"/>
            <a:ext cx="7164796" cy="22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20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772816"/>
            <a:ext cx="11233248" cy="4259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417209"/>
            <a:ext cx="11126156" cy="1139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464" y="2010055"/>
            <a:ext cx="9145016" cy="381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988840"/>
            <a:ext cx="11233248" cy="4043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528" y="585041"/>
            <a:ext cx="11233248" cy="11787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300" y="2403646"/>
            <a:ext cx="10513168" cy="325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18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8605</TotalTime>
  <Words>79</Words>
  <Application>Microsoft Office PowerPoint</Application>
  <PresentationFormat>Widescreen</PresentationFormat>
  <Paragraphs>11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689</cp:revision>
  <dcterms:created xsi:type="dcterms:W3CDTF">2010-04-30T18:19:48Z</dcterms:created>
  <dcterms:modified xsi:type="dcterms:W3CDTF">2023-06-30T15:31:21Z</dcterms:modified>
</cp:coreProperties>
</file>