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4" r:id="rId3"/>
    <p:sldId id="257" r:id="rId4"/>
    <p:sldId id="266" r:id="rId5"/>
    <p:sldId id="256" r:id="rId6"/>
    <p:sldId id="258" r:id="rId7"/>
    <p:sldId id="267" r:id="rId8"/>
    <p:sldId id="263" r:id="rId9"/>
    <p:sldId id="259" r:id="rId10"/>
    <p:sldId id="260" r:id="rId11"/>
    <p:sldId id="261" r:id="rId12"/>
    <p:sldId id="262" r:id="rId13"/>
    <p:sldId id="439" r:id="rId14"/>
    <p:sldId id="440" r:id="rId15"/>
    <p:sldId id="441" r:id="rId16"/>
    <p:sldId id="452" r:id="rId17"/>
    <p:sldId id="453"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558" autoAdjust="0"/>
  </p:normalViewPr>
  <p:slideViewPr>
    <p:cSldViewPr>
      <p:cViewPr varScale="1">
        <p:scale>
          <a:sx n="68" d="100"/>
          <a:sy n="68" d="100"/>
        </p:scale>
        <p:origin x="-8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4</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2025/6/2</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2025/6/2</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41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descr="A round pink circle with a white and black text and a black background&#10;&#10;Description automatically generated">
            <a:extLst>
              <a:ext uri="{FF2B5EF4-FFF2-40B4-BE49-F238E27FC236}">
                <a16:creationId xmlns:a16="http://schemas.microsoft.com/office/drawing/2014/main" xmlns="" id="{260497B4-E6C4-6E4F-7C43-F6F76DE52E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11239500"/>
            <a:ext cx="3142953" cy="3142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push dir="u"/>
  </p:transition>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1.sv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sv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2.pn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20.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sv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image" Target="../media/image27.sv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32.sv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sv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xmlns=""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xmlns=""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a16="http://schemas.microsoft.com/office/drawing/2014/main" xmlns=""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a16="http://schemas.microsoft.com/office/drawing/2014/main" xmlns=""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xmlns=""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a16="http://schemas.microsoft.com/office/drawing/2014/main" xmlns=""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a16="http://schemas.microsoft.com/office/drawing/2014/main" xmlns=""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a16="http://schemas.microsoft.com/office/drawing/2014/main" xmlns=""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055286AF-EBB3-8DDE-227C-D79DCD0AB824}"/>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a16="http://schemas.microsoft.com/office/drawing/2014/main" xmlns="" id="{C23C11BA-E211-1AFF-C829-4B6073EFACF3}"/>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a16="http://schemas.microsoft.com/office/drawing/2014/main" xmlns="" id="{358FE8FF-6EBC-B874-7BE5-11B3F5DA3E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17" name="Picture 16">
            <a:extLst>
              <a:ext uri="{FF2B5EF4-FFF2-40B4-BE49-F238E27FC236}">
                <a16:creationId xmlns:a16="http://schemas.microsoft.com/office/drawing/2014/main" xmlns="" id="{A6D2C84D-784A-46D1-E7F3-D61513D68C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6259378"/>
            <a:ext cx="6822599" cy="3939107"/>
          </a:xfrm>
          <a:prstGeom prst="rect">
            <a:avLst/>
          </a:prstGeom>
        </p:spPr>
      </p:pic>
      <p:pic>
        <p:nvPicPr>
          <p:cNvPr id="19" name="Picture 18">
            <a:extLst>
              <a:ext uri="{FF2B5EF4-FFF2-40B4-BE49-F238E27FC236}">
                <a16:creationId xmlns:a16="http://schemas.microsoft.com/office/drawing/2014/main" xmlns="" id="{841C2ECC-5C2F-D89C-5BF2-12F98A083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44877" y="4996822"/>
            <a:ext cx="2163006" cy="4583168"/>
          </a:xfrm>
          <a:prstGeom prst="rect">
            <a:avLst/>
          </a:prstGeom>
        </p:spPr>
      </p:pic>
    </p:spTree>
    <p:extLst>
      <p:ext uri="{BB962C8B-B14F-4D97-AF65-F5344CB8AC3E}">
        <p14:creationId xmlns:p14="http://schemas.microsoft.com/office/powerpoint/2010/main" val="114968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xmlns="" id="{1DA5F244-785D-5910-3A59-456FD87EC18D}"/>
              </a:ext>
            </a:extLst>
          </p:cNvPr>
          <p:cNvGrpSpPr/>
          <p:nvPr/>
        </p:nvGrpSpPr>
        <p:grpSpPr>
          <a:xfrm>
            <a:off x="381000" y="2019300"/>
            <a:ext cx="14554200" cy="7421945"/>
            <a:chOff x="1006419" y="1756383"/>
            <a:chExt cx="7655667" cy="4262619"/>
          </a:xfrm>
        </p:grpSpPr>
        <p:grpSp>
          <p:nvGrpSpPr>
            <p:cNvPr id="31" name="组合 26">
              <a:extLst>
                <a:ext uri="{FF2B5EF4-FFF2-40B4-BE49-F238E27FC236}">
                  <a16:creationId xmlns:a16="http://schemas.microsoft.com/office/drawing/2014/main" xmlns=""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xmlns=""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44">
                <a:extLst>
                  <a:ext uri="{FF2B5EF4-FFF2-40B4-BE49-F238E27FC236}">
                    <a16:creationId xmlns:a16="http://schemas.microsoft.com/office/drawing/2014/main" xmlns=""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任意多边形 45">
                <a:extLst>
                  <a:ext uri="{FF2B5EF4-FFF2-40B4-BE49-F238E27FC236}">
                    <a16:creationId xmlns:a16="http://schemas.microsoft.com/office/drawing/2014/main" xmlns=""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TextBox 31">
              <a:extLst>
                <a:ext uri="{FF2B5EF4-FFF2-40B4-BE49-F238E27FC236}">
                  <a16:creationId xmlns:a16="http://schemas.microsoft.com/office/drawing/2014/main" xmlns="" id="{86B802AC-B32E-622B-F5BE-AD630605848E}"/>
                </a:ext>
              </a:extLst>
            </p:cNvPr>
            <p:cNvSpPr txBox="1"/>
            <p:nvPr/>
          </p:nvSpPr>
          <p:spPr>
            <a:xfrm>
              <a:off x="1527486" y="2281764"/>
              <a:ext cx="6548448" cy="3261300"/>
            </a:xfrm>
            <a:prstGeom prst="rect">
              <a:avLst/>
            </a:prstGeom>
            <a:noFill/>
          </p:spPr>
          <p:txBody>
            <a:bodyPr wrap="square" rtlCol="0">
              <a:spAutoFit/>
            </a:bodyPr>
            <a:lstStyle/>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Thật vui khi nhìn lại cả một quá trình học tập và rèn luyện, chúng ta thấy được sự trưởng thành, sự gắn bó</a:t>
              </a:r>
              <a:r>
                <a:rPr kumimoji="0" lang="en-US"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của mỗi cá nhân với tập thể lớp, từ đó đưa ra quyết tâm gần gũi, đoàn kết với nhau hơn trong năm học cuối cấp này.</a:t>
              </a:r>
            </a:p>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Sự rèn luyện, điều chỉnh mình là cả một quá trình. Sự tiến bộ cũng được thể hiện dần dần, không có ngay được. Sau một thời gian, những thay đổi, tiến bộ thể hiện sự lớn lên của mỗi người sẽ là niềm vui không chỉ đối với người ấy mà là niềm vui của cả gia đình, bạn bè, thầy cô. Vì thế, những kỉ vật, sản phẩm mình làm được rất quan trọng - chúng đánh dấu bước trưởng thành.</a:t>
              </a:r>
            </a:p>
          </p:txBody>
        </p:sp>
      </p:grpSp>
      <p:pic>
        <p:nvPicPr>
          <p:cNvPr id="37" name="Picture 36">
            <a:extLst>
              <a:ext uri="{FF2B5EF4-FFF2-40B4-BE49-F238E27FC236}">
                <a16:creationId xmlns:a16="http://schemas.microsoft.com/office/drawing/2014/main" xmlns="" id="{E4944FAB-4F0B-1303-E90F-F86894034F12}"/>
              </a:ext>
            </a:extLst>
          </p:cNvPr>
          <p:cNvPicPr>
            <a:picLocks noChangeAspect="1"/>
          </p:cNvPicPr>
          <p:nvPr/>
        </p:nvPicPr>
        <p:blipFill>
          <a:blip r:embed="rId7"/>
          <a:stretch>
            <a:fillRect/>
          </a:stretch>
        </p:blipFill>
        <p:spPr>
          <a:xfrm>
            <a:off x="4724400" y="266700"/>
            <a:ext cx="6895173" cy="1984421"/>
          </a:xfrm>
          <a:prstGeom prst="rect">
            <a:avLst/>
          </a:prstGeom>
        </p:spPr>
      </p:pic>
      <p:pic>
        <p:nvPicPr>
          <p:cNvPr id="8" name="Picture 7">
            <a:extLst>
              <a:ext uri="{FF2B5EF4-FFF2-40B4-BE49-F238E27FC236}">
                <a16:creationId xmlns:a16="http://schemas.microsoft.com/office/drawing/2014/main" xmlns="" id="{35522DC2-5C88-D696-D30D-0AB6E32E02E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87600" y="3828374"/>
            <a:ext cx="2889804" cy="6123171"/>
          </a:xfrm>
          <a:prstGeom prst="rect">
            <a:avLst/>
          </a:prstGeom>
        </p:spPr>
      </p:pic>
    </p:spTree>
    <p:extLst>
      <p:ext uri="{BB962C8B-B14F-4D97-AF65-F5344CB8AC3E}">
        <p14:creationId xmlns:p14="http://schemas.microsoft.com/office/powerpoint/2010/main" val="1838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12D88B-C122-685B-DD20-9FA0D64A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4457700"/>
            <a:ext cx="5689127" cy="4694029"/>
          </a:xfrm>
          <a:prstGeom prst="rect">
            <a:avLst/>
          </a:prstGeom>
        </p:spPr>
      </p:pic>
      <p:pic>
        <p:nvPicPr>
          <p:cNvPr id="6" name="Picture 5">
            <a:extLst>
              <a:ext uri="{FF2B5EF4-FFF2-40B4-BE49-F238E27FC236}">
                <a16:creationId xmlns:a16="http://schemas.microsoft.com/office/drawing/2014/main" xmlns="" id="{6CE7A16A-1314-86F7-55EF-58B4A5662633}"/>
              </a:ext>
            </a:extLst>
          </p:cNvPr>
          <p:cNvPicPr>
            <a:picLocks noChangeAspect="1"/>
          </p:cNvPicPr>
          <p:nvPr/>
        </p:nvPicPr>
        <p:blipFill>
          <a:blip r:embed="rId3"/>
          <a:stretch>
            <a:fillRect/>
          </a:stretch>
        </p:blipFill>
        <p:spPr>
          <a:xfrm>
            <a:off x="5486400" y="876300"/>
            <a:ext cx="4191000" cy="8500241"/>
          </a:xfrm>
          <a:prstGeom prst="rect">
            <a:avLst/>
          </a:prstGeom>
        </p:spPr>
      </p:pic>
    </p:spTree>
    <p:extLst>
      <p:ext uri="{BB962C8B-B14F-4D97-AF65-F5344CB8AC3E}">
        <p14:creationId xmlns:p14="http://schemas.microsoft.com/office/powerpoint/2010/main" val="418344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a16="http://schemas.microsoft.com/office/drawing/2014/main" xmlns=""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a16="http://schemas.microsoft.com/office/drawing/2014/main" xmlns=""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a16="http://schemas.microsoft.com/office/drawing/2014/main" xmlns=""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A840236-7EB5-BC0E-9EFD-7DB12A372752}"/>
              </a:ext>
            </a:extLst>
          </p:cNvPr>
          <p:cNvGrpSpPr/>
          <p:nvPr/>
        </p:nvGrpSpPr>
        <p:grpSpPr>
          <a:xfrm>
            <a:off x="2590800" y="2095500"/>
            <a:ext cx="8442359" cy="4663821"/>
            <a:chOff x="1252523" y="2892492"/>
            <a:chExt cx="6474153" cy="1437453"/>
          </a:xfrm>
        </p:grpSpPr>
        <p:sp>
          <p:nvSpPr>
            <p:cNvPr id="7" name="Speech Bubble: Rectangle with Corners Rounded 6">
              <a:extLst>
                <a:ext uri="{FF2B5EF4-FFF2-40B4-BE49-F238E27FC236}">
                  <a16:creationId xmlns:a16="http://schemas.microsoft.com/office/drawing/2014/main" xmlns="" id="{F3D6BEF8-18C4-601F-EBD6-0276ACACCBA6}"/>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8" name="TextBox 7">
              <a:extLst>
                <a:ext uri="{FF2B5EF4-FFF2-40B4-BE49-F238E27FC236}">
                  <a16:creationId xmlns:a16="http://schemas.microsoft.com/office/drawing/2014/main" xmlns="" id="{B7193812-6402-CD60-0E06-CA671E47A459}"/>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
        <p:nvSpPr>
          <p:cNvPr id="2" name="Freeform 16">
            <a:extLst>
              <a:ext uri="{FF2B5EF4-FFF2-40B4-BE49-F238E27FC236}">
                <a16:creationId xmlns:a16="http://schemas.microsoft.com/office/drawing/2014/main" xmlns="" id="{ABD28711-7894-271D-938F-84730D292255}"/>
              </a:ext>
            </a:extLst>
          </p:cNvPr>
          <p:cNvSpPr/>
          <p:nvPr/>
        </p:nvSpPr>
        <p:spPr>
          <a:xfrm>
            <a:off x="11125200" y="3162300"/>
            <a:ext cx="5257800" cy="6019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311488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a16="http://schemas.microsoft.com/office/drawing/2014/main" xmlns=""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a16="http://schemas.microsoft.com/office/drawing/2014/main" xmlns=""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a16="http://schemas.microsoft.com/office/drawing/2014/main" xmlns=""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5" name="Picture 24">
            <a:extLst>
              <a:ext uri="{FF2B5EF4-FFF2-40B4-BE49-F238E27FC236}">
                <a16:creationId xmlns:a16="http://schemas.microsoft.com/office/drawing/2014/main" xmlns="" id="{4B6EC090-816C-A9DB-B59A-66EF20BE77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571500"/>
            <a:ext cx="10118941" cy="9563100"/>
          </a:xfrm>
          <a:prstGeom prst="rect">
            <a:avLst/>
          </a:prstGeom>
        </p:spPr>
      </p:pic>
      <p:sp>
        <p:nvSpPr>
          <p:cNvPr id="26" name="Speech Bubble: Rectangle with Corners Rounded 25">
            <a:extLst>
              <a:ext uri="{FF2B5EF4-FFF2-40B4-BE49-F238E27FC236}">
                <a16:creationId xmlns:a16="http://schemas.microsoft.com/office/drawing/2014/main" xmlns="" id="{5CB71782-03C2-E068-216B-046236543EBF}"/>
              </a:ext>
            </a:extLst>
          </p:cNvPr>
          <p:cNvSpPr/>
          <p:nvPr/>
        </p:nvSpPr>
        <p:spPr>
          <a:xfrm>
            <a:off x="381000" y="419100"/>
            <a:ext cx="4648200" cy="2286000"/>
          </a:xfrm>
          <a:prstGeom prst="wedgeRoundRectCallout">
            <a:avLst>
              <a:gd name="adj1" fmla="val 32108"/>
              <a:gd name="adj2" fmla="val 6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rất ngại khi phát biểu. Bây giờ, mình đã tự tin hơn khi nói trước đám đông rồi.</a:t>
            </a:r>
            <a:endParaRPr lang="en-US" sz="2800" b="1"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a16="http://schemas.microsoft.com/office/drawing/2014/main" xmlns="" id="{3F159206-6FAA-F8F2-B406-7C02A3E61B3B}"/>
              </a:ext>
            </a:extLst>
          </p:cNvPr>
          <p:cNvSpPr/>
          <p:nvPr/>
        </p:nvSpPr>
        <p:spPr>
          <a:xfrm>
            <a:off x="13639800" y="419100"/>
            <a:ext cx="4191000" cy="2590800"/>
          </a:xfrm>
          <a:prstGeom prst="wedgeRoundRectCallout">
            <a:avLst>
              <a:gd name="adj1" fmla="val -44613"/>
              <a:gd name="adj2" fmla="val 7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thấy bạn rất rụt rè trong lớp. Bây giờ, mình thấy bạn đã tự tin hơn và thường xuyên phát biểu trong lớp.</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5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xmlns=""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a16="http://schemas.microsoft.com/office/drawing/2014/main" xmlns=""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a16="http://schemas.microsoft.com/office/drawing/2014/main" xmlns=""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9"/>
          <p:cNvGrpSpPr/>
          <p:nvPr/>
        </p:nvGrpSpPr>
        <p:grpSpPr>
          <a:xfrm>
            <a:off x="3528203" y="3222044"/>
            <a:ext cx="12451639" cy="2440091"/>
            <a:chOff x="0" y="0"/>
            <a:chExt cx="3279444" cy="642658"/>
          </a:xfrm>
        </p:grpSpPr>
        <p:sp>
          <p:nvSpPr>
            <p:cNvPr id="10" name="Freeform 10"/>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11" name="TextBox 11"/>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528203" y="3374422"/>
            <a:ext cx="12260090" cy="2139726"/>
            <a:chOff x="0" y="0"/>
            <a:chExt cx="3228995" cy="563549"/>
          </a:xfrm>
        </p:grpSpPr>
        <p:sp>
          <p:nvSpPr>
            <p:cNvPr id="13" name="Freeform 13"/>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14" name="TextBox 14"/>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08158" y="3222044"/>
            <a:ext cx="2440091" cy="244009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458340" y="3372227"/>
            <a:ext cx="2139726" cy="21397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528203" y="6024085"/>
            <a:ext cx="12451639" cy="2440091"/>
            <a:chOff x="0" y="0"/>
            <a:chExt cx="3279444" cy="642658"/>
          </a:xfrm>
        </p:grpSpPr>
        <p:sp>
          <p:nvSpPr>
            <p:cNvPr id="22" name="Freeform 22"/>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23" name="TextBox 23"/>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528203" y="6174267"/>
            <a:ext cx="12260090" cy="2139726"/>
            <a:chOff x="0" y="0"/>
            <a:chExt cx="3228995" cy="563549"/>
          </a:xfrm>
        </p:grpSpPr>
        <p:sp>
          <p:nvSpPr>
            <p:cNvPr id="25" name="Freeform 25"/>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26" name="TextBox 26"/>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308158" y="6024085"/>
            <a:ext cx="2440091" cy="2440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58340" y="6174267"/>
            <a:ext cx="2139726" cy="213972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4992952" y="3647294"/>
            <a:ext cx="10704248" cy="1477328"/>
          </a:xfrm>
          <a:prstGeom prst="rect">
            <a:avLst/>
          </a:prstGeom>
        </p:spPr>
        <p:txBody>
          <a:bodyPr wrap="square" lIns="0" tIns="0" rIns="0" bIns="0" rtlCol="0" anchor="t">
            <a:spAutoFit/>
          </a:bodyPr>
          <a:lstStyle/>
          <a:p>
            <a:pPr algn="l"/>
            <a:r>
              <a:rPr lang="en-US" sz="3200" b="1" dirty="0">
                <a:solidFill>
                  <a:srgbClr val="6B452F"/>
                </a:solidFill>
                <a:latin typeface="Cambria" panose="02040503050406030204" pitchFamily="18" charset="0"/>
                <a:ea typeface="Cambria" panose="02040503050406030204" pitchFamily="18" charset="0"/>
              </a:rPr>
              <a:t>T</a:t>
            </a:r>
            <a:r>
              <a:rPr lang="vi-VN" sz="3200" b="1" dirty="0">
                <a:solidFill>
                  <a:srgbClr val="6B452F"/>
                </a:solidFill>
                <a:latin typeface="Cambria" panose="02040503050406030204" pitchFamily="18" charset="0"/>
                <a:ea typeface="Cambria" panose="02040503050406030204" pitchFamily="18" charset="0"/>
              </a:rPr>
              <a:t>hấy được và giới thiệu được với các bạn về sự thay đổi tích cực của mình thông qua việc triển lãm các sản phẩm, tư liệu.</a:t>
            </a:r>
          </a:p>
        </p:txBody>
      </p:sp>
      <p:sp>
        <p:nvSpPr>
          <p:cNvPr id="34" name="TextBox 34"/>
          <p:cNvSpPr txBox="1"/>
          <p:nvPr/>
        </p:nvSpPr>
        <p:spPr>
          <a:xfrm>
            <a:off x="4992952" y="6449335"/>
            <a:ext cx="10605002" cy="1384225"/>
          </a:xfrm>
          <a:prstGeom prst="rect">
            <a:avLst/>
          </a:prstGeom>
        </p:spPr>
        <p:txBody>
          <a:bodyPr lIns="0" tIns="0" rIns="0" bIns="0" rtlCol="0" anchor="t">
            <a:spAutoFit/>
          </a:bodyPr>
          <a:lstStyle/>
          <a:p>
            <a:pPr algn="l">
              <a:lnSpc>
                <a:spcPts val="5718"/>
              </a:lnSpc>
            </a:pPr>
            <a:r>
              <a:rPr lang="vi-VN" sz="3200" b="1" dirty="0">
                <a:solidFill>
                  <a:srgbClr val="6B452F"/>
                </a:solidFill>
                <a:latin typeface="Cambria" panose="02040503050406030204" pitchFamily="18" charset="0"/>
                <a:ea typeface="Cambria" panose="02040503050406030204" pitchFamily="18" charset="0"/>
              </a:rPr>
              <a:t>Cảm thấy tự hào về mình để có thêm động lực học tập và rèn luyện tích cực hơn trong năm học cuối cấp.</a:t>
            </a:r>
          </a:p>
        </p:txBody>
      </p:sp>
      <p:sp>
        <p:nvSpPr>
          <p:cNvPr id="35" name="TextBox 35"/>
          <p:cNvSpPr txBox="1"/>
          <p:nvPr/>
        </p:nvSpPr>
        <p:spPr>
          <a:xfrm>
            <a:off x="2811261" y="2710248"/>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1</a:t>
            </a:r>
          </a:p>
        </p:txBody>
      </p:sp>
      <p:sp>
        <p:nvSpPr>
          <p:cNvPr id="36" name="TextBox 36"/>
          <p:cNvSpPr txBox="1"/>
          <p:nvPr/>
        </p:nvSpPr>
        <p:spPr>
          <a:xfrm>
            <a:off x="2839836" y="5473345"/>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2</a:t>
            </a:r>
          </a:p>
        </p:txBody>
      </p:sp>
      <p:sp>
        <p:nvSpPr>
          <p:cNvPr id="37" name="Freeform 37"/>
          <p:cNvSpPr/>
          <p:nvPr/>
        </p:nvSpPr>
        <p:spPr>
          <a:xfrm flipH="1">
            <a:off x="-490541" y="15240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8" name="Freeform 38"/>
          <p:cNvSpPr/>
          <p:nvPr/>
        </p:nvSpPr>
        <p:spPr>
          <a:xfrm>
            <a:off x="15597954" y="-1254706"/>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39" name="Freeform 39"/>
          <p:cNvSpPr/>
          <p:nvPr/>
        </p:nvSpPr>
        <p:spPr>
          <a:xfrm>
            <a:off x="1998158" y="8711825"/>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0" name="Freeform 40"/>
          <p:cNvSpPr/>
          <p:nvPr/>
        </p:nvSpPr>
        <p:spPr>
          <a:xfrm rot="3993417" flipH="1">
            <a:off x="14874673" y="7391683"/>
            <a:ext cx="3676036" cy="4919269"/>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41" name="Picture 40">
            <a:extLst>
              <a:ext uri="{FF2B5EF4-FFF2-40B4-BE49-F238E27FC236}">
                <a16:creationId xmlns:a16="http://schemas.microsoft.com/office/drawing/2014/main" xmlns="" id="{08B46CE5-9136-D976-1EAC-ABA3636E6AD4}"/>
              </a:ext>
            </a:extLst>
          </p:cNvPr>
          <p:cNvPicPr>
            <a:picLocks noChangeAspect="1"/>
          </p:cNvPicPr>
          <p:nvPr/>
        </p:nvPicPr>
        <p:blipFill>
          <a:blip r:embed="rId12"/>
          <a:stretch>
            <a:fillRect/>
          </a:stretch>
        </p:blipFill>
        <p:spPr>
          <a:xfrm>
            <a:off x="4343400" y="495300"/>
            <a:ext cx="10321423" cy="24020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xmlns=""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xmlns=""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xmlns=""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a16="http://schemas.microsoft.com/office/drawing/2014/main" xmlns=""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a16="http://schemas.microsoft.com/office/drawing/2014/main" xmlns=""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a16="http://schemas.microsoft.com/office/drawing/2014/main" xmlns=""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a16="http://schemas.microsoft.com/office/drawing/2014/main" xmlns=""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a16="http://schemas.microsoft.com/office/drawing/2014/main" xmlns=""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a16="http://schemas.microsoft.com/office/drawing/2014/main" xmlns=""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a16="http://schemas.microsoft.com/office/drawing/2014/main" xmlns=""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a16="http://schemas.microsoft.com/office/drawing/2014/main" xmlns=""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xmlns=""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a16="http://schemas.microsoft.com/office/drawing/2014/main" xmlns=""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a16="http://schemas.microsoft.com/office/drawing/2014/main" xmlns=""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a16="http://schemas.microsoft.com/office/drawing/2014/main" xmlns=""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a16="http://schemas.microsoft.com/office/drawing/2014/main" xmlns=""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a16="http://schemas.microsoft.com/office/drawing/2014/main" xmlns=""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876506" y="-667944"/>
            <a:ext cx="18651016" cy="12239729"/>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grpSp>
        <p:nvGrpSpPr>
          <p:cNvPr id="11" name="Group 11"/>
          <p:cNvGrpSpPr/>
          <p:nvPr/>
        </p:nvGrpSpPr>
        <p:grpSpPr>
          <a:xfrm>
            <a:off x="-207879" y="-229157"/>
            <a:ext cx="17313762" cy="1136215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sp>
        <p:nvSpPr>
          <p:cNvPr id="19" name="Freeform 19"/>
          <p:cNvSpPr/>
          <p:nvPr/>
        </p:nvSpPr>
        <p:spPr>
          <a:xfrm flipH="1">
            <a:off x="13033100" y="8225909"/>
            <a:ext cx="4226200" cy="3273384"/>
          </a:xfrm>
          <a:custGeom>
            <a:avLst/>
            <a:gdLst/>
            <a:ahLst/>
            <a:cxnLst/>
            <a:rect l="l" t="t" r="r" b="b"/>
            <a:pathLst>
              <a:path w="4226200" h="3273384">
                <a:moveTo>
                  <a:pt x="4226200" y="0"/>
                </a:moveTo>
                <a:lnTo>
                  <a:pt x="0" y="0"/>
                </a:lnTo>
                <a:lnTo>
                  <a:pt x="0" y="3273383"/>
                </a:lnTo>
                <a:lnTo>
                  <a:pt x="4226200" y="3273383"/>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20"/>
          <p:cNvSpPr/>
          <p:nvPr/>
        </p:nvSpPr>
        <p:spPr>
          <a:xfrm>
            <a:off x="14244096" y="1028700"/>
            <a:ext cx="3134748" cy="2209997"/>
          </a:xfrm>
          <a:custGeom>
            <a:avLst/>
            <a:gdLst/>
            <a:ahLst/>
            <a:cxnLst/>
            <a:rect l="l" t="t" r="r" b="b"/>
            <a:pathLst>
              <a:path w="3134748" h="2209997">
                <a:moveTo>
                  <a:pt x="0" y="0"/>
                </a:moveTo>
                <a:lnTo>
                  <a:pt x="3134748" y="0"/>
                </a:lnTo>
                <a:lnTo>
                  <a:pt x="3134748" y="2209997"/>
                </a:lnTo>
                <a:lnTo>
                  <a:pt x="0" y="2209997"/>
                </a:lnTo>
                <a:lnTo>
                  <a:pt x="0" y="0"/>
                </a:lnTo>
                <a:close/>
              </a:path>
            </a:pathLst>
          </a:custGeom>
          <a:blipFill>
            <a:blip r:embed="rId6"/>
            <a:stretch>
              <a:fillRect/>
            </a:stretch>
          </a:blipFill>
        </p:spPr>
        <p:txBody>
          <a:bodyPr/>
          <a:lstStyle/>
          <a:p>
            <a:endParaRPr lang="en-US"/>
          </a:p>
        </p:txBody>
      </p:sp>
      <p:sp>
        <p:nvSpPr>
          <p:cNvPr id="26" name="Freeform 26"/>
          <p:cNvSpPr/>
          <p:nvPr/>
        </p:nvSpPr>
        <p:spPr>
          <a:xfrm rot="-576677" flipH="1">
            <a:off x="-416714" y="7543093"/>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xmlns="" id="{EB4DC784-3AEE-2D3F-71B7-9492996DB789}"/>
              </a:ext>
            </a:extLst>
          </p:cNvPr>
          <p:cNvGrpSpPr/>
          <p:nvPr/>
        </p:nvGrpSpPr>
        <p:grpSpPr>
          <a:xfrm>
            <a:off x="4343400" y="876300"/>
            <a:ext cx="8077200" cy="1828800"/>
            <a:chOff x="426950" y="1442209"/>
            <a:chExt cx="4856206" cy="4370676"/>
          </a:xfrm>
        </p:grpSpPr>
        <p:sp>
          <p:nvSpPr>
            <p:cNvPr id="28" name="Rectangle: Rounded Corners 27">
              <a:extLst>
                <a:ext uri="{FF2B5EF4-FFF2-40B4-BE49-F238E27FC236}">
                  <a16:creationId xmlns:a16="http://schemas.microsoft.com/office/drawing/2014/main" xmlns="" id="{50CDD6F2-600E-3F08-9A81-5C6A345E56B4}"/>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xmlns="" id="{0145D735-6454-A98F-3677-6AC6FB235B68}"/>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xmlns="" id="{B6E2EB4B-C669-DB43-8AA9-12EA755898EC}"/>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36" name="Picture 35">
            <a:extLst>
              <a:ext uri="{FF2B5EF4-FFF2-40B4-BE49-F238E27FC236}">
                <a16:creationId xmlns:a16="http://schemas.microsoft.com/office/drawing/2014/main" xmlns="" id="{3F0157ED-B588-80F4-8E02-B29CDA2DCC68}"/>
              </a:ext>
            </a:extLst>
          </p:cNvPr>
          <p:cNvPicPr>
            <a:picLocks noChangeAspect="1"/>
          </p:cNvPicPr>
          <p:nvPr/>
        </p:nvPicPr>
        <p:blipFill>
          <a:blip r:embed="rId9"/>
          <a:stretch>
            <a:fillRect/>
          </a:stretch>
        </p:blipFill>
        <p:spPr>
          <a:xfrm>
            <a:off x="5181600" y="3390900"/>
            <a:ext cx="8195665"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80">
                                          <p:stCondLst>
                                            <p:cond delay="0"/>
                                          </p:stCondLst>
                                        </p:cTn>
                                        <p:tgtEl>
                                          <p:spTgt spid="32"/>
                                        </p:tgtEl>
                                      </p:cBhvr>
                                    </p:animEffect>
                                    <p:anim calcmode="lin" valueType="num">
                                      <p:cBhvr>
                                        <p:cTn id="2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5" dur="26">
                                          <p:stCondLst>
                                            <p:cond delay="650"/>
                                          </p:stCondLst>
                                        </p:cTn>
                                        <p:tgtEl>
                                          <p:spTgt spid="32"/>
                                        </p:tgtEl>
                                      </p:cBhvr>
                                      <p:to x="100000" y="60000"/>
                                    </p:animScale>
                                    <p:animScale>
                                      <p:cBhvr>
                                        <p:cTn id="26" dur="166" decel="50000">
                                          <p:stCondLst>
                                            <p:cond delay="676"/>
                                          </p:stCondLst>
                                        </p:cTn>
                                        <p:tgtEl>
                                          <p:spTgt spid="32"/>
                                        </p:tgtEl>
                                      </p:cBhvr>
                                      <p:to x="100000" y="100000"/>
                                    </p:animScale>
                                    <p:animScale>
                                      <p:cBhvr>
                                        <p:cTn id="27" dur="26">
                                          <p:stCondLst>
                                            <p:cond delay="1312"/>
                                          </p:stCondLst>
                                        </p:cTn>
                                        <p:tgtEl>
                                          <p:spTgt spid="32"/>
                                        </p:tgtEl>
                                      </p:cBhvr>
                                      <p:to x="100000" y="80000"/>
                                    </p:animScale>
                                    <p:animScale>
                                      <p:cBhvr>
                                        <p:cTn id="28" dur="166" decel="50000">
                                          <p:stCondLst>
                                            <p:cond delay="1338"/>
                                          </p:stCondLst>
                                        </p:cTn>
                                        <p:tgtEl>
                                          <p:spTgt spid="32"/>
                                        </p:tgtEl>
                                      </p:cBhvr>
                                      <p:to x="100000" y="100000"/>
                                    </p:animScale>
                                    <p:animScale>
                                      <p:cBhvr>
                                        <p:cTn id="29" dur="26">
                                          <p:stCondLst>
                                            <p:cond delay="1642"/>
                                          </p:stCondLst>
                                        </p:cTn>
                                        <p:tgtEl>
                                          <p:spTgt spid="32"/>
                                        </p:tgtEl>
                                      </p:cBhvr>
                                      <p:to x="100000" y="90000"/>
                                    </p:animScale>
                                    <p:animScale>
                                      <p:cBhvr>
                                        <p:cTn id="30" dur="166" decel="50000">
                                          <p:stCondLst>
                                            <p:cond delay="1668"/>
                                          </p:stCondLst>
                                        </p:cTn>
                                        <p:tgtEl>
                                          <p:spTgt spid="32"/>
                                        </p:tgtEl>
                                      </p:cBhvr>
                                      <p:to x="100000" y="100000"/>
                                    </p:animScale>
                                    <p:animScale>
                                      <p:cBhvr>
                                        <p:cTn id="31" dur="26">
                                          <p:stCondLst>
                                            <p:cond delay="1808"/>
                                          </p:stCondLst>
                                        </p:cTn>
                                        <p:tgtEl>
                                          <p:spTgt spid="32"/>
                                        </p:tgtEl>
                                      </p:cBhvr>
                                      <p:to x="100000" y="95000"/>
                                    </p:animScale>
                                    <p:animScale>
                                      <p:cBhvr>
                                        <p:cTn id="3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xmlns="" id="{1DA5F244-785D-5910-3A59-456FD87EC18D}"/>
              </a:ext>
            </a:extLst>
          </p:cNvPr>
          <p:cNvGrpSpPr/>
          <p:nvPr/>
        </p:nvGrpSpPr>
        <p:grpSpPr>
          <a:xfrm>
            <a:off x="1509629" y="2634575"/>
            <a:ext cx="11483501" cy="6393929"/>
            <a:chOff x="1006419" y="1756383"/>
            <a:chExt cx="7655667" cy="4262619"/>
          </a:xfrm>
        </p:grpSpPr>
        <p:grpSp>
          <p:nvGrpSpPr>
            <p:cNvPr id="31" name="组合 26">
              <a:extLst>
                <a:ext uri="{FF2B5EF4-FFF2-40B4-BE49-F238E27FC236}">
                  <a16:creationId xmlns:a16="http://schemas.microsoft.com/office/drawing/2014/main" xmlns=""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xmlns=""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34" name="任意多边形 44">
                <a:extLst>
                  <a:ext uri="{FF2B5EF4-FFF2-40B4-BE49-F238E27FC236}">
                    <a16:creationId xmlns:a16="http://schemas.microsoft.com/office/drawing/2014/main" xmlns=""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35" name="任意多边形 45">
                <a:extLst>
                  <a:ext uri="{FF2B5EF4-FFF2-40B4-BE49-F238E27FC236}">
                    <a16:creationId xmlns:a16="http://schemas.microsoft.com/office/drawing/2014/main" xmlns=""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32" name="TextBox 31">
              <a:extLst>
                <a:ext uri="{FF2B5EF4-FFF2-40B4-BE49-F238E27FC236}">
                  <a16:creationId xmlns:a16="http://schemas.microsoft.com/office/drawing/2014/main" xmlns="" id="{86B802AC-B32E-622B-F5BE-AD630605848E}"/>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36" name="Picture 35">
            <a:extLst>
              <a:ext uri="{FF2B5EF4-FFF2-40B4-BE49-F238E27FC236}">
                <a16:creationId xmlns:a16="http://schemas.microsoft.com/office/drawing/2014/main" xmlns="" id="{F532B725-C43A-3A5F-2146-AAAA93EBE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838" y="3429000"/>
            <a:ext cx="6077315" cy="6858000"/>
          </a:xfrm>
          <a:prstGeom prst="rect">
            <a:avLst/>
          </a:prstGeom>
        </p:spPr>
      </p:pic>
      <p:pic>
        <p:nvPicPr>
          <p:cNvPr id="37" name="Picture 36">
            <a:extLst>
              <a:ext uri="{FF2B5EF4-FFF2-40B4-BE49-F238E27FC236}">
                <a16:creationId xmlns:a16="http://schemas.microsoft.com/office/drawing/2014/main" xmlns="" id="{E4944FAB-4F0B-1303-E90F-F86894034F12}"/>
              </a:ext>
            </a:extLst>
          </p:cNvPr>
          <p:cNvPicPr>
            <a:picLocks noChangeAspect="1"/>
          </p:cNvPicPr>
          <p:nvPr/>
        </p:nvPicPr>
        <p:blipFill>
          <a:blip r:embed="rId8"/>
          <a:stretch>
            <a:fillRect/>
          </a:stretch>
        </p:blipFill>
        <p:spPr>
          <a:xfrm>
            <a:off x="4058891" y="996133"/>
            <a:ext cx="6895173" cy="1984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589</Words>
  <Application>Microsoft Office PowerPoint</Application>
  <PresentationFormat>Custom</PresentationFormat>
  <Paragraphs>24</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Ha Dung</cp:lastModifiedBy>
  <cp:revision>20</cp:revision>
  <dcterms:created xsi:type="dcterms:W3CDTF">2006-08-16T00:00:00Z</dcterms:created>
  <dcterms:modified xsi:type="dcterms:W3CDTF">2025-06-02T04:54:15Z</dcterms:modified>
  <dc:identifier>DAGJP68S_yM</dc:identifier>
</cp:coreProperties>
</file>