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9" r:id="rId5"/>
  </p:sldMasterIdLst>
  <p:notesMasterIdLst>
    <p:notesMasterId r:id="rId27"/>
  </p:notesMasterIdLst>
  <p:sldIdLst>
    <p:sldId id="292" r:id="rId6"/>
    <p:sldId id="425" r:id="rId7"/>
    <p:sldId id="426" r:id="rId8"/>
    <p:sldId id="296" r:id="rId9"/>
    <p:sldId id="358" r:id="rId10"/>
    <p:sldId id="428" r:id="rId11"/>
    <p:sldId id="429" r:id="rId12"/>
    <p:sldId id="430" r:id="rId13"/>
    <p:sldId id="432" r:id="rId14"/>
    <p:sldId id="431" r:id="rId15"/>
    <p:sldId id="433" r:id="rId16"/>
    <p:sldId id="434" r:id="rId17"/>
    <p:sldId id="435" r:id="rId18"/>
    <p:sldId id="437" r:id="rId19"/>
    <p:sldId id="11693" r:id="rId20"/>
    <p:sldId id="436" r:id="rId21"/>
    <p:sldId id="408" r:id="rId22"/>
    <p:sldId id="421" r:id="rId23"/>
    <p:sldId id="438" r:id="rId24"/>
    <p:sldId id="439" r:id="rId25"/>
    <p:sldId id="29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FF"/>
    <a:srgbClr val="B0E0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AEF0C-3A37-4F3B-AAD7-F98474B430F8}"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0F237-2AA5-40D4-B18C-3D3979B983D4}" type="slidenum">
              <a:rPr lang="en-US" smtClean="0"/>
              <a:t>‹#›</a:t>
            </a:fld>
            <a:endParaRPr lang="en-US"/>
          </a:p>
        </p:txBody>
      </p:sp>
    </p:spTree>
    <p:extLst>
      <p:ext uri="{BB962C8B-B14F-4D97-AF65-F5344CB8AC3E}">
        <p14:creationId xmlns:p14="http://schemas.microsoft.com/office/powerpoint/2010/main" val="416793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r>
              <a:rPr lang="en-US" dirty="0"/>
              <a:t>\</a:t>
            </a:r>
          </a:p>
        </p:txBody>
      </p:sp>
      <p:sp>
        <p:nvSpPr>
          <p:cNvPr id="4" name="Slide Number Placeholder 3"/>
          <p:cNvSpPr>
            <a:spLocks noGrp="1"/>
          </p:cNvSpPr>
          <p:nvPr>
            <p:ph type="sldNum" sz="quarter" idx="5"/>
          </p:nvPr>
        </p:nvSpPr>
        <p:spPr/>
        <p:txBody>
          <a:bodyPr/>
          <a:lstStyle/>
          <a:p>
            <a:fld id="{B7D0F237-2AA5-40D4-B18C-3D3979B983D4}" type="slidenum">
              <a:rPr lang="en-US" smtClean="0"/>
              <a:t>1</a:t>
            </a:fld>
            <a:endParaRPr lang="en-US"/>
          </a:p>
        </p:txBody>
      </p:sp>
    </p:spTree>
    <p:extLst>
      <p:ext uri="{BB962C8B-B14F-4D97-AF65-F5344CB8AC3E}">
        <p14:creationId xmlns:p14="http://schemas.microsoft.com/office/powerpoint/2010/main" val="3245986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2</a:t>
            </a:fld>
            <a:endParaRPr lang="en-US"/>
          </a:p>
        </p:txBody>
      </p:sp>
    </p:spTree>
    <p:extLst>
      <p:ext uri="{BB962C8B-B14F-4D97-AF65-F5344CB8AC3E}">
        <p14:creationId xmlns:p14="http://schemas.microsoft.com/office/powerpoint/2010/main" val="568233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6</a:t>
            </a:fld>
            <a:endParaRPr lang="en-US"/>
          </a:p>
        </p:txBody>
      </p:sp>
    </p:spTree>
    <p:extLst>
      <p:ext uri="{BB962C8B-B14F-4D97-AF65-F5344CB8AC3E}">
        <p14:creationId xmlns:p14="http://schemas.microsoft.com/office/powerpoint/2010/main" val="318129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21</a:t>
            </a:fld>
            <a:endParaRPr lang="en-US"/>
          </a:p>
        </p:txBody>
      </p:sp>
    </p:spTree>
    <p:extLst>
      <p:ext uri="{BB962C8B-B14F-4D97-AF65-F5344CB8AC3E}">
        <p14:creationId xmlns:p14="http://schemas.microsoft.com/office/powerpoint/2010/main" val="276726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423A7A-5F17-4396-9C81-3A177F3356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2E88636-14D5-4404-B8DF-D8BAF85C78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EEAB4B2-98CE-4A12-B44C-B71550EB97F0}"/>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227945CA-9411-4C16-B670-A73EBA5A1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6BC56D8-FAB9-455E-9455-AC1E4DFDED9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68104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9DFC67-84B3-4327-BB7C-A1B55BBAA2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B7955D3-F62D-4920-85CB-75744D4883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CC910C-5FCA-46FC-9F82-06B729A3EB5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C987B079-0320-4A10-9A52-5D588469A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D485F4C-D8AC-44F9-9350-1724C54772BA}"/>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888645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C8A39E9-78BD-4BA1-8D51-A01C19144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38EA059-9CF6-4003-A866-C4A90458F7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A81F53C-1F79-4368-81E8-8B4CE9CEF589}"/>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726B3C3F-D861-42F8-82FD-87C59733C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7F2B43-C37E-4D5B-B83D-820A6313394F}"/>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22036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423A7A-5F17-4396-9C81-3A177F3356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2E88636-14D5-4404-B8DF-D8BAF85C78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EEAB4B2-98CE-4A12-B44C-B71550EB97F0}"/>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227945CA-9411-4C16-B670-A73EBA5A1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6BC56D8-FAB9-455E-9455-AC1E4DFDED9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746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F9B6A-A3AF-49EA-AF96-4EA47AEF28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DC8196-BA8B-4F1D-B58E-D8E97B63BF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29C98A-4365-4C4A-99FC-46DB6AF95E0D}"/>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53EA90A1-D449-4C02-81F6-3F7D62E7E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AA67258-0E84-40FC-B4BA-5F24E2915A6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82216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889504-62ED-418F-A32E-BDC2F5E0E2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3329087-6D3D-47B6-84E2-245F290C4A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65CBAC6-9601-4B35-8119-BEE8723FEDEE}"/>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A382FEDF-3506-43EB-9ADE-C79BC710F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32C2029-3E32-4221-8BB5-F785EB0DB76D}"/>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06642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0C5551-5A10-4DAE-A83A-A87CB9661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927546-BB84-422C-857C-2A38E92C35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062ECF0-F5F2-409F-9E46-3D7E141868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FFB519F-7A0D-4CD0-8F06-3A81683E73A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6" name="Footer Placeholder 5">
            <a:extLst>
              <a:ext uri="{FF2B5EF4-FFF2-40B4-BE49-F238E27FC236}">
                <a16:creationId xmlns:a16="http://schemas.microsoft.com/office/drawing/2014/main" xmlns="" id="{8129E654-144D-493E-8B3A-94F5D748D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C37A1E7-6BEB-409F-B385-899DE5CCEEA1}"/>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733759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33ABD5-2930-4CD8-9CDF-496BE0EA3E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E5ECDE9-CD3E-4E5D-88DD-7918E02461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9AFBBF7-2613-4049-8051-8D361C1331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B879509-F232-4A80-9CCA-92840703B7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8B379D-FE2C-48B9-9C81-D0F561477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89BEB63-4704-4DD0-8946-712B00D80476}"/>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8" name="Footer Placeholder 7">
            <a:extLst>
              <a:ext uri="{FF2B5EF4-FFF2-40B4-BE49-F238E27FC236}">
                <a16:creationId xmlns:a16="http://schemas.microsoft.com/office/drawing/2014/main" xmlns="" id="{7B59209D-894F-4A89-B872-18B1FD558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EF29F8F-7450-4213-AFC3-61A6607554F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544607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92CE6-ED32-492A-8CA3-33A1C10AE7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2C4A0FDE-DED7-4C77-ACA2-BE0509CCBF3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4" name="Footer Placeholder 3">
            <a:extLst>
              <a:ext uri="{FF2B5EF4-FFF2-40B4-BE49-F238E27FC236}">
                <a16:creationId xmlns:a16="http://schemas.microsoft.com/office/drawing/2014/main" xmlns="" id="{6AEC0D7C-328F-4EE5-A85B-2D66978E1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19D96653-CC86-4B04-BCE2-4675F0DAD037}"/>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423885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DE95379-EF5F-425A-99EB-03D9F0C745A7}"/>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3" name="Footer Placeholder 2">
            <a:extLst>
              <a:ext uri="{FF2B5EF4-FFF2-40B4-BE49-F238E27FC236}">
                <a16:creationId xmlns:a16="http://schemas.microsoft.com/office/drawing/2014/main" xmlns="" id="{9CAFBCAD-1657-4C85-9E04-9525B60DD1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FF0BC1C-2F68-4D25-9289-9743246A162B}"/>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15182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8BE044-1E13-452E-A93A-D7B9B248C7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2C1746D-01CF-4E4A-8071-757960860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9473717-C312-4632-A83F-E1DB881960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7F3DE1F-7B5C-483F-B643-E22FE53709E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6" name="Footer Placeholder 5">
            <a:extLst>
              <a:ext uri="{FF2B5EF4-FFF2-40B4-BE49-F238E27FC236}">
                <a16:creationId xmlns:a16="http://schemas.microsoft.com/office/drawing/2014/main" xmlns="" id="{28230F64-4C9B-4EB6-B682-AD877DD1F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253A5CD-6CAE-438B-8C11-401D3C9A6DC3}"/>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85649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F9B6A-A3AF-49EA-AF96-4EA47AEF28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DC8196-BA8B-4F1D-B58E-D8E97B63BF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29C98A-4365-4C4A-99FC-46DB6AF95E0D}"/>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53EA90A1-D449-4C02-81F6-3F7D62E7E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AA67258-0E84-40FC-B4BA-5F24E2915A6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348278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332284-41F6-42F1-BB3B-CAFC41185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E9FBB13-7133-4551-8F06-F582883F2C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735FC26-5FD8-4720-9863-E5E15FA533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395C09-3375-4ED2-9D8E-E12A73FB237C}"/>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6" name="Footer Placeholder 5">
            <a:extLst>
              <a:ext uri="{FF2B5EF4-FFF2-40B4-BE49-F238E27FC236}">
                <a16:creationId xmlns:a16="http://schemas.microsoft.com/office/drawing/2014/main" xmlns="" id="{B86FFE06-6B6E-4F94-93F6-25BA324874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CC4BD17-5A25-4F83-AD24-B82B209A6B3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20924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9DFC67-84B3-4327-BB7C-A1B55BBAA2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B7955D3-F62D-4920-85CB-75744D4883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CC910C-5FCA-46FC-9F82-06B729A3EB5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C987B079-0320-4A10-9A52-5D588469A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D485F4C-D8AC-44F9-9350-1724C54772BA}"/>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195935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C8A39E9-78BD-4BA1-8D51-A01C19144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38EA059-9CF6-4003-A866-C4A90458F7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A81F53C-1F79-4368-81E8-8B4CE9CEF589}"/>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726B3C3F-D861-42F8-82FD-87C59733C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7F2B43-C37E-4D5B-B83D-820A6313394F}"/>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64725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23313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316567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91843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243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281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819750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26284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889504-62ED-418F-A32E-BDC2F5E0E2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3329087-6D3D-47B6-84E2-245F290C4A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65CBAC6-9601-4B35-8119-BEE8723FEDEE}"/>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A382FEDF-3506-43EB-9ADE-C79BC710F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32C2029-3E32-4221-8BB5-F785EB0DB76D}"/>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199115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5328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66206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36883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264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25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EEAB4B2-98CE-4A12-B44C-B71550EB97F0}"/>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227945CA-9411-4C16-B670-A73EBA5A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6BC56D8-FAB9-455E-9455-AC1E4DFDED9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995510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29C98A-4365-4C4A-99FC-46DB6AF95E0D}"/>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53EA90A1-D449-4C02-81F6-3F7D62E7E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A67258-0E84-40FC-B4BA-5F24E2915A6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67436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65CBAC6-9601-4B35-8119-BEE8723FEDEE}"/>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A382FEDF-3506-43EB-9ADE-C79BC710F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32C2029-3E32-4221-8BB5-F785EB0DB76D}"/>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652947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FFB519F-7A0D-4CD0-8F06-3A81683E73A3}"/>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6" name="Footer Placeholder 5">
            <a:extLst>
              <a:ext uri="{FF2B5EF4-FFF2-40B4-BE49-F238E27FC236}">
                <a16:creationId xmlns:a16="http://schemas.microsoft.com/office/drawing/2014/main" xmlns="" id="{8129E654-144D-493E-8B3A-94F5D748D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C37A1E7-6BEB-409F-B385-899DE5CCEEA1}"/>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84880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89BEB63-4704-4DD0-8946-712B00D80476}"/>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8" name="Footer Placeholder 7">
            <a:extLst>
              <a:ext uri="{FF2B5EF4-FFF2-40B4-BE49-F238E27FC236}">
                <a16:creationId xmlns:a16="http://schemas.microsoft.com/office/drawing/2014/main" xmlns="" id="{7B59209D-894F-4A89-B872-18B1FD558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EF29F8F-7450-4213-AFC3-61A6607554F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640361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0C5551-5A10-4DAE-A83A-A87CB9661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927546-BB84-422C-857C-2A38E92C35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062ECF0-F5F2-409F-9E46-3D7E141868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FFB519F-7A0D-4CD0-8F06-3A81683E73A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6" name="Footer Placeholder 5">
            <a:extLst>
              <a:ext uri="{FF2B5EF4-FFF2-40B4-BE49-F238E27FC236}">
                <a16:creationId xmlns:a16="http://schemas.microsoft.com/office/drawing/2014/main" xmlns="" id="{8129E654-144D-493E-8B3A-94F5D748D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C37A1E7-6BEB-409F-B385-899DE5CCEEA1}"/>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2452243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C4A0FDE-DED7-4C77-ACA2-BE0509CCBF33}"/>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4" name="Footer Placeholder 3">
            <a:extLst>
              <a:ext uri="{FF2B5EF4-FFF2-40B4-BE49-F238E27FC236}">
                <a16:creationId xmlns:a16="http://schemas.microsoft.com/office/drawing/2014/main" xmlns="" id="{6AEC0D7C-328F-4EE5-A85B-2D66978E1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9D96653-CC86-4B04-BCE2-4675F0DAD037}"/>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021407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DE95379-EF5F-425A-99EB-03D9F0C745A7}"/>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3" name="Footer Placeholder 2">
            <a:extLst>
              <a:ext uri="{FF2B5EF4-FFF2-40B4-BE49-F238E27FC236}">
                <a16:creationId xmlns:a16="http://schemas.microsoft.com/office/drawing/2014/main" xmlns="" id="{9CAFBCAD-1657-4C85-9E04-9525B60DD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FF0BC1C-2F68-4D25-9289-9743246A162B}"/>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344694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7F3DE1F-7B5C-483F-B643-E22FE53709EB}"/>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6" name="Footer Placeholder 5">
            <a:extLst>
              <a:ext uri="{FF2B5EF4-FFF2-40B4-BE49-F238E27FC236}">
                <a16:creationId xmlns:a16="http://schemas.microsoft.com/office/drawing/2014/main" xmlns="" id="{28230F64-4C9B-4EB6-B682-AD877DD1F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253A5CD-6CAE-438B-8C11-401D3C9A6DC3}"/>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498297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395C09-3375-4ED2-9D8E-E12A73FB237C}"/>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6" name="Footer Placeholder 5">
            <a:extLst>
              <a:ext uri="{FF2B5EF4-FFF2-40B4-BE49-F238E27FC236}">
                <a16:creationId xmlns:a16="http://schemas.microsoft.com/office/drawing/2014/main" xmlns="" id="{B86FFE06-6B6E-4F94-93F6-25BA32487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CC4BD17-5A25-4F83-AD24-B82B209A6B3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146874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CC910C-5FCA-46FC-9F82-06B729A3EB5B}"/>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C987B079-0320-4A10-9A52-5D588469A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485F4C-D8AC-44F9-9350-1724C54772BA}"/>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342342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A81F53C-1F79-4368-81E8-8B4CE9CEF589}"/>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726B3C3F-D861-42F8-82FD-87C59733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B7F2B43-C37E-4D5B-B83D-820A6313394F}"/>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747243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EEAB4B2-98CE-4A12-B44C-B71550EB97F0}"/>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227945CA-9411-4C16-B670-A73EBA5A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6BC56D8-FAB9-455E-9455-AC1E4DFDED9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520265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29C98A-4365-4C4A-99FC-46DB6AF95E0D}"/>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53EA90A1-D449-4C02-81F6-3F7D62E7E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A67258-0E84-40FC-B4BA-5F24E2915A6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9584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65CBAC6-9601-4B35-8119-BEE8723FEDEE}"/>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A382FEDF-3506-43EB-9ADE-C79BC710F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32C2029-3E32-4221-8BB5-F785EB0DB76D}"/>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047268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FFB519F-7A0D-4CD0-8F06-3A81683E73A3}"/>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6" name="Footer Placeholder 5">
            <a:extLst>
              <a:ext uri="{FF2B5EF4-FFF2-40B4-BE49-F238E27FC236}">
                <a16:creationId xmlns:a16="http://schemas.microsoft.com/office/drawing/2014/main" xmlns="" id="{8129E654-144D-493E-8B3A-94F5D748D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C37A1E7-6BEB-409F-B385-899DE5CCEEA1}"/>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767790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33ABD5-2930-4CD8-9CDF-496BE0EA3E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E5ECDE9-CD3E-4E5D-88DD-7918E02461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9AFBBF7-2613-4049-8051-8D361C1331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B879509-F232-4A80-9CCA-92840703B7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8B379D-FE2C-48B9-9C81-D0F561477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89BEB63-4704-4DD0-8946-712B00D80476}"/>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8" name="Footer Placeholder 7">
            <a:extLst>
              <a:ext uri="{FF2B5EF4-FFF2-40B4-BE49-F238E27FC236}">
                <a16:creationId xmlns:a16="http://schemas.microsoft.com/office/drawing/2014/main" xmlns="" id="{7B59209D-894F-4A89-B872-18B1FD558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EF29F8F-7450-4213-AFC3-61A6607554F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5492383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89BEB63-4704-4DD0-8946-712B00D80476}"/>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8" name="Footer Placeholder 7">
            <a:extLst>
              <a:ext uri="{FF2B5EF4-FFF2-40B4-BE49-F238E27FC236}">
                <a16:creationId xmlns:a16="http://schemas.microsoft.com/office/drawing/2014/main" xmlns="" id="{7B59209D-894F-4A89-B872-18B1FD558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EF29F8F-7450-4213-AFC3-61A6607554F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292283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C4A0FDE-DED7-4C77-ACA2-BE0509CCBF33}"/>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4" name="Footer Placeholder 3">
            <a:extLst>
              <a:ext uri="{FF2B5EF4-FFF2-40B4-BE49-F238E27FC236}">
                <a16:creationId xmlns:a16="http://schemas.microsoft.com/office/drawing/2014/main" xmlns="" id="{6AEC0D7C-328F-4EE5-A85B-2D66978E1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9D96653-CC86-4B04-BCE2-4675F0DAD037}"/>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485661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DE95379-EF5F-425A-99EB-03D9F0C745A7}"/>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3" name="Footer Placeholder 2">
            <a:extLst>
              <a:ext uri="{FF2B5EF4-FFF2-40B4-BE49-F238E27FC236}">
                <a16:creationId xmlns:a16="http://schemas.microsoft.com/office/drawing/2014/main" xmlns="" id="{9CAFBCAD-1657-4C85-9E04-9525B60DD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FF0BC1C-2F68-4D25-9289-9743246A162B}"/>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34029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7F3DE1F-7B5C-483F-B643-E22FE53709EB}"/>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6" name="Footer Placeholder 5">
            <a:extLst>
              <a:ext uri="{FF2B5EF4-FFF2-40B4-BE49-F238E27FC236}">
                <a16:creationId xmlns:a16="http://schemas.microsoft.com/office/drawing/2014/main" xmlns="" id="{28230F64-4C9B-4EB6-B682-AD877DD1F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253A5CD-6CAE-438B-8C11-401D3C9A6DC3}"/>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99315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395C09-3375-4ED2-9D8E-E12A73FB237C}"/>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6" name="Footer Placeholder 5">
            <a:extLst>
              <a:ext uri="{FF2B5EF4-FFF2-40B4-BE49-F238E27FC236}">
                <a16:creationId xmlns:a16="http://schemas.microsoft.com/office/drawing/2014/main" xmlns="" id="{B86FFE06-6B6E-4F94-93F6-25BA32487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CC4BD17-5A25-4F83-AD24-B82B209A6B3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46114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CC910C-5FCA-46FC-9F82-06B729A3EB5B}"/>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C987B079-0320-4A10-9A52-5D588469A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485F4C-D8AC-44F9-9350-1724C54772BA}"/>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72969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A81F53C-1F79-4368-81E8-8B4CE9CEF589}"/>
              </a:ext>
            </a:extLst>
          </p:cNvPr>
          <p:cNvSpPr>
            <a:spLocks noGrp="1"/>
          </p:cNvSpPr>
          <p:nvPr>
            <p:ph type="dt" sz="half" idx="10"/>
          </p:nvPr>
        </p:nvSpPr>
        <p:spPr/>
        <p:txBody>
          <a:body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726B3C3F-D861-42F8-82FD-87C59733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B7F2B43-C37E-4D5B-B83D-820A6313394F}"/>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640749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92CE6-ED32-492A-8CA3-33A1C10AE7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2C4A0FDE-DED7-4C77-ACA2-BE0509CCBF3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4" name="Footer Placeholder 3">
            <a:extLst>
              <a:ext uri="{FF2B5EF4-FFF2-40B4-BE49-F238E27FC236}">
                <a16:creationId xmlns:a16="http://schemas.microsoft.com/office/drawing/2014/main" xmlns="" id="{6AEC0D7C-328F-4EE5-A85B-2D66978E1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19D96653-CC86-4B04-BCE2-4675F0DAD037}"/>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3240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DE95379-EF5F-425A-99EB-03D9F0C745A7}"/>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3" name="Footer Placeholder 2">
            <a:extLst>
              <a:ext uri="{FF2B5EF4-FFF2-40B4-BE49-F238E27FC236}">
                <a16:creationId xmlns:a16="http://schemas.microsoft.com/office/drawing/2014/main" xmlns="" id="{9CAFBCAD-1657-4C85-9E04-9525B60DD1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FF0BC1C-2F68-4D25-9289-9743246A162B}"/>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276776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8BE044-1E13-452E-A93A-D7B9B248C7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2C1746D-01CF-4E4A-8071-757960860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9473717-C312-4632-A83F-E1DB881960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7F3DE1F-7B5C-483F-B643-E22FE53709E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6" name="Footer Placeholder 5">
            <a:extLst>
              <a:ext uri="{FF2B5EF4-FFF2-40B4-BE49-F238E27FC236}">
                <a16:creationId xmlns:a16="http://schemas.microsoft.com/office/drawing/2014/main" xmlns="" id="{28230F64-4C9B-4EB6-B682-AD877DD1F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253A5CD-6CAE-438B-8C11-401D3C9A6DC3}"/>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474130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332284-41F6-42F1-BB3B-CAFC41185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E9FBB13-7133-4551-8F06-F582883F2C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735FC26-5FD8-4720-9863-E5E15FA533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395C09-3375-4ED2-9D8E-E12A73FB237C}"/>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6/2/2025</a:t>
            </a:fld>
            <a:endParaRPr lang="en-US"/>
          </a:p>
        </p:txBody>
      </p:sp>
      <p:sp>
        <p:nvSpPr>
          <p:cNvPr id="6" name="Footer Placeholder 5">
            <a:extLst>
              <a:ext uri="{FF2B5EF4-FFF2-40B4-BE49-F238E27FC236}">
                <a16:creationId xmlns:a16="http://schemas.microsoft.com/office/drawing/2014/main" xmlns="" id="{B86FFE06-6B6E-4F94-93F6-25BA324874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CC4BD17-5A25-4F83-AD24-B82B209A6B3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700774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782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0235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4886757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xmlns="" id="{CD7249C4-1FC6-4C3B-8AB2-B4A6ED2050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t>‹#›</a:t>
            </a:fld>
            <a:endParaRPr lang="en-US"/>
          </a:p>
        </p:txBody>
      </p:sp>
    </p:spTree>
    <p:extLst>
      <p:ext uri="{BB962C8B-B14F-4D97-AF65-F5344CB8AC3E}">
        <p14:creationId xmlns:p14="http://schemas.microsoft.com/office/powerpoint/2010/main" val="214499350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0E1DDFED-4E97-408D-A889-F76607EDD4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t>6/2/2025</a:t>
            </a:fld>
            <a:endParaRPr lang="en-US"/>
          </a:p>
        </p:txBody>
      </p:sp>
      <p:sp>
        <p:nvSpPr>
          <p:cNvPr id="5" name="Footer Placeholder 4">
            <a:extLst>
              <a:ext uri="{FF2B5EF4-FFF2-40B4-BE49-F238E27FC236}">
                <a16:creationId xmlns:a16="http://schemas.microsoft.com/office/drawing/2014/main" xmlns=""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t>‹#›</a:t>
            </a:fld>
            <a:endParaRPr lang="en-US"/>
          </a:p>
        </p:txBody>
      </p:sp>
    </p:spTree>
    <p:extLst>
      <p:ext uri="{BB962C8B-B14F-4D97-AF65-F5344CB8AC3E}">
        <p14:creationId xmlns:p14="http://schemas.microsoft.com/office/powerpoint/2010/main" val="12396458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xmlns="" id="{AF704737-9A26-4D43-937A-BC7EF3B15B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b="17268"/>
          <a:stretch/>
        </p:blipFill>
        <p:spPr>
          <a:xfrm>
            <a:off x="0" y="-39914"/>
            <a:ext cx="12192000" cy="6897914"/>
          </a:xfrm>
          <a:prstGeom prst="rect">
            <a:avLst/>
          </a:prstGeom>
        </p:spPr>
      </p:pic>
      <p:pic>
        <p:nvPicPr>
          <p:cNvPr id="2" name="Picture 1">
            <a:extLst>
              <a:ext uri="{FF2B5EF4-FFF2-40B4-BE49-F238E27FC236}">
                <a16:creationId xmlns:a16="http://schemas.microsoft.com/office/drawing/2014/main" xmlns="" id="{64797985-4AA5-2B49-522C-E58E6F1AAF73}"/>
              </a:ext>
            </a:extLst>
          </p:cNvPr>
          <p:cNvPicPr>
            <a:picLocks noChangeAspect="1"/>
          </p:cNvPicPr>
          <p:nvPr/>
        </p:nvPicPr>
        <p:blipFill>
          <a:blip r:embed="rId4"/>
          <a:stretch>
            <a:fillRect/>
          </a:stretch>
        </p:blipFill>
        <p:spPr>
          <a:xfrm>
            <a:off x="2897630" y="169586"/>
            <a:ext cx="5901439" cy="646232"/>
          </a:xfrm>
          <a:prstGeom prst="rect">
            <a:avLst/>
          </a:prstGeom>
        </p:spPr>
      </p:pic>
      <p:pic>
        <p:nvPicPr>
          <p:cNvPr id="3" name="Picture 2">
            <a:extLst>
              <a:ext uri="{FF2B5EF4-FFF2-40B4-BE49-F238E27FC236}">
                <a16:creationId xmlns:a16="http://schemas.microsoft.com/office/drawing/2014/main" xmlns="" id="{78490BFF-F790-CE3C-A737-48FAE33D1459}"/>
              </a:ext>
            </a:extLst>
          </p:cNvPr>
          <p:cNvPicPr>
            <a:picLocks noChangeAspect="1"/>
          </p:cNvPicPr>
          <p:nvPr/>
        </p:nvPicPr>
        <p:blipFill>
          <a:blip r:embed="rId5"/>
          <a:stretch>
            <a:fillRect/>
          </a:stretch>
        </p:blipFill>
        <p:spPr>
          <a:xfrm>
            <a:off x="1177249" y="1219201"/>
            <a:ext cx="9742252" cy="4140098"/>
          </a:xfrm>
          <a:prstGeom prst="rect">
            <a:avLst/>
          </a:prstGeom>
        </p:spPr>
      </p:pic>
      <p:pic>
        <p:nvPicPr>
          <p:cNvPr id="7" name="Picture 6">
            <a:extLst>
              <a:ext uri="{FF2B5EF4-FFF2-40B4-BE49-F238E27FC236}">
                <a16:creationId xmlns:a16="http://schemas.microsoft.com/office/drawing/2014/main" xmlns="" id="{E9D620C4-7F31-2892-D347-58A8D2D7D3D9}"/>
              </a:ext>
            </a:extLst>
          </p:cNvPr>
          <p:cNvPicPr>
            <a:picLocks noChangeAspect="1"/>
          </p:cNvPicPr>
          <p:nvPr/>
        </p:nvPicPr>
        <p:blipFill>
          <a:blip r:embed="rId6"/>
          <a:stretch>
            <a:fillRect/>
          </a:stretch>
        </p:blipFill>
        <p:spPr>
          <a:xfrm>
            <a:off x="137053" y="4553512"/>
            <a:ext cx="2469094" cy="2304488"/>
          </a:xfrm>
          <a:prstGeom prst="rect">
            <a:avLst/>
          </a:prstGeom>
        </p:spPr>
      </p:pic>
    </p:spTree>
    <p:extLst>
      <p:ext uri="{BB962C8B-B14F-4D97-AF65-F5344CB8AC3E}">
        <p14:creationId xmlns:p14="http://schemas.microsoft.com/office/powerpoint/2010/main" val="329483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xmlns="" id="{5515AF67-0045-A92E-1F97-689317B65753}"/>
              </a:ext>
            </a:extLst>
          </p:cNvPr>
          <p:cNvPicPr>
            <a:picLocks noChangeAspect="1"/>
          </p:cNvPicPr>
          <p:nvPr/>
        </p:nvPicPr>
        <p:blipFill>
          <a:blip r:embed="rId3"/>
          <a:stretch>
            <a:fillRect/>
          </a:stretch>
        </p:blipFill>
        <p:spPr>
          <a:xfrm>
            <a:off x="0" y="109143"/>
            <a:ext cx="6288193" cy="6527184"/>
          </a:xfrm>
          <a:prstGeom prst="rect">
            <a:avLst/>
          </a:prstGeom>
        </p:spPr>
      </p:pic>
      <p:sp>
        <p:nvSpPr>
          <p:cNvPr id="15" name="Hình chữ nhật 11">
            <a:extLst>
              <a:ext uri="{FF2B5EF4-FFF2-40B4-BE49-F238E27FC236}">
                <a16:creationId xmlns:a16="http://schemas.microsoft.com/office/drawing/2014/main" xmlns="" id="{12A94384-CDBB-A500-2B25-4DFE816B976B}"/>
              </a:ext>
            </a:extLst>
          </p:cNvPr>
          <p:cNvSpPr/>
          <p:nvPr/>
        </p:nvSpPr>
        <p:spPr>
          <a:xfrm>
            <a:off x="142875" y="2266949"/>
            <a:ext cx="6134100" cy="33337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itchFamily="18" charset="0"/>
              <a:cs typeface="Times New Roman" pitchFamily="18" charset="0"/>
            </a:endParaRPr>
          </a:p>
        </p:txBody>
      </p:sp>
      <p:grpSp>
        <p:nvGrpSpPr>
          <p:cNvPr id="18" name="Group 17">
            <a:extLst>
              <a:ext uri="{FF2B5EF4-FFF2-40B4-BE49-F238E27FC236}">
                <a16:creationId xmlns:a16="http://schemas.microsoft.com/office/drawing/2014/main" xmlns="" id="{C7553620-4DC1-0DD0-D0A9-F833F2432DA8}"/>
              </a:ext>
            </a:extLst>
          </p:cNvPr>
          <p:cNvGrpSpPr/>
          <p:nvPr/>
        </p:nvGrpSpPr>
        <p:grpSpPr>
          <a:xfrm>
            <a:off x="7661564" y="240069"/>
            <a:ext cx="3297382" cy="885825"/>
            <a:chOff x="1600200" y="561975"/>
            <a:chExt cx="1676400" cy="1286768"/>
          </a:xfrm>
          <a:solidFill>
            <a:schemeClr val="accent2">
              <a:lumMod val="20000"/>
              <a:lumOff val="80000"/>
            </a:schemeClr>
          </a:solidFill>
        </p:grpSpPr>
        <p:sp>
          <p:nvSpPr>
            <p:cNvPr id="19" name="Cloud 18">
              <a:extLst>
                <a:ext uri="{FF2B5EF4-FFF2-40B4-BE49-F238E27FC236}">
                  <a16:creationId xmlns:a16="http://schemas.microsoft.com/office/drawing/2014/main" xmlns="" id="{19DF22EF-9DB2-F70C-5F33-97E2AD66CCD4}"/>
                </a:ext>
              </a:extLst>
            </p:cNvPr>
            <p:cNvSpPr/>
            <p:nvPr/>
          </p:nvSpPr>
          <p:spPr>
            <a:xfrm>
              <a:off x="1600200" y="561975"/>
              <a:ext cx="1676400" cy="885825"/>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lumMod val="10000"/>
                  </a:schemeClr>
                </a:solidFill>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xmlns="" id="{9B7D050B-2DE1-6AA8-B117-DC547261D11D}"/>
                </a:ext>
              </a:extLst>
            </p:cNvPr>
            <p:cNvSpPr txBox="1"/>
            <p:nvPr/>
          </p:nvSpPr>
          <p:spPr>
            <a:xfrm>
              <a:off x="1857375" y="771525"/>
              <a:ext cx="1419225" cy="1077218"/>
            </a:xfrm>
            <a:prstGeom prst="rect">
              <a:avLst/>
            </a:prstGeom>
            <a:grpFill/>
          </p:spPr>
          <p:txBody>
            <a:bodyPr wrap="square" rtlCol="0">
              <a:spAutoFit/>
            </a:bodyPr>
            <a:lstStyle/>
            <a:p>
              <a:r>
                <a:rPr lang="en-US" sz="3200" b="1" dirty="0" err="1">
                  <a:solidFill>
                    <a:schemeClr val="bg1">
                      <a:lumMod val="10000"/>
                    </a:schemeClr>
                  </a:solidFill>
                  <a:latin typeface="Times New Roman" pitchFamily="18" charset="0"/>
                  <a:cs typeface="Times New Roman" pitchFamily="18" charset="0"/>
                </a:rPr>
                <a:t>Sự</a:t>
              </a:r>
              <a:r>
                <a:rPr lang="en-US" sz="3200" b="1" dirty="0">
                  <a:solidFill>
                    <a:schemeClr val="bg1">
                      <a:lumMod val="10000"/>
                    </a:schemeClr>
                  </a:solidFill>
                  <a:latin typeface="Times New Roman" pitchFamily="18" charset="0"/>
                  <a:cs typeface="Times New Roman" pitchFamily="18" charset="0"/>
                </a:rPr>
                <a:t> </a:t>
              </a:r>
              <a:r>
                <a:rPr lang="en-US" sz="3200" b="1" dirty="0" err="1">
                  <a:solidFill>
                    <a:schemeClr val="bg1">
                      <a:lumMod val="10000"/>
                    </a:schemeClr>
                  </a:solidFill>
                  <a:latin typeface="Times New Roman" pitchFamily="18" charset="0"/>
                  <a:cs typeface="Times New Roman" pitchFamily="18" charset="0"/>
                </a:rPr>
                <a:t>việc</a:t>
              </a:r>
              <a:r>
                <a:rPr lang="en-US" sz="3200" b="1" dirty="0">
                  <a:solidFill>
                    <a:schemeClr val="bg1">
                      <a:lumMod val="10000"/>
                    </a:schemeClr>
                  </a:solidFill>
                  <a:latin typeface="Times New Roman" pitchFamily="18" charset="0"/>
                  <a:cs typeface="Times New Roman" pitchFamily="18" charset="0"/>
                </a:rPr>
                <a:t> 3</a:t>
              </a:r>
            </a:p>
          </p:txBody>
        </p:sp>
      </p:grpSp>
      <p:sp>
        <p:nvSpPr>
          <p:cNvPr id="21" name="TextBox 20">
            <a:extLst>
              <a:ext uri="{FF2B5EF4-FFF2-40B4-BE49-F238E27FC236}">
                <a16:creationId xmlns:a16="http://schemas.microsoft.com/office/drawing/2014/main" xmlns="" id="{8AC0F6DA-1235-3CF2-2D02-CE8204730F06}"/>
              </a:ext>
            </a:extLst>
          </p:cNvPr>
          <p:cNvSpPr txBox="1"/>
          <p:nvPr/>
        </p:nvSpPr>
        <p:spPr>
          <a:xfrm>
            <a:off x="7197001" y="1254384"/>
            <a:ext cx="4505757" cy="1077218"/>
          </a:xfrm>
          <a:prstGeom prst="rect">
            <a:avLst/>
          </a:prstGeom>
          <a:noFill/>
        </p:spPr>
        <p:txBody>
          <a:bodyPr wrap="square" rtlCol="0">
            <a:spAutoFit/>
          </a:bodyPr>
          <a:lstStyle/>
          <a:p>
            <a:pPr algn="just"/>
            <a:r>
              <a:rPr lang="en-US" sz="3200" b="1" i="1" dirty="0" err="1">
                <a:solidFill>
                  <a:srgbClr val="FF0000"/>
                </a:solidFill>
                <a:latin typeface="Times New Roman" pitchFamily="18" charset="0"/>
                <a:cs typeface="Times New Roman" pitchFamily="18" charset="0"/>
              </a:rPr>
              <a:t>Bối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cảnh</a:t>
            </a:r>
            <a:r>
              <a:rPr lang="en-US" sz="3200" b="1" i="1" dirty="0">
                <a:solidFill>
                  <a:srgbClr val="FF0000"/>
                </a:solidFill>
                <a:latin typeface="Times New Roman" pitchFamily="18" charset="0"/>
                <a:cs typeface="Times New Roman" pitchFamily="18" charset="0"/>
              </a:rPr>
              <a:t>: </a:t>
            </a:r>
            <a:r>
              <a:rPr lang="en-US" sz="3200" b="1" dirty="0">
                <a:solidFill>
                  <a:schemeClr val="bg1">
                    <a:lumMod val="10000"/>
                  </a:schemeClr>
                </a:solidFill>
                <a:latin typeface="Times New Roman" pitchFamily="18" charset="0"/>
                <a:cs typeface="Times New Roman" pitchFamily="18" charset="0"/>
              </a:rPr>
              <a:t>Khi </a:t>
            </a:r>
            <a:r>
              <a:rPr lang="en-US" sz="3200" b="1" dirty="0" err="1">
                <a:solidFill>
                  <a:schemeClr val="bg1">
                    <a:lumMod val="10000"/>
                  </a:schemeClr>
                </a:solidFill>
                <a:latin typeface="Times New Roman" pitchFamily="18" charset="0"/>
                <a:cs typeface="Times New Roman" pitchFamily="18" charset="0"/>
              </a:rPr>
              <a:t>vua</a:t>
            </a:r>
            <a:r>
              <a:rPr lang="en-US" sz="3200" b="1" dirty="0">
                <a:solidFill>
                  <a:schemeClr val="bg1">
                    <a:lumMod val="10000"/>
                  </a:schemeClr>
                </a:solidFill>
                <a:latin typeface="Times New Roman" pitchFamily="18" charset="0"/>
                <a:cs typeface="Times New Roman" pitchFamily="18" charset="0"/>
              </a:rPr>
              <a:t> </a:t>
            </a:r>
            <a:r>
              <a:rPr lang="en-US" sz="3200" b="1" dirty="0" err="1">
                <a:solidFill>
                  <a:schemeClr val="bg1">
                    <a:lumMod val="10000"/>
                  </a:schemeClr>
                </a:solidFill>
                <a:latin typeface="Times New Roman" pitchFamily="18" charset="0"/>
                <a:cs typeface="Times New Roman" pitchFamily="18" charset="0"/>
              </a:rPr>
              <a:t>tổ</a:t>
            </a:r>
            <a:r>
              <a:rPr lang="en-US" sz="3200" b="1" dirty="0">
                <a:solidFill>
                  <a:schemeClr val="bg1">
                    <a:lumMod val="10000"/>
                  </a:schemeClr>
                </a:solidFill>
                <a:latin typeface="Times New Roman" pitchFamily="18" charset="0"/>
                <a:cs typeface="Times New Roman" pitchFamily="18" charset="0"/>
              </a:rPr>
              <a:t> </a:t>
            </a:r>
            <a:r>
              <a:rPr lang="en-US" sz="3200" b="1" dirty="0" err="1">
                <a:solidFill>
                  <a:schemeClr val="bg1">
                    <a:lumMod val="10000"/>
                  </a:schemeClr>
                </a:solidFill>
                <a:latin typeface="Times New Roman" pitchFamily="18" charset="0"/>
                <a:cs typeface="Times New Roman" pitchFamily="18" charset="0"/>
              </a:rPr>
              <a:t>chức</a:t>
            </a:r>
            <a:r>
              <a:rPr lang="en-US" sz="3200" b="1" dirty="0">
                <a:solidFill>
                  <a:schemeClr val="bg1">
                    <a:lumMod val="10000"/>
                  </a:schemeClr>
                </a:solidFill>
                <a:latin typeface="Times New Roman" pitchFamily="18" charset="0"/>
                <a:cs typeface="Times New Roman" pitchFamily="18" charset="0"/>
              </a:rPr>
              <a:t> </a:t>
            </a:r>
            <a:r>
              <a:rPr lang="en-US" sz="3200" b="1" dirty="0" err="1">
                <a:solidFill>
                  <a:schemeClr val="bg1">
                    <a:lumMod val="10000"/>
                  </a:schemeClr>
                </a:solidFill>
                <a:latin typeface="Times New Roman" pitchFamily="18" charset="0"/>
                <a:cs typeface="Times New Roman" pitchFamily="18" charset="0"/>
              </a:rPr>
              <a:t>vũ</a:t>
            </a:r>
            <a:r>
              <a:rPr lang="en-US" sz="3200" b="1" dirty="0">
                <a:solidFill>
                  <a:schemeClr val="bg1">
                    <a:lumMod val="10000"/>
                  </a:schemeClr>
                </a:solidFill>
                <a:latin typeface="Times New Roman" pitchFamily="18" charset="0"/>
                <a:cs typeface="Times New Roman" pitchFamily="18" charset="0"/>
              </a:rPr>
              <a:t> </a:t>
            </a:r>
            <a:r>
              <a:rPr lang="en-US" sz="3200" b="1" dirty="0" err="1">
                <a:solidFill>
                  <a:schemeClr val="bg1">
                    <a:lumMod val="10000"/>
                  </a:schemeClr>
                </a:solidFill>
                <a:latin typeface="Times New Roman" pitchFamily="18" charset="0"/>
                <a:cs typeface="Times New Roman" pitchFamily="18" charset="0"/>
              </a:rPr>
              <a:t>hội</a:t>
            </a:r>
            <a:r>
              <a:rPr lang="en-US" sz="3200" b="1" dirty="0">
                <a:solidFill>
                  <a:schemeClr val="bg1">
                    <a:lumMod val="10000"/>
                  </a:schemeClr>
                </a:solidFill>
                <a:latin typeface="Times New Roman" pitchFamily="18" charset="0"/>
                <a:cs typeface="Times New Roman" pitchFamily="18" charset="0"/>
              </a:rPr>
              <a:t>.</a:t>
            </a:r>
          </a:p>
        </p:txBody>
      </p:sp>
      <p:sp>
        <p:nvSpPr>
          <p:cNvPr id="23" name="TextBox 22">
            <a:extLst>
              <a:ext uri="{FF2B5EF4-FFF2-40B4-BE49-F238E27FC236}">
                <a16:creationId xmlns:a16="http://schemas.microsoft.com/office/drawing/2014/main" xmlns="" id="{844D6DCF-1F36-7AF3-DD81-02772241CC81}"/>
              </a:ext>
            </a:extLst>
          </p:cNvPr>
          <p:cNvSpPr txBox="1"/>
          <p:nvPr/>
        </p:nvSpPr>
        <p:spPr>
          <a:xfrm>
            <a:off x="7238567" y="2307937"/>
            <a:ext cx="2781300" cy="584775"/>
          </a:xfrm>
          <a:prstGeom prst="rect">
            <a:avLst/>
          </a:prstGeom>
          <a:noFill/>
        </p:spPr>
        <p:txBody>
          <a:bodyPr wrap="square" rtlCol="0">
            <a:spAutoFit/>
          </a:bodyPr>
          <a:lstStyle/>
          <a:p>
            <a:pPr algn="just"/>
            <a:r>
              <a:rPr lang="en-US" sz="3200" b="1" i="1" dirty="0" err="1">
                <a:solidFill>
                  <a:srgbClr val="FF0000"/>
                </a:solidFill>
                <a:latin typeface="Times New Roman" pitchFamily="18" charset="0"/>
                <a:cs typeface="Times New Roman" pitchFamily="18" charset="0"/>
              </a:rPr>
              <a:t>Diễn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biến</a:t>
            </a:r>
            <a:r>
              <a:rPr lang="en-US" sz="3200" b="1" i="1" dirty="0">
                <a:solidFill>
                  <a:srgbClr val="FF0000"/>
                </a:solidFill>
                <a:latin typeface="Times New Roman" pitchFamily="18" charset="0"/>
                <a:cs typeface="Times New Roman" pitchFamily="18" charset="0"/>
              </a:rPr>
              <a:t>: </a:t>
            </a:r>
            <a:r>
              <a:rPr lang="en-US" sz="3200" b="1" dirty="0">
                <a:solidFill>
                  <a:schemeClr val="bg1">
                    <a:lumMod val="10000"/>
                  </a:schemeClr>
                </a:solidFill>
                <a:latin typeface="Times New Roman" pitchFamily="18" charset="0"/>
                <a:cs typeface="Times New Roman" pitchFamily="18" charset="0"/>
              </a:rPr>
              <a:t>?</a:t>
            </a:r>
          </a:p>
        </p:txBody>
      </p:sp>
      <p:sp>
        <p:nvSpPr>
          <p:cNvPr id="24" name="Hình chữ nhật 11">
            <a:extLst>
              <a:ext uri="{FF2B5EF4-FFF2-40B4-BE49-F238E27FC236}">
                <a16:creationId xmlns:a16="http://schemas.microsoft.com/office/drawing/2014/main" xmlns="" id="{7C47434D-7CFC-9BCA-6C40-01EF93A7AA18}"/>
              </a:ext>
            </a:extLst>
          </p:cNvPr>
          <p:cNvSpPr/>
          <p:nvPr/>
        </p:nvSpPr>
        <p:spPr>
          <a:xfrm>
            <a:off x="41565" y="2661795"/>
            <a:ext cx="2327561" cy="37234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xmlns="" id="{5CD9728A-A660-F022-0A24-A320D7F6E14C}"/>
              </a:ext>
            </a:extLst>
          </p:cNvPr>
          <p:cNvSpPr txBox="1"/>
          <p:nvPr/>
        </p:nvSpPr>
        <p:spPr>
          <a:xfrm>
            <a:off x="7197001" y="2349786"/>
            <a:ext cx="4329981" cy="2862322"/>
          </a:xfrm>
          <a:prstGeom prst="rect">
            <a:avLst/>
          </a:prstGeom>
          <a:noFill/>
        </p:spPr>
        <p:txBody>
          <a:bodyPr wrap="square" rtlCol="0">
            <a:spAutoFit/>
          </a:bodyPr>
          <a:lstStyle/>
          <a:p>
            <a:pPr lvl="0" algn="just"/>
            <a:r>
              <a:rPr lang="en-US" sz="3600" b="1" dirty="0" err="1">
                <a:solidFill>
                  <a:srgbClr val="FF0000"/>
                </a:solidFill>
                <a:latin typeface="Times New Roman" pitchFamily="18" charset="0"/>
                <a:cs typeface="Times New Roman" pitchFamily="18" charset="0"/>
              </a:rPr>
              <a:t>Diễn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biến</a:t>
            </a:r>
            <a:r>
              <a:rPr lang="en-US" sz="3600" b="1" dirty="0">
                <a:solidFill>
                  <a:srgbClr val="FF0000"/>
                </a:solidFill>
                <a:latin typeface="Times New Roman" pitchFamily="18" charset="0"/>
                <a:cs typeface="Times New Roman" pitchFamily="18" charset="0"/>
              </a:rPr>
              <a:t>: </a:t>
            </a:r>
            <a:r>
              <a:rPr lang="en-US" sz="3600" b="1" dirty="0" err="1">
                <a:solidFill>
                  <a:prstClr val="white">
                    <a:lumMod val="10000"/>
                  </a:prstClr>
                </a:solidFill>
                <a:latin typeface="Times New Roman" pitchFamily="18" charset="0"/>
                <a:cs typeface="Times New Roman" pitchFamily="18" charset="0"/>
              </a:rPr>
              <a:t>Mẹ</a:t>
            </a:r>
            <a:r>
              <a:rPr lang="en-US" sz="3600" b="1" dirty="0">
                <a:solidFill>
                  <a:prstClr val="white">
                    <a:lumMod val="10000"/>
                  </a:prstClr>
                </a:solidFill>
                <a:latin typeface="Times New Roman" pitchFamily="18" charset="0"/>
                <a:cs typeface="Times New Roman" pitchFamily="18" charset="0"/>
              </a:rPr>
              <a:t> </a:t>
            </a:r>
            <a:r>
              <a:rPr lang="en-US" sz="3600" b="1" dirty="0" err="1">
                <a:solidFill>
                  <a:prstClr val="white">
                    <a:lumMod val="10000"/>
                  </a:prstClr>
                </a:solidFill>
                <a:latin typeface="Times New Roman" pitchFamily="18" charset="0"/>
                <a:cs typeface="Times New Roman" pitchFamily="18" charset="0"/>
              </a:rPr>
              <a:t>kế</a:t>
            </a:r>
            <a:r>
              <a:rPr lang="en-US" sz="3600" b="1" dirty="0">
                <a:solidFill>
                  <a:prstClr val="white">
                    <a:lumMod val="10000"/>
                  </a:prstClr>
                </a:solidFill>
                <a:latin typeface="Times New Roman" pitchFamily="18" charset="0"/>
                <a:cs typeface="Times New Roman" pitchFamily="18" charset="0"/>
              </a:rPr>
              <a:t> </a:t>
            </a:r>
            <a:r>
              <a:rPr lang="en-US" sz="3600" b="1" dirty="0" err="1">
                <a:solidFill>
                  <a:prstClr val="white">
                    <a:lumMod val="10000"/>
                  </a:prstClr>
                </a:solidFill>
                <a:latin typeface="Times New Roman" pitchFamily="18" charset="0"/>
                <a:cs typeface="Times New Roman" pitchFamily="18" charset="0"/>
              </a:rPr>
              <a:t>và</a:t>
            </a:r>
            <a:r>
              <a:rPr lang="en-US" sz="3600" b="1" dirty="0">
                <a:solidFill>
                  <a:prstClr val="white">
                    <a:lumMod val="10000"/>
                  </a:prstClr>
                </a:solidFill>
                <a:latin typeface="Times New Roman" pitchFamily="18" charset="0"/>
                <a:cs typeface="Times New Roman" pitchFamily="18" charset="0"/>
              </a:rPr>
              <a:t> </a:t>
            </a:r>
            <a:r>
              <a:rPr lang="en-US" sz="3600" b="1" dirty="0" err="1">
                <a:solidFill>
                  <a:prstClr val="white">
                    <a:lumMod val="10000"/>
                  </a:prstClr>
                </a:solidFill>
                <a:latin typeface="Times New Roman" pitchFamily="18" charset="0"/>
                <a:cs typeface="Times New Roman" pitchFamily="18" charset="0"/>
              </a:rPr>
              <a:t>hai</a:t>
            </a:r>
            <a:r>
              <a:rPr lang="en-US" sz="3600" b="1" dirty="0">
                <a:solidFill>
                  <a:prstClr val="white">
                    <a:lumMod val="10000"/>
                  </a:prstClr>
                </a:solidFill>
                <a:latin typeface="Times New Roman" pitchFamily="18" charset="0"/>
                <a:cs typeface="Times New Roman" pitchFamily="18" charset="0"/>
              </a:rPr>
              <a:t> </a:t>
            </a:r>
            <a:r>
              <a:rPr lang="en-US" sz="3600" b="1" dirty="0" smtClean="0">
                <a:solidFill>
                  <a:prstClr val="white">
                    <a:lumMod val="10000"/>
                  </a:prstClr>
                </a:solidFill>
                <a:latin typeface="Times New Roman" pitchFamily="18" charset="0"/>
                <a:cs typeface="Times New Roman" pitchFamily="18" charset="0"/>
              </a:rPr>
              <a:t>con </a:t>
            </a:r>
            <a:r>
              <a:rPr lang="en-US" sz="3600" b="1" dirty="0" err="1">
                <a:solidFill>
                  <a:prstClr val="white">
                    <a:lumMod val="10000"/>
                  </a:prstClr>
                </a:solidFill>
                <a:latin typeface="Times New Roman" pitchFamily="18" charset="0"/>
                <a:cs typeface="Times New Roman" pitchFamily="18" charset="0"/>
              </a:rPr>
              <a:t>gái</a:t>
            </a:r>
            <a:r>
              <a:rPr lang="en-US" sz="3600" b="1" dirty="0">
                <a:solidFill>
                  <a:prstClr val="white">
                    <a:lumMod val="10000"/>
                  </a:prstClr>
                </a:solidFill>
                <a:latin typeface="Times New Roman" pitchFamily="18" charset="0"/>
                <a:cs typeface="Times New Roman" pitchFamily="18" charset="0"/>
              </a:rPr>
              <a:t> </a:t>
            </a:r>
            <a:r>
              <a:rPr lang="en-US" sz="3600" b="1" dirty="0" err="1">
                <a:solidFill>
                  <a:prstClr val="white">
                    <a:lumMod val="10000"/>
                  </a:prstClr>
                </a:solidFill>
                <a:latin typeface="Times New Roman" pitchFamily="18" charset="0"/>
                <a:cs typeface="Times New Roman" pitchFamily="18" charset="0"/>
              </a:rPr>
              <a:t>đi</a:t>
            </a:r>
            <a:r>
              <a:rPr lang="en-US" sz="3600" b="1" dirty="0">
                <a:solidFill>
                  <a:prstClr val="white">
                    <a:lumMod val="10000"/>
                  </a:prstClr>
                </a:solidFill>
                <a:latin typeface="Times New Roman" pitchFamily="18" charset="0"/>
                <a:cs typeface="Times New Roman" pitchFamily="18" charset="0"/>
              </a:rPr>
              <a:t> </a:t>
            </a:r>
            <a:r>
              <a:rPr lang="en-US" sz="3600" b="1" dirty="0" err="1">
                <a:solidFill>
                  <a:prstClr val="white">
                    <a:lumMod val="10000"/>
                  </a:prstClr>
                </a:solidFill>
                <a:latin typeface="Times New Roman" pitchFamily="18" charset="0"/>
                <a:cs typeface="Times New Roman" pitchFamily="18" charset="0"/>
              </a:rPr>
              <a:t>dự</a:t>
            </a:r>
            <a:r>
              <a:rPr lang="en-US" sz="3600" b="1" dirty="0">
                <a:solidFill>
                  <a:prstClr val="white">
                    <a:lumMod val="10000"/>
                  </a:prstClr>
                </a:solidFill>
                <a:latin typeface="Times New Roman" pitchFamily="18" charset="0"/>
                <a:cs typeface="Times New Roman" pitchFamily="18" charset="0"/>
              </a:rPr>
              <a:t> </a:t>
            </a:r>
            <a:r>
              <a:rPr lang="en-US" sz="3600" b="1" dirty="0" err="1">
                <a:solidFill>
                  <a:prstClr val="white">
                    <a:lumMod val="10000"/>
                  </a:prstClr>
                </a:solidFill>
                <a:latin typeface="Times New Roman" pitchFamily="18" charset="0"/>
                <a:cs typeface="Times New Roman" pitchFamily="18" charset="0"/>
              </a:rPr>
              <a:t>hội</a:t>
            </a:r>
            <a:r>
              <a:rPr lang="en-US" sz="3600" b="1" dirty="0">
                <a:solidFill>
                  <a:prstClr val="white">
                    <a:lumMod val="10000"/>
                  </a:prstClr>
                </a:solidFill>
                <a:latin typeface="Times New Roman" pitchFamily="18" charset="0"/>
                <a:cs typeface="Times New Roman" pitchFamily="18" charset="0"/>
              </a:rPr>
              <a:t>, </a:t>
            </a:r>
            <a:r>
              <a:rPr lang="en-US" sz="3600" b="1" dirty="0" err="1">
                <a:solidFill>
                  <a:prstClr val="white">
                    <a:lumMod val="10000"/>
                  </a:prstClr>
                </a:solidFill>
                <a:latin typeface="Times New Roman" pitchFamily="18" charset="0"/>
                <a:cs typeface="Times New Roman" pitchFamily="18" charset="0"/>
              </a:rPr>
              <a:t>bắt</a:t>
            </a:r>
            <a:r>
              <a:rPr lang="en-US" sz="3600" b="1" dirty="0">
                <a:solidFill>
                  <a:prstClr val="white">
                    <a:lumMod val="10000"/>
                  </a:prstClr>
                </a:solidFill>
                <a:latin typeface="Times New Roman" pitchFamily="18" charset="0"/>
                <a:cs typeface="Times New Roman" pitchFamily="18" charset="0"/>
              </a:rPr>
              <a:t> </a:t>
            </a:r>
            <a:r>
              <a:rPr lang="en-US" sz="3600" b="1" dirty="0" err="1">
                <a:solidFill>
                  <a:prstClr val="white">
                    <a:lumMod val="10000"/>
                  </a:prstClr>
                </a:solidFill>
                <a:latin typeface="Times New Roman" pitchFamily="18" charset="0"/>
                <a:cs typeface="Times New Roman" pitchFamily="18" charset="0"/>
              </a:rPr>
              <a:t>Lọ</a:t>
            </a:r>
            <a:r>
              <a:rPr lang="en-US" sz="3600" b="1" dirty="0">
                <a:solidFill>
                  <a:prstClr val="white">
                    <a:lumMod val="10000"/>
                  </a:prstClr>
                </a:solidFill>
                <a:latin typeface="Times New Roman" pitchFamily="18" charset="0"/>
                <a:cs typeface="Times New Roman" pitchFamily="18" charset="0"/>
              </a:rPr>
              <a:t> </a:t>
            </a:r>
            <a:r>
              <a:rPr lang="en-US" sz="3600" b="1" dirty="0" err="1">
                <a:solidFill>
                  <a:prstClr val="white">
                    <a:lumMod val="10000"/>
                  </a:prstClr>
                </a:solidFill>
                <a:latin typeface="Times New Roman" pitchFamily="18" charset="0"/>
                <a:cs typeface="Times New Roman" pitchFamily="18" charset="0"/>
              </a:rPr>
              <a:t>Lem</a:t>
            </a:r>
            <a:r>
              <a:rPr lang="en-US" sz="3600" b="1" dirty="0">
                <a:solidFill>
                  <a:prstClr val="white">
                    <a:lumMod val="10000"/>
                  </a:prstClr>
                </a:solidFill>
                <a:latin typeface="Times New Roman" pitchFamily="18" charset="0"/>
                <a:cs typeface="Times New Roman" pitchFamily="18" charset="0"/>
              </a:rPr>
              <a:t> ở </a:t>
            </a:r>
            <a:r>
              <a:rPr lang="en-US" sz="3600" b="1" dirty="0" err="1">
                <a:solidFill>
                  <a:prstClr val="white">
                    <a:lumMod val="10000"/>
                  </a:prstClr>
                </a:solidFill>
                <a:latin typeface="Times New Roman" pitchFamily="18" charset="0"/>
                <a:cs typeface="Times New Roman" pitchFamily="18" charset="0"/>
              </a:rPr>
              <a:t>nhà</a:t>
            </a:r>
            <a:r>
              <a:rPr lang="en-US" sz="3600" b="1" dirty="0">
                <a:solidFill>
                  <a:prstClr val="white">
                    <a:lumMod val="10000"/>
                  </a:prstClr>
                </a:solidFill>
                <a:latin typeface="Times New Roman" pitchFamily="18" charset="0"/>
                <a:cs typeface="Times New Roman" pitchFamily="18" charset="0"/>
              </a:rPr>
              <a:t> </a:t>
            </a:r>
            <a:r>
              <a:rPr lang="en-US" sz="3600" b="1" dirty="0" err="1">
                <a:solidFill>
                  <a:prstClr val="white">
                    <a:lumMod val="10000"/>
                  </a:prstClr>
                </a:solidFill>
                <a:latin typeface="Times New Roman" pitchFamily="18" charset="0"/>
                <a:cs typeface="Times New Roman" pitchFamily="18" charset="0"/>
              </a:rPr>
              <a:t>nhặt</a:t>
            </a:r>
            <a:r>
              <a:rPr lang="en-US" sz="3600" b="1" dirty="0">
                <a:solidFill>
                  <a:prstClr val="white">
                    <a:lumMod val="10000"/>
                  </a:prstClr>
                </a:solidFill>
                <a:latin typeface="Times New Roman" pitchFamily="18" charset="0"/>
                <a:cs typeface="Times New Roman" pitchFamily="18" charset="0"/>
              </a:rPr>
              <a:t> </a:t>
            </a:r>
            <a:r>
              <a:rPr lang="en-US" sz="3600" b="1" dirty="0" err="1">
                <a:solidFill>
                  <a:prstClr val="white">
                    <a:lumMod val="10000"/>
                  </a:prstClr>
                </a:solidFill>
                <a:latin typeface="Times New Roman" pitchFamily="18" charset="0"/>
                <a:cs typeface="Times New Roman" pitchFamily="18" charset="0"/>
              </a:rPr>
              <a:t>đậu</a:t>
            </a:r>
            <a:r>
              <a:rPr lang="en-US" sz="3600" b="1" dirty="0">
                <a:solidFill>
                  <a:prstClr val="white">
                    <a:lumMod val="10000"/>
                  </a:prstClr>
                </a:solidFill>
                <a:latin typeface="Times New Roman" pitchFamily="18" charset="0"/>
                <a:cs typeface="Times New Roman" pitchFamily="18" charset="0"/>
              </a:rPr>
              <a:t> </a:t>
            </a:r>
            <a:r>
              <a:rPr lang="en-US" sz="3600" b="1" dirty="0" err="1" smtClean="0">
                <a:solidFill>
                  <a:prstClr val="white">
                    <a:lumMod val="10000"/>
                  </a:prstClr>
                </a:solidFill>
                <a:latin typeface="Times New Roman" pitchFamily="18" charset="0"/>
                <a:cs typeface="Times New Roman" pitchFamily="18" charset="0"/>
              </a:rPr>
              <a:t>khiến</a:t>
            </a:r>
            <a:r>
              <a:rPr lang="en-US" sz="3600" b="1" dirty="0" smtClean="0">
                <a:solidFill>
                  <a:prstClr val="white">
                    <a:lumMod val="10000"/>
                  </a:prstClr>
                </a:solidFill>
                <a:latin typeface="Times New Roman" pitchFamily="18" charset="0"/>
                <a:cs typeface="Times New Roman" pitchFamily="18" charset="0"/>
              </a:rPr>
              <a:t> </a:t>
            </a:r>
            <a:r>
              <a:rPr lang="en-US" sz="3600" b="1" dirty="0" err="1" smtClean="0">
                <a:solidFill>
                  <a:prstClr val="white">
                    <a:lumMod val="10000"/>
                  </a:prstClr>
                </a:solidFill>
                <a:latin typeface="Times New Roman" pitchFamily="18" charset="0"/>
                <a:cs typeface="Times New Roman" pitchFamily="18" charset="0"/>
              </a:rPr>
              <a:t>cô</a:t>
            </a:r>
            <a:r>
              <a:rPr lang="en-US" sz="3600" b="1" dirty="0" smtClean="0">
                <a:solidFill>
                  <a:prstClr val="white">
                    <a:lumMod val="10000"/>
                  </a:prstClr>
                </a:solidFill>
                <a:latin typeface="Times New Roman" pitchFamily="18" charset="0"/>
                <a:cs typeface="Times New Roman" pitchFamily="18" charset="0"/>
              </a:rPr>
              <a:t> </a:t>
            </a:r>
            <a:r>
              <a:rPr lang="en-US" sz="3600" b="1" dirty="0" err="1" smtClean="0">
                <a:solidFill>
                  <a:prstClr val="white">
                    <a:lumMod val="10000"/>
                  </a:prstClr>
                </a:solidFill>
                <a:latin typeface="Times New Roman" pitchFamily="18" charset="0"/>
                <a:cs typeface="Times New Roman" pitchFamily="18" charset="0"/>
              </a:rPr>
              <a:t>khóc</a:t>
            </a:r>
            <a:r>
              <a:rPr lang="en-US" sz="3600" b="1" dirty="0" smtClean="0">
                <a:solidFill>
                  <a:prstClr val="white">
                    <a:lumMod val="10000"/>
                  </a:prstClr>
                </a:solidFill>
                <a:latin typeface="Times New Roman" pitchFamily="18" charset="0"/>
                <a:cs typeface="Times New Roman" pitchFamily="18" charset="0"/>
              </a:rPr>
              <a:t> </a:t>
            </a:r>
            <a:r>
              <a:rPr lang="en-US" sz="3600" b="1" dirty="0" err="1">
                <a:solidFill>
                  <a:prstClr val="white">
                    <a:lumMod val="10000"/>
                  </a:prstClr>
                </a:solidFill>
                <a:latin typeface="Times New Roman" pitchFamily="18" charset="0"/>
                <a:cs typeface="Times New Roman" pitchFamily="18" charset="0"/>
              </a:rPr>
              <a:t>nức</a:t>
            </a:r>
            <a:r>
              <a:rPr lang="en-US" sz="3600" b="1" dirty="0">
                <a:solidFill>
                  <a:prstClr val="white">
                    <a:lumMod val="10000"/>
                  </a:prstClr>
                </a:solidFill>
                <a:latin typeface="Times New Roman" pitchFamily="18" charset="0"/>
                <a:cs typeface="Times New Roman" pitchFamily="18" charset="0"/>
              </a:rPr>
              <a:t> </a:t>
            </a:r>
            <a:r>
              <a:rPr lang="en-US" sz="3600" b="1" dirty="0" err="1">
                <a:solidFill>
                  <a:prstClr val="white">
                    <a:lumMod val="10000"/>
                  </a:prstClr>
                </a:solidFill>
                <a:latin typeface="Times New Roman" pitchFamily="18" charset="0"/>
                <a:cs typeface="Times New Roman" pitchFamily="18" charset="0"/>
              </a:rPr>
              <a:t>nở</a:t>
            </a:r>
            <a:r>
              <a:rPr lang="en-US" sz="3600" b="1" dirty="0">
                <a:solidFill>
                  <a:prstClr val="white">
                    <a:lumMod val="10000"/>
                  </a:prstClr>
                </a:solidFill>
                <a:latin typeface="Times New Roman" pitchFamily="18" charset="0"/>
                <a:cs typeface="Times New Roman" pitchFamily="18" charset="0"/>
              </a:rPr>
              <a:t>.</a:t>
            </a:r>
            <a:endParaRPr kumimoji="0" lang="en-US" sz="3600" b="1"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949680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P spid="23" grpId="0"/>
      <p:bldP spid="23" grpId="1"/>
      <p:bldP spid="24"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xmlns="" id="{5515AF67-0045-A92E-1F97-689317B65753}"/>
              </a:ext>
            </a:extLst>
          </p:cNvPr>
          <p:cNvPicPr>
            <a:picLocks noChangeAspect="1"/>
          </p:cNvPicPr>
          <p:nvPr/>
        </p:nvPicPr>
        <p:blipFill>
          <a:blip r:embed="rId3"/>
          <a:stretch>
            <a:fillRect/>
          </a:stretch>
        </p:blipFill>
        <p:spPr>
          <a:xfrm>
            <a:off x="0" y="109143"/>
            <a:ext cx="6288193" cy="6748857"/>
          </a:xfrm>
          <a:prstGeom prst="rect">
            <a:avLst/>
          </a:prstGeom>
        </p:spPr>
      </p:pic>
      <p:sp>
        <p:nvSpPr>
          <p:cNvPr id="15" name="Hình chữ nhật 11">
            <a:extLst>
              <a:ext uri="{FF2B5EF4-FFF2-40B4-BE49-F238E27FC236}">
                <a16:creationId xmlns:a16="http://schemas.microsoft.com/office/drawing/2014/main" xmlns="" id="{12A94384-CDBB-A500-2B25-4DFE816B976B}"/>
              </a:ext>
            </a:extLst>
          </p:cNvPr>
          <p:cNvSpPr/>
          <p:nvPr/>
        </p:nvSpPr>
        <p:spPr>
          <a:xfrm>
            <a:off x="2424545" y="2719389"/>
            <a:ext cx="3842905" cy="31432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grpSp>
        <p:nvGrpSpPr>
          <p:cNvPr id="18" name="Group 17">
            <a:extLst>
              <a:ext uri="{FF2B5EF4-FFF2-40B4-BE49-F238E27FC236}">
                <a16:creationId xmlns:a16="http://schemas.microsoft.com/office/drawing/2014/main" xmlns="" id="{C7553620-4DC1-0DD0-D0A9-F833F2432DA8}"/>
              </a:ext>
            </a:extLst>
          </p:cNvPr>
          <p:cNvGrpSpPr/>
          <p:nvPr/>
        </p:nvGrpSpPr>
        <p:grpSpPr>
          <a:xfrm>
            <a:off x="8624887" y="211466"/>
            <a:ext cx="1676400" cy="671215"/>
            <a:chOff x="1600200" y="561975"/>
            <a:chExt cx="1676400" cy="885825"/>
          </a:xfrm>
          <a:solidFill>
            <a:schemeClr val="accent2">
              <a:lumMod val="20000"/>
              <a:lumOff val="80000"/>
            </a:schemeClr>
          </a:solidFill>
        </p:grpSpPr>
        <p:sp>
          <p:nvSpPr>
            <p:cNvPr id="19" name="Cloud 18">
              <a:extLst>
                <a:ext uri="{FF2B5EF4-FFF2-40B4-BE49-F238E27FC236}">
                  <a16:creationId xmlns:a16="http://schemas.microsoft.com/office/drawing/2014/main" xmlns="" id="{19DF22EF-9DB2-F70C-5F33-97E2AD66CCD4}"/>
                </a:ext>
              </a:extLst>
            </p:cNvPr>
            <p:cNvSpPr/>
            <p:nvPr/>
          </p:nvSpPr>
          <p:spPr>
            <a:xfrm>
              <a:off x="1600200" y="561975"/>
              <a:ext cx="1676400" cy="885825"/>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xmlns="" id="{9B7D050B-2DE1-6AA8-B117-DC547261D11D}"/>
                </a:ext>
              </a:extLst>
            </p:cNvPr>
            <p:cNvSpPr txBox="1"/>
            <p:nvPr/>
          </p:nvSpPr>
          <p:spPr>
            <a:xfrm>
              <a:off x="1857375" y="771525"/>
              <a:ext cx="1419225" cy="461665"/>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Times New Roman" pitchFamily="18" charset="0"/>
                  <a:cs typeface="Times New Roman" pitchFamily="18" charset="0"/>
                </a:rPr>
                <a:t>Sự</a:t>
              </a:r>
              <a:r>
                <a:rPr kumimoji="0" lang="en-US" sz="2400" b="1" i="0"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prstClr val="white">
                      <a:lumMod val="10000"/>
                    </a:prstClr>
                  </a:solidFill>
                  <a:effectLst/>
                  <a:uLnTx/>
                  <a:uFillTx/>
                  <a:latin typeface="Times New Roman" pitchFamily="18" charset="0"/>
                  <a:cs typeface="Times New Roman" pitchFamily="18" charset="0"/>
                </a:rPr>
                <a:t>việc</a:t>
              </a:r>
              <a:r>
                <a:rPr kumimoji="0" lang="en-US" sz="2400" b="1" i="0"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rPr>
                <a:t> 4</a:t>
              </a:r>
            </a:p>
          </p:txBody>
        </p:sp>
      </p:grpSp>
      <p:sp>
        <p:nvSpPr>
          <p:cNvPr id="24" name="Hình chữ nhật 11">
            <a:extLst>
              <a:ext uri="{FF2B5EF4-FFF2-40B4-BE49-F238E27FC236}">
                <a16:creationId xmlns:a16="http://schemas.microsoft.com/office/drawing/2014/main" xmlns="" id="{7C47434D-7CFC-9BCA-6C40-01EF93A7AA18}"/>
              </a:ext>
            </a:extLst>
          </p:cNvPr>
          <p:cNvSpPr/>
          <p:nvPr/>
        </p:nvSpPr>
        <p:spPr>
          <a:xfrm>
            <a:off x="66676" y="3033713"/>
            <a:ext cx="6200774" cy="942542"/>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xmlns="" id="{7E27E00B-EAAA-6EB0-BD41-2ABCCA72900F}"/>
              </a:ext>
            </a:extLst>
          </p:cNvPr>
          <p:cNvSpPr txBox="1"/>
          <p:nvPr/>
        </p:nvSpPr>
        <p:spPr>
          <a:xfrm>
            <a:off x="7190509" y="866685"/>
            <a:ext cx="4382367" cy="1384995"/>
          </a:xfrm>
          <a:prstGeom prst="rect">
            <a:avLst/>
          </a:prstGeom>
          <a:solidFill>
            <a:srgbClr val="FFFFFF"/>
          </a:solidFill>
        </p:spPr>
        <p:txBody>
          <a:bodyPr wrap="square" rtlCol="0">
            <a:spAutoFit/>
          </a:bodyPr>
          <a:lstStyle/>
          <a:p>
            <a:pPr algn="just"/>
            <a:r>
              <a:rPr lang="en-US" sz="2800" b="1" i="1" dirty="0" err="1">
                <a:solidFill>
                  <a:srgbClr val="FF0000"/>
                </a:solidFill>
                <a:latin typeface="Times New Roman" pitchFamily="18" charset="0"/>
                <a:cs typeface="Times New Roman" pitchFamily="18" charset="0"/>
              </a:rPr>
              <a:t>Bối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cảnh</a:t>
            </a:r>
            <a:r>
              <a:rPr lang="en-US" sz="2800" b="1" i="1" dirty="0">
                <a:solidFill>
                  <a:srgbClr val="FF0000"/>
                </a:solidFill>
                <a:latin typeface="Times New Roman" pitchFamily="18" charset="0"/>
                <a:cs typeface="Times New Roman" pitchFamily="18" charset="0"/>
              </a:rPr>
              <a:t>: </a:t>
            </a:r>
            <a:r>
              <a:rPr lang="en-US" sz="2800" b="1" dirty="0">
                <a:solidFill>
                  <a:schemeClr val="bg1">
                    <a:lumMod val="10000"/>
                  </a:schemeClr>
                </a:solidFill>
                <a:latin typeface="Times New Roman" pitchFamily="18" charset="0"/>
                <a:cs typeface="Times New Roman" pitchFamily="18" charset="0"/>
              </a:rPr>
              <a:t>Khi </a:t>
            </a:r>
            <a:r>
              <a:rPr lang="en-US" sz="2800" b="1" dirty="0" err="1">
                <a:solidFill>
                  <a:schemeClr val="bg1">
                    <a:lumMod val="10000"/>
                  </a:schemeClr>
                </a:solidFill>
                <a:latin typeface="Times New Roman" pitchFamily="18" charset="0"/>
                <a:cs typeface="Times New Roman" pitchFamily="18" charset="0"/>
              </a:rPr>
              <a:t>Lọ</a:t>
            </a:r>
            <a:r>
              <a:rPr lang="en-US" sz="2800" b="1" dirty="0">
                <a:solidFill>
                  <a:schemeClr val="bg1">
                    <a:lumMod val="10000"/>
                  </a:schemeClr>
                </a:solidFill>
                <a:latin typeface="Times New Roman" pitchFamily="18" charset="0"/>
                <a:cs typeface="Times New Roman" pitchFamily="18" charset="0"/>
              </a:rPr>
              <a:t> </a:t>
            </a:r>
            <a:r>
              <a:rPr lang="en-US" sz="2800" b="1" dirty="0" err="1">
                <a:solidFill>
                  <a:schemeClr val="bg1">
                    <a:lumMod val="10000"/>
                  </a:schemeClr>
                </a:solidFill>
                <a:latin typeface="Times New Roman" pitchFamily="18" charset="0"/>
                <a:cs typeface="Times New Roman" pitchFamily="18" charset="0"/>
              </a:rPr>
              <a:t>Lem</a:t>
            </a:r>
            <a:r>
              <a:rPr lang="en-US" sz="2800" b="1" dirty="0">
                <a:solidFill>
                  <a:schemeClr val="bg1">
                    <a:lumMod val="10000"/>
                  </a:schemeClr>
                </a:solidFill>
                <a:latin typeface="Times New Roman" pitchFamily="18" charset="0"/>
                <a:cs typeface="Times New Roman" pitchFamily="18" charset="0"/>
              </a:rPr>
              <a:t> </a:t>
            </a:r>
            <a:r>
              <a:rPr lang="en-US" sz="2800" b="1" dirty="0" err="1">
                <a:solidFill>
                  <a:schemeClr val="bg1">
                    <a:lumMod val="10000"/>
                  </a:schemeClr>
                </a:solidFill>
                <a:latin typeface="Times New Roman" pitchFamily="18" charset="0"/>
                <a:cs typeface="Times New Roman" pitchFamily="18" charset="0"/>
              </a:rPr>
              <a:t>khóc</a:t>
            </a:r>
            <a:r>
              <a:rPr lang="en-US" sz="2800" b="1" dirty="0">
                <a:solidFill>
                  <a:schemeClr val="bg1">
                    <a:lumMod val="10000"/>
                  </a:schemeClr>
                </a:solidFill>
                <a:latin typeface="Times New Roman" pitchFamily="18" charset="0"/>
                <a:cs typeface="Times New Roman" pitchFamily="18" charset="0"/>
              </a:rPr>
              <a:t> </a:t>
            </a:r>
            <a:r>
              <a:rPr lang="en-US" sz="2800" b="1" dirty="0" err="1">
                <a:solidFill>
                  <a:schemeClr val="bg1">
                    <a:lumMod val="10000"/>
                  </a:schemeClr>
                </a:solidFill>
                <a:latin typeface="Times New Roman" pitchFamily="18" charset="0"/>
                <a:cs typeface="Times New Roman" pitchFamily="18" charset="0"/>
              </a:rPr>
              <a:t>vì</a:t>
            </a:r>
            <a:r>
              <a:rPr lang="en-US" sz="2800" b="1" dirty="0">
                <a:solidFill>
                  <a:schemeClr val="bg1">
                    <a:lumMod val="10000"/>
                  </a:schemeClr>
                </a:solidFill>
                <a:latin typeface="Times New Roman" pitchFamily="18" charset="0"/>
                <a:cs typeface="Times New Roman" pitchFamily="18" charset="0"/>
              </a:rPr>
              <a:t> </a:t>
            </a:r>
            <a:r>
              <a:rPr lang="en-US" sz="2800" b="1" dirty="0" err="1">
                <a:solidFill>
                  <a:schemeClr val="bg1">
                    <a:lumMod val="10000"/>
                  </a:schemeClr>
                </a:solidFill>
                <a:latin typeface="Times New Roman" pitchFamily="18" charset="0"/>
                <a:cs typeface="Times New Roman" pitchFamily="18" charset="0"/>
              </a:rPr>
              <a:t>không</a:t>
            </a:r>
            <a:r>
              <a:rPr lang="en-US" sz="2800" b="1" dirty="0">
                <a:solidFill>
                  <a:schemeClr val="bg1">
                    <a:lumMod val="10000"/>
                  </a:schemeClr>
                </a:solidFill>
                <a:latin typeface="Times New Roman" pitchFamily="18" charset="0"/>
                <a:cs typeface="Times New Roman" pitchFamily="18" charset="0"/>
              </a:rPr>
              <a:t> </a:t>
            </a:r>
            <a:r>
              <a:rPr lang="en-US" sz="2800" b="1" dirty="0" err="1">
                <a:solidFill>
                  <a:schemeClr val="bg1">
                    <a:lumMod val="10000"/>
                  </a:schemeClr>
                </a:solidFill>
                <a:latin typeface="Times New Roman" pitchFamily="18" charset="0"/>
                <a:cs typeface="Times New Roman" pitchFamily="18" charset="0"/>
              </a:rPr>
              <a:t>được</a:t>
            </a:r>
            <a:r>
              <a:rPr lang="en-US" sz="2800" b="1" dirty="0">
                <a:solidFill>
                  <a:schemeClr val="bg1">
                    <a:lumMod val="10000"/>
                  </a:schemeClr>
                </a:solidFill>
                <a:latin typeface="Times New Roman" pitchFamily="18" charset="0"/>
                <a:cs typeface="Times New Roman" pitchFamily="18" charset="0"/>
              </a:rPr>
              <a:t> </a:t>
            </a:r>
            <a:r>
              <a:rPr lang="en-US" sz="2800" b="1" dirty="0" err="1">
                <a:solidFill>
                  <a:schemeClr val="bg1">
                    <a:lumMod val="10000"/>
                  </a:schemeClr>
                </a:solidFill>
                <a:latin typeface="Times New Roman" pitchFamily="18" charset="0"/>
                <a:cs typeface="Times New Roman" pitchFamily="18" charset="0"/>
              </a:rPr>
              <a:t>đi</a:t>
            </a:r>
            <a:r>
              <a:rPr lang="en-US" sz="2800" b="1" dirty="0">
                <a:solidFill>
                  <a:schemeClr val="bg1">
                    <a:lumMod val="10000"/>
                  </a:schemeClr>
                </a:solidFill>
                <a:latin typeface="Times New Roman" pitchFamily="18" charset="0"/>
                <a:cs typeface="Times New Roman" pitchFamily="18" charset="0"/>
              </a:rPr>
              <a:t> </a:t>
            </a:r>
            <a:r>
              <a:rPr lang="en-US" sz="2800" b="1" dirty="0" err="1">
                <a:solidFill>
                  <a:schemeClr val="bg1">
                    <a:lumMod val="10000"/>
                  </a:schemeClr>
                </a:solidFill>
                <a:latin typeface="Times New Roman" pitchFamily="18" charset="0"/>
                <a:cs typeface="Times New Roman" pitchFamily="18" charset="0"/>
              </a:rPr>
              <a:t>dự</a:t>
            </a:r>
            <a:r>
              <a:rPr lang="en-US" sz="2800" b="1" dirty="0">
                <a:solidFill>
                  <a:schemeClr val="bg1">
                    <a:lumMod val="10000"/>
                  </a:schemeClr>
                </a:solidFill>
                <a:latin typeface="Times New Roman" pitchFamily="18" charset="0"/>
                <a:cs typeface="Times New Roman" pitchFamily="18" charset="0"/>
              </a:rPr>
              <a:t> </a:t>
            </a:r>
            <a:r>
              <a:rPr lang="en-US" sz="2800" b="1" dirty="0" err="1">
                <a:solidFill>
                  <a:schemeClr val="bg1">
                    <a:lumMod val="10000"/>
                  </a:schemeClr>
                </a:solidFill>
                <a:latin typeface="Times New Roman" pitchFamily="18" charset="0"/>
                <a:cs typeface="Times New Roman" pitchFamily="18" charset="0"/>
              </a:rPr>
              <a:t>vũ</a:t>
            </a:r>
            <a:r>
              <a:rPr lang="en-US" sz="2800" b="1" dirty="0">
                <a:solidFill>
                  <a:schemeClr val="bg1">
                    <a:lumMod val="10000"/>
                  </a:schemeClr>
                </a:solidFill>
                <a:latin typeface="Times New Roman" pitchFamily="18" charset="0"/>
                <a:cs typeface="Times New Roman" pitchFamily="18" charset="0"/>
              </a:rPr>
              <a:t> </a:t>
            </a:r>
            <a:r>
              <a:rPr lang="en-US" sz="2800" b="1" dirty="0" err="1">
                <a:solidFill>
                  <a:schemeClr val="bg1">
                    <a:lumMod val="10000"/>
                  </a:schemeClr>
                </a:solidFill>
                <a:latin typeface="Times New Roman" pitchFamily="18" charset="0"/>
                <a:cs typeface="Times New Roman" pitchFamily="18" charset="0"/>
              </a:rPr>
              <a:t>hội</a:t>
            </a:r>
            <a:r>
              <a:rPr lang="en-US" sz="2800" b="1" dirty="0">
                <a:solidFill>
                  <a:schemeClr val="bg1">
                    <a:lumMod val="10000"/>
                  </a:schemeClr>
                </a:solidFill>
                <a:latin typeface="Times New Roman" pitchFamily="18" charset="0"/>
                <a:cs typeface="Times New Roman" pitchFamily="18" charset="0"/>
              </a:rPr>
              <a:t>.</a:t>
            </a:r>
          </a:p>
        </p:txBody>
      </p:sp>
      <p:sp>
        <p:nvSpPr>
          <p:cNvPr id="3" name="TextBox 2">
            <a:extLst>
              <a:ext uri="{FF2B5EF4-FFF2-40B4-BE49-F238E27FC236}">
                <a16:creationId xmlns:a16="http://schemas.microsoft.com/office/drawing/2014/main" xmlns="" id="{196338CE-7719-BEDD-55EC-4CACA1C4100A}"/>
              </a:ext>
            </a:extLst>
          </p:cNvPr>
          <p:cNvSpPr txBox="1"/>
          <p:nvPr/>
        </p:nvSpPr>
        <p:spPr>
          <a:xfrm>
            <a:off x="7234237" y="2250149"/>
            <a:ext cx="2781300" cy="461665"/>
          </a:xfrm>
          <a:prstGeom prst="rect">
            <a:avLst/>
          </a:prstGeom>
          <a:noFill/>
        </p:spPr>
        <p:txBody>
          <a:bodyPr wrap="square" rtlCol="0">
            <a:spAutoFit/>
          </a:bodyPr>
          <a:lstStyle/>
          <a:p>
            <a:pPr algn="just"/>
            <a:r>
              <a:rPr lang="en-US" sz="2400" b="1" i="1" dirty="0" err="1">
                <a:solidFill>
                  <a:srgbClr val="FF0000"/>
                </a:solidFill>
                <a:latin typeface="Times New Roman" pitchFamily="18" charset="0"/>
                <a:cs typeface="Times New Roman" pitchFamily="18" charset="0"/>
              </a:rPr>
              <a:t>Diễn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biến</a:t>
            </a:r>
            <a:r>
              <a:rPr lang="en-US" sz="2400" b="1" i="1" dirty="0">
                <a:solidFill>
                  <a:srgbClr val="FF0000"/>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a:t>
            </a:r>
          </a:p>
        </p:txBody>
      </p:sp>
      <p:sp>
        <p:nvSpPr>
          <p:cNvPr id="4" name="TextBox 3">
            <a:extLst>
              <a:ext uri="{FF2B5EF4-FFF2-40B4-BE49-F238E27FC236}">
                <a16:creationId xmlns:a16="http://schemas.microsoft.com/office/drawing/2014/main" xmlns="" id="{7CD2927F-0CC8-00CA-BBF8-4D836F7A1E8A}"/>
              </a:ext>
            </a:extLst>
          </p:cNvPr>
          <p:cNvSpPr txBox="1"/>
          <p:nvPr/>
        </p:nvSpPr>
        <p:spPr>
          <a:xfrm>
            <a:off x="7234237" y="2251680"/>
            <a:ext cx="4343833" cy="3785652"/>
          </a:xfrm>
          <a:prstGeom prst="rect">
            <a:avLst/>
          </a:prstGeom>
          <a:noFill/>
        </p:spPr>
        <p:txBody>
          <a:bodyPr wrap="square" rtlCol="0">
            <a:spAutoFit/>
          </a:bodyPr>
          <a:lstStyle/>
          <a:p>
            <a:pPr lvl="0" algn="just"/>
            <a:r>
              <a:rPr lang="en-US" sz="4000" b="1" i="1" dirty="0" err="1">
                <a:solidFill>
                  <a:srgbClr val="FF0000"/>
                </a:solidFill>
                <a:latin typeface="Times New Roman" pitchFamily="18" charset="0"/>
                <a:cs typeface="Times New Roman" pitchFamily="18" charset="0"/>
              </a:rPr>
              <a:t>Diễn</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biến</a:t>
            </a:r>
            <a:r>
              <a:rPr lang="en-US" sz="4000" b="1" i="1" dirty="0">
                <a:solidFill>
                  <a:srgbClr val="FF0000"/>
                </a:solidFill>
                <a:latin typeface="Times New Roman" pitchFamily="18" charset="0"/>
                <a:cs typeface="Times New Roman" pitchFamily="18" charset="0"/>
              </a:rPr>
              <a:t>: </a:t>
            </a:r>
            <a:r>
              <a:rPr lang="vi-VN" sz="4000" b="1" dirty="0">
                <a:solidFill>
                  <a:prstClr val="white">
                    <a:lumMod val="10000"/>
                  </a:prstClr>
                </a:solidFill>
                <a:latin typeface="Times New Roman" pitchFamily="18" charset="0"/>
                <a:cs typeface="Times New Roman" pitchFamily="18" charset="0"/>
              </a:rPr>
              <a:t>Bà tiên xuất hiện giúp cô nhặt đậu, </a:t>
            </a:r>
            <a:r>
              <a:rPr lang="en-US" sz="4000" b="1" dirty="0" err="1" smtClean="0">
                <a:solidFill>
                  <a:prstClr val="white">
                    <a:lumMod val="10000"/>
                  </a:prstClr>
                </a:solidFill>
                <a:latin typeface="Times New Roman" pitchFamily="18" charset="0"/>
                <a:cs typeface="Times New Roman" pitchFamily="18" charset="0"/>
              </a:rPr>
              <a:t>có</a:t>
            </a:r>
            <a:r>
              <a:rPr lang="en-US" sz="4000" b="1" dirty="0" smtClean="0">
                <a:solidFill>
                  <a:prstClr val="white">
                    <a:lumMod val="10000"/>
                  </a:prstClr>
                </a:solidFill>
                <a:latin typeface="Times New Roman" pitchFamily="18" charset="0"/>
                <a:cs typeface="Times New Roman" pitchFamily="18" charset="0"/>
              </a:rPr>
              <a:t> </a:t>
            </a:r>
            <a:r>
              <a:rPr lang="en-US" sz="4000" b="1" dirty="0" err="1" smtClean="0">
                <a:solidFill>
                  <a:prstClr val="white">
                    <a:lumMod val="10000"/>
                  </a:prstClr>
                </a:solidFill>
                <a:latin typeface="Times New Roman" pitchFamily="18" charset="0"/>
                <a:cs typeface="Times New Roman" pitchFamily="18" charset="0"/>
              </a:rPr>
              <a:t>váy</a:t>
            </a:r>
            <a:r>
              <a:rPr lang="en-US" sz="4000" b="1" dirty="0" smtClean="0">
                <a:solidFill>
                  <a:prstClr val="white">
                    <a:lumMod val="10000"/>
                  </a:prstClr>
                </a:solidFill>
                <a:latin typeface="Times New Roman" pitchFamily="18" charset="0"/>
                <a:cs typeface="Times New Roman" pitchFamily="18" charset="0"/>
              </a:rPr>
              <a:t> </a:t>
            </a:r>
            <a:r>
              <a:rPr lang="en-US" sz="4000" b="1" dirty="0" err="1" smtClean="0">
                <a:solidFill>
                  <a:prstClr val="white">
                    <a:lumMod val="10000"/>
                  </a:prstClr>
                </a:solidFill>
                <a:latin typeface="Times New Roman" pitchFamily="18" charset="0"/>
                <a:cs typeface="Times New Roman" pitchFamily="18" charset="0"/>
              </a:rPr>
              <a:t>áo</a:t>
            </a:r>
            <a:r>
              <a:rPr lang="en-US" sz="4000" b="1" dirty="0" smtClean="0">
                <a:solidFill>
                  <a:prstClr val="white">
                    <a:lumMod val="10000"/>
                  </a:prstClr>
                </a:solidFill>
                <a:latin typeface="Times New Roman" pitchFamily="18" charset="0"/>
                <a:cs typeface="Times New Roman" pitchFamily="18" charset="0"/>
              </a:rPr>
              <a:t>, </a:t>
            </a:r>
            <a:r>
              <a:rPr lang="en-US" sz="4000" b="1" dirty="0" err="1" smtClean="0">
                <a:solidFill>
                  <a:prstClr val="white">
                    <a:lumMod val="10000"/>
                  </a:prstClr>
                </a:solidFill>
                <a:latin typeface="Times New Roman" pitchFamily="18" charset="0"/>
                <a:cs typeface="Times New Roman" pitchFamily="18" charset="0"/>
              </a:rPr>
              <a:t>giày</a:t>
            </a:r>
            <a:r>
              <a:rPr lang="en-US" sz="4000" b="1" dirty="0" smtClean="0">
                <a:solidFill>
                  <a:prstClr val="white">
                    <a:lumMod val="10000"/>
                  </a:prstClr>
                </a:solidFill>
                <a:latin typeface="Times New Roman" pitchFamily="18" charset="0"/>
                <a:cs typeface="Times New Roman" pitchFamily="18" charset="0"/>
              </a:rPr>
              <a:t> </a:t>
            </a:r>
            <a:r>
              <a:rPr lang="en-US" sz="4000" b="1" dirty="0" err="1" smtClean="0">
                <a:solidFill>
                  <a:prstClr val="white">
                    <a:lumMod val="10000"/>
                  </a:prstClr>
                </a:solidFill>
                <a:latin typeface="Times New Roman" pitchFamily="18" charset="0"/>
                <a:cs typeface="Times New Roman" pitchFamily="18" charset="0"/>
              </a:rPr>
              <a:t>dép</a:t>
            </a:r>
            <a:r>
              <a:rPr lang="en-US" sz="4000" b="1" dirty="0" smtClean="0">
                <a:solidFill>
                  <a:prstClr val="white">
                    <a:lumMod val="10000"/>
                  </a:prstClr>
                </a:solidFill>
                <a:latin typeface="Times New Roman" pitchFamily="18" charset="0"/>
                <a:cs typeface="Times New Roman" pitchFamily="18" charset="0"/>
              </a:rPr>
              <a:t> </a:t>
            </a:r>
            <a:r>
              <a:rPr lang="vi-VN" sz="4000" b="1" dirty="0" smtClean="0">
                <a:solidFill>
                  <a:prstClr val="white">
                    <a:lumMod val="10000"/>
                  </a:prstClr>
                </a:solidFill>
                <a:latin typeface="Times New Roman" pitchFamily="18" charset="0"/>
                <a:cs typeface="Times New Roman" pitchFamily="18" charset="0"/>
              </a:rPr>
              <a:t>đi </a:t>
            </a:r>
            <a:r>
              <a:rPr lang="vi-VN" sz="4000" b="1" dirty="0">
                <a:solidFill>
                  <a:prstClr val="white">
                    <a:lumMod val="10000"/>
                  </a:prstClr>
                </a:solidFill>
                <a:latin typeface="Times New Roman" pitchFamily="18" charset="0"/>
                <a:cs typeface="Times New Roman" pitchFamily="18" charset="0"/>
              </a:rPr>
              <a:t>dự </a:t>
            </a:r>
            <a:r>
              <a:rPr lang="vi-VN" sz="4000" b="1" dirty="0" smtClean="0">
                <a:solidFill>
                  <a:prstClr val="white">
                    <a:lumMod val="10000"/>
                  </a:prstClr>
                </a:solidFill>
                <a:latin typeface="Times New Roman" pitchFamily="18" charset="0"/>
                <a:cs typeface="Times New Roman" pitchFamily="18" charset="0"/>
              </a:rPr>
              <a:t>hội</a:t>
            </a:r>
            <a:r>
              <a:rPr lang="en-US" sz="4000" b="1" dirty="0" smtClean="0">
                <a:solidFill>
                  <a:prstClr val="white">
                    <a:lumMod val="10000"/>
                  </a:prstClr>
                </a:solidFill>
                <a:latin typeface="Times New Roman" pitchFamily="18" charset="0"/>
                <a:cs typeface="Times New Roman" pitchFamily="18" charset="0"/>
              </a:rPr>
              <a:t>, </a:t>
            </a:r>
            <a:r>
              <a:rPr lang="vi-VN" sz="4000" b="1" dirty="0" smtClean="0">
                <a:solidFill>
                  <a:prstClr val="white">
                    <a:lumMod val="10000"/>
                  </a:prstClr>
                </a:solidFill>
                <a:latin typeface="Times New Roman" pitchFamily="18" charset="0"/>
                <a:cs typeface="Times New Roman" pitchFamily="18" charset="0"/>
              </a:rPr>
              <a:t>dặn về </a:t>
            </a:r>
            <a:r>
              <a:rPr lang="vi-VN" sz="4000" b="1" dirty="0">
                <a:solidFill>
                  <a:prstClr val="white">
                    <a:lumMod val="10000"/>
                  </a:prstClr>
                </a:solidFill>
                <a:latin typeface="Times New Roman" pitchFamily="18" charset="0"/>
                <a:cs typeface="Times New Roman" pitchFamily="18" charset="0"/>
              </a:rPr>
              <a:t>trước 12 giờ </a:t>
            </a:r>
            <a:r>
              <a:rPr lang="vi-VN" sz="4000" b="1" dirty="0" smtClean="0">
                <a:solidFill>
                  <a:prstClr val="white">
                    <a:lumMod val="10000"/>
                  </a:prstClr>
                </a:solidFill>
                <a:latin typeface="Times New Roman" pitchFamily="18" charset="0"/>
                <a:cs typeface="Times New Roman" pitchFamily="18" charset="0"/>
              </a:rPr>
              <a:t>đêm</a:t>
            </a:r>
            <a:r>
              <a:rPr lang="en-US" sz="4000" b="1" dirty="0" smtClean="0">
                <a:solidFill>
                  <a:prstClr val="white">
                    <a:lumMod val="10000"/>
                  </a:prstClr>
                </a:solidFill>
                <a:latin typeface="Times New Roman" pitchFamily="18" charset="0"/>
                <a:cs typeface="Times New Roman" pitchFamily="18" charset="0"/>
              </a:rPr>
              <a:t>.</a:t>
            </a:r>
            <a:r>
              <a:rPr lang="vi-VN" sz="4000" b="1" dirty="0" smtClean="0">
                <a:solidFill>
                  <a:prstClr val="white">
                    <a:lumMod val="10000"/>
                  </a:prstClr>
                </a:solidFill>
                <a:latin typeface="Times New Roman" pitchFamily="18" charset="0"/>
                <a:cs typeface="Times New Roman" pitchFamily="18" charset="0"/>
              </a:rPr>
              <a:t> </a:t>
            </a:r>
            <a:endParaRPr kumimoji="0" lang="en-US" sz="4000" b="1"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457613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2" grpId="0" animBg="1"/>
      <p:bldP spid="3" grpId="0"/>
      <p:bldP spid="3" grpId="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xmlns="" id="{5515AF67-0045-A92E-1F97-689317B65753}"/>
              </a:ext>
            </a:extLst>
          </p:cNvPr>
          <p:cNvPicPr>
            <a:picLocks noChangeAspect="1"/>
          </p:cNvPicPr>
          <p:nvPr/>
        </p:nvPicPr>
        <p:blipFill>
          <a:blip r:embed="rId3"/>
          <a:stretch>
            <a:fillRect/>
          </a:stretch>
        </p:blipFill>
        <p:spPr>
          <a:xfrm>
            <a:off x="0" y="207817"/>
            <a:ext cx="6288193" cy="6331527"/>
          </a:xfrm>
          <a:prstGeom prst="rect">
            <a:avLst/>
          </a:prstGeom>
        </p:spPr>
      </p:pic>
      <p:sp>
        <p:nvSpPr>
          <p:cNvPr id="15" name="Hình chữ nhật 11">
            <a:extLst>
              <a:ext uri="{FF2B5EF4-FFF2-40B4-BE49-F238E27FC236}">
                <a16:creationId xmlns:a16="http://schemas.microsoft.com/office/drawing/2014/main" xmlns="" id="{12A94384-CDBB-A500-2B25-4DFE816B976B}"/>
              </a:ext>
            </a:extLst>
          </p:cNvPr>
          <p:cNvSpPr/>
          <p:nvPr/>
        </p:nvSpPr>
        <p:spPr>
          <a:xfrm>
            <a:off x="76200" y="3829051"/>
            <a:ext cx="6229349" cy="410439"/>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grpSp>
        <p:nvGrpSpPr>
          <p:cNvPr id="18" name="Group 17">
            <a:extLst>
              <a:ext uri="{FF2B5EF4-FFF2-40B4-BE49-F238E27FC236}">
                <a16:creationId xmlns:a16="http://schemas.microsoft.com/office/drawing/2014/main" xmlns="" id="{C7553620-4DC1-0DD0-D0A9-F833F2432DA8}"/>
              </a:ext>
            </a:extLst>
          </p:cNvPr>
          <p:cNvGrpSpPr/>
          <p:nvPr/>
        </p:nvGrpSpPr>
        <p:grpSpPr>
          <a:xfrm>
            <a:off x="8478981" y="27017"/>
            <a:ext cx="2313709" cy="776547"/>
            <a:chOff x="1600200" y="561975"/>
            <a:chExt cx="1676400" cy="1163657"/>
          </a:xfrm>
          <a:solidFill>
            <a:schemeClr val="accent2">
              <a:lumMod val="20000"/>
              <a:lumOff val="80000"/>
            </a:schemeClr>
          </a:solidFill>
        </p:grpSpPr>
        <p:sp>
          <p:nvSpPr>
            <p:cNvPr id="19" name="Cloud 18">
              <a:extLst>
                <a:ext uri="{FF2B5EF4-FFF2-40B4-BE49-F238E27FC236}">
                  <a16:creationId xmlns:a16="http://schemas.microsoft.com/office/drawing/2014/main" xmlns="" id="{19DF22EF-9DB2-F70C-5F33-97E2AD66CCD4}"/>
                </a:ext>
              </a:extLst>
            </p:cNvPr>
            <p:cNvSpPr/>
            <p:nvPr/>
          </p:nvSpPr>
          <p:spPr>
            <a:xfrm>
              <a:off x="1600200" y="561975"/>
              <a:ext cx="1676400" cy="885825"/>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xmlns="" id="{9B7D050B-2DE1-6AA8-B117-DC547261D11D}"/>
                </a:ext>
              </a:extLst>
            </p:cNvPr>
            <p:cNvSpPr txBox="1"/>
            <p:nvPr/>
          </p:nvSpPr>
          <p:spPr>
            <a:xfrm>
              <a:off x="1857375" y="771525"/>
              <a:ext cx="1419225" cy="95410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lumMod val="10000"/>
                    </a:prstClr>
                  </a:solidFill>
                  <a:effectLst/>
                  <a:uLnTx/>
                  <a:uFillTx/>
                  <a:latin typeface="Times New Roman" pitchFamily="18" charset="0"/>
                  <a:cs typeface="Times New Roman" pitchFamily="18" charset="0"/>
                </a:rPr>
                <a:t>Sự</a:t>
              </a:r>
              <a:r>
                <a:rPr kumimoji="0" lang="en-US" sz="2800" b="1" i="0"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white">
                      <a:lumMod val="10000"/>
                    </a:prstClr>
                  </a:solidFill>
                  <a:effectLst/>
                  <a:uLnTx/>
                  <a:uFillTx/>
                  <a:latin typeface="Times New Roman" pitchFamily="18" charset="0"/>
                  <a:cs typeface="Times New Roman" pitchFamily="18" charset="0"/>
                </a:rPr>
                <a:t>việc</a:t>
              </a:r>
              <a:r>
                <a:rPr kumimoji="0" lang="en-US" sz="2800" b="1" i="0"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rPr>
                <a:t> 5</a:t>
              </a:r>
            </a:p>
          </p:txBody>
        </p:sp>
      </p:grpSp>
      <p:sp>
        <p:nvSpPr>
          <p:cNvPr id="2" name="TextBox 1">
            <a:extLst>
              <a:ext uri="{FF2B5EF4-FFF2-40B4-BE49-F238E27FC236}">
                <a16:creationId xmlns:a16="http://schemas.microsoft.com/office/drawing/2014/main" xmlns="" id="{7E27E00B-EAAA-6EB0-BD41-2ABCCA72900F}"/>
              </a:ext>
            </a:extLst>
          </p:cNvPr>
          <p:cNvSpPr txBox="1"/>
          <p:nvPr/>
        </p:nvSpPr>
        <p:spPr>
          <a:xfrm>
            <a:off x="7142459" y="842568"/>
            <a:ext cx="4513118" cy="1077218"/>
          </a:xfrm>
          <a:prstGeom prst="rect">
            <a:avLst/>
          </a:prstGeom>
          <a:noFill/>
        </p:spPr>
        <p:txBody>
          <a:bodyPr wrap="square" rtlCol="0">
            <a:spAutoFit/>
          </a:bodyPr>
          <a:lstStyle/>
          <a:p>
            <a:pPr lvl="0" algn="just"/>
            <a:r>
              <a:rPr lang="en-US" sz="3200" b="1" i="1" dirty="0" err="1">
                <a:solidFill>
                  <a:srgbClr val="FF0000"/>
                </a:solidFill>
                <a:latin typeface="Times New Roman" pitchFamily="18" charset="0"/>
                <a:cs typeface="Times New Roman" pitchFamily="18" charset="0"/>
              </a:rPr>
              <a:t>Bối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cảnh</a:t>
            </a:r>
            <a:r>
              <a:rPr lang="en-US" sz="3200" b="1" i="1" dirty="0">
                <a:solidFill>
                  <a:srgbClr val="FF0000"/>
                </a:solidFill>
                <a:latin typeface="Times New Roman" pitchFamily="18" charset="0"/>
                <a:cs typeface="Times New Roman" pitchFamily="18" charset="0"/>
              </a:rPr>
              <a:t>: </a:t>
            </a:r>
            <a:r>
              <a:rPr lang="en-US" sz="3200" b="1" dirty="0">
                <a:solidFill>
                  <a:prstClr val="white">
                    <a:lumMod val="10000"/>
                  </a:prstClr>
                </a:solidFill>
                <a:latin typeface="Times New Roman" pitchFamily="18" charset="0"/>
                <a:cs typeface="Times New Roman" pitchFamily="18" charset="0"/>
              </a:rPr>
              <a:t>Khi </a:t>
            </a:r>
            <a:r>
              <a:rPr lang="en-US" sz="3200" b="1" dirty="0" err="1">
                <a:solidFill>
                  <a:prstClr val="white">
                    <a:lumMod val="10000"/>
                  </a:prstClr>
                </a:solidFill>
                <a:latin typeface="Times New Roman" pitchFamily="18" charset="0"/>
                <a:cs typeface="Times New Roman" pitchFamily="18" charset="0"/>
              </a:rPr>
              <a:t>Lọ</a:t>
            </a:r>
            <a:r>
              <a:rPr lang="en-US" sz="3200" b="1" dirty="0">
                <a:solidFill>
                  <a:prstClr val="white">
                    <a:lumMod val="10000"/>
                  </a:prstClr>
                </a:solidFill>
                <a:latin typeface="Times New Roman" pitchFamily="18" charset="0"/>
                <a:cs typeface="Times New Roman" pitchFamily="18" charset="0"/>
              </a:rPr>
              <a:t> </a:t>
            </a:r>
            <a:r>
              <a:rPr lang="en-US" sz="3200" b="1" dirty="0" err="1">
                <a:solidFill>
                  <a:prstClr val="white">
                    <a:lumMod val="10000"/>
                  </a:prstClr>
                </a:solidFill>
                <a:latin typeface="Times New Roman" pitchFamily="18" charset="0"/>
                <a:cs typeface="Times New Roman" pitchFamily="18" charset="0"/>
              </a:rPr>
              <a:t>Lem</a:t>
            </a:r>
            <a:r>
              <a:rPr lang="en-US" sz="3200" b="1" dirty="0">
                <a:solidFill>
                  <a:prstClr val="white">
                    <a:lumMod val="10000"/>
                  </a:prstClr>
                </a:solidFill>
                <a:latin typeface="Times New Roman" pitchFamily="18" charset="0"/>
                <a:cs typeface="Times New Roman" pitchFamily="18" charset="0"/>
              </a:rPr>
              <a:t> </a:t>
            </a:r>
            <a:r>
              <a:rPr lang="en-US" sz="3200" b="1" dirty="0" err="1">
                <a:solidFill>
                  <a:prstClr val="white">
                    <a:lumMod val="10000"/>
                  </a:prstClr>
                </a:solidFill>
                <a:latin typeface="Times New Roman" pitchFamily="18" charset="0"/>
                <a:cs typeface="Times New Roman" pitchFamily="18" charset="0"/>
              </a:rPr>
              <a:t>đi</a:t>
            </a:r>
            <a:r>
              <a:rPr lang="en-US" sz="3200" b="1" dirty="0">
                <a:solidFill>
                  <a:prstClr val="white">
                    <a:lumMod val="10000"/>
                  </a:prstClr>
                </a:solidFill>
                <a:latin typeface="Times New Roman" pitchFamily="18" charset="0"/>
                <a:cs typeface="Times New Roman" pitchFamily="18" charset="0"/>
              </a:rPr>
              <a:t> </a:t>
            </a:r>
            <a:r>
              <a:rPr lang="en-US" sz="3200" b="1" dirty="0" err="1">
                <a:solidFill>
                  <a:prstClr val="white">
                    <a:lumMod val="10000"/>
                  </a:prstClr>
                </a:solidFill>
                <a:latin typeface="Times New Roman" pitchFamily="18" charset="0"/>
                <a:cs typeface="Times New Roman" pitchFamily="18" charset="0"/>
              </a:rPr>
              <a:t>dự</a:t>
            </a:r>
            <a:r>
              <a:rPr lang="en-US" sz="3200" b="1" dirty="0">
                <a:solidFill>
                  <a:prstClr val="white">
                    <a:lumMod val="10000"/>
                  </a:prstClr>
                </a:solidFill>
                <a:latin typeface="Times New Roman" pitchFamily="18" charset="0"/>
                <a:cs typeface="Times New Roman" pitchFamily="18" charset="0"/>
              </a:rPr>
              <a:t> </a:t>
            </a:r>
            <a:r>
              <a:rPr lang="en-US" sz="3200" b="1" dirty="0" err="1">
                <a:solidFill>
                  <a:prstClr val="white">
                    <a:lumMod val="10000"/>
                  </a:prstClr>
                </a:solidFill>
                <a:latin typeface="Times New Roman" pitchFamily="18" charset="0"/>
                <a:cs typeface="Times New Roman" pitchFamily="18" charset="0"/>
              </a:rPr>
              <a:t>vũ</a:t>
            </a:r>
            <a:r>
              <a:rPr lang="en-US" sz="3200" b="1" dirty="0">
                <a:solidFill>
                  <a:prstClr val="white">
                    <a:lumMod val="10000"/>
                  </a:prstClr>
                </a:solidFill>
                <a:latin typeface="Times New Roman" pitchFamily="18" charset="0"/>
                <a:cs typeface="Times New Roman" pitchFamily="18" charset="0"/>
              </a:rPr>
              <a:t> </a:t>
            </a:r>
            <a:r>
              <a:rPr lang="en-US" sz="3200" b="1" dirty="0" err="1">
                <a:solidFill>
                  <a:prstClr val="white">
                    <a:lumMod val="10000"/>
                  </a:prstClr>
                </a:solidFill>
                <a:latin typeface="Times New Roman" pitchFamily="18" charset="0"/>
                <a:cs typeface="Times New Roman" pitchFamily="18" charset="0"/>
              </a:rPr>
              <a:t>hội</a:t>
            </a:r>
            <a:r>
              <a:rPr lang="en-US" sz="3200" b="1" dirty="0">
                <a:solidFill>
                  <a:prstClr val="white">
                    <a:lumMod val="10000"/>
                  </a:prstClr>
                </a:solidFill>
                <a:latin typeface="Times New Roman" pitchFamily="18" charset="0"/>
                <a:cs typeface="Times New Roman" pitchFamily="18" charset="0"/>
              </a:rPr>
              <a:t>.</a:t>
            </a:r>
          </a:p>
        </p:txBody>
      </p:sp>
      <p:sp>
        <p:nvSpPr>
          <p:cNvPr id="3" name="TextBox 2">
            <a:extLst>
              <a:ext uri="{FF2B5EF4-FFF2-40B4-BE49-F238E27FC236}">
                <a16:creationId xmlns:a16="http://schemas.microsoft.com/office/drawing/2014/main" xmlns="" id="{196338CE-7719-BEDD-55EC-4CACA1C4100A}"/>
              </a:ext>
            </a:extLst>
          </p:cNvPr>
          <p:cNvSpPr txBox="1"/>
          <p:nvPr/>
        </p:nvSpPr>
        <p:spPr>
          <a:xfrm>
            <a:off x="7142459" y="1919786"/>
            <a:ext cx="2781300"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Diễn</a:t>
            </a:r>
            <a:r>
              <a:rPr kumimoji="0" lang="en-US" sz="28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biến</a:t>
            </a:r>
            <a:r>
              <a:rPr kumimoji="0" lang="en-US" sz="28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p>
        </p:txBody>
      </p:sp>
      <p:sp>
        <p:nvSpPr>
          <p:cNvPr id="4" name="TextBox 3">
            <a:extLst>
              <a:ext uri="{FF2B5EF4-FFF2-40B4-BE49-F238E27FC236}">
                <a16:creationId xmlns:a16="http://schemas.microsoft.com/office/drawing/2014/main" xmlns="" id="{7CD2927F-0CC8-00CA-BBF8-4D836F7A1E8A}"/>
              </a:ext>
            </a:extLst>
          </p:cNvPr>
          <p:cNvSpPr txBox="1"/>
          <p:nvPr/>
        </p:nvSpPr>
        <p:spPr>
          <a:xfrm>
            <a:off x="7142459" y="1922419"/>
            <a:ext cx="4334381" cy="3416320"/>
          </a:xfrm>
          <a:prstGeom prst="rect">
            <a:avLst/>
          </a:prstGeom>
          <a:noFill/>
        </p:spPr>
        <p:txBody>
          <a:bodyPr wrap="square" rtlCol="0">
            <a:spAutoFit/>
          </a:bodyPr>
          <a:lstStyle/>
          <a:p>
            <a:pPr lvl="0" algn="just"/>
            <a:r>
              <a:rPr kumimoji="0" lang="en-US" sz="3600" b="1" i="1"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Diễn</a:t>
            </a:r>
            <a:r>
              <a:rPr kumimoji="0" lang="en-US" sz="36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biến</a:t>
            </a:r>
            <a:r>
              <a:rPr kumimoji="0" lang="en-US" sz="36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lang="vi-VN" sz="3600" b="1" dirty="0">
                <a:solidFill>
                  <a:prstClr val="white">
                    <a:lumMod val="10000"/>
                  </a:prstClr>
                </a:solidFill>
                <a:latin typeface="Times New Roman" pitchFamily="18" charset="0"/>
                <a:cs typeface="Times New Roman" pitchFamily="18" charset="0"/>
              </a:rPr>
              <a:t>Hoàng tử </a:t>
            </a:r>
            <a:r>
              <a:rPr lang="vi-VN" sz="3600" b="1" dirty="0" smtClean="0">
                <a:solidFill>
                  <a:prstClr val="white">
                    <a:lumMod val="10000"/>
                  </a:prstClr>
                </a:solidFill>
                <a:latin typeface="Times New Roman" pitchFamily="18" charset="0"/>
                <a:cs typeface="Times New Roman" pitchFamily="18" charset="0"/>
              </a:rPr>
              <a:t>khiêu </a:t>
            </a:r>
            <a:r>
              <a:rPr lang="vi-VN" sz="3600" b="1" dirty="0">
                <a:solidFill>
                  <a:prstClr val="white">
                    <a:lumMod val="10000"/>
                  </a:prstClr>
                </a:solidFill>
                <a:latin typeface="Times New Roman" pitchFamily="18" charset="0"/>
                <a:cs typeface="Times New Roman" pitchFamily="18" charset="0"/>
              </a:rPr>
              <a:t>vũ </a:t>
            </a:r>
            <a:r>
              <a:rPr lang="vi-VN" sz="3600" b="1" dirty="0" smtClean="0">
                <a:solidFill>
                  <a:prstClr val="white">
                    <a:lumMod val="10000"/>
                  </a:prstClr>
                </a:solidFill>
                <a:latin typeface="Times New Roman" pitchFamily="18" charset="0"/>
                <a:cs typeface="Times New Roman" pitchFamily="18" charset="0"/>
              </a:rPr>
              <a:t>với</a:t>
            </a:r>
            <a:r>
              <a:rPr lang="en-US" sz="3600" b="1" dirty="0" smtClean="0">
                <a:solidFill>
                  <a:prstClr val="white">
                    <a:lumMod val="10000"/>
                  </a:prstClr>
                </a:solidFill>
                <a:latin typeface="Times New Roman" pitchFamily="18" charset="0"/>
                <a:cs typeface="Times New Roman" pitchFamily="18" charset="0"/>
              </a:rPr>
              <a:t> </a:t>
            </a:r>
            <a:r>
              <a:rPr lang="vi-VN" sz="3600" b="1" dirty="0" smtClean="0">
                <a:solidFill>
                  <a:prstClr val="white">
                    <a:lumMod val="10000"/>
                  </a:prstClr>
                </a:solidFill>
                <a:latin typeface="Times New Roman" pitchFamily="18" charset="0"/>
                <a:cs typeface="Times New Roman" pitchFamily="18" charset="0"/>
              </a:rPr>
              <a:t>Lọ Lem</a:t>
            </a:r>
            <a:r>
              <a:rPr lang="en-US" sz="3600" b="1" dirty="0" smtClean="0">
                <a:solidFill>
                  <a:prstClr val="white">
                    <a:lumMod val="10000"/>
                  </a:prstClr>
                </a:solidFill>
                <a:latin typeface="Times New Roman" pitchFamily="18" charset="0"/>
                <a:cs typeface="Times New Roman" pitchFamily="18" charset="0"/>
              </a:rPr>
              <a:t>. </a:t>
            </a:r>
            <a:r>
              <a:rPr lang="vi-VN" sz="3600" b="1" dirty="0" smtClean="0">
                <a:solidFill>
                  <a:prstClr val="white">
                    <a:lumMod val="10000"/>
                  </a:prstClr>
                </a:solidFill>
                <a:latin typeface="Times New Roman" pitchFamily="18" charset="0"/>
                <a:cs typeface="Times New Roman" pitchFamily="18" charset="0"/>
              </a:rPr>
              <a:t>Đến </a:t>
            </a:r>
            <a:r>
              <a:rPr lang="vi-VN" sz="3600" b="1" dirty="0">
                <a:solidFill>
                  <a:prstClr val="white">
                    <a:lumMod val="10000"/>
                  </a:prstClr>
                </a:solidFill>
                <a:latin typeface="Times New Roman" pitchFamily="18" charset="0"/>
                <a:cs typeface="Times New Roman" pitchFamily="18" charset="0"/>
              </a:rPr>
              <a:t>12 giờ đêm, vì vội về, Lọ Lem đánh rơi </a:t>
            </a:r>
            <a:r>
              <a:rPr lang="en-US" sz="3600" b="1" dirty="0" smtClean="0">
                <a:solidFill>
                  <a:prstClr val="white">
                    <a:lumMod val="10000"/>
                  </a:prstClr>
                </a:solidFill>
                <a:latin typeface="Times New Roman" pitchFamily="18" charset="0"/>
                <a:cs typeface="Times New Roman" pitchFamily="18" charset="0"/>
              </a:rPr>
              <a:t>1</a:t>
            </a:r>
            <a:r>
              <a:rPr lang="vi-VN" sz="3600" b="1" dirty="0" smtClean="0">
                <a:solidFill>
                  <a:prstClr val="white">
                    <a:lumMod val="10000"/>
                  </a:prstClr>
                </a:solidFill>
                <a:latin typeface="Times New Roman" pitchFamily="18" charset="0"/>
                <a:cs typeface="Times New Roman" pitchFamily="18" charset="0"/>
              </a:rPr>
              <a:t> </a:t>
            </a:r>
            <a:r>
              <a:rPr lang="vi-VN" sz="3600" b="1" dirty="0">
                <a:solidFill>
                  <a:prstClr val="white">
                    <a:lumMod val="10000"/>
                  </a:prstClr>
                </a:solidFill>
                <a:latin typeface="Times New Roman" pitchFamily="18" charset="0"/>
                <a:cs typeface="Times New Roman" pitchFamily="18" charset="0"/>
              </a:rPr>
              <a:t>chiếc giày.</a:t>
            </a:r>
          </a:p>
        </p:txBody>
      </p:sp>
      <p:sp>
        <p:nvSpPr>
          <p:cNvPr id="6" name="Hình chữ nhật 11">
            <a:extLst>
              <a:ext uri="{FF2B5EF4-FFF2-40B4-BE49-F238E27FC236}">
                <a16:creationId xmlns:a16="http://schemas.microsoft.com/office/drawing/2014/main" xmlns="" id="{6D0A6022-B2ED-ACFC-018E-EC45ED445750}"/>
              </a:ext>
            </a:extLst>
          </p:cNvPr>
          <p:cNvSpPr/>
          <p:nvPr/>
        </p:nvSpPr>
        <p:spPr>
          <a:xfrm>
            <a:off x="85725" y="4133850"/>
            <a:ext cx="1724025" cy="55572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568163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bldP spid="3" grpId="1"/>
      <p:bldP spid="4"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xmlns="" id="{5515AF67-0045-A92E-1F97-689317B65753}"/>
              </a:ext>
            </a:extLst>
          </p:cNvPr>
          <p:cNvPicPr>
            <a:picLocks noChangeAspect="1"/>
          </p:cNvPicPr>
          <p:nvPr/>
        </p:nvPicPr>
        <p:blipFill>
          <a:blip r:embed="rId3"/>
          <a:stretch>
            <a:fillRect/>
          </a:stretch>
        </p:blipFill>
        <p:spPr>
          <a:xfrm>
            <a:off x="0" y="109143"/>
            <a:ext cx="6288193" cy="6444057"/>
          </a:xfrm>
          <a:prstGeom prst="rect">
            <a:avLst/>
          </a:prstGeom>
        </p:spPr>
      </p:pic>
      <p:sp>
        <p:nvSpPr>
          <p:cNvPr id="15" name="Hình chữ nhật 11">
            <a:extLst>
              <a:ext uri="{FF2B5EF4-FFF2-40B4-BE49-F238E27FC236}">
                <a16:creationId xmlns:a16="http://schemas.microsoft.com/office/drawing/2014/main" xmlns="" id="{12A94384-CDBB-A500-2B25-4DFE816B976B}"/>
              </a:ext>
            </a:extLst>
          </p:cNvPr>
          <p:cNvSpPr/>
          <p:nvPr/>
        </p:nvSpPr>
        <p:spPr>
          <a:xfrm>
            <a:off x="1800225" y="4133852"/>
            <a:ext cx="4429125" cy="36194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grpSp>
        <p:nvGrpSpPr>
          <p:cNvPr id="18" name="Group 17">
            <a:extLst>
              <a:ext uri="{FF2B5EF4-FFF2-40B4-BE49-F238E27FC236}">
                <a16:creationId xmlns:a16="http://schemas.microsoft.com/office/drawing/2014/main" xmlns="" id="{C7553620-4DC1-0DD0-D0A9-F833F2432DA8}"/>
              </a:ext>
            </a:extLst>
          </p:cNvPr>
          <p:cNvGrpSpPr/>
          <p:nvPr/>
        </p:nvGrpSpPr>
        <p:grpSpPr>
          <a:xfrm>
            <a:off x="8411379" y="99038"/>
            <a:ext cx="2208192" cy="885825"/>
            <a:chOff x="1600200" y="561975"/>
            <a:chExt cx="1676400" cy="1163657"/>
          </a:xfrm>
          <a:solidFill>
            <a:schemeClr val="accent2">
              <a:lumMod val="20000"/>
              <a:lumOff val="80000"/>
            </a:schemeClr>
          </a:solidFill>
        </p:grpSpPr>
        <p:sp>
          <p:nvSpPr>
            <p:cNvPr id="19" name="Cloud 18">
              <a:extLst>
                <a:ext uri="{FF2B5EF4-FFF2-40B4-BE49-F238E27FC236}">
                  <a16:creationId xmlns:a16="http://schemas.microsoft.com/office/drawing/2014/main" xmlns="" id="{19DF22EF-9DB2-F70C-5F33-97E2AD66CCD4}"/>
                </a:ext>
              </a:extLst>
            </p:cNvPr>
            <p:cNvSpPr/>
            <p:nvPr/>
          </p:nvSpPr>
          <p:spPr>
            <a:xfrm>
              <a:off x="1600200" y="561975"/>
              <a:ext cx="1676400" cy="885825"/>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xmlns="" id="{9B7D050B-2DE1-6AA8-B117-DC547261D11D}"/>
                </a:ext>
              </a:extLst>
            </p:cNvPr>
            <p:cNvSpPr txBox="1"/>
            <p:nvPr/>
          </p:nvSpPr>
          <p:spPr>
            <a:xfrm>
              <a:off x="1857375" y="771525"/>
              <a:ext cx="1419225" cy="95410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lumMod val="10000"/>
                    </a:prstClr>
                  </a:solidFill>
                  <a:effectLst/>
                  <a:uLnTx/>
                  <a:uFillTx/>
                  <a:latin typeface="Times New Roman" pitchFamily="18" charset="0"/>
                  <a:cs typeface="Times New Roman" pitchFamily="18" charset="0"/>
                </a:rPr>
                <a:t>Sự</a:t>
              </a:r>
              <a:r>
                <a:rPr kumimoji="0" lang="en-US" sz="2800" b="1" i="0"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white">
                      <a:lumMod val="10000"/>
                    </a:prstClr>
                  </a:solidFill>
                  <a:effectLst/>
                  <a:uLnTx/>
                  <a:uFillTx/>
                  <a:latin typeface="Times New Roman" pitchFamily="18" charset="0"/>
                  <a:cs typeface="Times New Roman" pitchFamily="18" charset="0"/>
                </a:rPr>
                <a:t>việc</a:t>
              </a:r>
              <a:r>
                <a:rPr kumimoji="0" lang="en-US" sz="2800" b="1" i="0"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rPr>
                <a:t> 6</a:t>
              </a:r>
            </a:p>
          </p:txBody>
        </p:sp>
      </p:grpSp>
      <p:sp>
        <p:nvSpPr>
          <p:cNvPr id="2" name="TextBox 1">
            <a:extLst>
              <a:ext uri="{FF2B5EF4-FFF2-40B4-BE49-F238E27FC236}">
                <a16:creationId xmlns:a16="http://schemas.microsoft.com/office/drawing/2014/main" xmlns="" id="{7E27E00B-EAAA-6EB0-BD41-2ABCCA72900F}"/>
              </a:ext>
            </a:extLst>
          </p:cNvPr>
          <p:cNvSpPr txBox="1"/>
          <p:nvPr/>
        </p:nvSpPr>
        <p:spPr>
          <a:xfrm>
            <a:off x="7165394" y="954690"/>
            <a:ext cx="4472423" cy="1384995"/>
          </a:xfrm>
          <a:prstGeom prst="rect">
            <a:avLst/>
          </a:prstGeom>
          <a:noFill/>
        </p:spPr>
        <p:txBody>
          <a:bodyPr wrap="square" rtlCol="0">
            <a:spAutoFit/>
          </a:bodyPr>
          <a:lstStyle/>
          <a:p>
            <a:pPr lvl="0" algn="just"/>
            <a:r>
              <a:rPr lang="vi-VN" sz="2800" b="1" i="1" dirty="0">
                <a:solidFill>
                  <a:srgbClr val="FF0000"/>
                </a:solidFill>
                <a:latin typeface="Times New Roman" pitchFamily="18" charset="0"/>
                <a:cs typeface="Times New Roman" pitchFamily="18" charset="0"/>
              </a:rPr>
              <a:t>Bối cảnh: </a:t>
            </a:r>
            <a:r>
              <a:rPr lang="vi-VN" sz="2800" b="1" i="1" dirty="0">
                <a:solidFill>
                  <a:prstClr val="white">
                    <a:lumMod val="10000"/>
                  </a:prstClr>
                </a:solidFill>
                <a:latin typeface="Times New Roman" pitchFamily="18" charset="0"/>
                <a:cs typeface="Times New Roman" pitchFamily="18" charset="0"/>
              </a:rPr>
              <a:t>Khi hoàng tử sai người đi tìm chủ nhân chiếc giày.</a:t>
            </a:r>
          </a:p>
        </p:txBody>
      </p:sp>
      <p:sp>
        <p:nvSpPr>
          <p:cNvPr id="3" name="TextBox 2">
            <a:extLst>
              <a:ext uri="{FF2B5EF4-FFF2-40B4-BE49-F238E27FC236}">
                <a16:creationId xmlns:a16="http://schemas.microsoft.com/office/drawing/2014/main" xmlns="" id="{196338CE-7719-BEDD-55EC-4CACA1C4100A}"/>
              </a:ext>
            </a:extLst>
          </p:cNvPr>
          <p:cNvSpPr txBox="1"/>
          <p:nvPr/>
        </p:nvSpPr>
        <p:spPr>
          <a:xfrm>
            <a:off x="7262504" y="2381250"/>
            <a:ext cx="2781300"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Diễn</a:t>
            </a:r>
            <a:r>
              <a:rPr kumimoji="0" lang="en-US" sz="28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biến</a:t>
            </a:r>
            <a:r>
              <a:rPr kumimoji="0" lang="en-US" sz="28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p>
        </p:txBody>
      </p:sp>
      <p:sp>
        <p:nvSpPr>
          <p:cNvPr id="4" name="TextBox 3">
            <a:extLst>
              <a:ext uri="{FF2B5EF4-FFF2-40B4-BE49-F238E27FC236}">
                <a16:creationId xmlns:a16="http://schemas.microsoft.com/office/drawing/2014/main" xmlns="" id="{7CD2927F-0CC8-00CA-BBF8-4D836F7A1E8A}"/>
              </a:ext>
            </a:extLst>
          </p:cNvPr>
          <p:cNvSpPr txBox="1"/>
          <p:nvPr/>
        </p:nvSpPr>
        <p:spPr>
          <a:xfrm>
            <a:off x="7165394" y="2381250"/>
            <a:ext cx="4333879" cy="3970318"/>
          </a:xfrm>
          <a:prstGeom prst="rect">
            <a:avLst/>
          </a:prstGeom>
          <a:noFill/>
        </p:spPr>
        <p:txBody>
          <a:bodyPr wrap="square" rtlCol="0">
            <a:spAutoFit/>
          </a:bodyPr>
          <a:lstStyle/>
          <a:p>
            <a:pPr lvl="0" algn="just"/>
            <a:r>
              <a:rPr kumimoji="0" lang="en-US" sz="3600" b="1" i="1"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Diễn</a:t>
            </a:r>
            <a:r>
              <a:rPr kumimoji="0" lang="en-US" sz="36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biến</a:t>
            </a:r>
            <a:r>
              <a:rPr kumimoji="0" lang="en-US" sz="36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lang="vi-VN" sz="3600" b="1" dirty="0">
                <a:solidFill>
                  <a:prstClr val="white">
                    <a:lumMod val="10000"/>
                  </a:prstClr>
                </a:solidFill>
                <a:latin typeface="Times New Roman" pitchFamily="18" charset="0"/>
                <a:cs typeface="Times New Roman" pitchFamily="18" charset="0"/>
              </a:rPr>
              <a:t>Hai cô chị </a:t>
            </a:r>
            <a:r>
              <a:rPr lang="vi-VN" sz="3600" b="1" dirty="0" smtClean="0">
                <a:solidFill>
                  <a:prstClr val="white">
                    <a:lumMod val="10000"/>
                  </a:prstClr>
                </a:solidFill>
                <a:latin typeface="Times New Roman" pitchFamily="18" charset="0"/>
                <a:cs typeface="Times New Roman" pitchFamily="18" charset="0"/>
              </a:rPr>
              <a:t>thử </a:t>
            </a:r>
            <a:r>
              <a:rPr lang="vi-VN" sz="3600" b="1" dirty="0">
                <a:solidFill>
                  <a:prstClr val="white">
                    <a:lumMod val="10000"/>
                  </a:prstClr>
                </a:solidFill>
                <a:latin typeface="Times New Roman" pitchFamily="18" charset="0"/>
                <a:cs typeface="Times New Roman" pitchFamily="18" charset="0"/>
              </a:rPr>
              <a:t>giày nhưng không </a:t>
            </a:r>
            <a:r>
              <a:rPr lang="vi-VN" sz="3600" b="1" dirty="0" smtClean="0">
                <a:solidFill>
                  <a:prstClr val="white">
                    <a:lumMod val="10000"/>
                  </a:prstClr>
                </a:solidFill>
                <a:latin typeface="Times New Roman" pitchFamily="18" charset="0"/>
                <a:cs typeface="Times New Roman" pitchFamily="18" charset="0"/>
              </a:rPr>
              <a:t>vừa.</a:t>
            </a:r>
            <a:r>
              <a:rPr lang="en-US" sz="3600" b="1" dirty="0" smtClean="0">
                <a:solidFill>
                  <a:prstClr val="white">
                    <a:lumMod val="10000"/>
                  </a:prstClr>
                </a:solidFill>
                <a:latin typeface="Times New Roman" pitchFamily="18" charset="0"/>
                <a:cs typeface="Times New Roman" pitchFamily="18" charset="0"/>
              </a:rPr>
              <a:t> </a:t>
            </a:r>
            <a:r>
              <a:rPr lang="vi-VN" sz="3600" b="1" dirty="0" smtClean="0">
                <a:solidFill>
                  <a:prstClr val="white">
                    <a:lumMod val="10000"/>
                  </a:prstClr>
                </a:solidFill>
                <a:latin typeface="Times New Roman" pitchFamily="18" charset="0"/>
                <a:cs typeface="Times New Roman" pitchFamily="18" charset="0"/>
              </a:rPr>
              <a:t>Lọ </a:t>
            </a:r>
            <a:r>
              <a:rPr lang="vi-VN" sz="3600" b="1" dirty="0">
                <a:solidFill>
                  <a:prstClr val="white">
                    <a:lumMod val="10000"/>
                  </a:prstClr>
                </a:solidFill>
                <a:latin typeface="Times New Roman" pitchFamily="18" charset="0"/>
                <a:cs typeface="Times New Roman" pitchFamily="18" charset="0"/>
              </a:rPr>
              <a:t>Lem </a:t>
            </a:r>
            <a:r>
              <a:rPr lang="vi-VN" sz="3600" b="1" dirty="0" smtClean="0">
                <a:solidFill>
                  <a:prstClr val="white">
                    <a:lumMod val="10000"/>
                  </a:prstClr>
                </a:solidFill>
                <a:latin typeface="Times New Roman" pitchFamily="18" charset="0"/>
                <a:cs typeface="Times New Roman" pitchFamily="18" charset="0"/>
              </a:rPr>
              <a:t>thử </a:t>
            </a:r>
            <a:r>
              <a:rPr lang="vi-VN" sz="3600" b="1" dirty="0">
                <a:solidFill>
                  <a:prstClr val="white">
                    <a:lumMod val="10000"/>
                  </a:prstClr>
                </a:solidFill>
                <a:latin typeface="Times New Roman" pitchFamily="18" charset="0"/>
                <a:cs typeface="Times New Roman" pitchFamily="18" charset="0"/>
              </a:rPr>
              <a:t>vừa như </a:t>
            </a:r>
            <a:r>
              <a:rPr lang="vi-VN" sz="3600" b="1" dirty="0" smtClean="0">
                <a:solidFill>
                  <a:prstClr val="white">
                    <a:lumMod val="10000"/>
                  </a:prstClr>
                </a:solidFill>
                <a:latin typeface="Times New Roman" pitchFamily="18" charset="0"/>
                <a:cs typeface="Times New Roman" pitchFamily="18" charset="0"/>
              </a:rPr>
              <a:t>in.</a:t>
            </a:r>
            <a:r>
              <a:rPr lang="en-US" sz="3600" b="1" dirty="0" smtClean="0">
                <a:solidFill>
                  <a:prstClr val="white">
                    <a:lumMod val="10000"/>
                  </a:prstClr>
                </a:solidFill>
                <a:latin typeface="Times New Roman" pitchFamily="18" charset="0"/>
                <a:cs typeface="Times New Roman" pitchFamily="18" charset="0"/>
              </a:rPr>
              <a:t> </a:t>
            </a:r>
            <a:r>
              <a:rPr lang="vi-VN" sz="3600" b="1" dirty="0" smtClean="0">
                <a:solidFill>
                  <a:prstClr val="white">
                    <a:lumMod val="10000"/>
                  </a:prstClr>
                </a:solidFill>
                <a:latin typeface="Times New Roman" pitchFamily="18" charset="0"/>
                <a:cs typeface="Times New Roman" pitchFamily="18" charset="0"/>
              </a:rPr>
              <a:t>Hoàng </a:t>
            </a:r>
            <a:r>
              <a:rPr lang="vi-VN" sz="3600" b="1" dirty="0">
                <a:solidFill>
                  <a:prstClr val="white">
                    <a:lumMod val="10000"/>
                  </a:prstClr>
                </a:solidFill>
                <a:latin typeface="Times New Roman" pitchFamily="18" charset="0"/>
                <a:cs typeface="Times New Roman" pitchFamily="18" charset="0"/>
              </a:rPr>
              <a:t>tử đón </a:t>
            </a:r>
            <a:r>
              <a:rPr lang="en-US" sz="3600" b="1" dirty="0" err="1" smtClean="0">
                <a:solidFill>
                  <a:prstClr val="white">
                    <a:lumMod val="10000"/>
                  </a:prstClr>
                </a:solidFill>
                <a:latin typeface="Times New Roman" pitchFamily="18" charset="0"/>
                <a:cs typeface="Times New Roman" pitchFamily="18" charset="0"/>
              </a:rPr>
              <a:t>cô</a:t>
            </a:r>
            <a:r>
              <a:rPr lang="en-US" sz="3600" b="1" dirty="0" smtClean="0">
                <a:solidFill>
                  <a:prstClr val="white">
                    <a:lumMod val="10000"/>
                  </a:prstClr>
                </a:solidFill>
                <a:latin typeface="Times New Roman" pitchFamily="18" charset="0"/>
                <a:cs typeface="Times New Roman" pitchFamily="18" charset="0"/>
              </a:rPr>
              <a:t> </a:t>
            </a:r>
            <a:r>
              <a:rPr lang="vi-VN" sz="3600" b="1" dirty="0" smtClean="0">
                <a:solidFill>
                  <a:prstClr val="white">
                    <a:lumMod val="10000"/>
                  </a:prstClr>
                </a:solidFill>
                <a:latin typeface="Times New Roman" pitchFamily="18" charset="0"/>
                <a:cs typeface="Times New Roman" pitchFamily="18" charset="0"/>
              </a:rPr>
              <a:t>về cung</a:t>
            </a:r>
            <a:r>
              <a:rPr lang="en-US" sz="3600" b="1" dirty="0" smtClean="0">
                <a:solidFill>
                  <a:prstClr val="white">
                    <a:lumMod val="10000"/>
                  </a:prstClr>
                </a:solidFill>
                <a:latin typeface="Times New Roman" pitchFamily="18" charset="0"/>
                <a:cs typeface="Times New Roman" pitchFamily="18" charset="0"/>
              </a:rPr>
              <a:t> </a:t>
            </a:r>
            <a:r>
              <a:rPr lang="vi-VN" sz="3600" b="1" dirty="0">
                <a:solidFill>
                  <a:prstClr val="white">
                    <a:lumMod val="10000"/>
                  </a:prstClr>
                </a:solidFill>
                <a:latin typeface="Times New Roman" pitchFamily="18" charset="0"/>
                <a:cs typeface="Times New Roman" pitchFamily="18" charset="0"/>
              </a:rPr>
              <a:t>sống hạnh phúc suốt đời.</a:t>
            </a:r>
          </a:p>
        </p:txBody>
      </p:sp>
      <p:sp>
        <p:nvSpPr>
          <p:cNvPr id="6" name="Hình chữ nhật 11">
            <a:extLst>
              <a:ext uri="{FF2B5EF4-FFF2-40B4-BE49-F238E27FC236}">
                <a16:creationId xmlns:a16="http://schemas.microsoft.com/office/drawing/2014/main" xmlns="" id="{6D0A6022-B2ED-ACFC-018E-EC45ED445750}"/>
              </a:ext>
            </a:extLst>
          </p:cNvPr>
          <p:cNvSpPr/>
          <p:nvPr/>
        </p:nvSpPr>
        <p:spPr>
          <a:xfrm>
            <a:off x="81808" y="4629150"/>
            <a:ext cx="6124575" cy="323850"/>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5" name="Hình chữ nhật 11">
            <a:extLst>
              <a:ext uri="{FF2B5EF4-FFF2-40B4-BE49-F238E27FC236}">
                <a16:creationId xmlns:a16="http://schemas.microsoft.com/office/drawing/2014/main" xmlns="" id="{3A9EDF98-30BD-4121-74CF-90FE235EC6E5}"/>
              </a:ext>
            </a:extLst>
          </p:cNvPr>
          <p:cNvSpPr/>
          <p:nvPr/>
        </p:nvSpPr>
        <p:spPr>
          <a:xfrm>
            <a:off x="14287" y="5058907"/>
            <a:ext cx="3571875" cy="3798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6280374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bldP spid="3" grpId="1"/>
      <p:bldP spid="4" grpId="0"/>
      <p:bldP spid="6"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AE8FC3-3D21-524E-A7CE-7CF6D6FF3102}"/>
              </a:ext>
            </a:extLst>
          </p:cNvPr>
          <p:cNvPicPr>
            <a:picLocks noChangeAspect="1"/>
          </p:cNvPicPr>
          <p:nvPr/>
        </p:nvPicPr>
        <p:blipFill>
          <a:blip r:embed="rId3"/>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xmlns="" id="{5515AF67-0045-A92E-1F97-689317B65753}"/>
              </a:ext>
            </a:extLst>
          </p:cNvPr>
          <p:cNvPicPr>
            <a:picLocks noChangeAspect="1"/>
          </p:cNvPicPr>
          <p:nvPr/>
        </p:nvPicPr>
        <p:blipFill>
          <a:blip r:embed="rId4"/>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xmlns="" id="{BF3A1046-F115-C47A-9523-7655132770C7}"/>
              </a:ext>
            </a:extLst>
          </p:cNvPr>
          <p:cNvSpPr txBox="1"/>
          <p:nvPr/>
        </p:nvSpPr>
        <p:spPr>
          <a:xfrm>
            <a:off x="7077076" y="571500"/>
            <a:ext cx="4581524" cy="1200329"/>
          </a:xfrm>
          <a:prstGeom prst="rect">
            <a:avLst/>
          </a:prstGeom>
          <a:noFill/>
        </p:spPr>
        <p:txBody>
          <a:bodyPr wrap="square" rtlCol="0">
            <a:spAutoFit/>
          </a:bodyPr>
          <a:lstStyle/>
          <a:p>
            <a:pPr lvl="0" algn="just"/>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c. Trong bài văn, câu chuyện được kể lại theo sự việc diễn ra trong câu chuyện.</a:t>
            </a:r>
            <a:endPar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xmlns="" id="{23F25F01-FC9B-5932-751C-BD9814E85F11}"/>
              </a:ext>
            </a:extLst>
          </p:cNvPr>
          <p:cNvPicPr>
            <a:picLocks noChangeAspect="1"/>
          </p:cNvPicPr>
          <p:nvPr/>
        </p:nvPicPr>
        <p:blipFill>
          <a:blip r:embed="rId5"/>
          <a:stretch>
            <a:fillRect/>
          </a:stretch>
        </p:blipFill>
        <p:spPr>
          <a:xfrm>
            <a:off x="7146925" y="1964372"/>
            <a:ext cx="2038350" cy="1438275"/>
          </a:xfrm>
          <a:prstGeom prst="rect">
            <a:avLst/>
          </a:prstGeom>
        </p:spPr>
      </p:pic>
      <p:pic>
        <p:nvPicPr>
          <p:cNvPr id="17" name="Picture 16">
            <a:extLst>
              <a:ext uri="{FF2B5EF4-FFF2-40B4-BE49-F238E27FC236}">
                <a16:creationId xmlns:a16="http://schemas.microsoft.com/office/drawing/2014/main" xmlns="" id="{C0155150-0418-2E78-327F-9ED432C41D93}"/>
              </a:ext>
            </a:extLst>
          </p:cNvPr>
          <p:cNvPicPr>
            <a:picLocks noChangeAspect="1"/>
          </p:cNvPicPr>
          <p:nvPr/>
        </p:nvPicPr>
        <p:blipFill>
          <a:blip r:embed="rId6"/>
          <a:stretch>
            <a:fillRect/>
          </a:stretch>
        </p:blipFill>
        <p:spPr>
          <a:xfrm>
            <a:off x="8376602" y="3418205"/>
            <a:ext cx="2428875" cy="1504950"/>
          </a:xfrm>
          <a:prstGeom prst="rect">
            <a:avLst/>
          </a:prstGeom>
        </p:spPr>
      </p:pic>
      <p:pic>
        <p:nvPicPr>
          <p:cNvPr id="19" name="Picture 18">
            <a:extLst>
              <a:ext uri="{FF2B5EF4-FFF2-40B4-BE49-F238E27FC236}">
                <a16:creationId xmlns:a16="http://schemas.microsoft.com/office/drawing/2014/main" xmlns="" id="{35014A55-5118-823A-8CF5-A060B7350E68}"/>
              </a:ext>
            </a:extLst>
          </p:cNvPr>
          <p:cNvPicPr>
            <a:picLocks noChangeAspect="1"/>
          </p:cNvPicPr>
          <p:nvPr/>
        </p:nvPicPr>
        <p:blipFill>
          <a:blip r:embed="rId7"/>
          <a:stretch>
            <a:fillRect/>
          </a:stretch>
        </p:blipFill>
        <p:spPr>
          <a:xfrm>
            <a:off x="9456102" y="4946967"/>
            <a:ext cx="1895475" cy="1495425"/>
          </a:xfrm>
          <a:prstGeom prst="rect">
            <a:avLst/>
          </a:prstGeom>
        </p:spPr>
      </p:pic>
      <p:pic>
        <p:nvPicPr>
          <p:cNvPr id="21" name="Picture 20" descr="A green tick mark on a black background&#10;&#10;Description automatically generated">
            <a:extLst>
              <a:ext uri="{FF2B5EF4-FFF2-40B4-BE49-F238E27FC236}">
                <a16:creationId xmlns:a16="http://schemas.microsoft.com/office/drawing/2014/main" xmlns="" id="{86C9C5EB-5A29-99C8-793D-223E96D807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8133" y="1585098"/>
            <a:ext cx="1184818" cy="1003161"/>
          </a:xfrm>
          <a:prstGeom prst="rect">
            <a:avLst/>
          </a:prstGeom>
        </p:spPr>
      </p:pic>
      <p:sp>
        <p:nvSpPr>
          <p:cNvPr id="22" name="Hình chữ nhật 11">
            <a:extLst>
              <a:ext uri="{FF2B5EF4-FFF2-40B4-BE49-F238E27FC236}">
                <a16:creationId xmlns:a16="http://schemas.microsoft.com/office/drawing/2014/main" xmlns="" id="{F42D50D2-B404-FE34-7ADB-606359FB2F56}"/>
              </a:ext>
            </a:extLst>
          </p:cNvPr>
          <p:cNvSpPr/>
          <p:nvPr/>
        </p:nvSpPr>
        <p:spPr>
          <a:xfrm>
            <a:off x="0" y="1647825"/>
            <a:ext cx="6248400" cy="341947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7744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xmlns="" id="{5515AF67-0045-A92E-1F97-689317B65753}"/>
              </a:ext>
            </a:extLst>
          </p:cNvPr>
          <p:cNvPicPr>
            <a:picLocks noChangeAspect="1"/>
          </p:cNvPicPr>
          <p:nvPr/>
        </p:nvPicPr>
        <p:blipFill>
          <a:blip r:embed="rId3"/>
          <a:stretch>
            <a:fillRect/>
          </a:stretch>
        </p:blipFill>
        <p:spPr>
          <a:xfrm>
            <a:off x="0" y="109143"/>
            <a:ext cx="6288193" cy="6523886"/>
          </a:xfrm>
          <a:prstGeom prst="rect">
            <a:avLst/>
          </a:prstGeom>
        </p:spPr>
      </p:pic>
      <p:sp>
        <p:nvSpPr>
          <p:cNvPr id="12" name="TextBox 11">
            <a:extLst>
              <a:ext uri="{FF2B5EF4-FFF2-40B4-BE49-F238E27FC236}">
                <a16:creationId xmlns:a16="http://schemas.microsoft.com/office/drawing/2014/main" xmlns="" id="{BF3A1046-F115-C47A-9523-7655132770C7}"/>
              </a:ext>
            </a:extLst>
          </p:cNvPr>
          <p:cNvSpPr txBox="1"/>
          <p:nvPr/>
        </p:nvSpPr>
        <p:spPr>
          <a:xfrm>
            <a:off x="7077076" y="2424112"/>
            <a:ext cx="4581524" cy="1938992"/>
          </a:xfrm>
          <a:prstGeom prst="rect">
            <a:avLst/>
          </a:prstGeom>
          <a:noFill/>
        </p:spPr>
        <p:txBody>
          <a:bodyPr wrap="square" rtlCol="0">
            <a:spAutoFit/>
          </a:bodyPr>
          <a:lstStyle/>
          <a:p>
            <a:pPr lvl="0" algn="just"/>
            <a:r>
              <a:rPr lang="vi-VN" sz="4000" b="1" dirty="0">
                <a:latin typeface="Times New Roman" pitchFamily="18" charset="0"/>
                <a:ea typeface="Tahoma" panose="020B0604030504040204" pitchFamily="34" charset="0"/>
                <a:cs typeface="Times New Roman" pitchFamily="18" charset="0"/>
              </a:rPr>
              <a:t>d. Những từ ngữ in đậm trong bài văn có tác dụng </a:t>
            </a:r>
            <a:r>
              <a:rPr lang="en-US" sz="4000" b="1" dirty="0" err="1" smtClean="0">
                <a:latin typeface="Times New Roman" pitchFamily="18" charset="0"/>
                <a:ea typeface="Tahoma" panose="020B0604030504040204" pitchFamily="34" charset="0"/>
                <a:cs typeface="Times New Roman" pitchFamily="18" charset="0"/>
              </a:rPr>
              <a:t>gì</a:t>
            </a:r>
            <a:r>
              <a:rPr lang="en-US" sz="4000" b="1" dirty="0" smtClean="0">
                <a:latin typeface="Times New Roman" pitchFamily="18" charset="0"/>
                <a:ea typeface="Tahoma" panose="020B0604030504040204" pitchFamily="34" charset="0"/>
                <a:cs typeface="Times New Roman" pitchFamily="18" charset="0"/>
              </a:rPr>
              <a:t> ?</a:t>
            </a:r>
            <a:endParaRPr kumimoji="0" lang="en-US" sz="4000" b="1" i="0" u="none" strike="noStrike" kern="1200" cap="none" spc="0" normalizeH="0" baseline="0" noProof="0" dirty="0">
              <a:ln>
                <a:noFill/>
              </a:ln>
              <a:effectLst/>
              <a:uLnTx/>
              <a:uFillTx/>
              <a:latin typeface="Times New Roman" pitchFamily="18" charset="0"/>
              <a:ea typeface="Tahoma" panose="020B0604030504040204" pitchFamily="34" charset="0"/>
              <a:cs typeface="Times New Roman" pitchFamily="18" charset="0"/>
            </a:endParaRPr>
          </a:p>
        </p:txBody>
      </p:sp>
      <p:sp>
        <p:nvSpPr>
          <p:cNvPr id="4" name="Hình chữ nhật 11">
            <a:extLst>
              <a:ext uri="{FF2B5EF4-FFF2-40B4-BE49-F238E27FC236}">
                <a16:creationId xmlns:a16="http://schemas.microsoft.com/office/drawing/2014/main" xmlns="" id="{5F98994A-0B68-73C8-ECC9-CF6B39327BFD}"/>
              </a:ext>
            </a:extLst>
          </p:cNvPr>
          <p:cNvSpPr/>
          <p:nvPr/>
        </p:nvSpPr>
        <p:spPr>
          <a:xfrm>
            <a:off x="180974" y="1062264"/>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11">
            <a:extLst>
              <a:ext uri="{FF2B5EF4-FFF2-40B4-BE49-F238E27FC236}">
                <a16:creationId xmlns:a16="http://schemas.microsoft.com/office/drawing/2014/main" xmlns="" id="{8A6B505D-ADB0-D00F-AB17-3C615833625F}"/>
              </a:ext>
            </a:extLst>
          </p:cNvPr>
          <p:cNvSpPr/>
          <p:nvPr/>
        </p:nvSpPr>
        <p:spPr>
          <a:xfrm>
            <a:off x="700087" y="1802493"/>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ình chữ nhật 11">
            <a:extLst>
              <a:ext uri="{FF2B5EF4-FFF2-40B4-BE49-F238E27FC236}">
                <a16:creationId xmlns:a16="http://schemas.microsoft.com/office/drawing/2014/main" xmlns="" id="{80DA870F-7D46-260A-945B-63BE94591B7C}"/>
              </a:ext>
            </a:extLst>
          </p:cNvPr>
          <p:cNvSpPr/>
          <p:nvPr/>
        </p:nvSpPr>
        <p:spPr>
          <a:xfrm>
            <a:off x="2362200" y="2533650"/>
            <a:ext cx="561975" cy="456293"/>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ình chữ nhật 11">
            <a:extLst>
              <a:ext uri="{FF2B5EF4-FFF2-40B4-BE49-F238E27FC236}">
                <a16:creationId xmlns:a16="http://schemas.microsoft.com/office/drawing/2014/main" xmlns="" id="{CAB40A36-D050-A7A7-8824-13867F7C44C6}"/>
              </a:ext>
            </a:extLst>
          </p:cNvPr>
          <p:cNvSpPr/>
          <p:nvPr/>
        </p:nvSpPr>
        <p:spPr>
          <a:xfrm>
            <a:off x="479650" y="5072289"/>
            <a:ext cx="447675" cy="36195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686893"/>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xmlns="" id="{5515AF67-0045-A92E-1F97-689317B65753}"/>
              </a:ext>
            </a:extLst>
          </p:cNvPr>
          <p:cNvPicPr>
            <a:picLocks noChangeAspect="1"/>
          </p:cNvPicPr>
          <p:nvPr/>
        </p:nvPicPr>
        <p:blipFill>
          <a:blip r:embed="rId3"/>
          <a:stretch>
            <a:fillRect/>
          </a:stretch>
        </p:blipFill>
        <p:spPr>
          <a:xfrm>
            <a:off x="0" y="109143"/>
            <a:ext cx="6288193" cy="6610971"/>
          </a:xfrm>
          <a:prstGeom prst="rect">
            <a:avLst/>
          </a:prstGeom>
        </p:spPr>
      </p:pic>
      <p:sp>
        <p:nvSpPr>
          <p:cNvPr id="12" name="TextBox 11">
            <a:extLst>
              <a:ext uri="{FF2B5EF4-FFF2-40B4-BE49-F238E27FC236}">
                <a16:creationId xmlns:a16="http://schemas.microsoft.com/office/drawing/2014/main" xmlns="" id="{BF3A1046-F115-C47A-9523-7655132770C7}"/>
              </a:ext>
            </a:extLst>
          </p:cNvPr>
          <p:cNvSpPr txBox="1"/>
          <p:nvPr/>
        </p:nvSpPr>
        <p:spPr>
          <a:xfrm>
            <a:off x="7077076" y="571500"/>
            <a:ext cx="4581524" cy="1569660"/>
          </a:xfrm>
          <a:prstGeom prst="rect">
            <a:avLst/>
          </a:prstGeom>
          <a:noFill/>
        </p:spPr>
        <p:txBody>
          <a:bodyPr wrap="square" rtlCol="0">
            <a:spAutoFit/>
          </a:bodyPr>
          <a:lstStyle/>
          <a:p>
            <a:pPr lvl="0" algn="just"/>
            <a:r>
              <a:rPr lang="vi-VN" sz="2400" b="1" dirty="0">
                <a:solidFill>
                  <a:srgbClr val="FF0000"/>
                </a:solidFill>
                <a:latin typeface="Times New Roman" pitchFamily="18" charset="0"/>
                <a:ea typeface="Tahoma" panose="020B0604030504040204" pitchFamily="34" charset="0"/>
                <a:cs typeface="Times New Roman" pitchFamily="18" charset="0"/>
              </a:rPr>
              <a:t>d. Những từ ngữ in đậm trong bài văn có tác dụng dẫn dắt, đánh dấu các sự việc theo trình tự diễn ra trong câu chuyện </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4" name="Hình chữ nhật 11">
            <a:extLst>
              <a:ext uri="{FF2B5EF4-FFF2-40B4-BE49-F238E27FC236}">
                <a16:creationId xmlns:a16="http://schemas.microsoft.com/office/drawing/2014/main" xmlns="" id="{5F98994A-0B68-73C8-ECC9-CF6B39327BFD}"/>
              </a:ext>
            </a:extLst>
          </p:cNvPr>
          <p:cNvSpPr/>
          <p:nvPr/>
        </p:nvSpPr>
        <p:spPr>
          <a:xfrm>
            <a:off x="180974" y="1042005"/>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5" name="Hình chữ nhật 11">
            <a:extLst>
              <a:ext uri="{FF2B5EF4-FFF2-40B4-BE49-F238E27FC236}">
                <a16:creationId xmlns:a16="http://schemas.microsoft.com/office/drawing/2014/main" xmlns="" id="{8A6B505D-ADB0-D00F-AB17-3C615833625F}"/>
              </a:ext>
            </a:extLst>
          </p:cNvPr>
          <p:cNvSpPr/>
          <p:nvPr/>
        </p:nvSpPr>
        <p:spPr>
          <a:xfrm>
            <a:off x="700087" y="1826835"/>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6" name="Hình chữ nhật 11">
            <a:extLst>
              <a:ext uri="{FF2B5EF4-FFF2-40B4-BE49-F238E27FC236}">
                <a16:creationId xmlns:a16="http://schemas.microsoft.com/office/drawing/2014/main" xmlns="" id="{80DA870F-7D46-260A-945B-63BE94591B7C}"/>
              </a:ext>
            </a:extLst>
          </p:cNvPr>
          <p:cNvSpPr/>
          <p:nvPr/>
        </p:nvSpPr>
        <p:spPr>
          <a:xfrm>
            <a:off x="2362200" y="2662250"/>
            <a:ext cx="561975" cy="33337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7" name="Hình chữ nhật 11">
            <a:extLst>
              <a:ext uri="{FF2B5EF4-FFF2-40B4-BE49-F238E27FC236}">
                <a16:creationId xmlns:a16="http://schemas.microsoft.com/office/drawing/2014/main" xmlns="" id="{CAB40A36-D050-A7A7-8824-13867F7C44C6}"/>
              </a:ext>
            </a:extLst>
          </p:cNvPr>
          <p:cNvSpPr/>
          <p:nvPr/>
        </p:nvSpPr>
        <p:spPr>
          <a:xfrm>
            <a:off x="476250" y="5130345"/>
            <a:ext cx="447675" cy="36195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A65B4FB4-D790-141D-C56A-F0253EB2E8CF}"/>
              </a:ext>
            </a:extLst>
          </p:cNvPr>
          <p:cNvSpPr txBox="1"/>
          <p:nvPr/>
        </p:nvSpPr>
        <p:spPr>
          <a:xfrm>
            <a:off x="6984311" y="2337405"/>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dirty="0">
                <a:solidFill>
                  <a:srgbClr val="0000CC"/>
                </a:solidFill>
                <a:latin typeface="Times New Roman" pitchFamily="18" charset="0"/>
                <a:ea typeface="Calibri" panose="020F0502020204030204" pitchFamily="34" charset="0"/>
                <a:cs typeface="Times New Roman" pitchFamily="18" charset="0"/>
              </a:rPr>
              <a:t>Chuyện kể rằng: </a:t>
            </a:r>
            <a:r>
              <a:rPr lang="vi-VN" sz="2400" b="1" dirty="0">
                <a:latin typeface="Times New Roman" pitchFamily="18" charset="0"/>
                <a:ea typeface="Calibri" panose="020F0502020204030204" pitchFamily="34" charset="0"/>
                <a:cs typeface="Times New Roman" pitchFamily="18" charset="0"/>
              </a:rPr>
              <a:t>dẫn dắt, đánh dấu sự việc xảy ra ở đầu câu chuyện.</a:t>
            </a:r>
            <a:endParaRPr lang="en-US" sz="2400" b="1" dirty="0">
              <a:effectLst/>
              <a:latin typeface="Times New Roman" pitchFamily="18" charset="0"/>
              <a:ea typeface="Calibri" panose="020F0502020204030204" pitchFamily="34" charset="0"/>
              <a:cs typeface="Times New Roman" pitchFamily="18" charset="0"/>
            </a:endParaRPr>
          </a:p>
        </p:txBody>
      </p:sp>
      <p:sp>
        <p:nvSpPr>
          <p:cNvPr id="11" name="TextBox 10">
            <a:extLst>
              <a:ext uri="{FF2B5EF4-FFF2-40B4-BE49-F238E27FC236}">
                <a16:creationId xmlns:a16="http://schemas.microsoft.com/office/drawing/2014/main" xmlns="" id="{038FDA87-16F1-FD43-E05C-1036B3BE8AA7}"/>
              </a:ext>
            </a:extLst>
          </p:cNvPr>
          <p:cNvSpPr txBox="1"/>
          <p:nvPr/>
        </p:nvSpPr>
        <p:spPr>
          <a:xfrm>
            <a:off x="6993836" y="3632805"/>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dirty="0">
                <a:solidFill>
                  <a:srgbClr val="0000CC"/>
                </a:solidFill>
                <a:latin typeface="Times New Roman" pitchFamily="18" charset="0"/>
                <a:ea typeface="Calibri" panose="020F0502020204030204" pitchFamily="34" charset="0"/>
                <a:cs typeface="Times New Roman" pitchFamily="18" charset="0"/>
              </a:rPr>
              <a:t>Không lâu sau, </a:t>
            </a:r>
            <a:r>
              <a:rPr lang="vi-VN" sz="2400" b="1" dirty="0" smtClean="0">
                <a:solidFill>
                  <a:srgbClr val="0000CC"/>
                </a:solidFill>
                <a:latin typeface="Times New Roman" pitchFamily="18" charset="0"/>
                <a:ea typeface="Calibri" panose="020F0502020204030204" pitchFamily="34" charset="0"/>
                <a:cs typeface="Times New Roman" pitchFamily="18" charset="0"/>
              </a:rPr>
              <a:t>th</a:t>
            </a:r>
            <a:r>
              <a:rPr lang="en-US" sz="2400" b="1" dirty="0" smtClean="0">
                <a:solidFill>
                  <a:srgbClr val="0000CC"/>
                </a:solidFill>
                <a:latin typeface="Times New Roman" pitchFamily="18" charset="0"/>
                <a:ea typeface="Calibri" panose="020F0502020204030204" pitchFamily="34" charset="0"/>
                <a:cs typeface="Times New Roman" pitchFamily="18" charset="0"/>
              </a:rPr>
              <a:t>ế</a:t>
            </a:r>
            <a:r>
              <a:rPr lang="vi-VN" sz="2400" b="1" dirty="0" smtClean="0">
                <a:solidFill>
                  <a:srgbClr val="0000CC"/>
                </a:solidFill>
                <a:latin typeface="Times New Roman" pitchFamily="18" charset="0"/>
                <a:ea typeface="Calibri" panose="020F0502020204030204" pitchFamily="34" charset="0"/>
                <a:cs typeface="Times New Roman" pitchFamily="18" charset="0"/>
              </a:rPr>
              <a:t> </a:t>
            </a:r>
            <a:r>
              <a:rPr lang="vi-VN" sz="2400" b="1" dirty="0">
                <a:solidFill>
                  <a:srgbClr val="0000CC"/>
                </a:solidFill>
                <a:latin typeface="Times New Roman" pitchFamily="18" charset="0"/>
                <a:ea typeface="Calibri" panose="020F0502020204030204" pitchFamily="34" charset="0"/>
                <a:cs typeface="Times New Roman" pitchFamily="18" charset="0"/>
              </a:rPr>
              <a:t>rồi </a:t>
            </a:r>
            <a:r>
              <a:rPr lang="vi-VN" sz="2400" b="1" dirty="0">
                <a:latin typeface="Times New Roman" pitchFamily="18" charset="0"/>
                <a:ea typeface="Calibri" panose="020F0502020204030204" pitchFamily="34" charset="0"/>
                <a:cs typeface="Times New Roman" pitchFamily="18" charset="0"/>
              </a:rPr>
              <a:t>dẫn dắt, đánh dấu các sự việc xảy ra tiếp theo.</a:t>
            </a:r>
            <a:endParaRPr lang="en-US" sz="2400" b="1" dirty="0">
              <a:effectLst/>
              <a:latin typeface="Times New Roman" pitchFamily="18" charset="0"/>
              <a:ea typeface="Calibri" panose="020F0502020204030204" pitchFamily="34" charset="0"/>
              <a:cs typeface="Times New Roman" pitchFamily="18" charset="0"/>
            </a:endParaRPr>
          </a:p>
        </p:txBody>
      </p:sp>
      <p:sp>
        <p:nvSpPr>
          <p:cNvPr id="13" name="TextBox 12">
            <a:extLst>
              <a:ext uri="{FF2B5EF4-FFF2-40B4-BE49-F238E27FC236}">
                <a16:creationId xmlns:a16="http://schemas.microsoft.com/office/drawing/2014/main" xmlns="" id="{79E13074-7841-ED34-8254-1DAAB4F0CB0D}"/>
              </a:ext>
            </a:extLst>
          </p:cNvPr>
          <p:cNvSpPr txBox="1"/>
          <p:nvPr/>
        </p:nvSpPr>
        <p:spPr>
          <a:xfrm>
            <a:off x="7012886" y="4813905"/>
            <a:ext cx="4476750" cy="1569660"/>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dirty="0">
                <a:solidFill>
                  <a:srgbClr val="0000CC"/>
                </a:solidFill>
                <a:latin typeface="Times New Roman" pitchFamily="18" charset="0"/>
                <a:ea typeface="Calibri" panose="020F0502020204030204" pitchFamily="34" charset="0"/>
                <a:cs typeface="Times New Roman" pitchFamily="18" charset="0"/>
              </a:rPr>
              <a:t>Từ đó </a:t>
            </a:r>
            <a:r>
              <a:rPr lang="vi-VN" sz="2400" b="1" dirty="0">
                <a:latin typeface="Times New Roman" pitchFamily="18" charset="0"/>
                <a:ea typeface="Calibri" panose="020F0502020204030204" pitchFamily="34" charset="0"/>
                <a:cs typeface="Times New Roman" pitchFamily="18" charset="0"/>
              </a:rPr>
              <a:t>(hoặc </a:t>
            </a:r>
            <a:r>
              <a:rPr lang="vi-VN" sz="2400" b="1" dirty="0">
                <a:solidFill>
                  <a:srgbClr val="0000CC"/>
                </a:solidFill>
                <a:latin typeface="Times New Roman" pitchFamily="18" charset="0"/>
                <a:ea typeface="Calibri" panose="020F0502020204030204" pitchFamily="34" charset="0"/>
                <a:cs typeface="Times New Roman" pitchFamily="18" charset="0"/>
              </a:rPr>
              <a:t>cuối cùng</a:t>
            </a:r>
            <a:r>
              <a:rPr lang="vi-VN" sz="2400" b="1" dirty="0">
                <a:latin typeface="Times New Roman" pitchFamily="18" charset="0"/>
                <a:ea typeface="Calibri" panose="020F0502020204030204" pitchFamily="34" charset="0"/>
                <a:cs typeface="Times New Roman" pitchFamily="18" charset="0"/>
              </a:rPr>
              <a:t>: dẫn dắt, đánh dấu sự việc xảy ra ở cuối câu chuyện, là kết quả của câu chuyện).</a:t>
            </a:r>
            <a:endParaRPr lang="en-US" sz="2400" b="1"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12774945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down)">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wipe(down)">
                                      <p:cBhvr>
                                        <p:cTn id="4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xmlns="" id="{5CBDC8A0-75A1-4184-B620-1FCC317CE4A7}"/>
              </a:ext>
            </a:extLst>
          </p:cNvPr>
          <p:cNvSpPr/>
          <p:nvPr/>
        </p:nvSpPr>
        <p:spPr>
          <a:xfrm>
            <a:off x="868678" y="408185"/>
            <a:ext cx="9611753" cy="1631630"/>
          </a:xfrm>
          <a:custGeom>
            <a:avLst/>
            <a:gdLst>
              <a:gd name="connsiteX0" fmla="*/ 0 w 9611753"/>
              <a:gd name="connsiteY0" fmla="*/ 418432 h 1631630"/>
              <a:gd name="connsiteX1" fmla="*/ 418432 w 9611753"/>
              <a:gd name="connsiteY1" fmla="*/ 0 h 1631630"/>
              <a:gd name="connsiteX2" fmla="*/ 9193321 w 9611753"/>
              <a:gd name="connsiteY2" fmla="*/ 0 h 1631630"/>
              <a:gd name="connsiteX3" fmla="*/ 9611753 w 9611753"/>
              <a:gd name="connsiteY3" fmla="*/ 418432 h 1631630"/>
              <a:gd name="connsiteX4" fmla="*/ 9611753 w 9611753"/>
              <a:gd name="connsiteY4" fmla="*/ 1213198 h 1631630"/>
              <a:gd name="connsiteX5" fmla="*/ 9193321 w 9611753"/>
              <a:gd name="connsiteY5" fmla="*/ 1631630 h 1631630"/>
              <a:gd name="connsiteX6" fmla="*/ 418432 w 9611753"/>
              <a:gd name="connsiteY6" fmla="*/ 1631630 h 1631630"/>
              <a:gd name="connsiteX7" fmla="*/ 0 w 9611753"/>
              <a:gd name="connsiteY7" fmla="*/ 1213198 h 1631630"/>
              <a:gd name="connsiteX8" fmla="*/ 0 w 9611753"/>
              <a:gd name="connsiteY8" fmla="*/ 418432 h 163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1753" h="1631630" fill="none" extrusionOk="0">
                <a:moveTo>
                  <a:pt x="0" y="418432"/>
                </a:moveTo>
                <a:cubicBezTo>
                  <a:pt x="704" y="206406"/>
                  <a:pt x="208253" y="35102"/>
                  <a:pt x="418432" y="0"/>
                </a:cubicBezTo>
                <a:cubicBezTo>
                  <a:pt x="3073675" y="72427"/>
                  <a:pt x="6835161" y="61419"/>
                  <a:pt x="9193321" y="0"/>
                </a:cubicBezTo>
                <a:cubicBezTo>
                  <a:pt x="9420856" y="-24501"/>
                  <a:pt x="9584083" y="178969"/>
                  <a:pt x="9611753" y="418432"/>
                </a:cubicBezTo>
                <a:cubicBezTo>
                  <a:pt x="9670866" y="684376"/>
                  <a:pt x="9541802" y="860565"/>
                  <a:pt x="9611753" y="1213198"/>
                </a:cubicBezTo>
                <a:cubicBezTo>
                  <a:pt x="9618553" y="1409778"/>
                  <a:pt x="9400345" y="1604647"/>
                  <a:pt x="9193321" y="1631630"/>
                </a:cubicBezTo>
                <a:cubicBezTo>
                  <a:pt x="5300937" y="1661457"/>
                  <a:pt x="4167402" y="1552324"/>
                  <a:pt x="418432" y="1631630"/>
                </a:cubicBezTo>
                <a:cubicBezTo>
                  <a:pt x="232240" y="1626554"/>
                  <a:pt x="-37269" y="1451662"/>
                  <a:pt x="0" y="1213198"/>
                </a:cubicBezTo>
                <a:cubicBezTo>
                  <a:pt x="66399" y="954412"/>
                  <a:pt x="15092" y="808866"/>
                  <a:pt x="0" y="418432"/>
                </a:cubicBezTo>
                <a:close/>
              </a:path>
              <a:path w="9611753" h="1631630" stroke="0" extrusionOk="0">
                <a:moveTo>
                  <a:pt x="0" y="418432"/>
                </a:moveTo>
                <a:cubicBezTo>
                  <a:pt x="2688" y="188071"/>
                  <a:pt x="201224" y="28930"/>
                  <a:pt x="418432" y="0"/>
                </a:cubicBezTo>
                <a:cubicBezTo>
                  <a:pt x="1928070" y="123000"/>
                  <a:pt x="5925738" y="-96860"/>
                  <a:pt x="9193321" y="0"/>
                </a:cubicBezTo>
                <a:cubicBezTo>
                  <a:pt x="9394784" y="-22583"/>
                  <a:pt x="9616906" y="176950"/>
                  <a:pt x="9611753" y="418432"/>
                </a:cubicBezTo>
                <a:cubicBezTo>
                  <a:pt x="9629592" y="777452"/>
                  <a:pt x="9640917" y="1028944"/>
                  <a:pt x="9611753" y="1213198"/>
                </a:cubicBezTo>
                <a:cubicBezTo>
                  <a:pt x="9602821" y="1447528"/>
                  <a:pt x="9413028" y="1629766"/>
                  <a:pt x="9193321" y="1631630"/>
                </a:cubicBezTo>
                <a:cubicBezTo>
                  <a:pt x="5396344" y="1470923"/>
                  <a:pt x="2178533" y="1671297"/>
                  <a:pt x="418432" y="1631630"/>
                </a:cubicBezTo>
                <a:cubicBezTo>
                  <a:pt x="184010" y="1630958"/>
                  <a:pt x="-28097" y="1431563"/>
                  <a:pt x="0" y="1213198"/>
                </a:cubicBezTo>
                <a:cubicBezTo>
                  <a:pt x="19492" y="833348"/>
                  <a:pt x="14325" y="738798"/>
                  <a:pt x="0" y="418432"/>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2564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altLang="en-US" sz="4800" b="1" kern="0" dirty="0">
                <a:solidFill>
                  <a:srgbClr val="212529"/>
                </a:solidFill>
                <a:latin typeface="Calibri" panose="020F0502020204030204" pitchFamily="34" charset="0"/>
                <a:cs typeface="Calibri" panose="020F0502020204030204" pitchFamily="34" charset="0"/>
                <a:sym typeface="Arial"/>
              </a:rPr>
              <a:t>2</a:t>
            </a:r>
            <a:r>
              <a:rPr lang="en-US" altLang="en-US" sz="4800" b="1" kern="0" dirty="0">
                <a:solidFill>
                  <a:srgbClr val="212529"/>
                </a:solidFill>
                <a:latin typeface="Calibri" panose="020F0502020204030204" pitchFamily="34" charset="0"/>
                <a:cs typeface="Calibri" panose="020F0502020204030204" pitchFamily="34" charset="0"/>
                <a:sym typeface="Arial"/>
              </a:rPr>
              <a:t>.</a:t>
            </a:r>
            <a:r>
              <a:rPr lang="vi-VN" altLang="en-US" sz="4800" b="1" kern="0" dirty="0">
                <a:solidFill>
                  <a:srgbClr val="212529"/>
                </a:solidFill>
                <a:latin typeface="Calibri" panose="020F0502020204030204" pitchFamily="34" charset="0"/>
                <a:cs typeface="Calibri" panose="020F0502020204030204" pitchFamily="34" charset="0"/>
                <a:sym typeface="Arial"/>
              </a:rPr>
              <a:t> Trao đổi về những điểm cần lưu ý khi viết bài văn kể lại 1 câu chuyện.</a:t>
            </a:r>
            <a:endParaRPr kumimoji="0" lang="en-US" altLang="en-US" sz="4800" b="1" i="0" u="none" strike="noStrike" kern="0" cap="none" spc="0" normalizeH="0" baseline="0" noProof="0" dirty="0">
              <a:ln>
                <a:noFill/>
              </a:ln>
              <a:solidFill>
                <a:srgbClr val="A0B2E4"/>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xmlns="" id="{EDFA0E6D-F5A2-4EED-A66C-027BDF78F618}"/>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5" name="Rectangle: Rounded Corners 4">
            <a:extLst>
              <a:ext uri="{FF2B5EF4-FFF2-40B4-BE49-F238E27FC236}">
                <a16:creationId xmlns:a16="http://schemas.microsoft.com/office/drawing/2014/main" xmlns="" id="{6502F1A1-A623-78C2-5488-9F66FEB1308B}"/>
              </a:ext>
            </a:extLst>
          </p:cNvPr>
          <p:cNvSpPr/>
          <p:nvPr/>
        </p:nvSpPr>
        <p:spPr>
          <a:xfrm>
            <a:off x="581891" y="2667840"/>
            <a:ext cx="9060873" cy="2992583"/>
          </a:xfrm>
          <a:custGeom>
            <a:avLst/>
            <a:gdLst>
              <a:gd name="connsiteX0" fmla="*/ 0 w 6300818"/>
              <a:gd name="connsiteY0" fmla="*/ 498774 h 2992583"/>
              <a:gd name="connsiteX1" fmla="*/ 498774 w 6300818"/>
              <a:gd name="connsiteY1" fmla="*/ 0 h 2992583"/>
              <a:gd name="connsiteX2" fmla="*/ 5802044 w 6300818"/>
              <a:gd name="connsiteY2" fmla="*/ 0 h 2992583"/>
              <a:gd name="connsiteX3" fmla="*/ 6300818 w 6300818"/>
              <a:gd name="connsiteY3" fmla="*/ 498774 h 2992583"/>
              <a:gd name="connsiteX4" fmla="*/ 6300818 w 6300818"/>
              <a:gd name="connsiteY4" fmla="*/ 2493809 h 2992583"/>
              <a:gd name="connsiteX5" fmla="*/ 5802044 w 6300818"/>
              <a:gd name="connsiteY5" fmla="*/ 2992583 h 2992583"/>
              <a:gd name="connsiteX6" fmla="*/ 498774 w 6300818"/>
              <a:gd name="connsiteY6" fmla="*/ 2992583 h 2992583"/>
              <a:gd name="connsiteX7" fmla="*/ 0 w 6300818"/>
              <a:gd name="connsiteY7" fmla="*/ 2493809 h 2992583"/>
              <a:gd name="connsiteX8" fmla="*/ 0 w 6300818"/>
              <a:gd name="connsiteY8" fmla="*/ 498774 h 29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0818" h="2992583" fill="none" extrusionOk="0">
                <a:moveTo>
                  <a:pt x="0" y="498774"/>
                </a:moveTo>
                <a:cubicBezTo>
                  <a:pt x="-38758" y="254865"/>
                  <a:pt x="263289" y="-1739"/>
                  <a:pt x="498774" y="0"/>
                </a:cubicBezTo>
                <a:cubicBezTo>
                  <a:pt x="3150197" y="93185"/>
                  <a:pt x="5073562" y="134387"/>
                  <a:pt x="5802044" y="0"/>
                </a:cubicBezTo>
                <a:cubicBezTo>
                  <a:pt x="6090350" y="18023"/>
                  <a:pt x="6307341" y="232468"/>
                  <a:pt x="6300818" y="498774"/>
                </a:cubicBezTo>
                <a:cubicBezTo>
                  <a:pt x="6321169" y="924553"/>
                  <a:pt x="6322001" y="2167073"/>
                  <a:pt x="6300818" y="2493809"/>
                </a:cubicBezTo>
                <a:cubicBezTo>
                  <a:pt x="6350026" y="2786962"/>
                  <a:pt x="6077349" y="2987415"/>
                  <a:pt x="5802044" y="2992583"/>
                </a:cubicBezTo>
                <a:cubicBezTo>
                  <a:pt x="4439845" y="2983212"/>
                  <a:pt x="2777468" y="2911870"/>
                  <a:pt x="498774" y="2992583"/>
                </a:cubicBezTo>
                <a:cubicBezTo>
                  <a:pt x="226652" y="3043084"/>
                  <a:pt x="5070" y="2755636"/>
                  <a:pt x="0" y="2493809"/>
                </a:cubicBezTo>
                <a:cubicBezTo>
                  <a:pt x="9760" y="1757679"/>
                  <a:pt x="-39141" y="1268711"/>
                  <a:pt x="0" y="498774"/>
                </a:cubicBezTo>
                <a:close/>
              </a:path>
              <a:path w="6300818" h="2992583" stroke="0" extrusionOk="0">
                <a:moveTo>
                  <a:pt x="0" y="498774"/>
                </a:moveTo>
                <a:cubicBezTo>
                  <a:pt x="-23960" y="228434"/>
                  <a:pt x="238075" y="24700"/>
                  <a:pt x="498774" y="0"/>
                </a:cubicBezTo>
                <a:cubicBezTo>
                  <a:pt x="1939995" y="-24606"/>
                  <a:pt x="3585138" y="-61291"/>
                  <a:pt x="5802044" y="0"/>
                </a:cubicBezTo>
                <a:cubicBezTo>
                  <a:pt x="6093574" y="19979"/>
                  <a:pt x="6317651" y="266666"/>
                  <a:pt x="6300818" y="498774"/>
                </a:cubicBezTo>
                <a:cubicBezTo>
                  <a:pt x="6258604" y="993532"/>
                  <a:pt x="6374452" y="2260594"/>
                  <a:pt x="6300818" y="2493809"/>
                </a:cubicBezTo>
                <a:cubicBezTo>
                  <a:pt x="6272347" y="2743529"/>
                  <a:pt x="6069741" y="2994055"/>
                  <a:pt x="5802044" y="2992583"/>
                </a:cubicBezTo>
                <a:cubicBezTo>
                  <a:pt x="3356385" y="2936046"/>
                  <a:pt x="1628067" y="3101779"/>
                  <a:pt x="498774" y="2992583"/>
                </a:cubicBezTo>
                <a:cubicBezTo>
                  <a:pt x="186085" y="3014270"/>
                  <a:pt x="10544" y="2770705"/>
                  <a:pt x="0" y="2493809"/>
                </a:cubicBezTo>
                <a:cubicBezTo>
                  <a:pt x="-108149" y="2057424"/>
                  <a:pt x="-129202" y="1363327"/>
                  <a:pt x="0" y="498774"/>
                </a:cubicBezTo>
                <a:close/>
              </a:path>
            </a:pathLst>
          </a:custGeom>
          <a:solidFill>
            <a:schemeClr val="bg1"/>
          </a:solidFill>
          <a:ln>
            <a:solidFill>
              <a:srgbClr val="002060"/>
            </a:solidFill>
            <a:extLst>
              <a:ext uri="{C807C97D-BFC1-408E-A445-0C87EB9F89A2}">
                <ask:lineSketchStyleProps xmlns:ask="http://schemas.microsoft.com/office/drawing/2018/sketchyshapes" xmlns="" sd="209041551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4000" b="1" i="1" dirty="0">
                <a:solidFill>
                  <a:schemeClr val="bg1">
                    <a:lumMod val="10000"/>
                  </a:schemeClr>
                </a:solidFill>
                <a:latin typeface="+mj-lt"/>
              </a:rPr>
              <a:t>Bố cục của bài </a:t>
            </a:r>
            <a:r>
              <a:rPr lang="vi-VN" sz="4000" b="1" i="1" dirty="0" smtClean="0">
                <a:solidFill>
                  <a:schemeClr val="bg1">
                    <a:lumMod val="10000"/>
                  </a:schemeClr>
                </a:solidFill>
                <a:latin typeface="+mj-lt"/>
              </a:rPr>
              <a:t>văn</a:t>
            </a:r>
            <a:r>
              <a:rPr lang="en-US" sz="4000" b="1" i="1" dirty="0" smtClean="0">
                <a:solidFill>
                  <a:schemeClr val="bg1">
                    <a:lumMod val="10000"/>
                  </a:schemeClr>
                </a:solidFill>
                <a:latin typeface="+mj-lt"/>
              </a:rPr>
              <a:t>: </a:t>
            </a:r>
            <a:r>
              <a:rPr lang="en-US" sz="4000" b="1" dirty="0" err="1" smtClean="0">
                <a:solidFill>
                  <a:schemeClr val="bg1">
                    <a:lumMod val="10000"/>
                  </a:schemeClr>
                </a:solidFill>
                <a:latin typeface="+mj-lt"/>
              </a:rPr>
              <a:t>đủ</a:t>
            </a:r>
            <a:r>
              <a:rPr lang="en-US" sz="4000" b="1" dirty="0" smtClean="0">
                <a:solidFill>
                  <a:schemeClr val="bg1">
                    <a:lumMod val="10000"/>
                  </a:schemeClr>
                </a:solidFill>
                <a:latin typeface="+mj-lt"/>
              </a:rPr>
              <a:t> 3 </a:t>
            </a:r>
            <a:r>
              <a:rPr lang="en-US" sz="4000" b="1" dirty="0" err="1" smtClean="0">
                <a:solidFill>
                  <a:schemeClr val="bg1">
                    <a:lumMod val="10000"/>
                  </a:schemeClr>
                </a:solidFill>
                <a:latin typeface="+mj-lt"/>
              </a:rPr>
              <a:t>phần</a:t>
            </a:r>
            <a:r>
              <a:rPr lang="en-US" sz="4000" b="1" dirty="0" smtClean="0">
                <a:solidFill>
                  <a:schemeClr val="bg1">
                    <a:lumMod val="10000"/>
                  </a:schemeClr>
                </a:solidFill>
                <a:latin typeface="+mj-lt"/>
              </a:rPr>
              <a:t>: </a:t>
            </a:r>
            <a:r>
              <a:rPr lang="en-US" sz="4000" b="1" dirty="0" err="1" smtClean="0">
                <a:solidFill>
                  <a:schemeClr val="bg1">
                    <a:lumMod val="10000"/>
                  </a:schemeClr>
                </a:solidFill>
                <a:latin typeface="+mj-lt"/>
              </a:rPr>
              <a:t>mở</a:t>
            </a:r>
            <a:r>
              <a:rPr lang="en-US" sz="4000" b="1" dirty="0" smtClean="0">
                <a:solidFill>
                  <a:schemeClr val="bg1">
                    <a:lumMod val="10000"/>
                  </a:schemeClr>
                </a:solidFill>
                <a:latin typeface="+mj-lt"/>
              </a:rPr>
              <a:t> </a:t>
            </a:r>
            <a:r>
              <a:rPr lang="en-US" sz="4000" b="1" dirty="0" err="1" smtClean="0">
                <a:solidFill>
                  <a:schemeClr val="bg1">
                    <a:lumMod val="10000"/>
                  </a:schemeClr>
                </a:solidFill>
                <a:latin typeface="+mj-lt"/>
              </a:rPr>
              <a:t>bài</a:t>
            </a:r>
            <a:r>
              <a:rPr lang="en-US" sz="4000" b="1" dirty="0" smtClean="0">
                <a:solidFill>
                  <a:schemeClr val="bg1">
                    <a:lumMod val="10000"/>
                  </a:schemeClr>
                </a:solidFill>
                <a:latin typeface="+mj-lt"/>
              </a:rPr>
              <a:t>, </a:t>
            </a:r>
            <a:r>
              <a:rPr lang="en-US" sz="4000" b="1" dirty="0" err="1" smtClean="0">
                <a:solidFill>
                  <a:schemeClr val="bg1">
                    <a:lumMod val="10000"/>
                  </a:schemeClr>
                </a:solidFill>
                <a:latin typeface="+mj-lt"/>
              </a:rPr>
              <a:t>thân</a:t>
            </a:r>
            <a:r>
              <a:rPr lang="en-US" sz="4000" b="1" dirty="0" smtClean="0">
                <a:solidFill>
                  <a:schemeClr val="bg1">
                    <a:lumMod val="10000"/>
                  </a:schemeClr>
                </a:solidFill>
                <a:latin typeface="+mj-lt"/>
              </a:rPr>
              <a:t> </a:t>
            </a:r>
            <a:r>
              <a:rPr lang="en-US" sz="4000" b="1" dirty="0" err="1" smtClean="0">
                <a:solidFill>
                  <a:schemeClr val="bg1">
                    <a:lumMod val="10000"/>
                  </a:schemeClr>
                </a:solidFill>
                <a:latin typeface="+mj-lt"/>
              </a:rPr>
              <a:t>bài</a:t>
            </a:r>
            <a:r>
              <a:rPr lang="en-US" sz="4000" b="1" dirty="0" smtClean="0">
                <a:solidFill>
                  <a:schemeClr val="bg1">
                    <a:lumMod val="10000"/>
                  </a:schemeClr>
                </a:solidFill>
                <a:latin typeface="+mj-lt"/>
              </a:rPr>
              <a:t>, </a:t>
            </a:r>
            <a:r>
              <a:rPr lang="en-US" sz="4000" b="1" dirty="0" err="1" smtClean="0">
                <a:solidFill>
                  <a:schemeClr val="bg1">
                    <a:lumMod val="10000"/>
                  </a:schemeClr>
                </a:solidFill>
                <a:latin typeface="+mj-lt"/>
              </a:rPr>
              <a:t>kết</a:t>
            </a:r>
            <a:r>
              <a:rPr lang="en-US" sz="4000" b="1" dirty="0" smtClean="0">
                <a:solidFill>
                  <a:schemeClr val="bg1">
                    <a:lumMod val="10000"/>
                  </a:schemeClr>
                </a:solidFill>
                <a:latin typeface="+mj-lt"/>
              </a:rPr>
              <a:t> </a:t>
            </a:r>
            <a:r>
              <a:rPr lang="en-US" sz="4000" b="1" dirty="0" err="1" smtClean="0">
                <a:solidFill>
                  <a:schemeClr val="bg1">
                    <a:lumMod val="10000"/>
                  </a:schemeClr>
                </a:solidFill>
                <a:latin typeface="+mj-lt"/>
              </a:rPr>
              <a:t>bài</a:t>
            </a:r>
            <a:endParaRPr lang="en-US" sz="4000" b="1" dirty="0">
              <a:solidFill>
                <a:schemeClr val="bg1">
                  <a:lumMod val="10000"/>
                </a:schemeClr>
              </a:solidFill>
              <a:latin typeface="+mj-lt"/>
            </a:endParaRPr>
          </a:p>
          <a:p>
            <a:pPr marL="457200" indent="-457200" algn="just">
              <a:buFont typeface="Arial" panose="020B0604020202020204" pitchFamily="34" charset="0"/>
              <a:buChar char="•"/>
            </a:pPr>
            <a:r>
              <a:rPr lang="vi-VN" sz="4000" b="1" i="1" dirty="0">
                <a:solidFill>
                  <a:schemeClr val="bg1">
                    <a:lumMod val="10000"/>
                  </a:schemeClr>
                </a:solidFill>
                <a:latin typeface="+mj-lt"/>
              </a:rPr>
              <a:t>Trình tự của các sự việc theo thời gian.</a:t>
            </a:r>
            <a:endParaRPr lang="en-US" sz="3200" b="1" dirty="0">
              <a:solidFill>
                <a:schemeClr val="bg1">
                  <a:lumMod val="10000"/>
                </a:schemeClr>
              </a:solidFill>
              <a:latin typeface="+mj-lt"/>
            </a:endParaRPr>
          </a:p>
          <a:p>
            <a:pPr marL="457200" indent="-457200" algn="just">
              <a:buFont typeface="Arial" panose="020B0604020202020204" pitchFamily="34" charset="0"/>
              <a:buChar char="•"/>
            </a:pPr>
            <a:r>
              <a:rPr lang="vi-VN" sz="4000" b="1" i="1" dirty="0">
                <a:solidFill>
                  <a:schemeClr val="bg1">
                    <a:lumMod val="10000"/>
                  </a:schemeClr>
                </a:solidFill>
                <a:latin typeface="+mj-lt"/>
              </a:rPr>
              <a:t>Từ ngữ dẫn dắt và kết nối các sự việc</a:t>
            </a:r>
            <a:endParaRPr lang="en-US" sz="3200" b="1" dirty="0">
              <a:solidFill>
                <a:schemeClr val="bg1">
                  <a:lumMod val="10000"/>
                </a:schemeClr>
              </a:solidFill>
              <a:latin typeface="+mj-lt"/>
            </a:endParaRPr>
          </a:p>
        </p:txBody>
      </p:sp>
    </p:spTree>
    <p:extLst>
      <p:ext uri="{BB962C8B-B14F-4D97-AF65-F5344CB8AC3E}">
        <p14:creationId xmlns:p14="http://schemas.microsoft.com/office/powerpoint/2010/main" val="2210744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xmlns=""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xmlns="" id="{5B491EA1-C406-FCD9-451B-493693044DC7}"/>
              </a:ext>
            </a:extLst>
          </p:cNvPr>
          <p:cNvSpPr/>
          <p:nvPr/>
        </p:nvSpPr>
        <p:spPr>
          <a:xfrm>
            <a:off x="4321450" y="62608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rPr>
              <a:t>Bố</a:t>
            </a:r>
            <a:r>
              <a:rPr lang="en-US" sz="3600" b="1" dirty="0">
                <a:solidFill>
                  <a:prstClr val="black"/>
                </a:solidFill>
              </a:rPr>
              <a:t> </a:t>
            </a:r>
            <a:r>
              <a:rPr lang="en-US" sz="3600" b="1" dirty="0" err="1">
                <a:solidFill>
                  <a:prstClr val="black"/>
                </a:solidFill>
              </a:rPr>
              <a:t>cục</a:t>
            </a:r>
            <a:r>
              <a:rPr lang="en-US" sz="3600" b="1" dirty="0">
                <a:solidFill>
                  <a:prstClr val="black"/>
                </a:solidFill>
              </a:rPr>
              <a:t> </a:t>
            </a:r>
            <a:r>
              <a:rPr lang="en-US" sz="3600" b="1" dirty="0" err="1">
                <a:solidFill>
                  <a:prstClr val="black"/>
                </a:solidFill>
              </a:rPr>
              <a:t>bài</a:t>
            </a:r>
            <a:r>
              <a:rPr lang="en-US" sz="3600" b="1" dirty="0">
                <a:solidFill>
                  <a:prstClr val="black"/>
                </a:solidFill>
              </a:rPr>
              <a:t> </a:t>
            </a:r>
            <a:r>
              <a:rPr lang="en-US" sz="3600" b="1" dirty="0" err="1">
                <a:solidFill>
                  <a:prstClr val="black"/>
                </a:solidFill>
              </a:rPr>
              <a:t>văn</a:t>
            </a:r>
            <a:endParaRPr lang="en-US" sz="3600" b="1" dirty="0">
              <a:solidFill>
                <a:prstClr val="black"/>
              </a:solidFill>
            </a:endParaRPr>
          </a:p>
        </p:txBody>
      </p:sp>
      <p:pic>
        <p:nvPicPr>
          <p:cNvPr id="3" name="Picture 2" descr="A red arrow pointing to the right&#10;&#10;Description automatically generated with low confidence">
            <a:extLst>
              <a:ext uri="{FF2B5EF4-FFF2-40B4-BE49-F238E27FC236}">
                <a16:creationId xmlns:a16="http://schemas.microsoft.com/office/drawing/2014/main" xmlns="" id="{68B59E14-84CD-D09C-DC22-16623FC9C6FB}"/>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1485062" y="1898419"/>
            <a:ext cx="3248970" cy="1348495"/>
          </a:xfrm>
          <a:prstGeom prst="rect">
            <a:avLst/>
          </a:prstGeom>
        </p:spPr>
      </p:pic>
      <p:sp>
        <p:nvSpPr>
          <p:cNvPr id="4" name="Rectangle: Rounded Corners 3">
            <a:extLst>
              <a:ext uri="{FF2B5EF4-FFF2-40B4-BE49-F238E27FC236}">
                <a16:creationId xmlns:a16="http://schemas.microsoft.com/office/drawing/2014/main" xmlns="" id="{C62EBB71-486C-BB17-7E80-1BBB51BD89E9}"/>
              </a:ext>
            </a:extLst>
          </p:cNvPr>
          <p:cNvSpPr/>
          <p:nvPr/>
        </p:nvSpPr>
        <p:spPr>
          <a:xfrm>
            <a:off x="695325" y="3324224"/>
            <a:ext cx="3138695" cy="130492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cs typeface="Baloo" panose="03080902040302020200" pitchFamily="66" charset="0"/>
              </a:rPr>
              <a:t>Mở</a:t>
            </a:r>
            <a:r>
              <a:rPr lang="en-US" sz="4400" b="1" dirty="0">
                <a:solidFill>
                  <a:srgbClr val="002060"/>
                </a:solidFill>
                <a:cs typeface="Baloo" panose="03080902040302020200" pitchFamily="66" charset="0"/>
              </a:rPr>
              <a:t> </a:t>
            </a:r>
            <a:r>
              <a:rPr lang="en-US" sz="4400" b="1" dirty="0" err="1">
                <a:solidFill>
                  <a:srgbClr val="002060"/>
                </a:solidFill>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5" name="Picture 4" descr="A red arrow pointing to the right&#10;&#10;Description automatically generated with low confidence">
            <a:extLst>
              <a:ext uri="{FF2B5EF4-FFF2-40B4-BE49-F238E27FC236}">
                <a16:creationId xmlns:a16="http://schemas.microsoft.com/office/drawing/2014/main" xmlns="" id="{C7F44F77-D3B5-C159-79EC-30B56FFF2B94}"/>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330179" y="2103016"/>
            <a:ext cx="1724232" cy="1348495"/>
          </a:xfrm>
          <a:prstGeom prst="rect">
            <a:avLst/>
          </a:prstGeom>
        </p:spPr>
      </p:pic>
      <p:sp>
        <p:nvSpPr>
          <p:cNvPr id="6" name="Rectangle: Rounded Corners 5">
            <a:extLst>
              <a:ext uri="{FF2B5EF4-FFF2-40B4-BE49-F238E27FC236}">
                <a16:creationId xmlns:a16="http://schemas.microsoft.com/office/drawing/2014/main" xmlns="" id="{0E5C9FBE-60C3-4BE7-ABCC-39673D8801CD}"/>
              </a:ext>
            </a:extLst>
          </p:cNvPr>
          <p:cNvSpPr/>
          <p:nvPr/>
        </p:nvSpPr>
        <p:spPr>
          <a:xfrm>
            <a:off x="4572000" y="3552825"/>
            <a:ext cx="3190876"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Thân</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7" name="Picture 6" descr="A red arrow pointing to the right&#10;&#10;Description automatically generated with low confidence">
            <a:extLst>
              <a:ext uri="{FF2B5EF4-FFF2-40B4-BE49-F238E27FC236}">
                <a16:creationId xmlns:a16="http://schemas.microsoft.com/office/drawing/2014/main" xmlns="" id="{2A554B80-2F2E-CDF8-0670-AC958C487C28}"/>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399917">
            <a:off x="7250611" y="1982389"/>
            <a:ext cx="2895193" cy="1348495"/>
          </a:xfrm>
          <a:prstGeom prst="rect">
            <a:avLst/>
          </a:prstGeom>
        </p:spPr>
      </p:pic>
      <p:sp>
        <p:nvSpPr>
          <p:cNvPr id="10" name="Rectangle: Rounded Corners 9">
            <a:extLst>
              <a:ext uri="{FF2B5EF4-FFF2-40B4-BE49-F238E27FC236}">
                <a16:creationId xmlns:a16="http://schemas.microsoft.com/office/drawing/2014/main" xmlns="" id="{F94BF9C4-D4AB-64C8-E620-FDD6B1ADF402}"/>
              </a:ext>
            </a:extLst>
          </p:cNvPr>
          <p:cNvSpPr/>
          <p:nvPr/>
        </p:nvSpPr>
        <p:spPr>
          <a:xfrm>
            <a:off x="8429625" y="3549926"/>
            <a:ext cx="2847975"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Kết</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spTree>
    <p:extLst>
      <p:ext uri="{BB962C8B-B14F-4D97-AF65-F5344CB8AC3E}">
        <p14:creationId xmlns:p14="http://schemas.microsoft.com/office/powerpoint/2010/main" val="2226277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xmlns=""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xmlns="" id="{5B491EA1-C406-FCD9-451B-493693044DC7}"/>
              </a:ext>
            </a:extLst>
          </p:cNvPr>
          <p:cNvSpPr/>
          <p:nvPr/>
        </p:nvSpPr>
        <p:spPr>
          <a:xfrm>
            <a:off x="990600" y="502259"/>
            <a:ext cx="10067925" cy="1174141"/>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a:buFont typeface="Arial" panose="020B0604020202020204" pitchFamily="34" charset="0"/>
              <a:buChar char="•"/>
            </a:pPr>
            <a:r>
              <a:rPr lang="en-US" sz="4400" b="1" dirty="0" err="1">
                <a:solidFill>
                  <a:prstClr val="black"/>
                </a:solidFill>
                <a:latin typeface="Calibri" panose="020F0502020204030204" pitchFamily="34" charset="0"/>
                <a:cs typeface="Calibri" panose="020F0502020204030204" pitchFamily="34" charset="0"/>
              </a:rPr>
              <a:t>Trình</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của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các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sự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việc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theo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thời</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gian</a:t>
            </a:r>
            <a:r>
              <a:rPr lang="en-US" sz="4400" b="1" dirty="0">
                <a:solidFill>
                  <a:prstClr val="black"/>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4C4F4A7A-FE6D-A342-E444-0E9E822578B9}"/>
              </a:ext>
            </a:extLst>
          </p:cNvPr>
          <p:cNvSpPr/>
          <p:nvPr/>
        </p:nvSpPr>
        <p:spPr>
          <a:xfrm>
            <a:off x="895350" y="2178659"/>
            <a:ext cx="10067925" cy="2860066"/>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b="1" dirty="0">
                <a:solidFill>
                  <a:prstClr val="black"/>
                </a:solidFill>
                <a:latin typeface="Calibri" panose="020F0502020204030204" pitchFamily="34" charset="0"/>
                <a:cs typeface="Calibri" panose="020F0502020204030204" pitchFamily="34" charset="0"/>
              </a:rPr>
              <a:t>Từ ngữ dẫn dắt và kết nối các sự việc: </a:t>
            </a:r>
            <a:r>
              <a:rPr lang="vi-VN" sz="4000" dirty="0">
                <a:solidFill>
                  <a:prstClr val="black"/>
                </a:solidFill>
                <a:latin typeface="Calibri" panose="020F0502020204030204" pitchFamily="34" charset="0"/>
                <a:cs typeface="Calibri" panose="020F0502020204030204" pitchFamily="34" charset="0"/>
              </a:rPr>
              <a:t>Cần có những từ ngữ dẫn dắt, kết nối các sự việc trong câu chuyện, để câu chuyện được kể một cách logic, mạch lạc.</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62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xmlns=""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xmlns=""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10" y="1564673"/>
            <a:ext cx="3478908" cy="3728653"/>
          </a:xfrm>
          <a:prstGeom prst="rect">
            <a:avLst/>
          </a:prstGeom>
        </p:spPr>
      </p:pic>
      <p:pic>
        <p:nvPicPr>
          <p:cNvPr id="10" name="Picture 9">
            <a:extLst>
              <a:ext uri="{FF2B5EF4-FFF2-40B4-BE49-F238E27FC236}">
                <a16:creationId xmlns:a16="http://schemas.microsoft.com/office/drawing/2014/main" xmlns=""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xmlns="" id="{CC5E1DA1-E56E-168D-ED8F-20193E5F1AD5}"/>
              </a:ext>
            </a:extLst>
          </p:cNvPr>
          <p:cNvPicPr>
            <a:picLocks noChangeAspect="1"/>
          </p:cNvPicPr>
          <p:nvPr/>
        </p:nvPicPr>
        <p:blipFill>
          <a:blip r:embed="rId6"/>
          <a:stretch>
            <a:fillRect/>
          </a:stretch>
        </p:blipFill>
        <p:spPr>
          <a:xfrm>
            <a:off x="1852214" y="1633172"/>
            <a:ext cx="4791871" cy="4029805"/>
          </a:xfrm>
          <a:prstGeom prst="rect">
            <a:avLst/>
          </a:prstGeom>
        </p:spPr>
      </p:pic>
    </p:spTree>
    <p:extLst>
      <p:ext uri="{BB962C8B-B14F-4D97-AF65-F5344CB8AC3E}">
        <p14:creationId xmlns:p14="http://schemas.microsoft.com/office/powerpoint/2010/main" val="921036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xmlns=""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xmlns="" id="{0D0CF22B-F61C-358E-F528-D713AFD65B46}"/>
              </a:ext>
            </a:extLst>
          </p:cNvPr>
          <p:cNvPicPr>
            <a:picLocks noChangeAspect="1"/>
          </p:cNvPicPr>
          <p:nvPr/>
        </p:nvPicPr>
        <p:blipFill>
          <a:blip r:embed="rId2"/>
          <a:stretch>
            <a:fillRect/>
          </a:stretch>
        </p:blipFill>
        <p:spPr>
          <a:xfrm>
            <a:off x="5188692" y="168355"/>
            <a:ext cx="3395766" cy="1072989"/>
          </a:xfrm>
          <a:prstGeom prst="rect">
            <a:avLst/>
          </a:prstGeom>
        </p:spPr>
      </p:pic>
      <p:sp>
        <p:nvSpPr>
          <p:cNvPr id="5" name="Rectangle: Rounded Corners 4">
            <a:extLst>
              <a:ext uri="{FF2B5EF4-FFF2-40B4-BE49-F238E27FC236}">
                <a16:creationId xmlns:a16="http://schemas.microsoft.com/office/drawing/2014/main" xmlns="" id="{B9FF8FE1-1318-4A1F-699F-CA384D435CD9}"/>
              </a:ext>
            </a:extLst>
          </p:cNvPr>
          <p:cNvSpPr/>
          <p:nvPr/>
        </p:nvSpPr>
        <p:spPr>
          <a:xfrm>
            <a:off x="4569100" y="133093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prstClr val="black"/>
                </a:solidFill>
                <a:latin typeface="Cambria" panose="02040503050406030204" pitchFamily="18" charset="0"/>
                <a:ea typeface="Cambria" panose="02040503050406030204" pitchFamily="18" charset="0"/>
              </a:rPr>
              <a:t>Bố</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cục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văn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kể</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lại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một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câu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chuyện</a:t>
            </a:r>
            <a:endParaRPr lang="en-US" sz="2800" b="1" dirty="0">
              <a:solidFill>
                <a:prstClr val="black"/>
              </a:solidFill>
              <a:latin typeface="Cambria" panose="02040503050406030204" pitchFamily="18" charset="0"/>
              <a:ea typeface="Cambria" panose="02040503050406030204" pitchFamily="18" charset="0"/>
            </a:endParaRPr>
          </a:p>
        </p:txBody>
      </p:sp>
      <p:pic>
        <p:nvPicPr>
          <p:cNvPr id="6" name="Picture 5" descr="A red arrow pointing to the right&#10;&#10;Description automatically generated with low confidence">
            <a:extLst>
              <a:ext uri="{FF2B5EF4-FFF2-40B4-BE49-F238E27FC236}">
                <a16:creationId xmlns:a16="http://schemas.microsoft.com/office/drawing/2014/main" xmlns="" id="{3903F92B-C785-6DC2-1D33-C0C99ECE2FAB}"/>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2728039" y="2315987"/>
            <a:ext cx="2170725" cy="1348495"/>
          </a:xfrm>
          <a:prstGeom prst="rect">
            <a:avLst/>
          </a:prstGeom>
        </p:spPr>
      </p:pic>
      <p:sp>
        <p:nvSpPr>
          <p:cNvPr id="7" name="Rectangle: Rounded Corners 6">
            <a:extLst>
              <a:ext uri="{FF2B5EF4-FFF2-40B4-BE49-F238E27FC236}">
                <a16:creationId xmlns:a16="http://schemas.microsoft.com/office/drawing/2014/main" xmlns="" id="{EA707A2C-E880-3DE0-1425-1F47F5F792CD}"/>
              </a:ext>
            </a:extLst>
          </p:cNvPr>
          <p:cNvSpPr/>
          <p:nvPr/>
        </p:nvSpPr>
        <p:spPr>
          <a:xfrm>
            <a:off x="876300" y="3609974"/>
            <a:ext cx="3138695" cy="292417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Mở</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G</a:t>
            </a:r>
            <a:r>
              <a:rPr lang="vi-VN" sz="2400" b="1" dirty="0">
                <a:solidFill>
                  <a:srgbClr val="002060"/>
                </a:solidFill>
                <a:latin typeface="Cambria" panose="02040503050406030204" pitchFamily="18" charset="0"/>
                <a:ea typeface="Cambria" panose="02040503050406030204" pitchFamily="18" charset="0"/>
                <a:cs typeface="Baloo" panose="03080902040302020200" pitchFamily="66" charset="0"/>
              </a:rPr>
              <a:t>iới thiệu về câu chuyện (tên câu chuyện, lí do biết câu chuyện hoặc ấn tượng về câu chuyện,...).</a:t>
            </a:r>
          </a:p>
        </p:txBody>
      </p:sp>
      <p:pic>
        <p:nvPicPr>
          <p:cNvPr id="10" name="Picture 9" descr="A red arrow pointing to the right&#10;&#10;Description automatically generated with low confidence">
            <a:extLst>
              <a:ext uri="{FF2B5EF4-FFF2-40B4-BE49-F238E27FC236}">
                <a16:creationId xmlns:a16="http://schemas.microsoft.com/office/drawing/2014/main" xmlns="" id="{F3C8961A-8C02-6E9E-CAB5-E18A01EC56B1}"/>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897330" y="2488365"/>
            <a:ext cx="1085230" cy="1348495"/>
          </a:xfrm>
          <a:prstGeom prst="rect">
            <a:avLst/>
          </a:prstGeom>
        </p:spPr>
      </p:pic>
      <p:sp>
        <p:nvSpPr>
          <p:cNvPr id="11" name="Rectangle: Rounded Corners 10">
            <a:extLst>
              <a:ext uri="{FF2B5EF4-FFF2-40B4-BE49-F238E27FC236}">
                <a16:creationId xmlns:a16="http://schemas.microsoft.com/office/drawing/2014/main" xmlns="" id="{2F256FC2-80B6-2708-E908-C2460F19D868}"/>
              </a:ext>
            </a:extLst>
          </p:cNvPr>
          <p:cNvSpPr/>
          <p:nvPr/>
        </p:nvSpPr>
        <p:spPr>
          <a:xfrm>
            <a:off x="4686300" y="3695700"/>
            <a:ext cx="3190876" cy="26670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Thân</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Kể</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lại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theo</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trình</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diễn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chú</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ý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sử</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dụng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ngữ</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nối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pic>
        <p:nvPicPr>
          <p:cNvPr id="12" name="Picture 11" descr="A red arrow pointing to the right&#10;&#10;Description automatically generated with low confidence">
            <a:extLst>
              <a:ext uri="{FF2B5EF4-FFF2-40B4-BE49-F238E27FC236}">
                <a16:creationId xmlns:a16="http://schemas.microsoft.com/office/drawing/2014/main" xmlns="" id="{AAA21941-DF89-EA02-74A9-19B8820325CC}"/>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84706">
            <a:off x="7636882" y="2250676"/>
            <a:ext cx="2197370" cy="1348495"/>
          </a:xfrm>
          <a:prstGeom prst="rect">
            <a:avLst/>
          </a:prstGeom>
        </p:spPr>
      </p:pic>
      <p:sp>
        <p:nvSpPr>
          <p:cNvPr id="13" name="Rectangle: Rounded Corners 12">
            <a:extLst>
              <a:ext uri="{FF2B5EF4-FFF2-40B4-BE49-F238E27FC236}">
                <a16:creationId xmlns:a16="http://schemas.microsoft.com/office/drawing/2014/main" xmlns="" id="{2928B22B-B5D0-EA8B-5D01-DCAB73FF902B}"/>
              </a:ext>
            </a:extLst>
          </p:cNvPr>
          <p:cNvSpPr/>
          <p:nvPr/>
        </p:nvSpPr>
        <p:spPr>
          <a:xfrm>
            <a:off x="8496300" y="3568975"/>
            <a:ext cx="3114675" cy="2822299"/>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Nêu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suy</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nghĩ</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cảm</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xúc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về</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mong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muốn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sau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khi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đọc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hoặc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rút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spTree>
    <p:extLst>
      <p:ext uri="{BB962C8B-B14F-4D97-AF65-F5344CB8AC3E}">
        <p14:creationId xmlns:p14="http://schemas.microsoft.com/office/powerpoint/2010/main" val="3645400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righ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xmlns=""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xmlns=""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58" y="1564673"/>
            <a:ext cx="3478908" cy="3728653"/>
          </a:xfrm>
          <a:prstGeom prst="rect">
            <a:avLst/>
          </a:prstGeom>
        </p:spPr>
      </p:pic>
      <p:pic>
        <p:nvPicPr>
          <p:cNvPr id="10" name="Picture 9">
            <a:extLst>
              <a:ext uri="{FF2B5EF4-FFF2-40B4-BE49-F238E27FC236}">
                <a16:creationId xmlns:a16="http://schemas.microsoft.com/office/drawing/2014/main" xmlns=""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xmlns="" id="{8DFECE3B-8BF7-ABBF-B369-A7BC5D4D0CB7}"/>
              </a:ext>
            </a:extLst>
          </p:cNvPr>
          <p:cNvPicPr>
            <a:picLocks noChangeAspect="1"/>
          </p:cNvPicPr>
          <p:nvPr/>
        </p:nvPicPr>
        <p:blipFill>
          <a:blip r:embed="rId6"/>
          <a:stretch>
            <a:fillRect/>
          </a:stretch>
        </p:blipFill>
        <p:spPr>
          <a:xfrm>
            <a:off x="1375151" y="2324741"/>
            <a:ext cx="5974598" cy="2780017"/>
          </a:xfrm>
          <a:prstGeom prst="rect">
            <a:avLst/>
          </a:prstGeom>
        </p:spPr>
      </p:pic>
    </p:spTree>
    <p:extLst>
      <p:ext uri="{BB962C8B-B14F-4D97-AF65-F5344CB8AC3E}">
        <p14:creationId xmlns:p14="http://schemas.microsoft.com/office/powerpoint/2010/main" val="347090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Câu Chuyện Cổ Tích">
            <a:hlinkClick r:id="" action="ppaction://media"/>
            <a:extLst>
              <a:ext uri="{FF2B5EF4-FFF2-40B4-BE49-F238E27FC236}">
                <a16:creationId xmlns:a16="http://schemas.microsoft.com/office/drawing/2014/main" xmlns="" id="{93AC930C-77D7-9F14-336A-E229DF8645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0606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6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5">
            <a:extLst>
              <a:ext uri="{FF2B5EF4-FFF2-40B4-BE49-F238E27FC236}">
                <a16:creationId xmlns:a16="http://schemas.microsoft.com/office/drawing/2014/main" xmlns="" id="{0C6A258F-5320-4FAC-841D-16D1B1C1465D}"/>
              </a:ext>
            </a:extLst>
          </p:cNvPr>
          <p:cNvSpPr/>
          <p:nvPr/>
        </p:nvSpPr>
        <p:spPr>
          <a:xfrm>
            <a:off x="396241" y="351914"/>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xmlns="" id="{C95E59FB-E303-4310-93BD-EDA5D16CBCC6}"/>
              </a:ext>
            </a:extLst>
          </p:cNvPr>
          <p:cNvSpPr/>
          <p:nvPr/>
        </p:nvSpPr>
        <p:spPr>
          <a:xfrm>
            <a:off x="609600" y="850016"/>
            <a:ext cx="757428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err="1">
                <a:solidFill>
                  <a:srgbClr val="212529"/>
                </a:solidFill>
                <a:latin typeface="Calibri" panose="020F0502020204030204" pitchFamily="34" charset="0"/>
                <a:cs typeface="Calibri" panose="020F0502020204030204" pitchFamily="34" charset="0"/>
                <a:sym typeface="Arial"/>
              </a:rPr>
              <a:t>Em</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có</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thích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đọc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các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cổ</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không</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xmlns="" id="{CDB366AE-40F4-4A81-9BA3-7D38779D3664}"/>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2" name="Rectangle: Rounded Corners 25">
            <a:extLst>
              <a:ext uri="{FF2B5EF4-FFF2-40B4-BE49-F238E27FC236}">
                <a16:creationId xmlns:a16="http://schemas.microsoft.com/office/drawing/2014/main" xmlns="" id="{8B80AD68-E758-24BE-B305-6C4AB743FF97}"/>
              </a:ext>
            </a:extLst>
          </p:cNvPr>
          <p:cNvSpPr/>
          <p:nvPr/>
        </p:nvSpPr>
        <p:spPr>
          <a:xfrm>
            <a:off x="377191" y="2933189"/>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xmlns="" id="{2AEF7533-AFC3-0E20-C9DE-8C725347CE35}"/>
              </a:ext>
            </a:extLst>
          </p:cNvPr>
          <p:cNvSpPr/>
          <p:nvPr/>
        </p:nvSpPr>
        <p:spPr>
          <a:xfrm>
            <a:off x="590550" y="3431291"/>
            <a:ext cx="782955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err="1">
                <a:solidFill>
                  <a:srgbClr val="212529"/>
                </a:solidFill>
                <a:latin typeface="Calibri" panose="020F0502020204030204" pitchFamily="34" charset="0"/>
                <a:cs typeface="Calibri" panose="020F0502020204030204" pitchFamily="34" charset="0"/>
                <a:sym typeface="Arial"/>
              </a:rPr>
              <a:t>Kể</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tên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một</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số</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cổ</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em</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đã</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được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nghe</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hoặc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đọc</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67391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xmlns=""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xmlns="" id="{E6476E95-0178-4A85-8A88-E4EEA8231319}"/>
              </a:ext>
            </a:extLst>
          </p:cNvPr>
          <p:cNvSpPr/>
          <p:nvPr/>
        </p:nvSpPr>
        <p:spPr>
          <a:xfrm>
            <a:off x="110836" y="872197"/>
            <a:ext cx="12081163" cy="565773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mj-lt"/>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xmlns="" id="{ABD7D613-6F84-460D-9E3E-DBEC594ED037}"/>
              </a:ext>
            </a:extLst>
          </p:cNvPr>
          <p:cNvSpPr/>
          <p:nvPr/>
        </p:nvSpPr>
        <p:spPr>
          <a:xfrm>
            <a:off x="333375" y="46726"/>
            <a:ext cx="9881235" cy="523220"/>
          </a:xfrm>
          <a:prstGeom prst="rect">
            <a:avLst/>
          </a:prstGeom>
        </p:spPr>
        <p:txBody>
          <a:bodyPr wrap="square">
            <a:spAutoFit/>
          </a:bodyPr>
          <a:lstStyle/>
          <a:p>
            <a:pPr lvl="0" algn="just" defTabSz="1219170">
              <a:buClr>
                <a:srgbClr val="000000"/>
              </a:buClr>
              <a:defRPr/>
            </a:pPr>
            <a:r>
              <a:rPr lang="en-US" sz="2800" b="1" kern="0" dirty="0">
                <a:solidFill>
                  <a:srgbClr val="FF0000"/>
                </a:solidFill>
                <a:latin typeface="Times New Roman" pitchFamily="18" charset="0"/>
                <a:cs typeface="Times New Roman" pitchFamily="18" charset="0"/>
                <a:sym typeface="Arial"/>
              </a:rPr>
              <a:t>1. </a:t>
            </a:r>
            <a:r>
              <a:rPr lang="vi-VN" sz="2800" b="1" kern="0" dirty="0">
                <a:solidFill>
                  <a:srgbClr val="FF0000"/>
                </a:solidFill>
                <a:latin typeface="Times New Roman" pitchFamily="18" charset="0"/>
                <a:cs typeface="Times New Roman" pitchFamily="18" charset="0"/>
                <a:sym typeface="Arial"/>
              </a:rPr>
              <a:t>Đọc bài văn dưới đây và thực hiện yêu cầu.</a:t>
            </a:r>
            <a:endParaRPr kumimoji="0" lang="en-US"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Arial"/>
            </a:endParaRPr>
          </a:p>
        </p:txBody>
      </p:sp>
      <p:sp>
        <p:nvSpPr>
          <p:cNvPr id="24" name="Rectangle 23">
            <a:extLst>
              <a:ext uri="{FF2B5EF4-FFF2-40B4-BE49-F238E27FC236}">
                <a16:creationId xmlns:a16="http://schemas.microsoft.com/office/drawing/2014/main" xmlns="" id="{295B2FDA-BACA-4E21-821C-33E9AF20EB99}"/>
              </a:ext>
            </a:extLst>
          </p:cNvPr>
          <p:cNvSpPr/>
          <p:nvPr/>
        </p:nvSpPr>
        <p:spPr>
          <a:xfrm>
            <a:off x="222105" y="580136"/>
            <a:ext cx="11747789" cy="6463308"/>
          </a:xfrm>
          <a:prstGeom prst="rect">
            <a:avLst/>
          </a:prstGeom>
          <a:solidFill>
            <a:srgbClr val="FFFFFF"/>
          </a:solidFill>
        </p:spPr>
        <p:txBody>
          <a:bodyPr wrap="square">
            <a:spAutoFit/>
          </a:bodyPr>
          <a:lstStyle/>
          <a:p>
            <a:pPr algn="just"/>
            <a:r>
              <a:rPr lang="en-US" sz="2300" b="1" dirty="0">
                <a:solidFill>
                  <a:srgbClr val="000000"/>
                </a:solidFill>
                <a:latin typeface="Times New Roman" pitchFamily="18" charset="0"/>
                <a:cs typeface="Times New Roman" pitchFamily="18" charset="0"/>
              </a:rPr>
              <a:t>  </a:t>
            </a:r>
            <a:r>
              <a:rPr lang="en-US" sz="2300" b="1" dirty="0" smtClean="0">
                <a:solidFill>
                  <a:srgbClr val="000000"/>
                </a:solidFill>
                <a:latin typeface="Times New Roman" pitchFamily="18" charset="0"/>
                <a:cs typeface="Times New Roman" pitchFamily="18" charset="0"/>
              </a:rPr>
              <a:t>    </a:t>
            </a:r>
            <a:r>
              <a:rPr lang="vi-VN" sz="2300" b="1" dirty="0">
                <a:solidFill>
                  <a:srgbClr val="000000"/>
                </a:solidFill>
                <a:latin typeface="Times New Roman" pitchFamily="18" charset="0"/>
                <a:cs typeface="Times New Roman" pitchFamily="18" charset="0"/>
              </a:rPr>
              <a:t>Em được mẹ tặng cuốn sách có nhan đề "</a:t>
            </a:r>
            <a:r>
              <a:rPr lang="vi-VN" sz="2300" b="1" dirty="0" smtClean="0">
                <a:solidFill>
                  <a:srgbClr val="000000"/>
                </a:solidFill>
                <a:latin typeface="Times New Roman" pitchFamily="18" charset="0"/>
                <a:cs typeface="Times New Roman" pitchFamily="18" charset="0"/>
              </a:rPr>
              <a:t>10</a:t>
            </a:r>
            <a:r>
              <a:rPr lang="en-US" sz="2300" b="1" dirty="0" smtClean="0">
                <a:solidFill>
                  <a:srgbClr val="000000"/>
                </a:solidFill>
                <a:latin typeface="Times New Roman" pitchFamily="18" charset="0"/>
                <a:cs typeface="Times New Roman" pitchFamily="18" charset="0"/>
              </a:rPr>
              <a:t>8</a:t>
            </a:r>
            <a:r>
              <a:rPr lang="vi-VN" sz="2300" b="1" dirty="0" smtClean="0">
                <a:solidFill>
                  <a:srgbClr val="000000"/>
                </a:solidFill>
                <a:latin typeface="Times New Roman" pitchFamily="18" charset="0"/>
                <a:cs typeface="Times New Roman" pitchFamily="18" charset="0"/>
              </a:rPr>
              <a:t> </a:t>
            </a:r>
            <a:r>
              <a:rPr lang="vi-VN" sz="2300" b="1" dirty="0">
                <a:solidFill>
                  <a:srgbClr val="000000"/>
                </a:solidFill>
                <a:latin typeface="Times New Roman" pitchFamily="18" charset="0"/>
                <a:cs typeface="Times New Roman" pitchFamily="18" charset="0"/>
              </a:rPr>
              <a:t>câu chuyện cổ tích hay nhất thế giới". Đối với em, thú vị nhất trong cuốn sách là câu chuyện "Cô bé Lọ Lem".</a:t>
            </a:r>
          </a:p>
          <a:p>
            <a:pPr algn="just"/>
            <a:r>
              <a:rPr lang="en-US" sz="2300" b="1" dirty="0">
                <a:solidFill>
                  <a:srgbClr val="000000"/>
                </a:solidFill>
                <a:latin typeface="Times New Roman" pitchFamily="18" charset="0"/>
                <a:cs typeface="Times New Roman" pitchFamily="18" charset="0"/>
              </a:rPr>
              <a:t>  </a:t>
            </a:r>
            <a:r>
              <a:rPr lang="en-US" sz="2300" b="1" dirty="0" smtClean="0">
                <a:solidFill>
                  <a:srgbClr val="000000"/>
                </a:solidFill>
                <a:latin typeface="Times New Roman" pitchFamily="18" charset="0"/>
                <a:cs typeface="Times New Roman" pitchFamily="18" charset="0"/>
              </a:rPr>
              <a:t>   </a:t>
            </a:r>
            <a:r>
              <a:rPr lang="vi-VN" sz="2300" b="1" dirty="0">
                <a:solidFill>
                  <a:srgbClr val="FF0000"/>
                </a:solidFill>
                <a:latin typeface="Times New Roman" pitchFamily="18" charset="0"/>
                <a:cs typeface="Times New Roman" pitchFamily="18" charset="0"/>
              </a:rPr>
              <a:t>Chuyện kể rằng</a:t>
            </a:r>
            <a:r>
              <a:rPr lang="vi-VN" sz="2300" b="1" dirty="0">
                <a:solidFill>
                  <a:srgbClr val="000000"/>
                </a:solidFill>
                <a:latin typeface="Times New Roman" pitchFamily="18" charset="0"/>
                <a:cs typeface="Times New Roman" pitchFamily="18" charset="0"/>
              </a:rPr>
              <a:t>, đã lâu lắm rồi, ở một đất nước xa xôi, có cô bé xinh đẹp tên là Lọ Lem. Sau khi mẹ Lọ Lem mất, bố cô lấy vợ mới. Người vợ mới có hai cô con gái riêng và chẳng yêu thương Lọ Lem chút nào. </a:t>
            </a:r>
            <a:r>
              <a:rPr lang="vi-VN" sz="2300" b="1" dirty="0">
                <a:solidFill>
                  <a:srgbClr val="FF0000"/>
                </a:solidFill>
                <a:latin typeface="Times New Roman" pitchFamily="18" charset="0"/>
                <a:cs typeface="Times New Roman" pitchFamily="18" charset="0"/>
              </a:rPr>
              <a:t>Không lâu sau</a:t>
            </a:r>
            <a:r>
              <a:rPr lang="vi-VN" sz="2300" b="1" dirty="0">
                <a:solidFill>
                  <a:srgbClr val="000000"/>
                </a:solidFill>
                <a:latin typeface="Times New Roman" pitchFamily="18" charset="0"/>
                <a:cs typeface="Times New Roman" pitchFamily="18" charset="0"/>
              </a:rPr>
              <a:t>, bố Lọ Lem cũng qua đời, cuộc sống của cô càng khổ cực.</a:t>
            </a:r>
          </a:p>
          <a:p>
            <a:pPr algn="just"/>
            <a:r>
              <a:rPr lang="en-US" sz="2300" b="1" dirty="0">
                <a:solidFill>
                  <a:srgbClr val="000000"/>
                </a:solidFill>
                <a:latin typeface="Times New Roman" pitchFamily="18" charset="0"/>
                <a:cs typeface="Times New Roman" pitchFamily="18" charset="0"/>
              </a:rPr>
              <a:t>  </a:t>
            </a:r>
            <a:r>
              <a:rPr lang="en-US" sz="2300" b="1" dirty="0" smtClean="0">
                <a:solidFill>
                  <a:srgbClr val="000000"/>
                </a:solidFill>
                <a:latin typeface="Times New Roman" pitchFamily="18" charset="0"/>
                <a:cs typeface="Times New Roman" pitchFamily="18" charset="0"/>
              </a:rPr>
              <a:t>    </a:t>
            </a:r>
            <a:r>
              <a:rPr lang="vi-VN" sz="2300" b="1" dirty="0">
                <a:solidFill>
                  <a:srgbClr val="000000"/>
                </a:solidFill>
                <a:latin typeface="Times New Roman" pitchFamily="18" charset="0"/>
                <a:cs typeface="Times New Roman" pitchFamily="18" charset="0"/>
              </a:rPr>
              <a:t>Một ngày nọ, vua tổ chức vũ hội. Mẹ kế và hai cô con gái đi dự hội, bắt Lọ Lem ở nhà nhặt đậu lẫn trong đống tro. Lọ Lem khóc nức nở. </a:t>
            </a:r>
            <a:r>
              <a:rPr lang="vi-VN" sz="2300" b="1" dirty="0">
                <a:solidFill>
                  <a:srgbClr val="FF0000"/>
                </a:solidFill>
                <a:latin typeface="Times New Roman" pitchFamily="18" charset="0"/>
                <a:cs typeface="Times New Roman" pitchFamily="18" charset="0"/>
              </a:rPr>
              <a:t>Thế rồi</a:t>
            </a:r>
            <a:r>
              <a:rPr lang="vi-VN" sz="2300" b="1" dirty="0">
                <a:solidFill>
                  <a:srgbClr val="000000"/>
                </a:solidFill>
                <a:latin typeface="Times New Roman" pitchFamily="18" charset="0"/>
                <a:cs typeface="Times New Roman" pitchFamily="18" charset="0"/>
              </a:rPr>
              <a:t>, một bà tiên xuất hiện giúp cô nhặt đậu, hoá phép cho cô váy dạ hội và đôi giày thuỷ tinh tuyệt đẹp. Bà còn biến quả bí ngô thành cổ xe ngựa đưa Lọ Lem đi dự hội. Bà dặn Lọ Lem phải về trước 12 giờ đêm, nếu không mọi phép thuật sẽ tan biến.</a:t>
            </a:r>
          </a:p>
          <a:p>
            <a:pPr algn="just"/>
            <a:r>
              <a:rPr lang="en-US" sz="2300" b="1" dirty="0">
                <a:solidFill>
                  <a:srgbClr val="000000"/>
                </a:solidFill>
                <a:latin typeface="Times New Roman" pitchFamily="18" charset="0"/>
                <a:cs typeface="Times New Roman" pitchFamily="18" charset="0"/>
              </a:rPr>
              <a:t>   </a:t>
            </a:r>
            <a:r>
              <a:rPr lang="en-US" sz="2300" b="1" dirty="0" smtClean="0">
                <a:solidFill>
                  <a:srgbClr val="000000"/>
                </a:solidFill>
                <a:latin typeface="Times New Roman" pitchFamily="18" charset="0"/>
                <a:cs typeface="Times New Roman" pitchFamily="18" charset="0"/>
              </a:rPr>
              <a:t>   </a:t>
            </a:r>
            <a:r>
              <a:rPr lang="vi-VN" sz="2300" b="1" dirty="0" smtClean="0">
                <a:solidFill>
                  <a:srgbClr val="000000"/>
                </a:solidFill>
                <a:latin typeface="Times New Roman" pitchFamily="18" charset="0"/>
                <a:cs typeface="Times New Roman" pitchFamily="18" charset="0"/>
              </a:rPr>
              <a:t>Ở </a:t>
            </a:r>
            <a:r>
              <a:rPr lang="vi-VN" sz="2300" b="1" dirty="0">
                <a:solidFill>
                  <a:srgbClr val="000000"/>
                </a:solidFill>
                <a:latin typeface="Times New Roman" pitchFamily="18" charset="0"/>
                <a:cs typeface="Times New Roman" pitchFamily="18" charset="0"/>
              </a:rPr>
              <a:t>vũ hội, Lọ Lem xinh đẹp đến mức hoàng tử chỉ khiêu vũ với mình cô. Đến 12 giờ, vì vội ra về, Lọ Lem làm rơi một chiếc giày. Hoàng tử sai người đi khắp nơi tìm chủ nhân của chiếc giày. Hai cô chị cũng ướm thử giày nhưng không vừa. Tới lượt Lọ Lem thì vừa như in. Hoàng tử vui mừng đón cô về cung. </a:t>
            </a:r>
            <a:r>
              <a:rPr lang="vi-VN" sz="2300" b="1" dirty="0">
                <a:solidFill>
                  <a:srgbClr val="FF0000"/>
                </a:solidFill>
                <a:latin typeface="Times New Roman" pitchFamily="18" charset="0"/>
                <a:cs typeface="Times New Roman" pitchFamily="18" charset="0"/>
              </a:rPr>
              <a:t>Từ đó</a:t>
            </a:r>
            <a:r>
              <a:rPr lang="vi-VN" sz="2300" b="1" dirty="0">
                <a:solidFill>
                  <a:srgbClr val="000000"/>
                </a:solidFill>
                <a:latin typeface="Times New Roman" pitchFamily="18" charset="0"/>
                <a:cs typeface="Times New Roman" pitchFamily="18" charset="0"/>
              </a:rPr>
              <a:t>, họ sống bên nhau hạnh phúc đến cuối đời.</a:t>
            </a:r>
          </a:p>
          <a:p>
            <a:pPr algn="just"/>
            <a:r>
              <a:rPr lang="en-US" sz="2300" b="1" dirty="0" smtClean="0">
                <a:solidFill>
                  <a:srgbClr val="000000"/>
                </a:solidFill>
                <a:latin typeface="Times New Roman" pitchFamily="18" charset="0"/>
                <a:cs typeface="Times New Roman" pitchFamily="18" charset="0"/>
              </a:rPr>
              <a:t>       </a:t>
            </a:r>
            <a:r>
              <a:rPr lang="vi-VN" sz="2300" b="1" dirty="0" smtClean="0">
                <a:solidFill>
                  <a:srgbClr val="000000"/>
                </a:solidFill>
                <a:latin typeface="Times New Roman" pitchFamily="18" charset="0"/>
                <a:cs typeface="Times New Roman" pitchFamily="18" charset="0"/>
              </a:rPr>
              <a:t>Em </a:t>
            </a:r>
            <a:r>
              <a:rPr lang="vi-VN" sz="2300" b="1" dirty="0">
                <a:solidFill>
                  <a:srgbClr val="000000"/>
                </a:solidFill>
                <a:latin typeface="Times New Roman" pitchFamily="18" charset="0"/>
                <a:cs typeface="Times New Roman" pitchFamily="18" charset="0"/>
              </a:rPr>
              <a:t>rất thích câu chuyện này vì cái kết thật có hậu. "Cô bé Lọ Lem" xứng đáng là một trong những câu chuyện cổ tích hay nhất thế giới.</a:t>
            </a:r>
            <a:endParaRPr lang="en-US" sz="2300" b="1" dirty="0">
              <a:solidFill>
                <a:srgbClr val="000000"/>
              </a:solidFill>
              <a:latin typeface="Times New Roman" pitchFamily="18" charset="0"/>
              <a:cs typeface="Times New Roman" pitchFamily="18" charset="0"/>
            </a:endParaRPr>
          </a:p>
          <a:p>
            <a:pPr algn="r"/>
            <a:r>
              <a:rPr lang="en-US" sz="2300" b="1" dirty="0">
                <a:solidFill>
                  <a:srgbClr val="000000"/>
                </a:solidFill>
                <a:latin typeface="Times New Roman" pitchFamily="18" charset="0"/>
                <a:cs typeface="Times New Roman" pitchFamily="18" charset="0"/>
              </a:rPr>
              <a:t>(</a:t>
            </a:r>
            <a:r>
              <a:rPr lang="en-US" sz="2300" b="1" dirty="0" err="1">
                <a:solidFill>
                  <a:srgbClr val="000000"/>
                </a:solidFill>
                <a:latin typeface="Times New Roman" pitchFamily="18" charset="0"/>
                <a:cs typeface="Times New Roman" pitchFamily="18" charset="0"/>
              </a:rPr>
              <a:t>Nguyễn</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Ngọc</a:t>
            </a:r>
            <a:r>
              <a:rPr lang="en-US" sz="2300" b="1" dirty="0">
                <a:solidFill>
                  <a:srgbClr val="000000"/>
                </a:solidFill>
                <a:latin typeface="Times New Roman" pitchFamily="18" charset="0"/>
                <a:cs typeface="Times New Roman" pitchFamily="18" charset="0"/>
              </a:rPr>
              <a:t> Mai Chi)</a:t>
            </a:r>
            <a:endParaRPr lang="vi-VN" sz="23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24713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AE8FC3-3D21-524E-A7CE-7CF6D6FF3102}"/>
              </a:ext>
            </a:extLst>
          </p:cNvPr>
          <p:cNvPicPr>
            <a:picLocks noChangeAspect="1"/>
          </p:cNvPicPr>
          <p:nvPr/>
        </p:nvPicPr>
        <p:blipFill>
          <a:blip r:embed="rId4"/>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xmlns="" id="{5515AF67-0045-A92E-1F97-689317B65753}"/>
              </a:ext>
            </a:extLst>
          </p:cNvPr>
          <p:cNvPicPr>
            <a:picLocks noChangeAspect="1"/>
          </p:cNvPicPr>
          <p:nvPr/>
        </p:nvPicPr>
        <p:blipFill>
          <a:blip r:embed="rId5"/>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xmlns="" id="{BF3A1046-F115-C47A-9523-7655132770C7}"/>
              </a:ext>
            </a:extLst>
          </p:cNvPr>
          <p:cNvSpPr txBox="1"/>
          <p:nvPr/>
        </p:nvSpPr>
        <p:spPr>
          <a:xfrm>
            <a:off x="6792687" y="72582"/>
            <a:ext cx="5138056" cy="707886"/>
          </a:xfrm>
          <a:prstGeom prst="rect">
            <a:avLst/>
          </a:prstGeom>
          <a:solidFill>
            <a:srgbClr val="FFFFFF"/>
          </a:solidFill>
        </p:spPr>
        <p:txBody>
          <a:bodyPr wrap="square" rtlCol="0">
            <a:spAutoFit/>
          </a:bodyPr>
          <a:lstStyle/>
          <a:p>
            <a:pPr algn="just"/>
            <a:r>
              <a:rPr lang="en-US" sz="2000" b="1" i="0" dirty="0">
                <a:solidFill>
                  <a:srgbClr val="FF0000"/>
                </a:solidFill>
                <a:effectLst/>
                <a:latin typeface="Times New Roman" pitchFamily="18" charset="0"/>
                <a:ea typeface="Tahoma" panose="020B0604030504040204" pitchFamily="34" charset="0"/>
                <a:cs typeface="Times New Roman" pitchFamily="18" charset="0"/>
              </a:rPr>
              <a:t>a. </a:t>
            </a:r>
            <a:r>
              <a:rPr lang="en-US" sz="2000" b="1" i="0" dirty="0" err="1">
                <a:solidFill>
                  <a:srgbClr val="FF0000"/>
                </a:solidFill>
                <a:effectLst/>
                <a:latin typeface="Times New Roman" pitchFamily="18" charset="0"/>
                <a:ea typeface="Tahoma" panose="020B0604030504040204" pitchFamily="34" charset="0"/>
                <a:cs typeface="Times New Roman" pitchFamily="18" charset="0"/>
              </a:rPr>
              <a:t>Tìm</a:t>
            </a:r>
            <a:r>
              <a:rPr lang="en-US" sz="2000" b="1" i="0" dirty="0">
                <a:solidFill>
                  <a:srgbClr val="FF0000"/>
                </a:solidFill>
                <a:effectLst/>
                <a:latin typeface="Times New Roman" pitchFamily="18" charset="0"/>
                <a:ea typeface="Tahoma" panose="020B0604030504040204" pitchFamily="34" charset="0"/>
                <a:cs typeface="Times New Roman" pitchFamily="18" charset="0"/>
              </a:rPr>
              <a:t> </a:t>
            </a:r>
            <a:r>
              <a:rPr lang="en-US" sz="2000" b="1" i="0" dirty="0" err="1">
                <a:solidFill>
                  <a:srgbClr val="FF0000"/>
                </a:solidFill>
                <a:effectLst/>
                <a:latin typeface="Times New Roman" pitchFamily="18" charset="0"/>
                <a:ea typeface="Tahoma" panose="020B0604030504040204" pitchFamily="34" charset="0"/>
                <a:cs typeface="Times New Roman" pitchFamily="18" charset="0"/>
              </a:rPr>
              <a:t>phần</a:t>
            </a:r>
            <a:r>
              <a:rPr lang="en-US" sz="2000" b="1" i="0" dirty="0">
                <a:solidFill>
                  <a:srgbClr val="FF0000"/>
                </a:solidFill>
                <a:effectLst/>
                <a:latin typeface="Times New Roman" pitchFamily="18" charset="0"/>
                <a:ea typeface="Tahoma" panose="020B0604030504040204" pitchFamily="34" charset="0"/>
                <a:cs typeface="Times New Roman" pitchFamily="18" charset="0"/>
              </a:rPr>
              <a:t> </a:t>
            </a:r>
            <a:r>
              <a:rPr lang="en-US" sz="2000" b="1" i="0" dirty="0" err="1">
                <a:solidFill>
                  <a:srgbClr val="FF0000"/>
                </a:solidFill>
                <a:effectLst/>
                <a:latin typeface="Times New Roman" pitchFamily="18" charset="0"/>
                <a:ea typeface="Tahoma" panose="020B0604030504040204" pitchFamily="34" charset="0"/>
                <a:cs typeface="Times New Roman" pitchFamily="18" charset="0"/>
              </a:rPr>
              <a:t>mở</a:t>
            </a:r>
            <a:r>
              <a:rPr lang="en-US" sz="2000" b="1" i="0" dirty="0">
                <a:solidFill>
                  <a:srgbClr val="FF0000"/>
                </a:solidFill>
                <a:effectLst/>
                <a:latin typeface="Times New Roman" pitchFamily="18" charset="0"/>
                <a:ea typeface="Tahoma" panose="020B0604030504040204" pitchFamily="34" charset="0"/>
                <a:cs typeface="Times New Roman" pitchFamily="18" charset="0"/>
              </a:rPr>
              <a:t> </a:t>
            </a:r>
            <a:r>
              <a:rPr lang="en-US" sz="2000" b="1" i="0" dirty="0" err="1">
                <a:solidFill>
                  <a:srgbClr val="FF0000"/>
                </a:solidFill>
                <a:effectLst/>
                <a:latin typeface="Times New Roman" pitchFamily="18" charset="0"/>
                <a:ea typeface="Tahoma" panose="020B0604030504040204" pitchFamily="34" charset="0"/>
                <a:cs typeface="Times New Roman" pitchFamily="18" charset="0"/>
              </a:rPr>
              <a:t>bài</a:t>
            </a:r>
            <a:r>
              <a:rPr lang="en-US" sz="2000" b="1" i="0" dirty="0">
                <a:solidFill>
                  <a:srgbClr val="FF0000"/>
                </a:solidFill>
                <a:effectLst/>
                <a:latin typeface="Times New Roman" pitchFamily="18" charset="0"/>
                <a:ea typeface="Tahoma" panose="020B0604030504040204" pitchFamily="34" charset="0"/>
                <a:cs typeface="Times New Roman" pitchFamily="18" charset="0"/>
              </a:rPr>
              <a:t>, </a:t>
            </a:r>
            <a:r>
              <a:rPr lang="en-US" sz="2000" b="1" i="0" dirty="0" err="1">
                <a:solidFill>
                  <a:srgbClr val="FF0000"/>
                </a:solidFill>
                <a:effectLst/>
                <a:latin typeface="Times New Roman" pitchFamily="18" charset="0"/>
                <a:ea typeface="Tahoma" panose="020B0604030504040204" pitchFamily="34" charset="0"/>
                <a:cs typeface="Times New Roman" pitchFamily="18" charset="0"/>
              </a:rPr>
              <a:t>thân</a:t>
            </a:r>
            <a:r>
              <a:rPr lang="en-US" sz="2000" b="1" i="0" dirty="0">
                <a:solidFill>
                  <a:srgbClr val="FF0000"/>
                </a:solidFill>
                <a:effectLst/>
                <a:latin typeface="Times New Roman" pitchFamily="18" charset="0"/>
                <a:ea typeface="Tahoma" panose="020B0604030504040204" pitchFamily="34" charset="0"/>
                <a:cs typeface="Times New Roman" pitchFamily="18" charset="0"/>
              </a:rPr>
              <a:t> </a:t>
            </a:r>
            <a:r>
              <a:rPr lang="en-US" sz="2000" b="1" i="0" dirty="0" err="1">
                <a:solidFill>
                  <a:srgbClr val="FF0000"/>
                </a:solidFill>
                <a:effectLst/>
                <a:latin typeface="Times New Roman" pitchFamily="18" charset="0"/>
                <a:ea typeface="Tahoma" panose="020B0604030504040204" pitchFamily="34" charset="0"/>
                <a:cs typeface="Times New Roman" pitchFamily="18" charset="0"/>
              </a:rPr>
              <a:t>bài</a:t>
            </a:r>
            <a:r>
              <a:rPr lang="en-US" sz="2000" b="1" i="0" dirty="0">
                <a:solidFill>
                  <a:srgbClr val="FF0000"/>
                </a:solidFill>
                <a:effectLst/>
                <a:latin typeface="Times New Roman" pitchFamily="18" charset="0"/>
                <a:ea typeface="Tahoma" panose="020B0604030504040204" pitchFamily="34" charset="0"/>
                <a:cs typeface="Times New Roman" pitchFamily="18" charset="0"/>
              </a:rPr>
              <a:t>, </a:t>
            </a:r>
            <a:r>
              <a:rPr lang="en-US" sz="2000" b="1" i="0" dirty="0" err="1">
                <a:solidFill>
                  <a:srgbClr val="FF0000"/>
                </a:solidFill>
                <a:effectLst/>
                <a:latin typeface="Times New Roman" pitchFamily="18" charset="0"/>
                <a:ea typeface="Tahoma" panose="020B0604030504040204" pitchFamily="34" charset="0"/>
                <a:cs typeface="Times New Roman" pitchFamily="18" charset="0"/>
              </a:rPr>
              <a:t>kết</a:t>
            </a:r>
            <a:r>
              <a:rPr lang="en-US" sz="2000" b="1" i="0" dirty="0">
                <a:solidFill>
                  <a:srgbClr val="FF0000"/>
                </a:solidFill>
                <a:effectLst/>
                <a:latin typeface="Times New Roman" pitchFamily="18" charset="0"/>
                <a:ea typeface="Tahoma" panose="020B0604030504040204" pitchFamily="34" charset="0"/>
                <a:cs typeface="Times New Roman" pitchFamily="18" charset="0"/>
              </a:rPr>
              <a:t> </a:t>
            </a:r>
            <a:r>
              <a:rPr lang="en-US" sz="2000" b="1" i="0" dirty="0" err="1">
                <a:solidFill>
                  <a:srgbClr val="FF0000"/>
                </a:solidFill>
                <a:effectLst/>
                <a:latin typeface="Times New Roman" pitchFamily="18" charset="0"/>
                <a:ea typeface="Tahoma" panose="020B0604030504040204" pitchFamily="34" charset="0"/>
                <a:cs typeface="Times New Roman" pitchFamily="18" charset="0"/>
              </a:rPr>
              <a:t>bài</a:t>
            </a:r>
            <a:r>
              <a:rPr lang="en-US" sz="2000" b="1" i="0" dirty="0">
                <a:solidFill>
                  <a:srgbClr val="FF0000"/>
                </a:solidFill>
                <a:effectLst/>
                <a:latin typeface="Times New Roman" pitchFamily="18" charset="0"/>
                <a:ea typeface="Tahoma" panose="020B0604030504040204" pitchFamily="34" charset="0"/>
                <a:cs typeface="Times New Roman" pitchFamily="18" charset="0"/>
              </a:rPr>
              <a:t> </a:t>
            </a:r>
            <a:r>
              <a:rPr lang="en-US" sz="2000" b="1" i="0" dirty="0" err="1">
                <a:solidFill>
                  <a:srgbClr val="FF0000"/>
                </a:solidFill>
                <a:effectLst/>
                <a:latin typeface="Times New Roman" pitchFamily="18" charset="0"/>
                <a:ea typeface="Tahoma" panose="020B0604030504040204" pitchFamily="34" charset="0"/>
                <a:cs typeface="Times New Roman" pitchFamily="18" charset="0"/>
              </a:rPr>
              <a:t>của</a:t>
            </a:r>
            <a:r>
              <a:rPr lang="en-US" sz="2000" b="1" i="0" dirty="0">
                <a:solidFill>
                  <a:srgbClr val="FF0000"/>
                </a:solidFill>
                <a:effectLst/>
                <a:latin typeface="Times New Roman" pitchFamily="18" charset="0"/>
                <a:ea typeface="Tahoma" panose="020B0604030504040204" pitchFamily="34" charset="0"/>
                <a:cs typeface="Times New Roman" pitchFamily="18" charset="0"/>
              </a:rPr>
              <a:t> </a:t>
            </a:r>
            <a:r>
              <a:rPr lang="en-US" sz="2000" b="1" i="0" dirty="0" err="1">
                <a:solidFill>
                  <a:srgbClr val="FF0000"/>
                </a:solidFill>
                <a:effectLst/>
                <a:latin typeface="Times New Roman" pitchFamily="18" charset="0"/>
                <a:ea typeface="Tahoma" panose="020B0604030504040204" pitchFamily="34" charset="0"/>
                <a:cs typeface="Times New Roman" pitchFamily="18" charset="0"/>
              </a:rPr>
              <a:t>bài</a:t>
            </a:r>
            <a:r>
              <a:rPr lang="en-US" sz="2000" b="1" i="0" dirty="0">
                <a:solidFill>
                  <a:srgbClr val="FF0000"/>
                </a:solidFill>
                <a:effectLst/>
                <a:latin typeface="Times New Roman" pitchFamily="18" charset="0"/>
                <a:ea typeface="Tahoma" panose="020B0604030504040204" pitchFamily="34" charset="0"/>
                <a:cs typeface="Times New Roman" pitchFamily="18" charset="0"/>
              </a:rPr>
              <a:t> </a:t>
            </a:r>
            <a:r>
              <a:rPr lang="en-US" sz="2000" b="1" i="0" dirty="0" err="1" smtClean="0">
                <a:solidFill>
                  <a:srgbClr val="FF0000"/>
                </a:solidFill>
                <a:effectLst/>
                <a:latin typeface="Times New Roman" pitchFamily="18" charset="0"/>
                <a:ea typeface="Tahoma" panose="020B0604030504040204" pitchFamily="34" charset="0"/>
                <a:cs typeface="Times New Roman" pitchFamily="18" charset="0"/>
              </a:rPr>
              <a:t>văn</a:t>
            </a:r>
            <a:r>
              <a:rPr lang="en-US" sz="2000" b="1" i="0" dirty="0" smtClean="0">
                <a:solidFill>
                  <a:srgbClr val="FF0000"/>
                </a:solidFill>
                <a:effectLst/>
                <a:latin typeface="Times New Roman" pitchFamily="18" charset="0"/>
                <a:ea typeface="Tahoma" panose="020B0604030504040204" pitchFamily="34" charset="0"/>
                <a:cs typeface="Times New Roman" pitchFamily="18" charset="0"/>
              </a:rPr>
              <a:t> </a:t>
            </a:r>
            <a:r>
              <a:rPr lang="en-US" sz="2000" b="1" i="0" dirty="0" err="1">
                <a:solidFill>
                  <a:srgbClr val="FF0000"/>
                </a:solidFill>
                <a:effectLst/>
                <a:latin typeface="Times New Roman" pitchFamily="18" charset="0"/>
                <a:ea typeface="Tahoma" panose="020B0604030504040204" pitchFamily="34" charset="0"/>
                <a:cs typeface="Times New Roman" pitchFamily="18" charset="0"/>
              </a:rPr>
              <a:t>và</a:t>
            </a:r>
            <a:r>
              <a:rPr lang="en-US" sz="2000" b="1" i="0" dirty="0">
                <a:solidFill>
                  <a:srgbClr val="FF0000"/>
                </a:solidFill>
                <a:effectLst/>
                <a:latin typeface="Times New Roman" pitchFamily="18" charset="0"/>
                <a:ea typeface="Tahoma" panose="020B0604030504040204" pitchFamily="34" charset="0"/>
                <a:cs typeface="Times New Roman" pitchFamily="18" charset="0"/>
              </a:rPr>
              <a:t> </a:t>
            </a:r>
            <a:r>
              <a:rPr lang="en-US" sz="2000" b="1" i="0" dirty="0" err="1">
                <a:solidFill>
                  <a:srgbClr val="FF0000"/>
                </a:solidFill>
                <a:effectLst/>
                <a:latin typeface="Times New Roman" pitchFamily="18" charset="0"/>
                <a:ea typeface="Tahoma" panose="020B0604030504040204" pitchFamily="34" charset="0"/>
                <a:cs typeface="Times New Roman" pitchFamily="18" charset="0"/>
              </a:rPr>
              <a:t>nêu</a:t>
            </a:r>
            <a:r>
              <a:rPr lang="en-US" sz="2000" b="1" i="0" dirty="0">
                <a:solidFill>
                  <a:srgbClr val="FF0000"/>
                </a:solidFill>
                <a:effectLst/>
                <a:latin typeface="Times New Roman" pitchFamily="18" charset="0"/>
                <a:ea typeface="Tahoma" panose="020B0604030504040204" pitchFamily="34" charset="0"/>
                <a:cs typeface="Times New Roman" pitchFamily="18" charset="0"/>
              </a:rPr>
              <a:t> </a:t>
            </a:r>
            <a:r>
              <a:rPr lang="en-US" sz="2000" b="1" i="0" dirty="0" err="1">
                <a:solidFill>
                  <a:srgbClr val="FF0000"/>
                </a:solidFill>
                <a:effectLst/>
                <a:latin typeface="Times New Roman" pitchFamily="18" charset="0"/>
                <a:ea typeface="Tahoma" panose="020B0604030504040204" pitchFamily="34" charset="0"/>
                <a:cs typeface="Times New Roman" pitchFamily="18" charset="0"/>
              </a:rPr>
              <a:t>nội</a:t>
            </a:r>
            <a:r>
              <a:rPr lang="en-US" sz="2000" b="1" i="0" dirty="0">
                <a:solidFill>
                  <a:srgbClr val="FF0000"/>
                </a:solidFill>
                <a:effectLst/>
                <a:latin typeface="Times New Roman" pitchFamily="18" charset="0"/>
                <a:ea typeface="Tahoma" panose="020B0604030504040204" pitchFamily="34" charset="0"/>
                <a:cs typeface="Times New Roman" pitchFamily="18" charset="0"/>
              </a:rPr>
              <a:t> dung </a:t>
            </a:r>
            <a:r>
              <a:rPr lang="en-US" sz="2000" b="1" i="0" dirty="0" err="1">
                <a:solidFill>
                  <a:srgbClr val="FF0000"/>
                </a:solidFill>
                <a:effectLst/>
                <a:latin typeface="Times New Roman" pitchFamily="18" charset="0"/>
                <a:ea typeface="Tahoma" panose="020B0604030504040204" pitchFamily="34" charset="0"/>
                <a:cs typeface="Times New Roman" pitchFamily="18" charset="0"/>
              </a:rPr>
              <a:t>chính</a:t>
            </a:r>
            <a:r>
              <a:rPr lang="en-US" sz="2000" b="1" i="0" dirty="0">
                <a:solidFill>
                  <a:srgbClr val="FF0000"/>
                </a:solidFill>
                <a:effectLst/>
                <a:latin typeface="Times New Roman" pitchFamily="18" charset="0"/>
                <a:ea typeface="Tahoma" panose="020B0604030504040204" pitchFamily="34" charset="0"/>
                <a:cs typeface="Times New Roman" pitchFamily="18" charset="0"/>
              </a:rPr>
              <a:t> </a:t>
            </a:r>
            <a:r>
              <a:rPr lang="en-US" sz="2000" b="1" i="0" dirty="0" err="1">
                <a:solidFill>
                  <a:srgbClr val="FF0000"/>
                </a:solidFill>
                <a:effectLst/>
                <a:latin typeface="Times New Roman" pitchFamily="18" charset="0"/>
                <a:ea typeface="Tahoma" panose="020B0604030504040204" pitchFamily="34" charset="0"/>
                <a:cs typeface="Times New Roman" pitchFamily="18" charset="0"/>
              </a:rPr>
              <a:t>của</a:t>
            </a:r>
            <a:r>
              <a:rPr lang="en-US" sz="2000" b="1" i="0" dirty="0">
                <a:solidFill>
                  <a:srgbClr val="FF0000"/>
                </a:solidFill>
                <a:effectLst/>
                <a:latin typeface="Times New Roman" pitchFamily="18" charset="0"/>
                <a:ea typeface="Tahoma" panose="020B0604030504040204" pitchFamily="34" charset="0"/>
                <a:cs typeface="Times New Roman" pitchFamily="18" charset="0"/>
              </a:rPr>
              <a:t> </a:t>
            </a:r>
            <a:r>
              <a:rPr lang="en-US" sz="2000" b="1" i="0" dirty="0" err="1">
                <a:solidFill>
                  <a:srgbClr val="FF0000"/>
                </a:solidFill>
                <a:effectLst/>
                <a:latin typeface="Times New Roman" pitchFamily="18" charset="0"/>
                <a:ea typeface="Tahoma" panose="020B0604030504040204" pitchFamily="34" charset="0"/>
                <a:cs typeface="Times New Roman" pitchFamily="18" charset="0"/>
              </a:rPr>
              <a:t>mỗi</a:t>
            </a:r>
            <a:r>
              <a:rPr lang="en-US" sz="2000" b="1" i="0" dirty="0">
                <a:solidFill>
                  <a:srgbClr val="FF0000"/>
                </a:solidFill>
                <a:effectLst/>
                <a:latin typeface="Times New Roman" pitchFamily="18" charset="0"/>
                <a:ea typeface="Tahoma" panose="020B0604030504040204" pitchFamily="34" charset="0"/>
                <a:cs typeface="Times New Roman" pitchFamily="18" charset="0"/>
              </a:rPr>
              <a:t> </a:t>
            </a:r>
            <a:r>
              <a:rPr lang="en-US" sz="2000" b="1" i="0" dirty="0" err="1">
                <a:solidFill>
                  <a:srgbClr val="FF0000"/>
                </a:solidFill>
                <a:effectLst/>
                <a:latin typeface="Times New Roman" pitchFamily="18" charset="0"/>
                <a:ea typeface="Tahoma" panose="020B0604030504040204" pitchFamily="34" charset="0"/>
                <a:cs typeface="Times New Roman" pitchFamily="18" charset="0"/>
              </a:rPr>
              <a:t>phần</a:t>
            </a:r>
            <a:r>
              <a:rPr lang="en-US" sz="2000" b="1" i="0" dirty="0">
                <a:solidFill>
                  <a:srgbClr val="FF0000"/>
                </a:solidFill>
                <a:effectLst/>
                <a:latin typeface="Times New Roman" pitchFamily="18" charset="0"/>
                <a:ea typeface="Tahoma" panose="020B0604030504040204" pitchFamily="34" charset="0"/>
                <a:cs typeface="Times New Roman" pitchFamily="18" charset="0"/>
              </a:rPr>
              <a:t>.</a:t>
            </a:r>
            <a:endParaRPr lang="en-US" sz="2000" b="1" dirty="0">
              <a:solidFill>
                <a:srgbClr val="FF0000"/>
              </a:solidFill>
              <a:latin typeface="Times New Roman" pitchFamily="18" charset="0"/>
              <a:ea typeface="Tahoma" panose="020B0604030504040204" pitchFamily="34" charset="0"/>
              <a:cs typeface="Times New Roman" pitchFamily="18" charset="0"/>
            </a:endParaRPr>
          </a:p>
        </p:txBody>
      </p:sp>
      <p:sp>
        <p:nvSpPr>
          <p:cNvPr id="13" name="Hình chữ nhật 11">
            <a:extLst>
              <a:ext uri="{FF2B5EF4-FFF2-40B4-BE49-F238E27FC236}">
                <a16:creationId xmlns:a16="http://schemas.microsoft.com/office/drawing/2014/main" xmlns="" id="{E9A3496D-1C45-FA8E-6E0C-53B2FD829F7B}"/>
              </a:ext>
            </a:extLst>
          </p:cNvPr>
          <p:cNvSpPr/>
          <p:nvPr/>
        </p:nvSpPr>
        <p:spPr>
          <a:xfrm>
            <a:off x="0" y="1038225"/>
            <a:ext cx="6248400"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nvGrpSpPr>
          <p:cNvPr id="21" name="Group 20">
            <a:extLst>
              <a:ext uri="{FF2B5EF4-FFF2-40B4-BE49-F238E27FC236}">
                <a16:creationId xmlns:a16="http://schemas.microsoft.com/office/drawing/2014/main" xmlns="" id="{7ED14AC8-838F-F7A2-AD71-FB72E612D243}"/>
              </a:ext>
            </a:extLst>
          </p:cNvPr>
          <p:cNvGrpSpPr/>
          <p:nvPr/>
        </p:nvGrpSpPr>
        <p:grpSpPr>
          <a:xfrm>
            <a:off x="1916235" y="371474"/>
            <a:ext cx="2160466" cy="564421"/>
            <a:chOff x="1916235" y="371474"/>
            <a:chExt cx="2160466" cy="564421"/>
          </a:xfrm>
        </p:grpSpPr>
        <p:pic>
          <p:nvPicPr>
            <p:cNvPr id="19" name="Picture 18">
              <a:extLst>
                <a:ext uri="{FF2B5EF4-FFF2-40B4-BE49-F238E27FC236}">
                  <a16:creationId xmlns:a16="http://schemas.microsoft.com/office/drawing/2014/main" xmlns="" id="{5703FA9F-3A29-12FA-0B29-182A095CAA09}"/>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0" name="TextBox 19">
              <a:extLst>
                <a:ext uri="{FF2B5EF4-FFF2-40B4-BE49-F238E27FC236}">
                  <a16:creationId xmlns:a16="http://schemas.microsoft.com/office/drawing/2014/main" xmlns="" id="{ECB9A409-42BD-E8E5-D586-F0FEDE7325D6}"/>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imes New Roman" pitchFamily="18" charset="0"/>
                  <a:ea typeface="Tahoma" panose="020B0604030504040204" pitchFamily="34" charset="0"/>
                  <a:cs typeface="Times New Roman" pitchFamily="18" charset="0"/>
                </a:rPr>
                <a:t>Mở</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bài</a:t>
              </a:r>
              <a:endParaRPr lang="en-US" sz="2800" b="1" dirty="0">
                <a:solidFill>
                  <a:srgbClr val="FF0000"/>
                </a:solidFill>
                <a:latin typeface="Times New Roman" pitchFamily="18" charset="0"/>
                <a:ea typeface="Tahoma" panose="020B0604030504040204" pitchFamily="34" charset="0"/>
                <a:cs typeface="Times New Roman" pitchFamily="18" charset="0"/>
              </a:endParaRPr>
            </a:p>
          </p:txBody>
        </p:sp>
      </p:grpSp>
      <p:sp>
        <p:nvSpPr>
          <p:cNvPr id="22" name="Hình chữ nhật 11">
            <a:extLst>
              <a:ext uri="{FF2B5EF4-FFF2-40B4-BE49-F238E27FC236}">
                <a16:creationId xmlns:a16="http://schemas.microsoft.com/office/drawing/2014/main" xmlns="" id="{ADC97AE0-BA59-D6B0-76B8-941E6AA3C9CF}"/>
              </a:ext>
            </a:extLst>
          </p:cNvPr>
          <p:cNvSpPr/>
          <p:nvPr/>
        </p:nvSpPr>
        <p:spPr>
          <a:xfrm>
            <a:off x="0" y="1657350"/>
            <a:ext cx="6248400" cy="335280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nvGrpSpPr>
          <p:cNvPr id="23" name="Group 22">
            <a:extLst>
              <a:ext uri="{FF2B5EF4-FFF2-40B4-BE49-F238E27FC236}">
                <a16:creationId xmlns:a16="http://schemas.microsoft.com/office/drawing/2014/main" xmlns="" id="{6E98BB1B-9E67-0EB5-F1D1-B242306D3181}"/>
              </a:ext>
            </a:extLst>
          </p:cNvPr>
          <p:cNvGrpSpPr/>
          <p:nvPr/>
        </p:nvGrpSpPr>
        <p:grpSpPr>
          <a:xfrm>
            <a:off x="1868609" y="1609724"/>
            <a:ext cx="2484315" cy="564421"/>
            <a:chOff x="1916235" y="371474"/>
            <a:chExt cx="2160466" cy="564421"/>
          </a:xfrm>
        </p:grpSpPr>
        <p:pic>
          <p:nvPicPr>
            <p:cNvPr id="24" name="Picture 23">
              <a:extLst>
                <a:ext uri="{FF2B5EF4-FFF2-40B4-BE49-F238E27FC236}">
                  <a16:creationId xmlns:a16="http://schemas.microsoft.com/office/drawing/2014/main" xmlns="" id="{44DE1D39-62C3-2270-F008-6E374F912A5B}"/>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5" name="TextBox 24">
              <a:extLst>
                <a:ext uri="{FF2B5EF4-FFF2-40B4-BE49-F238E27FC236}">
                  <a16:creationId xmlns:a16="http://schemas.microsoft.com/office/drawing/2014/main" xmlns="" id="{723B187C-B0AE-03E4-7DE1-69F0B60D55EF}"/>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imes New Roman" pitchFamily="18" charset="0"/>
                  <a:ea typeface="Tahoma" panose="020B0604030504040204" pitchFamily="34" charset="0"/>
                  <a:cs typeface="Times New Roman" pitchFamily="18" charset="0"/>
                </a:rPr>
                <a:t>Thân</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bài</a:t>
              </a:r>
              <a:endParaRPr lang="en-US" sz="2800" b="1" dirty="0">
                <a:solidFill>
                  <a:srgbClr val="FF0000"/>
                </a:solidFill>
                <a:latin typeface="Times New Roman" pitchFamily="18" charset="0"/>
                <a:ea typeface="Tahoma" panose="020B0604030504040204" pitchFamily="34" charset="0"/>
                <a:cs typeface="Times New Roman" pitchFamily="18" charset="0"/>
              </a:endParaRPr>
            </a:p>
          </p:txBody>
        </p:sp>
      </p:grpSp>
      <p:sp>
        <p:nvSpPr>
          <p:cNvPr id="31" name="Hình chữ nhật 11">
            <a:extLst>
              <a:ext uri="{FF2B5EF4-FFF2-40B4-BE49-F238E27FC236}">
                <a16:creationId xmlns:a16="http://schemas.microsoft.com/office/drawing/2014/main" xmlns="" id="{8F514C1A-122F-FA85-0F5B-E20DEECCA4DB}"/>
              </a:ext>
            </a:extLst>
          </p:cNvPr>
          <p:cNvSpPr/>
          <p:nvPr/>
        </p:nvSpPr>
        <p:spPr>
          <a:xfrm>
            <a:off x="0" y="5038725"/>
            <a:ext cx="6248400" cy="580368"/>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nvGrpSpPr>
          <p:cNvPr id="32" name="Group 31">
            <a:extLst>
              <a:ext uri="{FF2B5EF4-FFF2-40B4-BE49-F238E27FC236}">
                <a16:creationId xmlns:a16="http://schemas.microsoft.com/office/drawing/2014/main" xmlns="" id="{3E31598A-3195-30B1-1842-396A37B52FC4}"/>
              </a:ext>
            </a:extLst>
          </p:cNvPr>
          <p:cNvGrpSpPr/>
          <p:nvPr/>
        </p:nvGrpSpPr>
        <p:grpSpPr>
          <a:xfrm>
            <a:off x="1859085" y="5781674"/>
            <a:ext cx="2160466" cy="564421"/>
            <a:chOff x="1916235" y="371474"/>
            <a:chExt cx="2160466" cy="564421"/>
          </a:xfrm>
        </p:grpSpPr>
        <p:pic>
          <p:nvPicPr>
            <p:cNvPr id="33" name="Picture 32">
              <a:extLst>
                <a:ext uri="{FF2B5EF4-FFF2-40B4-BE49-F238E27FC236}">
                  <a16:creationId xmlns:a16="http://schemas.microsoft.com/office/drawing/2014/main" xmlns="" id="{2B6A51E7-93CA-FF45-7521-F3B26EB7A650}"/>
                </a:ext>
              </a:extLst>
            </p:cNvPr>
            <p:cNvPicPr>
              <a:picLocks noChangeAspect="1"/>
            </p:cNvPicPr>
            <p:nvPr/>
          </p:nvPicPr>
          <p:blipFill>
            <a:blip r:embed="rId6"/>
            <a:stretch>
              <a:fillRect/>
            </a:stretch>
          </p:blipFill>
          <p:spPr>
            <a:xfrm>
              <a:off x="1916235" y="371474"/>
              <a:ext cx="2160466" cy="564421"/>
            </a:xfrm>
            <a:prstGeom prst="rect">
              <a:avLst/>
            </a:prstGeom>
          </p:spPr>
        </p:pic>
        <p:sp>
          <p:nvSpPr>
            <p:cNvPr id="34" name="TextBox 33">
              <a:extLst>
                <a:ext uri="{FF2B5EF4-FFF2-40B4-BE49-F238E27FC236}">
                  <a16:creationId xmlns:a16="http://schemas.microsoft.com/office/drawing/2014/main" xmlns="" id="{AFD3BC91-DE0B-1B37-DC38-82D417C06375}"/>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imes New Roman" pitchFamily="18" charset="0"/>
                  <a:ea typeface="Tahoma" panose="020B0604030504040204" pitchFamily="34" charset="0"/>
                  <a:cs typeface="Times New Roman" pitchFamily="18" charset="0"/>
                </a:rPr>
                <a:t>Kết</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bài</a:t>
              </a:r>
              <a:endParaRPr lang="en-US" sz="2800" b="1" dirty="0">
                <a:solidFill>
                  <a:srgbClr val="FF0000"/>
                </a:solidFill>
                <a:latin typeface="Times New Roman" pitchFamily="18" charset="0"/>
                <a:ea typeface="Tahoma" panose="020B0604030504040204" pitchFamily="34" charset="0"/>
                <a:cs typeface="Times New Roman" pitchFamily="18" charset="0"/>
              </a:endParaRPr>
            </a:p>
          </p:txBody>
        </p:sp>
      </p:grpSp>
      <p:sp>
        <p:nvSpPr>
          <p:cNvPr id="35" name="TextBox 34">
            <a:extLst>
              <a:ext uri="{FF2B5EF4-FFF2-40B4-BE49-F238E27FC236}">
                <a16:creationId xmlns:a16="http://schemas.microsoft.com/office/drawing/2014/main" xmlns="" id="{CE08709D-D337-FF5F-6AED-7B88A515BBE2}"/>
              </a:ext>
            </a:extLst>
          </p:cNvPr>
          <p:cNvSpPr txBox="1"/>
          <p:nvPr/>
        </p:nvSpPr>
        <p:spPr>
          <a:xfrm>
            <a:off x="6952342" y="979261"/>
            <a:ext cx="4978401" cy="1815882"/>
          </a:xfrm>
          <a:prstGeom prst="rect">
            <a:avLst/>
          </a:prstGeom>
          <a:solidFill>
            <a:srgbClr val="FFFFFF"/>
          </a:solidFill>
        </p:spPr>
        <p:txBody>
          <a:bodyPr wrap="square" rtlCol="0">
            <a:spAutoFit/>
          </a:bodyPr>
          <a:lstStyle/>
          <a:p>
            <a:pPr marL="342900" indent="-342900" algn="just">
              <a:buFont typeface="Wingdings" panose="05000000000000000000" pitchFamily="2" charset="2"/>
              <a:buChar char="q"/>
            </a:pPr>
            <a:r>
              <a:rPr lang="vi-VN" sz="2800" b="1" i="1" dirty="0">
                <a:effectLst/>
                <a:latin typeface="Times New Roman" pitchFamily="18" charset="0"/>
                <a:ea typeface="Calibri" panose="020F0502020204030204" pitchFamily="34" charset="0"/>
                <a:cs typeface="Times New Roman" pitchFamily="18" charset="0"/>
              </a:rPr>
              <a:t>Mở bài: </a:t>
            </a:r>
            <a:r>
              <a:rPr lang="en-US" sz="2800" b="1" i="1" dirty="0" smtClean="0">
                <a:solidFill>
                  <a:srgbClr val="FF0000"/>
                </a:solidFill>
                <a:effectLst/>
                <a:latin typeface="Times New Roman" pitchFamily="18" charset="0"/>
                <a:ea typeface="Calibri" panose="020F0502020204030204" pitchFamily="34" charset="0"/>
                <a:cs typeface="Times New Roman" pitchFamily="18" charset="0"/>
              </a:rPr>
              <a:t>(</a:t>
            </a:r>
            <a:r>
              <a:rPr lang="en-US" sz="2800" b="1" i="1" dirty="0" err="1" smtClean="0">
                <a:solidFill>
                  <a:srgbClr val="FF0000"/>
                </a:solidFill>
                <a:effectLst/>
                <a:latin typeface="Times New Roman" pitchFamily="18" charset="0"/>
                <a:ea typeface="Calibri" panose="020F0502020204030204" pitchFamily="34" charset="0"/>
                <a:cs typeface="Times New Roman" pitchFamily="18" charset="0"/>
              </a:rPr>
              <a:t>từ</a:t>
            </a:r>
            <a:r>
              <a:rPr lang="en-US" sz="2800" b="1" i="1" dirty="0" smtClean="0">
                <a:solidFill>
                  <a:srgbClr val="FF0000"/>
                </a:solidFill>
                <a:effectLst/>
                <a:latin typeface="Times New Roman" pitchFamily="18" charset="0"/>
                <a:ea typeface="Calibri" panose="020F0502020204030204" pitchFamily="34" charset="0"/>
                <a:cs typeface="Times New Roman" pitchFamily="18" charset="0"/>
              </a:rPr>
              <a:t> </a:t>
            </a:r>
            <a:r>
              <a:rPr lang="en-US" sz="2800" b="1" i="1" dirty="0" err="1" smtClean="0">
                <a:solidFill>
                  <a:srgbClr val="FF0000"/>
                </a:solidFill>
                <a:effectLst/>
                <a:latin typeface="Times New Roman" pitchFamily="18" charset="0"/>
                <a:ea typeface="Calibri" panose="020F0502020204030204" pitchFamily="34" charset="0"/>
                <a:cs typeface="Times New Roman" pitchFamily="18" charset="0"/>
              </a:rPr>
              <a:t>đầu</a:t>
            </a:r>
            <a:r>
              <a:rPr lang="en-US" sz="2800" b="1" i="1" dirty="0" smtClean="0">
                <a:solidFill>
                  <a:srgbClr val="FF0000"/>
                </a:solidFill>
                <a:effectLst/>
                <a:latin typeface="Times New Roman" pitchFamily="18" charset="0"/>
                <a:ea typeface="Calibri" panose="020F0502020204030204" pitchFamily="34" charset="0"/>
                <a:cs typeface="Times New Roman" pitchFamily="18" charset="0"/>
              </a:rPr>
              <a:t> </a:t>
            </a:r>
            <a:r>
              <a:rPr lang="en-US" sz="2800" b="1" i="1" dirty="0" err="1" smtClean="0">
                <a:solidFill>
                  <a:srgbClr val="FF0000"/>
                </a:solidFill>
                <a:effectLst/>
                <a:latin typeface="Times New Roman" pitchFamily="18" charset="0"/>
                <a:ea typeface="Calibri" panose="020F0502020204030204" pitchFamily="34" charset="0"/>
                <a:cs typeface="Times New Roman" pitchFamily="18" charset="0"/>
              </a:rPr>
              <a:t>đến</a:t>
            </a:r>
            <a:r>
              <a:rPr lang="en-US" sz="2800" b="1" i="1" dirty="0" smtClean="0">
                <a:solidFill>
                  <a:srgbClr val="FF0000"/>
                </a:solidFill>
                <a:effectLst/>
                <a:latin typeface="Times New Roman" pitchFamily="18" charset="0"/>
                <a:ea typeface="Calibri" panose="020F0502020204030204" pitchFamily="34" charset="0"/>
                <a:cs typeface="Times New Roman" pitchFamily="18" charset="0"/>
              </a:rPr>
              <a:t> “</a:t>
            </a:r>
            <a:r>
              <a:rPr lang="en-US" sz="2800" b="1" i="1" dirty="0" err="1" smtClean="0">
                <a:solidFill>
                  <a:srgbClr val="FF0000"/>
                </a:solidFill>
                <a:effectLst/>
                <a:latin typeface="Times New Roman" pitchFamily="18" charset="0"/>
                <a:ea typeface="Calibri" panose="020F0502020204030204" pitchFamily="34" charset="0"/>
                <a:cs typeface="Times New Roman" pitchFamily="18" charset="0"/>
              </a:rPr>
              <a:t>Cô</a:t>
            </a:r>
            <a:r>
              <a:rPr lang="en-US" sz="2800" b="1" i="1" dirty="0" smtClean="0">
                <a:solidFill>
                  <a:srgbClr val="FF0000"/>
                </a:solidFill>
                <a:effectLst/>
                <a:latin typeface="Times New Roman" pitchFamily="18" charset="0"/>
                <a:ea typeface="Calibri" panose="020F0502020204030204" pitchFamily="34" charset="0"/>
                <a:cs typeface="Times New Roman" pitchFamily="18" charset="0"/>
              </a:rPr>
              <a:t> </a:t>
            </a:r>
            <a:r>
              <a:rPr lang="en-US" sz="2800" b="1" i="1" dirty="0" err="1" smtClean="0">
                <a:solidFill>
                  <a:srgbClr val="FF0000"/>
                </a:solidFill>
                <a:effectLst/>
                <a:latin typeface="Times New Roman" pitchFamily="18" charset="0"/>
                <a:ea typeface="Calibri" panose="020F0502020204030204" pitchFamily="34" charset="0"/>
                <a:cs typeface="Times New Roman" pitchFamily="18" charset="0"/>
              </a:rPr>
              <a:t>bé</a:t>
            </a:r>
            <a:r>
              <a:rPr lang="en-US" sz="2800" b="1" i="1" dirty="0" smtClean="0">
                <a:solidFill>
                  <a:srgbClr val="FF0000"/>
                </a:solidFill>
                <a:effectLst/>
                <a:latin typeface="Times New Roman" pitchFamily="18" charset="0"/>
                <a:ea typeface="Calibri" panose="020F0502020204030204" pitchFamily="34" charset="0"/>
                <a:cs typeface="Times New Roman" pitchFamily="18" charset="0"/>
              </a:rPr>
              <a:t> </a:t>
            </a:r>
            <a:r>
              <a:rPr lang="en-US" sz="2800" b="1" i="1" dirty="0" err="1" smtClean="0">
                <a:solidFill>
                  <a:srgbClr val="FF0000"/>
                </a:solidFill>
                <a:effectLst/>
                <a:latin typeface="Times New Roman" pitchFamily="18" charset="0"/>
                <a:ea typeface="Calibri" panose="020F0502020204030204" pitchFamily="34" charset="0"/>
                <a:cs typeface="Times New Roman" pitchFamily="18" charset="0"/>
              </a:rPr>
              <a:t>Lọ</a:t>
            </a:r>
            <a:r>
              <a:rPr lang="en-US" sz="2800" b="1" i="1" dirty="0" smtClean="0">
                <a:solidFill>
                  <a:srgbClr val="FF0000"/>
                </a:solidFill>
                <a:effectLst/>
                <a:latin typeface="Times New Roman" pitchFamily="18" charset="0"/>
                <a:ea typeface="Calibri" panose="020F0502020204030204" pitchFamily="34" charset="0"/>
                <a:cs typeface="Times New Roman" pitchFamily="18" charset="0"/>
              </a:rPr>
              <a:t> </a:t>
            </a:r>
            <a:r>
              <a:rPr lang="en-US" sz="2800" b="1" i="1" dirty="0" err="1" smtClean="0">
                <a:solidFill>
                  <a:srgbClr val="FF0000"/>
                </a:solidFill>
                <a:effectLst/>
                <a:latin typeface="Times New Roman" pitchFamily="18" charset="0"/>
                <a:ea typeface="Calibri" panose="020F0502020204030204" pitchFamily="34" charset="0"/>
                <a:cs typeface="Times New Roman" pitchFamily="18" charset="0"/>
              </a:rPr>
              <a:t>Lem</a:t>
            </a:r>
            <a:r>
              <a:rPr lang="en-US" sz="2800" b="1" i="1" dirty="0" smtClean="0">
                <a:solidFill>
                  <a:srgbClr val="FF0000"/>
                </a:solidFill>
                <a:effectLst/>
                <a:latin typeface="Times New Roman" pitchFamily="18" charset="0"/>
                <a:ea typeface="Calibri" panose="020F0502020204030204" pitchFamily="34" charset="0"/>
                <a:cs typeface="Times New Roman" pitchFamily="18" charset="0"/>
              </a:rPr>
              <a:t>”) </a:t>
            </a:r>
            <a:r>
              <a:rPr lang="en-US" sz="2800" b="1" dirty="0" err="1">
                <a:solidFill>
                  <a:srgbClr val="0000CC"/>
                </a:solidFill>
                <a:latin typeface="Times New Roman" pitchFamily="18" charset="0"/>
                <a:cs typeface="Times New Roman" pitchFamily="18" charset="0"/>
              </a:rPr>
              <a:t>Giới</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thiệu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câu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chuyện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mà</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tác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giả</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yêu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thích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nhất</a:t>
            </a:r>
            <a:endParaRPr lang="en-US" sz="2800" b="1" dirty="0">
              <a:solidFill>
                <a:srgbClr val="0000CC"/>
              </a:solidFill>
              <a:effectLst/>
              <a:latin typeface="Times New Roman" pitchFamily="18" charset="0"/>
              <a:ea typeface="Calibri" panose="020F0502020204030204" pitchFamily="34" charset="0"/>
              <a:cs typeface="Times New Roman" pitchFamily="18" charset="0"/>
            </a:endParaRPr>
          </a:p>
        </p:txBody>
      </p:sp>
      <p:sp>
        <p:nvSpPr>
          <p:cNvPr id="36" name="TextBox 35">
            <a:extLst>
              <a:ext uri="{FF2B5EF4-FFF2-40B4-BE49-F238E27FC236}">
                <a16:creationId xmlns:a16="http://schemas.microsoft.com/office/drawing/2014/main" xmlns="" id="{372DEB9F-BE3F-B7DE-512D-56DCAE7D61F8}"/>
              </a:ext>
            </a:extLst>
          </p:cNvPr>
          <p:cNvSpPr txBox="1"/>
          <p:nvPr/>
        </p:nvSpPr>
        <p:spPr>
          <a:xfrm>
            <a:off x="6952341" y="2883406"/>
            <a:ext cx="4978401" cy="1384995"/>
          </a:xfrm>
          <a:prstGeom prst="rect">
            <a:avLst/>
          </a:prstGeom>
          <a:solidFill>
            <a:srgbClr val="FFFFFF"/>
          </a:solidFill>
        </p:spPr>
        <p:txBody>
          <a:bodyPr wrap="square" rtlCol="0">
            <a:spAutoFit/>
          </a:bodyPr>
          <a:lstStyle/>
          <a:p>
            <a:pPr marL="342900" indent="-342900" algn="just">
              <a:buFont typeface="Wingdings" panose="05000000000000000000" pitchFamily="2" charset="2"/>
              <a:buChar char="q"/>
            </a:pPr>
            <a:r>
              <a:rPr lang="vi-VN" sz="2800" b="1" i="1" dirty="0">
                <a:latin typeface="Times New Roman" pitchFamily="18" charset="0"/>
                <a:ea typeface="Calibri" panose="020F0502020204030204" pitchFamily="34" charset="0"/>
                <a:cs typeface="Times New Roman" pitchFamily="18" charset="0"/>
              </a:rPr>
              <a:t>Thân bài</a:t>
            </a:r>
            <a:r>
              <a:rPr lang="vi-VN" sz="2800" b="1" i="1" dirty="0" smtClean="0">
                <a:latin typeface="Times New Roman" pitchFamily="18" charset="0"/>
                <a:ea typeface="Calibri" panose="020F0502020204030204" pitchFamily="34" charset="0"/>
                <a:cs typeface="Times New Roman" pitchFamily="18" charset="0"/>
              </a:rPr>
              <a:t>:</a:t>
            </a:r>
            <a:r>
              <a:rPr lang="en-US" sz="2800" b="1" i="1" dirty="0" smtClean="0">
                <a:latin typeface="Times New Roman" pitchFamily="18" charset="0"/>
                <a:ea typeface="Calibri" panose="020F0502020204030204" pitchFamily="34" charset="0"/>
                <a:cs typeface="Times New Roman" pitchFamily="18" charset="0"/>
              </a:rPr>
              <a:t> </a:t>
            </a:r>
            <a:r>
              <a:rPr lang="en-US" sz="2800" b="1" i="1" dirty="0" smtClean="0">
                <a:solidFill>
                  <a:srgbClr val="FF0000"/>
                </a:solidFill>
                <a:latin typeface="Times New Roman" pitchFamily="18" charset="0"/>
                <a:ea typeface="Calibri" panose="020F0502020204030204" pitchFamily="34" charset="0"/>
                <a:cs typeface="Times New Roman" pitchFamily="18" charset="0"/>
              </a:rPr>
              <a:t>(</a:t>
            </a:r>
            <a:r>
              <a:rPr lang="en-US" sz="2800" b="1" i="1" dirty="0" err="1" smtClean="0">
                <a:solidFill>
                  <a:srgbClr val="FF0000"/>
                </a:solidFill>
                <a:latin typeface="Times New Roman" pitchFamily="18" charset="0"/>
                <a:ea typeface="Calibri" panose="020F0502020204030204" pitchFamily="34" charset="0"/>
                <a:cs typeface="Times New Roman" pitchFamily="18" charset="0"/>
              </a:rPr>
              <a:t>tiếp</a:t>
            </a:r>
            <a:r>
              <a:rPr lang="en-US" sz="2800" b="1" i="1" dirty="0" smtClean="0">
                <a:solidFill>
                  <a:srgbClr val="FF0000"/>
                </a:solidFill>
                <a:latin typeface="Times New Roman" pitchFamily="18" charset="0"/>
                <a:ea typeface="Calibri" panose="020F0502020204030204" pitchFamily="34" charset="0"/>
                <a:cs typeface="Times New Roman" pitchFamily="18" charset="0"/>
              </a:rPr>
              <a:t> </a:t>
            </a:r>
            <a:r>
              <a:rPr lang="en-US" sz="2800" b="1" i="1" dirty="0" err="1" smtClean="0">
                <a:solidFill>
                  <a:srgbClr val="FF0000"/>
                </a:solidFill>
                <a:latin typeface="Times New Roman" pitchFamily="18" charset="0"/>
                <a:ea typeface="Calibri" panose="020F0502020204030204" pitchFamily="34" charset="0"/>
                <a:cs typeface="Times New Roman" pitchFamily="18" charset="0"/>
              </a:rPr>
              <a:t>theo</a:t>
            </a:r>
            <a:r>
              <a:rPr lang="en-US" sz="2800" b="1" i="1" dirty="0" smtClean="0">
                <a:solidFill>
                  <a:srgbClr val="FF0000"/>
                </a:solidFill>
                <a:latin typeface="Times New Roman" pitchFamily="18" charset="0"/>
                <a:ea typeface="Calibri" panose="020F0502020204030204" pitchFamily="34" charset="0"/>
                <a:cs typeface="Times New Roman" pitchFamily="18" charset="0"/>
              </a:rPr>
              <a:t> </a:t>
            </a:r>
            <a:r>
              <a:rPr lang="en-US" sz="2800" b="1" i="1" dirty="0" err="1" smtClean="0">
                <a:solidFill>
                  <a:srgbClr val="FF0000"/>
                </a:solidFill>
                <a:latin typeface="Times New Roman" pitchFamily="18" charset="0"/>
                <a:ea typeface="Calibri" panose="020F0502020204030204" pitchFamily="34" charset="0"/>
                <a:cs typeface="Times New Roman" pitchFamily="18" charset="0"/>
              </a:rPr>
              <a:t>đến</a:t>
            </a:r>
            <a:r>
              <a:rPr lang="en-US" sz="2800" b="1" i="1" dirty="0" smtClean="0">
                <a:solidFill>
                  <a:srgbClr val="FF0000"/>
                </a:solidFill>
                <a:latin typeface="Times New Roman" pitchFamily="18" charset="0"/>
                <a:ea typeface="Calibri" panose="020F0502020204030204" pitchFamily="34" charset="0"/>
                <a:cs typeface="Times New Roman" pitchFamily="18" charset="0"/>
              </a:rPr>
              <a:t> “</a:t>
            </a:r>
            <a:r>
              <a:rPr lang="en-US" sz="2800" b="1" i="1" dirty="0" err="1" smtClean="0">
                <a:solidFill>
                  <a:srgbClr val="FF0000"/>
                </a:solidFill>
                <a:latin typeface="Times New Roman" pitchFamily="18" charset="0"/>
                <a:ea typeface="Calibri" panose="020F0502020204030204" pitchFamily="34" charset="0"/>
                <a:cs typeface="Times New Roman" pitchFamily="18" charset="0"/>
              </a:rPr>
              <a:t>cuối</a:t>
            </a:r>
            <a:r>
              <a:rPr lang="en-US" sz="2800" b="1" i="1" dirty="0" smtClean="0">
                <a:solidFill>
                  <a:srgbClr val="FF0000"/>
                </a:solidFill>
                <a:latin typeface="Times New Roman" pitchFamily="18" charset="0"/>
                <a:ea typeface="Calibri" panose="020F0502020204030204" pitchFamily="34" charset="0"/>
                <a:cs typeface="Times New Roman" pitchFamily="18" charset="0"/>
              </a:rPr>
              <a:t> </a:t>
            </a:r>
            <a:r>
              <a:rPr lang="en-US" sz="2800" b="1" i="1" dirty="0" err="1" smtClean="0">
                <a:solidFill>
                  <a:srgbClr val="FF0000"/>
                </a:solidFill>
                <a:latin typeface="Times New Roman" pitchFamily="18" charset="0"/>
                <a:ea typeface="Calibri" panose="020F0502020204030204" pitchFamily="34" charset="0"/>
                <a:cs typeface="Times New Roman" pitchFamily="18" charset="0"/>
              </a:rPr>
              <a:t>đời</a:t>
            </a:r>
            <a:r>
              <a:rPr lang="en-US" sz="2800" b="1" i="1" dirty="0" smtClean="0">
                <a:solidFill>
                  <a:srgbClr val="FF0000"/>
                </a:solidFill>
                <a:latin typeface="Times New Roman" pitchFamily="18" charset="0"/>
                <a:ea typeface="Calibri" panose="020F0502020204030204" pitchFamily="34" charset="0"/>
                <a:cs typeface="Times New Roman" pitchFamily="18" charset="0"/>
              </a:rPr>
              <a:t>”) </a:t>
            </a:r>
            <a:r>
              <a:rPr lang="en-US" sz="2800" b="1" dirty="0" err="1">
                <a:solidFill>
                  <a:srgbClr val="0000CC"/>
                </a:solidFill>
                <a:latin typeface="Times New Roman" pitchFamily="18" charset="0"/>
                <a:cs typeface="Times New Roman" pitchFamily="18" charset="0"/>
              </a:rPr>
              <a:t>Thuật</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lại</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nội</a:t>
            </a:r>
            <a:r>
              <a:rPr lang="en-US" sz="2800" b="1" dirty="0">
                <a:solidFill>
                  <a:srgbClr val="0000CC"/>
                </a:solidFill>
                <a:latin typeface="Times New Roman" pitchFamily="18" charset="0"/>
                <a:cs typeface="Times New Roman" pitchFamily="18" charset="0"/>
              </a:rPr>
              <a:t> dung </a:t>
            </a:r>
            <a:r>
              <a:rPr lang="en-US" sz="2800" b="1" dirty="0" err="1">
                <a:solidFill>
                  <a:srgbClr val="0000CC"/>
                </a:solidFill>
                <a:latin typeface="Times New Roman" pitchFamily="18" charset="0"/>
                <a:cs typeface="Times New Roman" pitchFamily="18" charset="0"/>
              </a:rPr>
              <a:t>câu</a:t>
            </a:r>
            <a:r>
              <a:rPr lang="en-US" sz="2800" b="1" dirty="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chuyện</a:t>
            </a:r>
            <a:r>
              <a:rPr lang="en-US" sz="2800" b="1" dirty="0">
                <a:solidFill>
                  <a:srgbClr val="0000CC"/>
                </a:solidFill>
                <a:latin typeface="Times New Roman" pitchFamily="18" charset="0"/>
                <a:cs typeface="Times New Roman" pitchFamily="18" charset="0"/>
              </a:rPr>
              <a:t> </a:t>
            </a:r>
            <a:r>
              <a:rPr lang="en-US" sz="2800" b="1" dirty="0" smtClean="0">
                <a:solidFill>
                  <a:srgbClr val="0000CC"/>
                </a:solidFill>
                <a:latin typeface="Times New Roman" pitchFamily="18" charset="0"/>
                <a:cs typeface="Times New Roman" pitchFamily="18" charset="0"/>
              </a:rPr>
              <a:t>“</a:t>
            </a:r>
            <a:r>
              <a:rPr lang="en-US" sz="2800" b="1" dirty="0" err="1" smtClean="0">
                <a:solidFill>
                  <a:srgbClr val="0000CC"/>
                </a:solidFill>
                <a:latin typeface="Times New Roman" pitchFamily="18" charset="0"/>
                <a:cs typeface="Times New Roman" pitchFamily="18" charset="0"/>
              </a:rPr>
              <a:t>Cô</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Bé</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Lọ</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Lem</a:t>
            </a:r>
            <a:r>
              <a:rPr lang="en-US" sz="2800" b="1" dirty="0" smtClean="0">
                <a:solidFill>
                  <a:srgbClr val="0000CC"/>
                </a:solidFill>
                <a:latin typeface="Times New Roman" pitchFamily="18" charset="0"/>
                <a:cs typeface="Times New Roman" pitchFamily="18" charset="0"/>
              </a:rPr>
              <a:t>”</a:t>
            </a:r>
            <a:endParaRPr lang="en-US" sz="2800" b="1" dirty="0">
              <a:solidFill>
                <a:srgbClr val="0000CC"/>
              </a:solidFill>
              <a:latin typeface="Times New Roman" pitchFamily="18" charset="0"/>
              <a:cs typeface="Times New Roman" pitchFamily="18" charset="0"/>
            </a:endParaRPr>
          </a:p>
        </p:txBody>
      </p:sp>
      <p:sp>
        <p:nvSpPr>
          <p:cNvPr id="37" name="TextBox 36">
            <a:extLst>
              <a:ext uri="{FF2B5EF4-FFF2-40B4-BE49-F238E27FC236}">
                <a16:creationId xmlns:a16="http://schemas.microsoft.com/office/drawing/2014/main" xmlns="" id="{615FB288-EF51-B8A4-2F39-18ABACCD3C7F}"/>
              </a:ext>
            </a:extLst>
          </p:cNvPr>
          <p:cNvSpPr txBox="1"/>
          <p:nvPr/>
        </p:nvSpPr>
        <p:spPr>
          <a:xfrm>
            <a:off x="7174138" y="4501673"/>
            <a:ext cx="4727575" cy="1815882"/>
          </a:xfrm>
          <a:prstGeom prst="rect">
            <a:avLst/>
          </a:prstGeom>
          <a:solidFill>
            <a:srgbClr val="FFFFFF"/>
          </a:solidFill>
        </p:spPr>
        <p:txBody>
          <a:bodyPr wrap="square" rtlCol="0">
            <a:spAutoFit/>
          </a:bodyPr>
          <a:lstStyle/>
          <a:p>
            <a:pPr marL="342900" indent="-342900" algn="just">
              <a:buFont typeface="Wingdings" panose="05000000000000000000" pitchFamily="2" charset="2"/>
              <a:buChar char="q"/>
            </a:pPr>
            <a:r>
              <a:rPr lang="vi-VN" sz="2800" b="1" i="1" dirty="0">
                <a:latin typeface="Times New Roman" pitchFamily="18" charset="0"/>
                <a:ea typeface="Calibri" panose="020F0502020204030204" pitchFamily="34" charset="0"/>
                <a:cs typeface="Times New Roman" pitchFamily="18" charset="0"/>
              </a:rPr>
              <a:t>Kết bài: </a:t>
            </a:r>
            <a:r>
              <a:rPr lang="en-US" sz="2800" b="1" i="1" dirty="0" smtClean="0">
                <a:solidFill>
                  <a:srgbClr val="FF0000"/>
                </a:solidFill>
                <a:latin typeface="Times New Roman" pitchFamily="18" charset="0"/>
                <a:ea typeface="Calibri" panose="020F0502020204030204" pitchFamily="34" charset="0"/>
                <a:cs typeface="Times New Roman" pitchFamily="18" charset="0"/>
              </a:rPr>
              <a:t>(</a:t>
            </a:r>
            <a:r>
              <a:rPr lang="en-US" sz="2800" b="1" i="1" dirty="0" err="1" smtClean="0">
                <a:solidFill>
                  <a:srgbClr val="FF0000"/>
                </a:solidFill>
                <a:latin typeface="Times New Roman" pitchFamily="18" charset="0"/>
                <a:ea typeface="Calibri" panose="020F0502020204030204" pitchFamily="34" charset="0"/>
                <a:cs typeface="Times New Roman" pitchFamily="18" charset="0"/>
              </a:rPr>
              <a:t>còn</a:t>
            </a:r>
            <a:r>
              <a:rPr lang="en-US" sz="2800" b="1" i="1" dirty="0" smtClean="0">
                <a:solidFill>
                  <a:srgbClr val="FF0000"/>
                </a:solidFill>
                <a:latin typeface="Times New Roman" pitchFamily="18" charset="0"/>
                <a:ea typeface="Calibri" panose="020F0502020204030204" pitchFamily="34" charset="0"/>
                <a:cs typeface="Times New Roman" pitchFamily="18" charset="0"/>
              </a:rPr>
              <a:t> </a:t>
            </a:r>
            <a:r>
              <a:rPr lang="en-US" sz="2800" b="1" i="1" dirty="0" err="1" smtClean="0">
                <a:solidFill>
                  <a:srgbClr val="FF0000"/>
                </a:solidFill>
                <a:latin typeface="Times New Roman" pitchFamily="18" charset="0"/>
                <a:ea typeface="Calibri" panose="020F0502020204030204" pitchFamily="34" charset="0"/>
                <a:cs typeface="Times New Roman" pitchFamily="18" charset="0"/>
              </a:rPr>
              <a:t>lại</a:t>
            </a:r>
            <a:r>
              <a:rPr lang="en-US" sz="2800" b="1" i="1" dirty="0" smtClean="0">
                <a:solidFill>
                  <a:srgbClr val="FF0000"/>
                </a:solidFill>
                <a:latin typeface="Times New Roman" pitchFamily="18" charset="0"/>
                <a:ea typeface="Calibri" panose="020F0502020204030204" pitchFamily="34" charset="0"/>
                <a:cs typeface="Times New Roman" pitchFamily="18" charset="0"/>
              </a:rPr>
              <a:t>) </a:t>
            </a:r>
            <a:r>
              <a:rPr lang="en-US" sz="2800" b="1" dirty="0" err="1">
                <a:solidFill>
                  <a:srgbClr val="0000CC"/>
                </a:solidFill>
                <a:latin typeface="Times New Roman" pitchFamily="18" charset="0"/>
                <a:cs typeface="Times New Roman" pitchFamily="18" charset="0"/>
              </a:rPr>
              <a:t>Nêu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cảm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xúc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suy</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nghĩ</a:t>
            </a:r>
            <a:r>
              <a:rPr lang="en-US" sz="2800" b="1" dirty="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của</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tác</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giả</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về</a:t>
            </a:r>
            <a:r>
              <a:rPr lang="en-US" sz="2800" b="1" dirty="0" smtClean="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câu</a:t>
            </a:r>
            <a:r>
              <a:rPr lang="en-US" sz="2800" b="1" dirty="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chuyện</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Cô</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bé</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Lọ</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Lem</a:t>
            </a:r>
            <a:r>
              <a:rPr lang="en-US" sz="2800" b="1" dirty="0" smtClean="0">
                <a:solidFill>
                  <a:srgbClr val="0000CC"/>
                </a:solidFill>
                <a:latin typeface="Times New Roman" pitchFamily="18" charset="0"/>
                <a:cs typeface="Times New Roman" pitchFamily="18" charset="0"/>
              </a:rPr>
              <a:t>”</a:t>
            </a:r>
            <a:endParaRPr lang="en-US" sz="2800" b="1" dirty="0">
              <a:solidFill>
                <a:srgbClr val="0000CC"/>
              </a:solidFill>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9287364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wipe(down)">
                                      <p:cBhvr>
                                        <p:cTn id="21" dur="500"/>
                                        <p:tgtEl>
                                          <p:spTgt spid="3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6">
                                            <p:txEl>
                                              <p:pRg st="0" end="0"/>
                                            </p:txEl>
                                          </p:spTgt>
                                        </p:tgtEl>
                                        <p:attrNameLst>
                                          <p:attrName>style.visibility</p:attrName>
                                        </p:attrNameLst>
                                      </p:cBhvr>
                                      <p:to>
                                        <p:strVal val="visible"/>
                                      </p:to>
                                    </p:set>
                                    <p:animEffect transition="in" filter="wipe(down)">
                                      <p:cBhvr>
                                        <p:cTn id="35" dur="500"/>
                                        <p:tgtEl>
                                          <p:spTgt spid="3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7">
                                            <p:txEl>
                                              <p:pRg st="0" end="0"/>
                                            </p:txEl>
                                          </p:spTgt>
                                        </p:tgtEl>
                                        <p:attrNameLst>
                                          <p:attrName>style.visibility</p:attrName>
                                        </p:attrNameLst>
                                      </p:cBhvr>
                                      <p:to>
                                        <p:strVal val="visible"/>
                                      </p:to>
                                    </p:set>
                                    <p:animEffect transition="in" filter="wipe(down)">
                                      <p:cBhvr>
                                        <p:cTn id="49"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xmlns=""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xmlns="" id="{BF3A1046-F115-C47A-9523-7655132770C7}"/>
              </a:ext>
            </a:extLst>
          </p:cNvPr>
          <p:cNvSpPr txBox="1"/>
          <p:nvPr/>
        </p:nvSpPr>
        <p:spPr>
          <a:xfrm>
            <a:off x="7115176" y="781050"/>
            <a:ext cx="4476750" cy="2246769"/>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b. Dựa vào câu chuyện được kể trong phần thân bài, nói tiếp diễn biến của các sự việc dưới đây:</a:t>
            </a:r>
            <a:endPar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Hình chữ nhật 11">
            <a:extLst>
              <a:ext uri="{FF2B5EF4-FFF2-40B4-BE49-F238E27FC236}">
                <a16:creationId xmlns:a16="http://schemas.microsoft.com/office/drawing/2014/main" xmlns="" id="{ADC97AE0-BA59-D6B0-76B8-941E6AA3C9CF}"/>
              </a:ext>
            </a:extLst>
          </p:cNvPr>
          <p:cNvSpPr/>
          <p:nvPr/>
        </p:nvSpPr>
        <p:spPr>
          <a:xfrm>
            <a:off x="0" y="1657350"/>
            <a:ext cx="6248400" cy="335280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968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xmlns=""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xmlns="" id="{E6476E95-0178-4A85-8A88-E4EEA8231319}"/>
              </a:ext>
            </a:extLst>
          </p:cNvPr>
          <p:cNvSpPr/>
          <p:nvPr/>
        </p:nvSpPr>
        <p:spPr>
          <a:xfrm>
            <a:off x="333375" y="152400"/>
            <a:ext cx="11515725" cy="63775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Times New Roman" pitchFamily="18" charset="0"/>
              <a:cs typeface="Times New Roman" pitchFamily="18" charset="0"/>
              <a:sym typeface="Arial"/>
            </a:endParaRPr>
          </a:p>
        </p:txBody>
      </p:sp>
      <p:sp>
        <p:nvSpPr>
          <p:cNvPr id="2" name="Rectangle: Rounded Corners 1">
            <a:extLst>
              <a:ext uri="{FF2B5EF4-FFF2-40B4-BE49-F238E27FC236}">
                <a16:creationId xmlns:a16="http://schemas.microsoft.com/office/drawing/2014/main" xmlns="" id="{6B006C53-BA06-36EF-3384-71ADEE22CA82}"/>
              </a:ext>
            </a:extLst>
          </p:cNvPr>
          <p:cNvSpPr/>
          <p:nvPr/>
        </p:nvSpPr>
        <p:spPr>
          <a:xfrm>
            <a:off x="819150" y="9144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grpSp>
        <p:nvGrpSpPr>
          <p:cNvPr id="5" name="Group 4">
            <a:extLst>
              <a:ext uri="{FF2B5EF4-FFF2-40B4-BE49-F238E27FC236}">
                <a16:creationId xmlns:a16="http://schemas.microsoft.com/office/drawing/2014/main" xmlns="" id="{94E3B6D1-466B-F5F5-8842-66B4785DCA32}"/>
              </a:ext>
            </a:extLst>
          </p:cNvPr>
          <p:cNvGrpSpPr/>
          <p:nvPr/>
        </p:nvGrpSpPr>
        <p:grpSpPr>
          <a:xfrm>
            <a:off x="1495425" y="542925"/>
            <a:ext cx="1676400" cy="885825"/>
            <a:chOff x="1600200" y="561975"/>
            <a:chExt cx="1676400" cy="885825"/>
          </a:xfrm>
        </p:grpSpPr>
        <p:sp>
          <p:nvSpPr>
            <p:cNvPr id="3" name="Cloud 2">
              <a:extLst>
                <a:ext uri="{FF2B5EF4-FFF2-40B4-BE49-F238E27FC236}">
                  <a16:creationId xmlns:a16="http://schemas.microsoft.com/office/drawing/2014/main" xmlns="" id="{4FAF53C0-7F3E-2D6A-5961-C05405A74AAC}"/>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9BE04DCF-7E83-443C-FEBA-69039F002888}"/>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Times New Roman" pitchFamily="18" charset="0"/>
                  <a:cs typeface="Times New Roman" pitchFamily="18" charset="0"/>
                </a:rPr>
                <a:t>Sự</a:t>
              </a:r>
              <a:r>
                <a:rPr lang="en-US" sz="2400" b="1" dirty="0">
                  <a:solidFill>
                    <a:schemeClr val="bg1">
                      <a:lumMod val="10000"/>
                    </a:schemeClr>
                  </a:solidFill>
                  <a:latin typeface="Times New Roman" pitchFamily="18" charset="0"/>
                  <a:cs typeface="Times New Roman" pitchFamily="18" charset="0"/>
                </a:rPr>
                <a:t> </a:t>
              </a:r>
              <a:r>
                <a:rPr lang="en-US" sz="2400" b="1" dirty="0" err="1">
                  <a:solidFill>
                    <a:schemeClr val="bg1">
                      <a:lumMod val="10000"/>
                    </a:schemeClr>
                  </a:solidFill>
                  <a:latin typeface="Times New Roman" pitchFamily="18" charset="0"/>
                  <a:cs typeface="Times New Roman" pitchFamily="18" charset="0"/>
                </a:rPr>
                <a:t>việc</a:t>
              </a:r>
              <a:r>
                <a:rPr lang="en-US" sz="2400" b="1" dirty="0">
                  <a:solidFill>
                    <a:schemeClr val="bg1">
                      <a:lumMod val="10000"/>
                    </a:schemeClr>
                  </a:solidFill>
                  <a:latin typeface="Times New Roman" pitchFamily="18" charset="0"/>
                  <a:cs typeface="Times New Roman" pitchFamily="18" charset="0"/>
                </a:rPr>
                <a:t> 1</a:t>
              </a:r>
            </a:p>
          </p:txBody>
        </p:sp>
      </p:grpSp>
      <p:sp>
        <p:nvSpPr>
          <p:cNvPr id="6" name="TextBox 5">
            <a:extLst>
              <a:ext uri="{FF2B5EF4-FFF2-40B4-BE49-F238E27FC236}">
                <a16:creationId xmlns:a16="http://schemas.microsoft.com/office/drawing/2014/main" xmlns="" id="{BED058D5-EDE8-45AA-45F6-A3A0E3DEEF98}"/>
              </a:ext>
            </a:extLst>
          </p:cNvPr>
          <p:cNvSpPr txBox="1"/>
          <p:nvPr/>
        </p:nvSpPr>
        <p:spPr>
          <a:xfrm>
            <a:off x="1104900" y="1438275"/>
            <a:ext cx="2428875" cy="646331"/>
          </a:xfrm>
          <a:prstGeom prst="rect">
            <a:avLst/>
          </a:prstGeom>
          <a:solidFill>
            <a:srgbClr val="FFFFFF"/>
          </a:solidFill>
        </p:spPr>
        <p:txBody>
          <a:bodyPr wrap="square" rtlCol="0">
            <a:spAutoFit/>
          </a:bodyPr>
          <a:lstStyle/>
          <a:p>
            <a:pPr algn="just"/>
            <a:r>
              <a:rPr lang="en-US" b="1" i="1" dirty="0" err="1">
                <a:solidFill>
                  <a:schemeClr val="bg1">
                    <a:lumMod val="10000"/>
                  </a:schemeClr>
                </a:solidFill>
                <a:latin typeface="Times New Roman" pitchFamily="18" charset="0"/>
                <a:cs typeface="Times New Roman" pitchFamily="18" charset="0"/>
              </a:rPr>
              <a:t>Bối</a:t>
            </a:r>
            <a:r>
              <a:rPr lang="en-US" b="1" i="1" dirty="0">
                <a:solidFill>
                  <a:schemeClr val="bg1">
                    <a:lumMod val="10000"/>
                  </a:schemeClr>
                </a:solidFill>
                <a:latin typeface="Times New Roman" pitchFamily="18" charset="0"/>
                <a:cs typeface="Times New Roman" pitchFamily="18" charset="0"/>
              </a:rPr>
              <a:t> </a:t>
            </a:r>
            <a:r>
              <a:rPr lang="en-US" b="1" i="1" dirty="0" err="1">
                <a:solidFill>
                  <a:schemeClr val="bg1">
                    <a:lumMod val="10000"/>
                  </a:schemeClr>
                </a:solidFill>
                <a:latin typeface="Times New Roman" pitchFamily="18" charset="0"/>
                <a:cs typeface="Times New Roman" pitchFamily="18" charset="0"/>
              </a:rPr>
              <a:t>cảnh</a:t>
            </a:r>
            <a:r>
              <a:rPr lang="en-US" b="1" i="1" dirty="0">
                <a:solidFill>
                  <a:schemeClr val="bg1">
                    <a:lumMod val="10000"/>
                  </a:schemeClr>
                </a:solidFill>
                <a:latin typeface="Times New Roman" pitchFamily="18" charset="0"/>
                <a:cs typeface="Times New Roman" pitchFamily="18" charset="0"/>
              </a:rPr>
              <a:t>: </a:t>
            </a:r>
            <a:r>
              <a:rPr lang="en-US" b="1" dirty="0">
                <a:solidFill>
                  <a:schemeClr val="bg1">
                    <a:lumMod val="10000"/>
                  </a:schemeClr>
                </a:solidFill>
                <a:latin typeface="Times New Roman" pitchFamily="18" charset="0"/>
                <a:cs typeface="Times New Roman" pitchFamily="18" charset="0"/>
              </a:rPr>
              <a:t>Khi </a:t>
            </a:r>
            <a:r>
              <a:rPr lang="en-US" b="1" dirty="0" err="1">
                <a:solidFill>
                  <a:schemeClr val="bg1">
                    <a:lumMod val="10000"/>
                  </a:schemeClr>
                </a:solidFill>
                <a:latin typeface="Times New Roman" pitchFamily="18" charset="0"/>
                <a:cs typeface="Times New Roman" pitchFamily="18" charset="0"/>
              </a:rPr>
              <a:t>mẹ</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Lọ</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Lem</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mất</a:t>
            </a:r>
            <a:endParaRPr lang="en-US" b="1" dirty="0">
              <a:solidFill>
                <a:schemeClr val="bg1">
                  <a:lumMod val="10000"/>
                </a:scheme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2C0FB42F-60C2-AF0F-DC6B-5071DE78C599}"/>
              </a:ext>
            </a:extLst>
          </p:cNvPr>
          <p:cNvSpPr txBox="1"/>
          <p:nvPr/>
        </p:nvSpPr>
        <p:spPr>
          <a:xfrm>
            <a:off x="1076325" y="2190750"/>
            <a:ext cx="2781300" cy="923330"/>
          </a:xfrm>
          <a:prstGeom prst="rect">
            <a:avLst/>
          </a:prstGeom>
          <a:solidFill>
            <a:srgbClr val="FFFFFF"/>
          </a:solidFill>
        </p:spPr>
        <p:txBody>
          <a:bodyPr wrap="square" rtlCol="0">
            <a:spAutoFit/>
          </a:bodyPr>
          <a:lstStyle/>
          <a:p>
            <a:pPr algn="just"/>
            <a:r>
              <a:rPr lang="en-US" b="1" i="1" dirty="0" err="1">
                <a:solidFill>
                  <a:schemeClr val="bg1">
                    <a:lumMod val="10000"/>
                  </a:schemeClr>
                </a:solidFill>
                <a:latin typeface="Times New Roman" pitchFamily="18" charset="0"/>
                <a:cs typeface="Times New Roman" pitchFamily="18" charset="0"/>
              </a:rPr>
              <a:t>Diễn</a:t>
            </a:r>
            <a:r>
              <a:rPr lang="en-US" b="1" i="1" dirty="0">
                <a:solidFill>
                  <a:schemeClr val="bg1">
                    <a:lumMod val="10000"/>
                  </a:schemeClr>
                </a:solidFill>
                <a:latin typeface="Times New Roman" pitchFamily="18" charset="0"/>
                <a:cs typeface="Times New Roman" pitchFamily="18" charset="0"/>
              </a:rPr>
              <a:t> </a:t>
            </a:r>
            <a:r>
              <a:rPr lang="en-US" b="1" i="1" dirty="0" err="1">
                <a:solidFill>
                  <a:schemeClr val="bg1">
                    <a:lumMod val="10000"/>
                  </a:schemeClr>
                </a:solidFill>
                <a:latin typeface="Times New Roman" pitchFamily="18" charset="0"/>
                <a:cs typeface="Times New Roman" pitchFamily="18" charset="0"/>
              </a:rPr>
              <a:t>biến</a:t>
            </a:r>
            <a:r>
              <a:rPr lang="en-US" b="1" i="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Bố</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Lọ</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Lem</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lấy</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vợ</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mới</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Người</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vợ</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mới</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có</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hai</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cô</a:t>
            </a:r>
            <a:r>
              <a:rPr lang="en-US" b="1" dirty="0">
                <a:solidFill>
                  <a:schemeClr val="bg1">
                    <a:lumMod val="10000"/>
                  </a:schemeClr>
                </a:solidFill>
                <a:latin typeface="Times New Roman" pitchFamily="18" charset="0"/>
                <a:cs typeface="Times New Roman" pitchFamily="18" charset="0"/>
              </a:rPr>
              <a:t> con </a:t>
            </a:r>
            <a:r>
              <a:rPr lang="en-US" b="1" dirty="0" err="1">
                <a:solidFill>
                  <a:schemeClr val="bg1">
                    <a:lumMod val="10000"/>
                  </a:schemeClr>
                </a:solidFill>
                <a:latin typeface="Times New Roman" pitchFamily="18" charset="0"/>
                <a:cs typeface="Times New Roman" pitchFamily="18" charset="0"/>
              </a:rPr>
              <a:t>gái</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riêng</a:t>
            </a:r>
            <a:endParaRPr lang="en-US" b="1" dirty="0">
              <a:solidFill>
                <a:schemeClr val="bg1">
                  <a:lumMod val="10000"/>
                </a:schemeClr>
              </a:solidFill>
              <a:latin typeface="Times New Roman" pitchFamily="18" charset="0"/>
              <a:cs typeface="Times New Roman" pitchFamily="18" charset="0"/>
            </a:endParaRPr>
          </a:p>
        </p:txBody>
      </p:sp>
      <p:sp>
        <p:nvSpPr>
          <p:cNvPr id="9" name="Rectangle: Rounded Corners 8">
            <a:extLst>
              <a:ext uri="{FF2B5EF4-FFF2-40B4-BE49-F238E27FC236}">
                <a16:creationId xmlns:a16="http://schemas.microsoft.com/office/drawing/2014/main" xmlns="" id="{5A3AF34C-81FC-962D-C40E-A301EC8F32A4}"/>
              </a:ext>
            </a:extLst>
          </p:cNvPr>
          <p:cNvSpPr/>
          <p:nvPr/>
        </p:nvSpPr>
        <p:spPr>
          <a:xfrm>
            <a:off x="4381500" y="9239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grpSp>
        <p:nvGrpSpPr>
          <p:cNvPr id="10" name="Group 9">
            <a:extLst>
              <a:ext uri="{FF2B5EF4-FFF2-40B4-BE49-F238E27FC236}">
                <a16:creationId xmlns:a16="http://schemas.microsoft.com/office/drawing/2014/main" xmlns="" id="{7B01C33E-135B-61C9-4AD8-BE12CAE0A6E8}"/>
              </a:ext>
            </a:extLst>
          </p:cNvPr>
          <p:cNvGrpSpPr/>
          <p:nvPr/>
        </p:nvGrpSpPr>
        <p:grpSpPr>
          <a:xfrm>
            <a:off x="5057775" y="457200"/>
            <a:ext cx="1676400" cy="885825"/>
            <a:chOff x="1600200" y="561975"/>
            <a:chExt cx="1676400" cy="885825"/>
          </a:xfrm>
        </p:grpSpPr>
        <p:sp>
          <p:nvSpPr>
            <p:cNvPr id="11" name="Cloud 10">
              <a:extLst>
                <a:ext uri="{FF2B5EF4-FFF2-40B4-BE49-F238E27FC236}">
                  <a16:creationId xmlns:a16="http://schemas.microsoft.com/office/drawing/2014/main" xmlns="" id="{B3F6D414-FFC7-1345-8C3D-B15B18F8856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9BE704C9-766F-6CF3-8B15-B775AB559A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Times New Roman" pitchFamily="18" charset="0"/>
                  <a:cs typeface="Times New Roman" pitchFamily="18" charset="0"/>
                </a:rPr>
                <a:t>Sự</a:t>
              </a:r>
              <a:r>
                <a:rPr lang="en-US" sz="2400" b="1" dirty="0">
                  <a:solidFill>
                    <a:schemeClr val="bg1">
                      <a:lumMod val="10000"/>
                    </a:schemeClr>
                  </a:solidFill>
                  <a:latin typeface="Times New Roman" pitchFamily="18" charset="0"/>
                  <a:cs typeface="Times New Roman" pitchFamily="18" charset="0"/>
                </a:rPr>
                <a:t> </a:t>
              </a:r>
              <a:r>
                <a:rPr lang="en-US" sz="2400" b="1" dirty="0" err="1">
                  <a:solidFill>
                    <a:schemeClr val="bg1">
                      <a:lumMod val="10000"/>
                    </a:schemeClr>
                  </a:solidFill>
                  <a:latin typeface="Times New Roman" pitchFamily="18" charset="0"/>
                  <a:cs typeface="Times New Roman" pitchFamily="18" charset="0"/>
                </a:rPr>
                <a:t>việc</a:t>
              </a:r>
              <a:r>
                <a:rPr lang="en-US" sz="2400" b="1" dirty="0">
                  <a:solidFill>
                    <a:schemeClr val="bg1">
                      <a:lumMod val="10000"/>
                    </a:schemeClr>
                  </a:solidFill>
                  <a:latin typeface="Times New Roman" pitchFamily="18" charset="0"/>
                  <a:cs typeface="Times New Roman" pitchFamily="18" charset="0"/>
                </a:rPr>
                <a:t> 2</a:t>
              </a:r>
            </a:p>
          </p:txBody>
        </p:sp>
      </p:grpSp>
      <p:sp>
        <p:nvSpPr>
          <p:cNvPr id="13" name="TextBox 12">
            <a:extLst>
              <a:ext uri="{FF2B5EF4-FFF2-40B4-BE49-F238E27FC236}">
                <a16:creationId xmlns:a16="http://schemas.microsoft.com/office/drawing/2014/main" xmlns="" id="{07AAF6FA-9453-CCE9-9E56-F4B16700B482}"/>
              </a:ext>
            </a:extLst>
          </p:cNvPr>
          <p:cNvSpPr txBox="1"/>
          <p:nvPr/>
        </p:nvSpPr>
        <p:spPr>
          <a:xfrm>
            <a:off x="4667250" y="1447800"/>
            <a:ext cx="2428875" cy="646331"/>
          </a:xfrm>
          <a:prstGeom prst="rect">
            <a:avLst/>
          </a:prstGeom>
          <a:solidFill>
            <a:srgbClr val="FFFFFF"/>
          </a:solidFill>
        </p:spPr>
        <p:txBody>
          <a:bodyPr wrap="square" rtlCol="0">
            <a:spAutoFit/>
          </a:bodyPr>
          <a:lstStyle/>
          <a:p>
            <a:pPr algn="just"/>
            <a:r>
              <a:rPr lang="en-US" b="1" i="1" dirty="0" err="1">
                <a:solidFill>
                  <a:schemeClr val="bg1">
                    <a:lumMod val="10000"/>
                  </a:schemeClr>
                </a:solidFill>
                <a:latin typeface="Times New Roman" pitchFamily="18" charset="0"/>
                <a:cs typeface="Times New Roman" pitchFamily="18" charset="0"/>
              </a:rPr>
              <a:t>Bối</a:t>
            </a:r>
            <a:r>
              <a:rPr lang="en-US" b="1" i="1" dirty="0">
                <a:solidFill>
                  <a:schemeClr val="bg1">
                    <a:lumMod val="10000"/>
                  </a:schemeClr>
                </a:solidFill>
                <a:latin typeface="Times New Roman" pitchFamily="18" charset="0"/>
                <a:cs typeface="Times New Roman" pitchFamily="18" charset="0"/>
              </a:rPr>
              <a:t> </a:t>
            </a:r>
            <a:r>
              <a:rPr lang="en-US" b="1" i="1" dirty="0" err="1">
                <a:solidFill>
                  <a:schemeClr val="bg1">
                    <a:lumMod val="10000"/>
                  </a:schemeClr>
                </a:solidFill>
                <a:latin typeface="Times New Roman" pitchFamily="18" charset="0"/>
                <a:cs typeface="Times New Roman" pitchFamily="18" charset="0"/>
              </a:rPr>
              <a:t>cảnh</a:t>
            </a:r>
            <a:r>
              <a:rPr lang="en-US" b="1" i="1" dirty="0">
                <a:solidFill>
                  <a:schemeClr val="bg1">
                    <a:lumMod val="10000"/>
                  </a:schemeClr>
                </a:solidFill>
                <a:latin typeface="Times New Roman" pitchFamily="18" charset="0"/>
                <a:cs typeface="Times New Roman" pitchFamily="18" charset="0"/>
              </a:rPr>
              <a:t>: </a:t>
            </a:r>
            <a:r>
              <a:rPr lang="en-US" b="1" dirty="0">
                <a:solidFill>
                  <a:schemeClr val="bg1">
                    <a:lumMod val="10000"/>
                  </a:schemeClr>
                </a:solidFill>
                <a:latin typeface="Times New Roman" pitchFamily="18" charset="0"/>
                <a:cs typeface="Times New Roman" pitchFamily="18" charset="0"/>
              </a:rPr>
              <a:t>Khi </a:t>
            </a:r>
            <a:r>
              <a:rPr lang="en-US" b="1" dirty="0" err="1">
                <a:solidFill>
                  <a:schemeClr val="bg1">
                    <a:lumMod val="10000"/>
                  </a:schemeClr>
                </a:solidFill>
                <a:latin typeface="Times New Roman" pitchFamily="18" charset="0"/>
                <a:cs typeface="Times New Roman" pitchFamily="18" charset="0"/>
              </a:rPr>
              <a:t>bố</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Lọ</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Lem</a:t>
            </a:r>
            <a:r>
              <a:rPr lang="en-US" b="1" dirty="0">
                <a:solidFill>
                  <a:schemeClr val="bg1">
                    <a:lumMod val="10000"/>
                  </a:schemeClr>
                </a:solidFill>
                <a:latin typeface="Times New Roman" pitchFamily="18" charset="0"/>
                <a:cs typeface="Times New Roman" pitchFamily="18" charset="0"/>
              </a:rPr>
              <a:t> qua </a:t>
            </a:r>
            <a:r>
              <a:rPr lang="en-US" b="1" dirty="0" err="1">
                <a:solidFill>
                  <a:schemeClr val="bg1">
                    <a:lumMod val="10000"/>
                  </a:schemeClr>
                </a:solidFill>
                <a:latin typeface="Times New Roman" pitchFamily="18" charset="0"/>
                <a:cs typeface="Times New Roman" pitchFamily="18" charset="0"/>
              </a:rPr>
              <a:t>đời</a:t>
            </a:r>
            <a:endParaRPr lang="en-US" b="1" dirty="0">
              <a:solidFill>
                <a:schemeClr val="bg1">
                  <a:lumMod val="10000"/>
                </a:schemeClr>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xmlns="" id="{C8325597-B902-4096-A247-A676502F5209}"/>
              </a:ext>
            </a:extLst>
          </p:cNvPr>
          <p:cNvSpPr txBox="1"/>
          <p:nvPr/>
        </p:nvSpPr>
        <p:spPr>
          <a:xfrm>
            <a:off x="4638675" y="2200275"/>
            <a:ext cx="2781300" cy="369332"/>
          </a:xfrm>
          <a:prstGeom prst="rect">
            <a:avLst/>
          </a:prstGeom>
          <a:solidFill>
            <a:srgbClr val="FFFFFF"/>
          </a:solidFill>
        </p:spPr>
        <p:txBody>
          <a:bodyPr wrap="square" rtlCol="0">
            <a:spAutoFit/>
          </a:bodyPr>
          <a:lstStyle/>
          <a:p>
            <a:pPr algn="just"/>
            <a:r>
              <a:rPr lang="en-US" b="1" i="1" dirty="0" err="1">
                <a:solidFill>
                  <a:schemeClr val="bg1">
                    <a:lumMod val="10000"/>
                  </a:schemeClr>
                </a:solidFill>
                <a:latin typeface="Times New Roman" pitchFamily="18" charset="0"/>
                <a:cs typeface="Times New Roman" pitchFamily="18" charset="0"/>
              </a:rPr>
              <a:t>Diễn</a:t>
            </a:r>
            <a:r>
              <a:rPr lang="en-US" b="1" i="1" dirty="0">
                <a:solidFill>
                  <a:schemeClr val="bg1">
                    <a:lumMod val="10000"/>
                  </a:schemeClr>
                </a:solidFill>
                <a:latin typeface="Times New Roman" pitchFamily="18" charset="0"/>
                <a:cs typeface="Times New Roman" pitchFamily="18" charset="0"/>
              </a:rPr>
              <a:t> </a:t>
            </a:r>
            <a:r>
              <a:rPr lang="en-US" b="1" i="1" dirty="0" err="1">
                <a:solidFill>
                  <a:schemeClr val="bg1">
                    <a:lumMod val="10000"/>
                  </a:schemeClr>
                </a:solidFill>
                <a:latin typeface="Times New Roman" pitchFamily="18" charset="0"/>
                <a:cs typeface="Times New Roman" pitchFamily="18" charset="0"/>
              </a:rPr>
              <a:t>biến</a:t>
            </a:r>
            <a:r>
              <a:rPr lang="en-US" b="1" i="1" dirty="0">
                <a:solidFill>
                  <a:schemeClr val="bg1">
                    <a:lumMod val="10000"/>
                  </a:schemeClr>
                </a:solidFill>
                <a:latin typeface="Times New Roman" pitchFamily="18" charset="0"/>
                <a:cs typeface="Times New Roman" pitchFamily="18" charset="0"/>
              </a:rPr>
              <a:t>: </a:t>
            </a:r>
            <a:r>
              <a:rPr lang="en-US" b="1" dirty="0">
                <a:solidFill>
                  <a:schemeClr val="bg1">
                    <a:lumMod val="10000"/>
                  </a:schemeClr>
                </a:solidFill>
                <a:latin typeface="Times New Roman" pitchFamily="18" charset="0"/>
                <a:cs typeface="Times New Roman" pitchFamily="18" charset="0"/>
              </a:rPr>
              <a:t>?</a:t>
            </a:r>
          </a:p>
        </p:txBody>
      </p:sp>
      <p:sp>
        <p:nvSpPr>
          <p:cNvPr id="15" name="Rectangle: Rounded Corners 14">
            <a:extLst>
              <a:ext uri="{FF2B5EF4-FFF2-40B4-BE49-F238E27FC236}">
                <a16:creationId xmlns:a16="http://schemas.microsoft.com/office/drawing/2014/main" xmlns="" id="{FFF308BA-7C47-C9CC-C6DC-B35282CC55FA}"/>
              </a:ext>
            </a:extLst>
          </p:cNvPr>
          <p:cNvSpPr/>
          <p:nvPr/>
        </p:nvSpPr>
        <p:spPr>
          <a:xfrm>
            <a:off x="7962900" y="89535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grpSp>
        <p:nvGrpSpPr>
          <p:cNvPr id="16" name="Group 15">
            <a:extLst>
              <a:ext uri="{FF2B5EF4-FFF2-40B4-BE49-F238E27FC236}">
                <a16:creationId xmlns:a16="http://schemas.microsoft.com/office/drawing/2014/main" xmlns="" id="{FF8FBB59-7E61-FF1C-87E1-48CBC1590126}"/>
              </a:ext>
            </a:extLst>
          </p:cNvPr>
          <p:cNvGrpSpPr/>
          <p:nvPr/>
        </p:nvGrpSpPr>
        <p:grpSpPr>
          <a:xfrm>
            <a:off x="8686800" y="438150"/>
            <a:ext cx="1676400" cy="885825"/>
            <a:chOff x="1600200" y="561975"/>
            <a:chExt cx="1676400" cy="885825"/>
          </a:xfrm>
        </p:grpSpPr>
        <p:sp>
          <p:nvSpPr>
            <p:cNvPr id="17" name="Cloud 16">
              <a:extLst>
                <a:ext uri="{FF2B5EF4-FFF2-40B4-BE49-F238E27FC236}">
                  <a16:creationId xmlns:a16="http://schemas.microsoft.com/office/drawing/2014/main" xmlns="" id="{9977F2B1-F85B-98FB-5949-607DF10E24DF}"/>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xmlns="" id="{FB05B8C8-E72E-FD31-225C-C8E21BDC308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Times New Roman" pitchFamily="18" charset="0"/>
                  <a:cs typeface="Times New Roman" pitchFamily="18" charset="0"/>
                </a:rPr>
                <a:t>Sự</a:t>
              </a:r>
              <a:r>
                <a:rPr lang="en-US" sz="2400" b="1" dirty="0">
                  <a:solidFill>
                    <a:schemeClr val="bg1">
                      <a:lumMod val="10000"/>
                    </a:schemeClr>
                  </a:solidFill>
                  <a:latin typeface="Times New Roman" pitchFamily="18" charset="0"/>
                  <a:cs typeface="Times New Roman" pitchFamily="18" charset="0"/>
                </a:rPr>
                <a:t> </a:t>
              </a:r>
              <a:r>
                <a:rPr lang="en-US" sz="2400" b="1" dirty="0" err="1">
                  <a:solidFill>
                    <a:schemeClr val="bg1">
                      <a:lumMod val="10000"/>
                    </a:schemeClr>
                  </a:solidFill>
                  <a:latin typeface="Times New Roman" pitchFamily="18" charset="0"/>
                  <a:cs typeface="Times New Roman" pitchFamily="18" charset="0"/>
                </a:rPr>
                <a:t>việc</a:t>
              </a:r>
              <a:r>
                <a:rPr lang="en-US" sz="2400" b="1" dirty="0">
                  <a:solidFill>
                    <a:schemeClr val="bg1">
                      <a:lumMod val="10000"/>
                    </a:schemeClr>
                  </a:solidFill>
                  <a:latin typeface="Times New Roman" pitchFamily="18" charset="0"/>
                  <a:cs typeface="Times New Roman" pitchFamily="18" charset="0"/>
                </a:rPr>
                <a:t> 3</a:t>
              </a:r>
            </a:p>
          </p:txBody>
        </p:sp>
      </p:grpSp>
      <p:sp>
        <p:nvSpPr>
          <p:cNvPr id="19" name="TextBox 18">
            <a:extLst>
              <a:ext uri="{FF2B5EF4-FFF2-40B4-BE49-F238E27FC236}">
                <a16:creationId xmlns:a16="http://schemas.microsoft.com/office/drawing/2014/main" xmlns="" id="{6CC4027B-83C3-F936-F041-61BDB2903526}"/>
              </a:ext>
            </a:extLst>
          </p:cNvPr>
          <p:cNvSpPr txBox="1"/>
          <p:nvPr/>
        </p:nvSpPr>
        <p:spPr>
          <a:xfrm>
            <a:off x="8248650" y="1419225"/>
            <a:ext cx="2428875" cy="646331"/>
          </a:xfrm>
          <a:prstGeom prst="rect">
            <a:avLst/>
          </a:prstGeom>
          <a:solidFill>
            <a:srgbClr val="FFFFFF"/>
          </a:solidFill>
        </p:spPr>
        <p:txBody>
          <a:bodyPr wrap="square" rtlCol="0">
            <a:spAutoFit/>
          </a:bodyPr>
          <a:lstStyle/>
          <a:p>
            <a:pPr algn="just"/>
            <a:r>
              <a:rPr lang="en-US" b="1" i="1" dirty="0" err="1">
                <a:solidFill>
                  <a:schemeClr val="bg1">
                    <a:lumMod val="10000"/>
                  </a:schemeClr>
                </a:solidFill>
                <a:latin typeface="Times New Roman" pitchFamily="18" charset="0"/>
                <a:cs typeface="Times New Roman" pitchFamily="18" charset="0"/>
              </a:rPr>
              <a:t>Bối</a:t>
            </a:r>
            <a:r>
              <a:rPr lang="en-US" b="1" i="1" dirty="0">
                <a:solidFill>
                  <a:schemeClr val="bg1">
                    <a:lumMod val="10000"/>
                  </a:schemeClr>
                </a:solidFill>
                <a:latin typeface="Times New Roman" pitchFamily="18" charset="0"/>
                <a:cs typeface="Times New Roman" pitchFamily="18" charset="0"/>
              </a:rPr>
              <a:t> </a:t>
            </a:r>
            <a:r>
              <a:rPr lang="en-US" b="1" i="1" dirty="0" err="1">
                <a:solidFill>
                  <a:schemeClr val="bg1">
                    <a:lumMod val="10000"/>
                  </a:schemeClr>
                </a:solidFill>
                <a:latin typeface="Times New Roman" pitchFamily="18" charset="0"/>
                <a:cs typeface="Times New Roman" pitchFamily="18" charset="0"/>
              </a:rPr>
              <a:t>cảnh</a:t>
            </a:r>
            <a:r>
              <a:rPr lang="en-US" b="1" i="1" dirty="0">
                <a:solidFill>
                  <a:schemeClr val="bg1">
                    <a:lumMod val="10000"/>
                  </a:schemeClr>
                </a:solidFill>
                <a:latin typeface="Times New Roman" pitchFamily="18" charset="0"/>
                <a:cs typeface="Times New Roman" pitchFamily="18" charset="0"/>
              </a:rPr>
              <a:t>: </a:t>
            </a:r>
            <a:r>
              <a:rPr lang="en-US" b="1" dirty="0">
                <a:solidFill>
                  <a:schemeClr val="bg1">
                    <a:lumMod val="10000"/>
                  </a:schemeClr>
                </a:solidFill>
                <a:latin typeface="Times New Roman" pitchFamily="18" charset="0"/>
                <a:cs typeface="Times New Roman" pitchFamily="18" charset="0"/>
              </a:rPr>
              <a:t>Khi </a:t>
            </a:r>
            <a:r>
              <a:rPr lang="en-US" b="1" dirty="0" err="1">
                <a:solidFill>
                  <a:schemeClr val="bg1">
                    <a:lumMod val="10000"/>
                  </a:schemeClr>
                </a:solidFill>
                <a:latin typeface="Times New Roman" pitchFamily="18" charset="0"/>
                <a:cs typeface="Times New Roman" pitchFamily="18" charset="0"/>
              </a:rPr>
              <a:t>vua</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tổ</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chức</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vũ</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hội</a:t>
            </a:r>
            <a:r>
              <a:rPr lang="en-US" b="1" dirty="0">
                <a:solidFill>
                  <a:schemeClr val="bg1">
                    <a:lumMod val="10000"/>
                  </a:schemeClr>
                </a:solidFill>
                <a:latin typeface="Times New Roman" pitchFamily="18" charset="0"/>
                <a:cs typeface="Times New Roman" pitchFamily="18" charset="0"/>
              </a:rPr>
              <a:t>.</a:t>
            </a:r>
          </a:p>
        </p:txBody>
      </p:sp>
      <p:sp>
        <p:nvSpPr>
          <p:cNvPr id="20" name="TextBox 19">
            <a:extLst>
              <a:ext uri="{FF2B5EF4-FFF2-40B4-BE49-F238E27FC236}">
                <a16:creationId xmlns:a16="http://schemas.microsoft.com/office/drawing/2014/main" xmlns="" id="{86AA402B-0A5D-5B3D-8EAC-3F346DD12DB3}"/>
              </a:ext>
            </a:extLst>
          </p:cNvPr>
          <p:cNvSpPr txBox="1"/>
          <p:nvPr/>
        </p:nvSpPr>
        <p:spPr>
          <a:xfrm>
            <a:off x="8220075" y="2171700"/>
            <a:ext cx="2781300" cy="369332"/>
          </a:xfrm>
          <a:prstGeom prst="rect">
            <a:avLst/>
          </a:prstGeom>
          <a:solidFill>
            <a:srgbClr val="FFFFFF"/>
          </a:solidFill>
        </p:spPr>
        <p:txBody>
          <a:bodyPr wrap="square" rtlCol="0">
            <a:spAutoFit/>
          </a:bodyPr>
          <a:lstStyle/>
          <a:p>
            <a:pPr algn="just"/>
            <a:r>
              <a:rPr lang="en-US" b="1" i="1" dirty="0" err="1">
                <a:solidFill>
                  <a:schemeClr val="bg1">
                    <a:lumMod val="10000"/>
                  </a:schemeClr>
                </a:solidFill>
                <a:latin typeface="Times New Roman" pitchFamily="18" charset="0"/>
                <a:cs typeface="Times New Roman" pitchFamily="18" charset="0"/>
              </a:rPr>
              <a:t>Diễn</a:t>
            </a:r>
            <a:r>
              <a:rPr lang="en-US" b="1" i="1" dirty="0">
                <a:solidFill>
                  <a:schemeClr val="bg1">
                    <a:lumMod val="10000"/>
                  </a:schemeClr>
                </a:solidFill>
                <a:latin typeface="Times New Roman" pitchFamily="18" charset="0"/>
                <a:cs typeface="Times New Roman" pitchFamily="18" charset="0"/>
              </a:rPr>
              <a:t> </a:t>
            </a:r>
            <a:r>
              <a:rPr lang="en-US" b="1" i="1" dirty="0" err="1">
                <a:solidFill>
                  <a:schemeClr val="bg1">
                    <a:lumMod val="10000"/>
                  </a:schemeClr>
                </a:solidFill>
                <a:latin typeface="Times New Roman" pitchFamily="18" charset="0"/>
                <a:cs typeface="Times New Roman" pitchFamily="18" charset="0"/>
              </a:rPr>
              <a:t>biến</a:t>
            </a:r>
            <a:r>
              <a:rPr lang="en-US" b="1" i="1" dirty="0">
                <a:solidFill>
                  <a:schemeClr val="bg1">
                    <a:lumMod val="10000"/>
                  </a:schemeClr>
                </a:solidFill>
                <a:latin typeface="Times New Roman" pitchFamily="18" charset="0"/>
                <a:cs typeface="Times New Roman" pitchFamily="18" charset="0"/>
              </a:rPr>
              <a:t>: </a:t>
            </a:r>
            <a:r>
              <a:rPr lang="en-US" b="1" dirty="0">
                <a:solidFill>
                  <a:schemeClr val="bg1">
                    <a:lumMod val="10000"/>
                  </a:schemeClr>
                </a:solidFill>
                <a:latin typeface="Times New Roman" pitchFamily="18" charset="0"/>
                <a:cs typeface="Times New Roman" pitchFamily="18" charset="0"/>
              </a:rPr>
              <a:t>?</a:t>
            </a:r>
          </a:p>
        </p:txBody>
      </p:sp>
      <p:sp>
        <p:nvSpPr>
          <p:cNvPr id="21" name="Rectangle: Rounded Corners 20">
            <a:extLst>
              <a:ext uri="{FF2B5EF4-FFF2-40B4-BE49-F238E27FC236}">
                <a16:creationId xmlns:a16="http://schemas.microsoft.com/office/drawing/2014/main" xmlns="" id="{A74DF87F-E6B6-FF93-0BED-5AB35F783AAD}"/>
              </a:ext>
            </a:extLst>
          </p:cNvPr>
          <p:cNvSpPr/>
          <p:nvPr/>
        </p:nvSpPr>
        <p:spPr>
          <a:xfrm>
            <a:off x="657225"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grpSp>
        <p:nvGrpSpPr>
          <p:cNvPr id="25" name="Group 24">
            <a:extLst>
              <a:ext uri="{FF2B5EF4-FFF2-40B4-BE49-F238E27FC236}">
                <a16:creationId xmlns:a16="http://schemas.microsoft.com/office/drawing/2014/main" xmlns="" id="{608A2721-AFDC-D421-0D57-65DD4525401A}"/>
              </a:ext>
            </a:extLst>
          </p:cNvPr>
          <p:cNvGrpSpPr/>
          <p:nvPr/>
        </p:nvGrpSpPr>
        <p:grpSpPr>
          <a:xfrm>
            <a:off x="1266825" y="3371850"/>
            <a:ext cx="1676400" cy="885825"/>
            <a:chOff x="1600200" y="561975"/>
            <a:chExt cx="1676400" cy="885825"/>
          </a:xfrm>
        </p:grpSpPr>
        <p:sp>
          <p:nvSpPr>
            <p:cNvPr id="26" name="Cloud 25">
              <a:extLst>
                <a:ext uri="{FF2B5EF4-FFF2-40B4-BE49-F238E27FC236}">
                  <a16:creationId xmlns:a16="http://schemas.microsoft.com/office/drawing/2014/main" xmlns="" id="{E07CB2F2-8FD1-DCB4-2F89-A2A52ED048E2}"/>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Times New Roman" pitchFamily="18" charset="0"/>
                <a:cs typeface="Times New Roman" pitchFamily="18" charset="0"/>
              </a:endParaRPr>
            </a:p>
          </p:txBody>
        </p:sp>
        <p:sp>
          <p:nvSpPr>
            <p:cNvPr id="27" name="TextBox 26">
              <a:extLst>
                <a:ext uri="{FF2B5EF4-FFF2-40B4-BE49-F238E27FC236}">
                  <a16:creationId xmlns:a16="http://schemas.microsoft.com/office/drawing/2014/main" xmlns="" id="{6E24D70F-F952-94A1-168D-2F831F419EA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Times New Roman" pitchFamily="18" charset="0"/>
                  <a:cs typeface="Times New Roman" pitchFamily="18" charset="0"/>
                </a:rPr>
                <a:t>Sự</a:t>
              </a:r>
              <a:r>
                <a:rPr lang="en-US" sz="2400" b="1" dirty="0">
                  <a:solidFill>
                    <a:schemeClr val="bg1">
                      <a:lumMod val="10000"/>
                    </a:schemeClr>
                  </a:solidFill>
                  <a:latin typeface="Times New Roman" pitchFamily="18" charset="0"/>
                  <a:cs typeface="Times New Roman" pitchFamily="18" charset="0"/>
                </a:rPr>
                <a:t> </a:t>
              </a:r>
              <a:r>
                <a:rPr lang="en-US" sz="2400" b="1" dirty="0" err="1">
                  <a:solidFill>
                    <a:schemeClr val="bg1">
                      <a:lumMod val="10000"/>
                    </a:schemeClr>
                  </a:solidFill>
                  <a:latin typeface="Times New Roman" pitchFamily="18" charset="0"/>
                  <a:cs typeface="Times New Roman" pitchFamily="18" charset="0"/>
                </a:rPr>
                <a:t>việc</a:t>
              </a:r>
              <a:r>
                <a:rPr lang="en-US" sz="2400" b="1" dirty="0">
                  <a:solidFill>
                    <a:schemeClr val="bg1">
                      <a:lumMod val="10000"/>
                    </a:schemeClr>
                  </a:solidFill>
                  <a:latin typeface="Times New Roman" pitchFamily="18" charset="0"/>
                  <a:cs typeface="Times New Roman" pitchFamily="18" charset="0"/>
                </a:rPr>
                <a:t> 4</a:t>
              </a:r>
            </a:p>
          </p:txBody>
        </p:sp>
      </p:grpSp>
      <p:sp>
        <p:nvSpPr>
          <p:cNvPr id="28" name="TextBox 27">
            <a:extLst>
              <a:ext uri="{FF2B5EF4-FFF2-40B4-BE49-F238E27FC236}">
                <a16:creationId xmlns:a16="http://schemas.microsoft.com/office/drawing/2014/main" xmlns="" id="{5F6234C2-5796-7ADA-E2C7-1696600B54E7}"/>
              </a:ext>
            </a:extLst>
          </p:cNvPr>
          <p:cNvSpPr txBox="1"/>
          <p:nvPr/>
        </p:nvSpPr>
        <p:spPr>
          <a:xfrm>
            <a:off x="942975" y="4333875"/>
            <a:ext cx="2428875" cy="923330"/>
          </a:xfrm>
          <a:prstGeom prst="rect">
            <a:avLst/>
          </a:prstGeom>
          <a:solidFill>
            <a:srgbClr val="FFFFFF"/>
          </a:solidFill>
        </p:spPr>
        <p:txBody>
          <a:bodyPr wrap="square" rtlCol="0">
            <a:spAutoFit/>
          </a:bodyPr>
          <a:lstStyle/>
          <a:p>
            <a:pPr algn="just"/>
            <a:r>
              <a:rPr lang="en-US" b="1" i="1" dirty="0" err="1">
                <a:solidFill>
                  <a:schemeClr val="bg1">
                    <a:lumMod val="10000"/>
                  </a:schemeClr>
                </a:solidFill>
                <a:latin typeface="Times New Roman" pitchFamily="18" charset="0"/>
                <a:cs typeface="Times New Roman" pitchFamily="18" charset="0"/>
              </a:rPr>
              <a:t>Bối</a:t>
            </a:r>
            <a:r>
              <a:rPr lang="en-US" b="1" i="1" dirty="0">
                <a:solidFill>
                  <a:schemeClr val="bg1">
                    <a:lumMod val="10000"/>
                  </a:schemeClr>
                </a:solidFill>
                <a:latin typeface="Times New Roman" pitchFamily="18" charset="0"/>
                <a:cs typeface="Times New Roman" pitchFamily="18" charset="0"/>
              </a:rPr>
              <a:t> </a:t>
            </a:r>
            <a:r>
              <a:rPr lang="en-US" b="1" i="1" dirty="0" err="1">
                <a:solidFill>
                  <a:schemeClr val="bg1">
                    <a:lumMod val="10000"/>
                  </a:schemeClr>
                </a:solidFill>
                <a:latin typeface="Times New Roman" pitchFamily="18" charset="0"/>
                <a:cs typeface="Times New Roman" pitchFamily="18" charset="0"/>
              </a:rPr>
              <a:t>cảnh</a:t>
            </a:r>
            <a:r>
              <a:rPr lang="en-US" b="1" i="1" dirty="0">
                <a:solidFill>
                  <a:schemeClr val="bg1">
                    <a:lumMod val="10000"/>
                  </a:schemeClr>
                </a:solidFill>
                <a:latin typeface="Times New Roman" pitchFamily="18" charset="0"/>
                <a:cs typeface="Times New Roman" pitchFamily="18" charset="0"/>
              </a:rPr>
              <a:t>: </a:t>
            </a:r>
            <a:r>
              <a:rPr lang="en-US" b="1" dirty="0">
                <a:solidFill>
                  <a:schemeClr val="bg1">
                    <a:lumMod val="10000"/>
                  </a:schemeClr>
                </a:solidFill>
                <a:latin typeface="Times New Roman" pitchFamily="18" charset="0"/>
                <a:cs typeface="Times New Roman" pitchFamily="18" charset="0"/>
              </a:rPr>
              <a:t>Khi </a:t>
            </a:r>
            <a:r>
              <a:rPr lang="en-US" b="1" dirty="0" err="1">
                <a:solidFill>
                  <a:schemeClr val="bg1">
                    <a:lumMod val="10000"/>
                  </a:schemeClr>
                </a:solidFill>
                <a:latin typeface="Times New Roman" pitchFamily="18" charset="0"/>
                <a:cs typeface="Times New Roman" pitchFamily="18" charset="0"/>
              </a:rPr>
              <a:t>Lọ</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Lem</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khóc</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vì</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không</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được</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đi</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dự</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vũ</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hội</a:t>
            </a:r>
            <a:r>
              <a:rPr lang="en-US" b="1" dirty="0">
                <a:solidFill>
                  <a:schemeClr val="bg1">
                    <a:lumMod val="10000"/>
                  </a:schemeClr>
                </a:solidFill>
                <a:latin typeface="Times New Roman" pitchFamily="18" charset="0"/>
                <a:cs typeface="Times New Roman" pitchFamily="18" charset="0"/>
              </a:rPr>
              <a:t>.</a:t>
            </a:r>
          </a:p>
        </p:txBody>
      </p:sp>
      <p:sp>
        <p:nvSpPr>
          <p:cNvPr id="29" name="TextBox 28">
            <a:extLst>
              <a:ext uri="{FF2B5EF4-FFF2-40B4-BE49-F238E27FC236}">
                <a16:creationId xmlns:a16="http://schemas.microsoft.com/office/drawing/2014/main" xmlns="" id="{E911B45F-470E-40E5-CC62-4A905B7C63B6}"/>
              </a:ext>
            </a:extLst>
          </p:cNvPr>
          <p:cNvSpPr txBox="1"/>
          <p:nvPr/>
        </p:nvSpPr>
        <p:spPr>
          <a:xfrm>
            <a:off x="962025" y="5391150"/>
            <a:ext cx="2781300" cy="369332"/>
          </a:xfrm>
          <a:prstGeom prst="rect">
            <a:avLst/>
          </a:prstGeom>
          <a:solidFill>
            <a:srgbClr val="FFFFFF"/>
          </a:solidFill>
        </p:spPr>
        <p:txBody>
          <a:bodyPr wrap="square" rtlCol="0">
            <a:spAutoFit/>
          </a:bodyPr>
          <a:lstStyle/>
          <a:p>
            <a:pPr algn="just"/>
            <a:r>
              <a:rPr lang="en-US" b="1" i="1" dirty="0" err="1">
                <a:solidFill>
                  <a:schemeClr val="bg1">
                    <a:lumMod val="10000"/>
                  </a:schemeClr>
                </a:solidFill>
                <a:latin typeface="Times New Roman" pitchFamily="18" charset="0"/>
                <a:cs typeface="Times New Roman" pitchFamily="18" charset="0"/>
              </a:rPr>
              <a:t>Diễn</a:t>
            </a:r>
            <a:r>
              <a:rPr lang="en-US" b="1" i="1" dirty="0">
                <a:solidFill>
                  <a:schemeClr val="bg1">
                    <a:lumMod val="10000"/>
                  </a:schemeClr>
                </a:solidFill>
                <a:latin typeface="Times New Roman" pitchFamily="18" charset="0"/>
                <a:cs typeface="Times New Roman" pitchFamily="18" charset="0"/>
              </a:rPr>
              <a:t> </a:t>
            </a:r>
            <a:r>
              <a:rPr lang="en-US" b="1" i="1" dirty="0" err="1">
                <a:solidFill>
                  <a:schemeClr val="bg1">
                    <a:lumMod val="10000"/>
                  </a:schemeClr>
                </a:solidFill>
                <a:latin typeface="Times New Roman" pitchFamily="18" charset="0"/>
                <a:cs typeface="Times New Roman" pitchFamily="18" charset="0"/>
              </a:rPr>
              <a:t>biến</a:t>
            </a:r>
            <a:r>
              <a:rPr lang="en-US" b="1" i="1" dirty="0">
                <a:solidFill>
                  <a:schemeClr val="bg1">
                    <a:lumMod val="10000"/>
                  </a:schemeClr>
                </a:solidFill>
                <a:latin typeface="Times New Roman" pitchFamily="18" charset="0"/>
                <a:cs typeface="Times New Roman" pitchFamily="18" charset="0"/>
              </a:rPr>
              <a:t>: </a:t>
            </a:r>
            <a:r>
              <a:rPr lang="en-US" b="1" dirty="0">
                <a:solidFill>
                  <a:schemeClr val="bg1">
                    <a:lumMod val="10000"/>
                  </a:schemeClr>
                </a:solidFill>
                <a:latin typeface="Times New Roman" pitchFamily="18" charset="0"/>
                <a:cs typeface="Times New Roman" pitchFamily="18" charset="0"/>
              </a:rPr>
              <a:t>?</a:t>
            </a:r>
          </a:p>
        </p:txBody>
      </p:sp>
      <p:sp>
        <p:nvSpPr>
          <p:cNvPr id="30" name="Rectangle: Rounded Corners 29">
            <a:extLst>
              <a:ext uri="{FF2B5EF4-FFF2-40B4-BE49-F238E27FC236}">
                <a16:creationId xmlns:a16="http://schemas.microsoft.com/office/drawing/2014/main" xmlns="" id="{36E7794F-E110-C8B4-0CD6-24D659FE676C}"/>
              </a:ext>
            </a:extLst>
          </p:cNvPr>
          <p:cNvSpPr/>
          <p:nvPr/>
        </p:nvSpPr>
        <p:spPr>
          <a:xfrm>
            <a:off x="4210050" y="38576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grpSp>
        <p:nvGrpSpPr>
          <p:cNvPr id="31" name="Group 30">
            <a:extLst>
              <a:ext uri="{FF2B5EF4-FFF2-40B4-BE49-F238E27FC236}">
                <a16:creationId xmlns:a16="http://schemas.microsoft.com/office/drawing/2014/main" xmlns="" id="{DBB690FD-51CB-9C97-2BAB-83B452088DBA}"/>
              </a:ext>
            </a:extLst>
          </p:cNvPr>
          <p:cNvGrpSpPr/>
          <p:nvPr/>
        </p:nvGrpSpPr>
        <p:grpSpPr>
          <a:xfrm>
            <a:off x="4933950" y="3390900"/>
            <a:ext cx="1676400" cy="885825"/>
            <a:chOff x="1600200" y="561975"/>
            <a:chExt cx="1676400" cy="885825"/>
          </a:xfrm>
        </p:grpSpPr>
        <p:sp>
          <p:nvSpPr>
            <p:cNvPr id="6144" name="Cloud 6143">
              <a:extLst>
                <a:ext uri="{FF2B5EF4-FFF2-40B4-BE49-F238E27FC236}">
                  <a16:creationId xmlns:a16="http://schemas.microsoft.com/office/drawing/2014/main" xmlns="" id="{A80E7FF9-01C5-27D7-CACE-FAD4B5C5434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Times New Roman" pitchFamily="18" charset="0"/>
                <a:cs typeface="Times New Roman" pitchFamily="18" charset="0"/>
              </a:endParaRPr>
            </a:p>
          </p:txBody>
        </p:sp>
        <p:sp>
          <p:nvSpPr>
            <p:cNvPr id="6145" name="TextBox 6144">
              <a:extLst>
                <a:ext uri="{FF2B5EF4-FFF2-40B4-BE49-F238E27FC236}">
                  <a16:creationId xmlns:a16="http://schemas.microsoft.com/office/drawing/2014/main" xmlns="" id="{52000730-5334-1D2A-3629-A7426F37115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Times New Roman" pitchFamily="18" charset="0"/>
                  <a:cs typeface="Times New Roman" pitchFamily="18" charset="0"/>
                </a:rPr>
                <a:t>Sự</a:t>
              </a:r>
              <a:r>
                <a:rPr lang="en-US" sz="2400" b="1" dirty="0">
                  <a:solidFill>
                    <a:schemeClr val="bg1">
                      <a:lumMod val="10000"/>
                    </a:schemeClr>
                  </a:solidFill>
                  <a:latin typeface="Times New Roman" pitchFamily="18" charset="0"/>
                  <a:cs typeface="Times New Roman" pitchFamily="18" charset="0"/>
                </a:rPr>
                <a:t> </a:t>
              </a:r>
              <a:r>
                <a:rPr lang="en-US" sz="2400" b="1" dirty="0" err="1">
                  <a:solidFill>
                    <a:schemeClr val="bg1">
                      <a:lumMod val="10000"/>
                    </a:schemeClr>
                  </a:solidFill>
                  <a:latin typeface="Times New Roman" pitchFamily="18" charset="0"/>
                  <a:cs typeface="Times New Roman" pitchFamily="18" charset="0"/>
                </a:rPr>
                <a:t>việc</a:t>
              </a:r>
              <a:r>
                <a:rPr lang="en-US" sz="2400" b="1" dirty="0">
                  <a:solidFill>
                    <a:schemeClr val="bg1">
                      <a:lumMod val="10000"/>
                    </a:schemeClr>
                  </a:solidFill>
                  <a:latin typeface="Times New Roman" pitchFamily="18" charset="0"/>
                  <a:cs typeface="Times New Roman" pitchFamily="18" charset="0"/>
                </a:rPr>
                <a:t> 5</a:t>
              </a:r>
            </a:p>
          </p:txBody>
        </p:sp>
      </p:grpSp>
      <p:sp>
        <p:nvSpPr>
          <p:cNvPr id="6147" name="TextBox 6146">
            <a:extLst>
              <a:ext uri="{FF2B5EF4-FFF2-40B4-BE49-F238E27FC236}">
                <a16:creationId xmlns:a16="http://schemas.microsoft.com/office/drawing/2014/main" xmlns="" id="{BDFC2F3E-04D7-ECA4-F35C-343AFFD2898E}"/>
              </a:ext>
            </a:extLst>
          </p:cNvPr>
          <p:cNvSpPr txBox="1"/>
          <p:nvPr/>
        </p:nvSpPr>
        <p:spPr>
          <a:xfrm>
            <a:off x="4495800" y="4381500"/>
            <a:ext cx="2428875" cy="646331"/>
          </a:xfrm>
          <a:prstGeom prst="rect">
            <a:avLst/>
          </a:prstGeom>
          <a:solidFill>
            <a:srgbClr val="FFFFFF"/>
          </a:solidFill>
        </p:spPr>
        <p:txBody>
          <a:bodyPr wrap="square" rtlCol="0">
            <a:spAutoFit/>
          </a:bodyPr>
          <a:lstStyle/>
          <a:p>
            <a:pPr algn="just"/>
            <a:r>
              <a:rPr lang="en-US" b="1" i="1" dirty="0" err="1">
                <a:solidFill>
                  <a:schemeClr val="bg1">
                    <a:lumMod val="10000"/>
                  </a:schemeClr>
                </a:solidFill>
                <a:latin typeface="Times New Roman" pitchFamily="18" charset="0"/>
                <a:cs typeface="Times New Roman" pitchFamily="18" charset="0"/>
              </a:rPr>
              <a:t>Bối</a:t>
            </a:r>
            <a:r>
              <a:rPr lang="en-US" b="1" i="1" dirty="0">
                <a:solidFill>
                  <a:schemeClr val="bg1">
                    <a:lumMod val="10000"/>
                  </a:schemeClr>
                </a:solidFill>
                <a:latin typeface="Times New Roman" pitchFamily="18" charset="0"/>
                <a:cs typeface="Times New Roman" pitchFamily="18" charset="0"/>
              </a:rPr>
              <a:t> </a:t>
            </a:r>
            <a:r>
              <a:rPr lang="en-US" b="1" i="1" dirty="0" err="1">
                <a:solidFill>
                  <a:schemeClr val="bg1">
                    <a:lumMod val="10000"/>
                  </a:schemeClr>
                </a:solidFill>
                <a:latin typeface="Times New Roman" pitchFamily="18" charset="0"/>
                <a:cs typeface="Times New Roman" pitchFamily="18" charset="0"/>
              </a:rPr>
              <a:t>cảnh</a:t>
            </a:r>
            <a:r>
              <a:rPr lang="en-US" b="1" i="1" dirty="0">
                <a:solidFill>
                  <a:schemeClr val="bg1">
                    <a:lumMod val="10000"/>
                  </a:schemeClr>
                </a:solidFill>
                <a:latin typeface="Times New Roman" pitchFamily="18" charset="0"/>
                <a:cs typeface="Times New Roman" pitchFamily="18" charset="0"/>
              </a:rPr>
              <a:t>: </a:t>
            </a:r>
            <a:r>
              <a:rPr lang="en-US" b="1" dirty="0">
                <a:solidFill>
                  <a:schemeClr val="bg1">
                    <a:lumMod val="10000"/>
                  </a:schemeClr>
                </a:solidFill>
                <a:latin typeface="Times New Roman" pitchFamily="18" charset="0"/>
                <a:cs typeface="Times New Roman" pitchFamily="18" charset="0"/>
              </a:rPr>
              <a:t>Khi </a:t>
            </a:r>
            <a:r>
              <a:rPr lang="en-US" b="1" dirty="0" err="1">
                <a:solidFill>
                  <a:schemeClr val="bg1">
                    <a:lumMod val="10000"/>
                  </a:schemeClr>
                </a:solidFill>
                <a:latin typeface="Times New Roman" pitchFamily="18" charset="0"/>
                <a:cs typeface="Times New Roman" pitchFamily="18" charset="0"/>
              </a:rPr>
              <a:t>Lọ</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Lem</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đi</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dự</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vũ</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hội</a:t>
            </a:r>
            <a:r>
              <a:rPr lang="en-US" b="1" dirty="0">
                <a:solidFill>
                  <a:schemeClr val="bg1">
                    <a:lumMod val="10000"/>
                  </a:schemeClr>
                </a:solidFill>
                <a:latin typeface="Times New Roman" pitchFamily="18" charset="0"/>
                <a:cs typeface="Times New Roman" pitchFamily="18" charset="0"/>
              </a:rPr>
              <a:t>.</a:t>
            </a:r>
          </a:p>
        </p:txBody>
      </p:sp>
      <p:sp>
        <p:nvSpPr>
          <p:cNvPr id="6148" name="TextBox 6147">
            <a:extLst>
              <a:ext uri="{FF2B5EF4-FFF2-40B4-BE49-F238E27FC236}">
                <a16:creationId xmlns:a16="http://schemas.microsoft.com/office/drawing/2014/main" xmlns="" id="{5A6C3661-51E2-0E46-E0FA-3293B94320B4}"/>
              </a:ext>
            </a:extLst>
          </p:cNvPr>
          <p:cNvSpPr txBox="1"/>
          <p:nvPr/>
        </p:nvSpPr>
        <p:spPr>
          <a:xfrm>
            <a:off x="4486275" y="5095875"/>
            <a:ext cx="2781300" cy="369332"/>
          </a:xfrm>
          <a:prstGeom prst="rect">
            <a:avLst/>
          </a:prstGeom>
          <a:solidFill>
            <a:srgbClr val="FFFFFF"/>
          </a:solidFill>
        </p:spPr>
        <p:txBody>
          <a:bodyPr wrap="square" rtlCol="0">
            <a:spAutoFit/>
          </a:bodyPr>
          <a:lstStyle/>
          <a:p>
            <a:pPr algn="just"/>
            <a:r>
              <a:rPr lang="en-US" b="1" i="1" dirty="0" err="1">
                <a:solidFill>
                  <a:schemeClr val="bg1">
                    <a:lumMod val="10000"/>
                  </a:schemeClr>
                </a:solidFill>
                <a:latin typeface="Times New Roman" pitchFamily="18" charset="0"/>
                <a:cs typeface="Times New Roman" pitchFamily="18" charset="0"/>
              </a:rPr>
              <a:t>Diễn</a:t>
            </a:r>
            <a:r>
              <a:rPr lang="en-US" b="1" i="1" dirty="0">
                <a:solidFill>
                  <a:schemeClr val="bg1">
                    <a:lumMod val="10000"/>
                  </a:schemeClr>
                </a:solidFill>
                <a:latin typeface="Times New Roman" pitchFamily="18" charset="0"/>
                <a:cs typeface="Times New Roman" pitchFamily="18" charset="0"/>
              </a:rPr>
              <a:t> </a:t>
            </a:r>
            <a:r>
              <a:rPr lang="en-US" b="1" i="1" dirty="0" err="1">
                <a:solidFill>
                  <a:schemeClr val="bg1">
                    <a:lumMod val="10000"/>
                  </a:schemeClr>
                </a:solidFill>
                <a:latin typeface="Times New Roman" pitchFamily="18" charset="0"/>
                <a:cs typeface="Times New Roman" pitchFamily="18" charset="0"/>
              </a:rPr>
              <a:t>biến</a:t>
            </a:r>
            <a:r>
              <a:rPr lang="en-US" b="1" i="1" dirty="0">
                <a:solidFill>
                  <a:schemeClr val="bg1">
                    <a:lumMod val="10000"/>
                  </a:schemeClr>
                </a:solidFill>
                <a:latin typeface="Times New Roman" pitchFamily="18" charset="0"/>
                <a:cs typeface="Times New Roman" pitchFamily="18" charset="0"/>
              </a:rPr>
              <a:t>: </a:t>
            </a:r>
            <a:r>
              <a:rPr lang="en-US" b="1" dirty="0">
                <a:solidFill>
                  <a:schemeClr val="bg1">
                    <a:lumMod val="10000"/>
                  </a:schemeClr>
                </a:solidFill>
                <a:latin typeface="Times New Roman" pitchFamily="18" charset="0"/>
                <a:cs typeface="Times New Roman" pitchFamily="18" charset="0"/>
              </a:rPr>
              <a:t>?</a:t>
            </a:r>
          </a:p>
        </p:txBody>
      </p:sp>
      <p:sp>
        <p:nvSpPr>
          <p:cNvPr id="6149" name="Rectangle: Rounded Corners 6148">
            <a:extLst>
              <a:ext uri="{FF2B5EF4-FFF2-40B4-BE49-F238E27FC236}">
                <a16:creationId xmlns:a16="http://schemas.microsoft.com/office/drawing/2014/main" xmlns="" id="{B84BDC3E-B9E4-A679-3371-025111F2A046}"/>
              </a:ext>
            </a:extLst>
          </p:cNvPr>
          <p:cNvSpPr/>
          <p:nvPr/>
        </p:nvSpPr>
        <p:spPr>
          <a:xfrm>
            <a:off x="7886700"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grpSp>
        <p:nvGrpSpPr>
          <p:cNvPr id="6150" name="Group 6149">
            <a:extLst>
              <a:ext uri="{FF2B5EF4-FFF2-40B4-BE49-F238E27FC236}">
                <a16:creationId xmlns:a16="http://schemas.microsoft.com/office/drawing/2014/main" xmlns="" id="{DEE5F81E-571C-797E-10CE-520A41C7E9F7}"/>
              </a:ext>
            </a:extLst>
          </p:cNvPr>
          <p:cNvGrpSpPr/>
          <p:nvPr/>
        </p:nvGrpSpPr>
        <p:grpSpPr>
          <a:xfrm>
            <a:off x="8620125" y="3400425"/>
            <a:ext cx="1676400" cy="885825"/>
            <a:chOff x="1600200" y="561975"/>
            <a:chExt cx="1676400" cy="885825"/>
          </a:xfrm>
        </p:grpSpPr>
        <p:sp>
          <p:nvSpPr>
            <p:cNvPr id="6151" name="Cloud 6150">
              <a:extLst>
                <a:ext uri="{FF2B5EF4-FFF2-40B4-BE49-F238E27FC236}">
                  <a16:creationId xmlns:a16="http://schemas.microsoft.com/office/drawing/2014/main" xmlns="" id="{FFA04F45-FC34-FB51-1FE6-5672D837140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Times New Roman" pitchFamily="18" charset="0"/>
                <a:cs typeface="Times New Roman" pitchFamily="18" charset="0"/>
              </a:endParaRPr>
            </a:p>
          </p:txBody>
        </p:sp>
        <p:sp>
          <p:nvSpPr>
            <p:cNvPr id="6152" name="TextBox 6151">
              <a:extLst>
                <a:ext uri="{FF2B5EF4-FFF2-40B4-BE49-F238E27FC236}">
                  <a16:creationId xmlns:a16="http://schemas.microsoft.com/office/drawing/2014/main" xmlns="" id="{9200DDBC-915D-70AC-BE06-5DB7CF9C20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Times New Roman" pitchFamily="18" charset="0"/>
                  <a:cs typeface="Times New Roman" pitchFamily="18" charset="0"/>
                </a:rPr>
                <a:t>Sự</a:t>
              </a:r>
              <a:r>
                <a:rPr lang="en-US" sz="2400" b="1" dirty="0">
                  <a:solidFill>
                    <a:schemeClr val="bg1">
                      <a:lumMod val="10000"/>
                    </a:schemeClr>
                  </a:solidFill>
                  <a:latin typeface="Times New Roman" pitchFamily="18" charset="0"/>
                  <a:cs typeface="Times New Roman" pitchFamily="18" charset="0"/>
                </a:rPr>
                <a:t> </a:t>
              </a:r>
              <a:r>
                <a:rPr lang="en-US" sz="2400" b="1" dirty="0" err="1">
                  <a:solidFill>
                    <a:schemeClr val="bg1">
                      <a:lumMod val="10000"/>
                    </a:schemeClr>
                  </a:solidFill>
                  <a:latin typeface="Times New Roman" pitchFamily="18" charset="0"/>
                  <a:cs typeface="Times New Roman" pitchFamily="18" charset="0"/>
                </a:rPr>
                <a:t>việc</a:t>
              </a:r>
              <a:r>
                <a:rPr lang="en-US" sz="2400" b="1" dirty="0">
                  <a:solidFill>
                    <a:schemeClr val="bg1">
                      <a:lumMod val="10000"/>
                    </a:schemeClr>
                  </a:solidFill>
                  <a:latin typeface="Times New Roman" pitchFamily="18" charset="0"/>
                  <a:cs typeface="Times New Roman" pitchFamily="18" charset="0"/>
                </a:rPr>
                <a:t> 6</a:t>
              </a:r>
            </a:p>
          </p:txBody>
        </p:sp>
      </p:grpSp>
      <p:sp>
        <p:nvSpPr>
          <p:cNvPr id="6153" name="TextBox 6152">
            <a:extLst>
              <a:ext uri="{FF2B5EF4-FFF2-40B4-BE49-F238E27FC236}">
                <a16:creationId xmlns:a16="http://schemas.microsoft.com/office/drawing/2014/main" xmlns="" id="{3CAF5EDB-2739-00D9-887F-E1B3EACCC678}"/>
              </a:ext>
            </a:extLst>
          </p:cNvPr>
          <p:cNvSpPr txBox="1"/>
          <p:nvPr/>
        </p:nvSpPr>
        <p:spPr>
          <a:xfrm>
            <a:off x="8172450" y="4333875"/>
            <a:ext cx="2428875" cy="923330"/>
          </a:xfrm>
          <a:prstGeom prst="rect">
            <a:avLst/>
          </a:prstGeom>
          <a:solidFill>
            <a:srgbClr val="FFFFFF"/>
          </a:solidFill>
        </p:spPr>
        <p:txBody>
          <a:bodyPr wrap="square" rtlCol="0">
            <a:spAutoFit/>
          </a:bodyPr>
          <a:lstStyle/>
          <a:p>
            <a:pPr algn="just"/>
            <a:r>
              <a:rPr lang="en-US" b="1" i="1" dirty="0" err="1">
                <a:solidFill>
                  <a:schemeClr val="bg1">
                    <a:lumMod val="10000"/>
                  </a:schemeClr>
                </a:solidFill>
                <a:latin typeface="Times New Roman" pitchFamily="18" charset="0"/>
                <a:cs typeface="Times New Roman" pitchFamily="18" charset="0"/>
              </a:rPr>
              <a:t>Bối</a:t>
            </a:r>
            <a:r>
              <a:rPr lang="en-US" b="1" i="1" dirty="0">
                <a:solidFill>
                  <a:schemeClr val="bg1">
                    <a:lumMod val="10000"/>
                  </a:schemeClr>
                </a:solidFill>
                <a:latin typeface="Times New Roman" pitchFamily="18" charset="0"/>
                <a:cs typeface="Times New Roman" pitchFamily="18" charset="0"/>
              </a:rPr>
              <a:t> </a:t>
            </a:r>
            <a:r>
              <a:rPr lang="en-US" b="1" i="1" dirty="0" err="1">
                <a:solidFill>
                  <a:schemeClr val="bg1">
                    <a:lumMod val="10000"/>
                  </a:schemeClr>
                </a:solidFill>
                <a:latin typeface="Times New Roman" pitchFamily="18" charset="0"/>
                <a:cs typeface="Times New Roman" pitchFamily="18" charset="0"/>
              </a:rPr>
              <a:t>cảnh</a:t>
            </a:r>
            <a:r>
              <a:rPr lang="en-US" b="1" i="1" dirty="0">
                <a:solidFill>
                  <a:schemeClr val="bg1">
                    <a:lumMod val="10000"/>
                  </a:schemeClr>
                </a:solidFill>
                <a:latin typeface="Times New Roman" pitchFamily="18" charset="0"/>
                <a:cs typeface="Times New Roman" pitchFamily="18" charset="0"/>
              </a:rPr>
              <a:t>: </a:t>
            </a:r>
            <a:r>
              <a:rPr lang="en-US" b="1" dirty="0">
                <a:solidFill>
                  <a:schemeClr val="bg1">
                    <a:lumMod val="10000"/>
                  </a:schemeClr>
                </a:solidFill>
                <a:latin typeface="Times New Roman" pitchFamily="18" charset="0"/>
                <a:cs typeface="Times New Roman" pitchFamily="18" charset="0"/>
              </a:rPr>
              <a:t>Khi </a:t>
            </a:r>
            <a:r>
              <a:rPr lang="en-US" b="1" dirty="0" err="1">
                <a:solidFill>
                  <a:schemeClr val="bg1">
                    <a:lumMod val="10000"/>
                  </a:schemeClr>
                </a:solidFill>
                <a:latin typeface="Times New Roman" pitchFamily="18" charset="0"/>
                <a:cs typeface="Times New Roman" pitchFamily="18" charset="0"/>
              </a:rPr>
              <a:t>hoàng</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tử</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sai</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người</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đi</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tìm</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chủ</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nhân</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chiếc</a:t>
            </a:r>
            <a:r>
              <a:rPr lang="en-US" b="1" dirty="0">
                <a:solidFill>
                  <a:schemeClr val="bg1">
                    <a:lumMod val="10000"/>
                  </a:schemeClr>
                </a:solidFill>
                <a:latin typeface="Times New Roman" pitchFamily="18" charset="0"/>
                <a:cs typeface="Times New Roman" pitchFamily="18" charset="0"/>
              </a:rPr>
              <a:t> </a:t>
            </a:r>
            <a:r>
              <a:rPr lang="en-US" b="1" dirty="0" err="1">
                <a:solidFill>
                  <a:schemeClr val="bg1">
                    <a:lumMod val="10000"/>
                  </a:schemeClr>
                </a:solidFill>
                <a:latin typeface="Times New Roman" pitchFamily="18" charset="0"/>
                <a:cs typeface="Times New Roman" pitchFamily="18" charset="0"/>
              </a:rPr>
              <a:t>giày</a:t>
            </a:r>
            <a:r>
              <a:rPr lang="en-US" b="1" dirty="0">
                <a:solidFill>
                  <a:schemeClr val="bg1">
                    <a:lumMod val="10000"/>
                  </a:schemeClr>
                </a:solidFill>
                <a:latin typeface="Times New Roman" pitchFamily="18" charset="0"/>
                <a:cs typeface="Times New Roman" pitchFamily="18" charset="0"/>
              </a:rPr>
              <a:t>.</a:t>
            </a:r>
          </a:p>
        </p:txBody>
      </p:sp>
      <p:sp>
        <p:nvSpPr>
          <p:cNvPr id="6154" name="TextBox 6153">
            <a:extLst>
              <a:ext uri="{FF2B5EF4-FFF2-40B4-BE49-F238E27FC236}">
                <a16:creationId xmlns:a16="http://schemas.microsoft.com/office/drawing/2014/main" xmlns="" id="{756B401D-E264-1B56-F06E-276360550EBB}"/>
              </a:ext>
            </a:extLst>
          </p:cNvPr>
          <p:cNvSpPr txBox="1"/>
          <p:nvPr/>
        </p:nvSpPr>
        <p:spPr>
          <a:xfrm>
            <a:off x="8172450" y="5391150"/>
            <a:ext cx="2781300" cy="369332"/>
          </a:xfrm>
          <a:prstGeom prst="rect">
            <a:avLst/>
          </a:prstGeom>
          <a:solidFill>
            <a:srgbClr val="FFFFFF"/>
          </a:solidFill>
        </p:spPr>
        <p:txBody>
          <a:bodyPr wrap="square" rtlCol="0">
            <a:spAutoFit/>
          </a:bodyPr>
          <a:lstStyle/>
          <a:p>
            <a:pPr algn="just"/>
            <a:r>
              <a:rPr lang="en-US" b="1" i="1" dirty="0" err="1">
                <a:solidFill>
                  <a:schemeClr val="bg1">
                    <a:lumMod val="10000"/>
                  </a:schemeClr>
                </a:solidFill>
                <a:latin typeface="Times New Roman" pitchFamily="18" charset="0"/>
                <a:cs typeface="Times New Roman" pitchFamily="18" charset="0"/>
              </a:rPr>
              <a:t>Diễn</a:t>
            </a:r>
            <a:r>
              <a:rPr lang="en-US" b="1" i="1" dirty="0">
                <a:solidFill>
                  <a:schemeClr val="bg1">
                    <a:lumMod val="10000"/>
                  </a:schemeClr>
                </a:solidFill>
                <a:latin typeface="Times New Roman" pitchFamily="18" charset="0"/>
                <a:cs typeface="Times New Roman" pitchFamily="18" charset="0"/>
              </a:rPr>
              <a:t> </a:t>
            </a:r>
            <a:r>
              <a:rPr lang="en-US" b="1" i="1" dirty="0" err="1">
                <a:solidFill>
                  <a:schemeClr val="bg1">
                    <a:lumMod val="10000"/>
                  </a:schemeClr>
                </a:solidFill>
                <a:latin typeface="Times New Roman" pitchFamily="18" charset="0"/>
                <a:cs typeface="Times New Roman" pitchFamily="18" charset="0"/>
              </a:rPr>
              <a:t>biến</a:t>
            </a:r>
            <a:r>
              <a:rPr lang="en-US" b="1" i="1" dirty="0">
                <a:solidFill>
                  <a:schemeClr val="bg1">
                    <a:lumMod val="10000"/>
                  </a:schemeClr>
                </a:solidFill>
                <a:latin typeface="Times New Roman" pitchFamily="18" charset="0"/>
                <a:cs typeface="Times New Roman" pitchFamily="18" charset="0"/>
              </a:rPr>
              <a:t>: </a:t>
            </a:r>
            <a:r>
              <a:rPr lang="en-US" b="1" dirty="0">
                <a:solidFill>
                  <a:schemeClr val="bg1">
                    <a:lumMod val="1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13009168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anim calcmode="lin" valueType="num">
                                      <p:cBhvr>
                                        <p:cTn id="79" dur="1000" fill="hold"/>
                                        <p:tgtEl>
                                          <p:spTgt spid="28"/>
                                        </p:tgtEl>
                                        <p:attrNameLst>
                                          <p:attrName>ppt_x</p:attrName>
                                        </p:attrNameLst>
                                      </p:cBhvr>
                                      <p:tavLst>
                                        <p:tav tm="0">
                                          <p:val>
                                            <p:strVal val="#ppt_x"/>
                                          </p:val>
                                        </p:tav>
                                        <p:tav tm="100000">
                                          <p:val>
                                            <p:strVal val="#ppt_x"/>
                                          </p:val>
                                        </p:tav>
                                      </p:tavLst>
                                    </p:anim>
                                    <p:anim calcmode="lin" valueType="num">
                                      <p:cBhvr>
                                        <p:cTn id="80" dur="1000" fill="hold"/>
                                        <p:tgtEl>
                                          <p:spTgt spid="2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148"/>
                                        </p:tgtEl>
                                        <p:attrNameLst>
                                          <p:attrName>style.visibility</p:attrName>
                                        </p:attrNameLst>
                                      </p:cBhvr>
                                      <p:to>
                                        <p:strVal val="visible"/>
                                      </p:to>
                                    </p:set>
                                    <p:animEffect transition="in" filter="fade">
                                      <p:cBhvr>
                                        <p:cTn id="95" dur="1000"/>
                                        <p:tgtEl>
                                          <p:spTgt spid="6148"/>
                                        </p:tgtEl>
                                      </p:cBhvr>
                                    </p:animEffect>
                                    <p:anim calcmode="lin" valueType="num">
                                      <p:cBhvr>
                                        <p:cTn id="96" dur="1000" fill="hold"/>
                                        <p:tgtEl>
                                          <p:spTgt spid="6148"/>
                                        </p:tgtEl>
                                        <p:attrNameLst>
                                          <p:attrName>ppt_x</p:attrName>
                                        </p:attrNameLst>
                                      </p:cBhvr>
                                      <p:tavLst>
                                        <p:tav tm="0">
                                          <p:val>
                                            <p:strVal val="#ppt_x"/>
                                          </p:val>
                                        </p:tav>
                                        <p:tav tm="100000">
                                          <p:val>
                                            <p:strVal val="#ppt_x"/>
                                          </p:val>
                                        </p:tav>
                                      </p:tavLst>
                                    </p:anim>
                                    <p:anim calcmode="lin" valueType="num">
                                      <p:cBhvr>
                                        <p:cTn id="97" dur="1000" fill="hold"/>
                                        <p:tgtEl>
                                          <p:spTgt spid="6148"/>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6147"/>
                                        </p:tgtEl>
                                        <p:attrNameLst>
                                          <p:attrName>style.visibility</p:attrName>
                                        </p:attrNameLst>
                                      </p:cBhvr>
                                      <p:to>
                                        <p:strVal val="visible"/>
                                      </p:to>
                                    </p:set>
                                    <p:animEffect transition="in" filter="fade">
                                      <p:cBhvr>
                                        <p:cTn id="100" dur="1000"/>
                                        <p:tgtEl>
                                          <p:spTgt spid="6147"/>
                                        </p:tgtEl>
                                      </p:cBhvr>
                                    </p:animEffect>
                                    <p:anim calcmode="lin" valueType="num">
                                      <p:cBhvr>
                                        <p:cTn id="101" dur="1000" fill="hold"/>
                                        <p:tgtEl>
                                          <p:spTgt spid="6147"/>
                                        </p:tgtEl>
                                        <p:attrNameLst>
                                          <p:attrName>ppt_x</p:attrName>
                                        </p:attrNameLst>
                                      </p:cBhvr>
                                      <p:tavLst>
                                        <p:tav tm="0">
                                          <p:val>
                                            <p:strVal val="#ppt_x"/>
                                          </p:val>
                                        </p:tav>
                                        <p:tav tm="100000">
                                          <p:val>
                                            <p:strVal val="#ppt_x"/>
                                          </p:val>
                                        </p:tav>
                                      </p:tavLst>
                                    </p:anim>
                                    <p:anim calcmode="lin" valueType="num">
                                      <p:cBhvr>
                                        <p:cTn id="102" dur="1000" fill="hold"/>
                                        <p:tgtEl>
                                          <p:spTgt spid="614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1000"/>
                                        <p:tgtEl>
                                          <p:spTgt spid="30"/>
                                        </p:tgtEl>
                                      </p:cBhvr>
                                    </p:animEffect>
                                    <p:anim calcmode="lin" valueType="num">
                                      <p:cBhvr>
                                        <p:cTn id="106" dur="1000" fill="hold"/>
                                        <p:tgtEl>
                                          <p:spTgt spid="30"/>
                                        </p:tgtEl>
                                        <p:attrNameLst>
                                          <p:attrName>ppt_x</p:attrName>
                                        </p:attrNameLst>
                                      </p:cBhvr>
                                      <p:tavLst>
                                        <p:tav tm="0">
                                          <p:val>
                                            <p:strVal val="#ppt_x"/>
                                          </p:val>
                                        </p:tav>
                                        <p:tav tm="100000">
                                          <p:val>
                                            <p:strVal val="#ppt_x"/>
                                          </p:val>
                                        </p:tav>
                                      </p:tavLst>
                                    </p:anim>
                                    <p:anim calcmode="lin" valueType="num">
                                      <p:cBhvr>
                                        <p:cTn id="107" dur="1000" fill="hold"/>
                                        <p:tgtEl>
                                          <p:spTgt spid="30"/>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1000"/>
                                        <p:tgtEl>
                                          <p:spTgt spid="31"/>
                                        </p:tgtEl>
                                      </p:cBhvr>
                                    </p:animEffect>
                                    <p:anim calcmode="lin" valueType="num">
                                      <p:cBhvr>
                                        <p:cTn id="111" dur="1000" fill="hold"/>
                                        <p:tgtEl>
                                          <p:spTgt spid="31"/>
                                        </p:tgtEl>
                                        <p:attrNameLst>
                                          <p:attrName>ppt_x</p:attrName>
                                        </p:attrNameLst>
                                      </p:cBhvr>
                                      <p:tavLst>
                                        <p:tav tm="0">
                                          <p:val>
                                            <p:strVal val="#ppt_x"/>
                                          </p:val>
                                        </p:tav>
                                        <p:tav tm="100000">
                                          <p:val>
                                            <p:strVal val="#ppt_x"/>
                                          </p:val>
                                        </p:tav>
                                      </p:tavLst>
                                    </p:anim>
                                    <p:anim calcmode="lin" valueType="num">
                                      <p:cBhvr>
                                        <p:cTn id="11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6154"/>
                                        </p:tgtEl>
                                        <p:attrNameLst>
                                          <p:attrName>style.visibility</p:attrName>
                                        </p:attrNameLst>
                                      </p:cBhvr>
                                      <p:to>
                                        <p:strVal val="visible"/>
                                      </p:to>
                                    </p:set>
                                    <p:animEffect transition="in" filter="fade">
                                      <p:cBhvr>
                                        <p:cTn id="117" dur="1000"/>
                                        <p:tgtEl>
                                          <p:spTgt spid="6154"/>
                                        </p:tgtEl>
                                      </p:cBhvr>
                                    </p:animEffect>
                                    <p:anim calcmode="lin" valueType="num">
                                      <p:cBhvr>
                                        <p:cTn id="118" dur="1000" fill="hold"/>
                                        <p:tgtEl>
                                          <p:spTgt spid="6154"/>
                                        </p:tgtEl>
                                        <p:attrNameLst>
                                          <p:attrName>ppt_x</p:attrName>
                                        </p:attrNameLst>
                                      </p:cBhvr>
                                      <p:tavLst>
                                        <p:tav tm="0">
                                          <p:val>
                                            <p:strVal val="#ppt_x"/>
                                          </p:val>
                                        </p:tav>
                                        <p:tav tm="100000">
                                          <p:val>
                                            <p:strVal val="#ppt_x"/>
                                          </p:val>
                                        </p:tav>
                                      </p:tavLst>
                                    </p:anim>
                                    <p:anim calcmode="lin" valueType="num">
                                      <p:cBhvr>
                                        <p:cTn id="119" dur="1000" fill="hold"/>
                                        <p:tgtEl>
                                          <p:spTgt spid="6154"/>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153"/>
                                        </p:tgtEl>
                                        <p:attrNameLst>
                                          <p:attrName>style.visibility</p:attrName>
                                        </p:attrNameLst>
                                      </p:cBhvr>
                                      <p:to>
                                        <p:strVal val="visible"/>
                                      </p:to>
                                    </p:set>
                                    <p:animEffect transition="in" filter="fade">
                                      <p:cBhvr>
                                        <p:cTn id="122" dur="1000"/>
                                        <p:tgtEl>
                                          <p:spTgt spid="6153"/>
                                        </p:tgtEl>
                                      </p:cBhvr>
                                    </p:animEffect>
                                    <p:anim calcmode="lin" valueType="num">
                                      <p:cBhvr>
                                        <p:cTn id="123" dur="1000" fill="hold"/>
                                        <p:tgtEl>
                                          <p:spTgt spid="6153"/>
                                        </p:tgtEl>
                                        <p:attrNameLst>
                                          <p:attrName>ppt_x</p:attrName>
                                        </p:attrNameLst>
                                      </p:cBhvr>
                                      <p:tavLst>
                                        <p:tav tm="0">
                                          <p:val>
                                            <p:strVal val="#ppt_x"/>
                                          </p:val>
                                        </p:tav>
                                        <p:tav tm="100000">
                                          <p:val>
                                            <p:strVal val="#ppt_x"/>
                                          </p:val>
                                        </p:tav>
                                      </p:tavLst>
                                    </p:anim>
                                    <p:anim calcmode="lin" valueType="num">
                                      <p:cBhvr>
                                        <p:cTn id="124" dur="1000" fill="hold"/>
                                        <p:tgtEl>
                                          <p:spTgt spid="6153"/>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6149"/>
                                        </p:tgtEl>
                                        <p:attrNameLst>
                                          <p:attrName>style.visibility</p:attrName>
                                        </p:attrNameLst>
                                      </p:cBhvr>
                                      <p:to>
                                        <p:strVal val="visible"/>
                                      </p:to>
                                    </p:set>
                                    <p:animEffect transition="in" filter="fade">
                                      <p:cBhvr>
                                        <p:cTn id="127" dur="1000"/>
                                        <p:tgtEl>
                                          <p:spTgt spid="6149"/>
                                        </p:tgtEl>
                                      </p:cBhvr>
                                    </p:animEffect>
                                    <p:anim calcmode="lin" valueType="num">
                                      <p:cBhvr>
                                        <p:cTn id="128" dur="1000" fill="hold"/>
                                        <p:tgtEl>
                                          <p:spTgt spid="6149"/>
                                        </p:tgtEl>
                                        <p:attrNameLst>
                                          <p:attrName>ppt_x</p:attrName>
                                        </p:attrNameLst>
                                      </p:cBhvr>
                                      <p:tavLst>
                                        <p:tav tm="0">
                                          <p:val>
                                            <p:strVal val="#ppt_x"/>
                                          </p:val>
                                        </p:tav>
                                        <p:tav tm="100000">
                                          <p:val>
                                            <p:strVal val="#ppt_x"/>
                                          </p:val>
                                        </p:tav>
                                      </p:tavLst>
                                    </p:anim>
                                    <p:anim calcmode="lin" valueType="num">
                                      <p:cBhvr>
                                        <p:cTn id="129" dur="1000" fill="hold"/>
                                        <p:tgtEl>
                                          <p:spTgt spid="6149"/>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6150"/>
                                        </p:tgtEl>
                                        <p:attrNameLst>
                                          <p:attrName>style.visibility</p:attrName>
                                        </p:attrNameLst>
                                      </p:cBhvr>
                                      <p:to>
                                        <p:strVal val="visible"/>
                                      </p:to>
                                    </p:set>
                                    <p:animEffect transition="in" filter="fade">
                                      <p:cBhvr>
                                        <p:cTn id="132" dur="1000"/>
                                        <p:tgtEl>
                                          <p:spTgt spid="6150"/>
                                        </p:tgtEl>
                                      </p:cBhvr>
                                    </p:animEffect>
                                    <p:anim calcmode="lin" valueType="num">
                                      <p:cBhvr>
                                        <p:cTn id="133" dur="1000" fill="hold"/>
                                        <p:tgtEl>
                                          <p:spTgt spid="6150"/>
                                        </p:tgtEl>
                                        <p:attrNameLst>
                                          <p:attrName>ppt_x</p:attrName>
                                        </p:attrNameLst>
                                      </p:cBhvr>
                                      <p:tavLst>
                                        <p:tav tm="0">
                                          <p:val>
                                            <p:strVal val="#ppt_x"/>
                                          </p:val>
                                        </p:tav>
                                        <p:tav tm="100000">
                                          <p:val>
                                            <p:strVal val="#ppt_x"/>
                                          </p:val>
                                        </p:tav>
                                      </p:tavLst>
                                    </p:anim>
                                    <p:anim calcmode="lin" valueType="num">
                                      <p:cBhvr>
                                        <p:cTn id="134"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9" grpId="0" animBg="1"/>
      <p:bldP spid="13" grpId="0" animBg="1"/>
      <p:bldP spid="14" grpId="0" animBg="1"/>
      <p:bldP spid="15" grpId="0" animBg="1"/>
      <p:bldP spid="19" grpId="0" animBg="1"/>
      <p:bldP spid="20" grpId="0" animBg="1"/>
      <p:bldP spid="21" grpId="0" animBg="1"/>
      <p:bldP spid="28" grpId="0" animBg="1"/>
      <p:bldP spid="29" grpId="0" animBg="1"/>
      <p:bldP spid="30" grpId="0" animBg="1"/>
      <p:bldP spid="6147" grpId="0" animBg="1"/>
      <p:bldP spid="6148" grpId="0" animBg="1"/>
      <p:bldP spid="6149" grpId="0" animBg="1"/>
      <p:bldP spid="6153" grpId="0" animBg="1"/>
      <p:bldP spid="61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AE8FC3-3D21-524E-A7CE-7CF6D6FF3102}"/>
              </a:ext>
            </a:extLst>
          </p:cNvPr>
          <p:cNvPicPr>
            <a:picLocks noChangeAspect="1"/>
          </p:cNvPicPr>
          <p:nvPr/>
        </p:nvPicPr>
        <p:blipFill>
          <a:blip r:embed="rId2"/>
          <a:stretch>
            <a:fillRect/>
          </a:stretch>
        </p:blipFill>
        <p:spPr>
          <a:xfrm>
            <a:off x="6372844" y="128193"/>
            <a:ext cx="6238256" cy="6748857"/>
          </a:xfrm>
          <a:prstGeom prst="rect">
            <a:avLst/>
          </a:prstGeom>
        </p:spPr>
      </p:pic>
      <p:pic>
        <p:nvPicPr>
          <p:cNvPr id="10" name="Picture 9">
            <a:extLst>
              <a:ext uri="{FF2B5EF4-FFF2-40B4-BE49-F238E27FC236}">
                <a16:creationId xmlns:a16="http://schemas.microsoft.com/office/drawing/2014/main" xmlns="" id="{5515AF67-0045-A92E-1F97-689317B65753}"/>
              </a:ext>
            </a:extLst>
          </p:cNvPr>
          <p:cNvPicPr>
            <a:picLocks noChangeAspect="1"/>
          </p:cNvPicPr>
          <p:nvPr/>
        </p:nvPicPr>
        <p:blipFill>
          <a:blip r:embed="rId3"/>
          <a:stretch>
            <a:fillRect/>
          </a:stretch>
        </p:blipFill>
        <p:spPr>
          <a:xfrm>
            <a:off x="0" y="0"/>
            <a:ext cx="6288193" cy="6747164"/>
          </a:xfrm>
          <a:prstGeom prst="rect">
            <a:avLst/>
          </a:prstGeom>
        </p:spPr>
      </p:pic>
      <p:grpSp>
        <p:nvGrpSpPr>
          <p:cNvPr id="7" name="Group 6">
            <a:extLst>
              <a:ext uri="{FF2B5EF4-FFF2-40B4-BE49-F238E27FC236}">
                <a16:creationId xmlns:a16="http://schemas.microsoft.com/office/drawing/2014/main" xmlns="" id="{478BF9E7-D062-8079-3EA8-C655511BA6A9}"/>
              </a:ext>
            </a:extLst>
          </p:cNvPr>
          <p:cNvGrpSpPr/>
          <p:nvPr/>
        </p:nvGrpSpPr>
        <p:grpSpPr>
          <a:xfrm>
            <a:off x="7952509" y="409576"/>
            <a:ext cx="3325091" cy="920460"/>
            <a:chOff x="1600200" y="561975"/>
            <a:chExt cx="1676400" cy="1532989"/>
          </a:xfrm>
          <a:solidFill>
            <a:schemeClr val="accent2">
              <a:lumMod val="20000"/>
              <a:lumOff val="80000"/>
            </a:schemeClr>
          </a:solidFill>
        </p:grpSpPr>
        <p:sp>
          <p:nvSpPr>
            <p:cNvPr id="9" name="Cloud 8">
              <a:extLst>
                <a:ext uri="{FF2B5EF4-FFF2-40B4-BE49-F238E27FC236}">
                  <a16:creationId xmlns:a16="http://schemas.microsoft.com/office/drawing/2014/main" xmlns="" id="{A458FD2D-639F-6BF0-5CC2-2307245FB594}"/>
                </a:ext>
              </a:extLst>
            </p:cNvPr>
            <p:cNvSpPr/>
            <p:nvPr/>
          </p:nvSpPr>
          <p:spPr>
            <a:xfrm>
              <a:off x="1600200" y="561975"/>
              <a:ext cx="1676400" cy="885825"/>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xmlns="" id="{70A1DE93-8810-715A-88AA-3D6E3D305A23}"/>
                </a:ext>
              </a:extLst>
            </p:cNvPr>
            <p:cNvSpPr txBox="1"/>
            <p:nvPr/>
          </p:nvSpPr>
          <p:spPr>
            <a:xfrm>
              <a:off x="1857375" y="771525"/>
              <a:ext cx="1419225" cy="1323439"/>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lumMod val="10000"/>
                    </a:prstClr>
                  </a:solidFill>
                  <a:effectLst/>
                  <a:uLnTx/>
                  <a:uFillTx/>
                  <a:latin typeface="Times New Roman" pitchFamily="18" charset="0"/>
                  <a:cs typeface="Times New Roman" pitchFamily="18" charset="0"/>
                </a:rPr>
                <a:t>Sự</a:t>
              </a:r>
              <a:r>
                <a:rPr kumimoji="0" lang="en-US" sz="4000" b="1" i="0"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prstClr val="white">
                      <a:lumMod val="10000"/>
                    </a:prstClr>
                  </a:solidFill>
                  <a:effectLst/>
                  <a:uLnTx/>
                  <a:uFillTx/>
                  <a:latin typeface="Times New Roman" pitchFamily="18" charset="0"/>
                  <a:cs typeface="Times New Roman" pitchFamily="18" charset="0"/>
                </a:rPr>
                <a:t>việc</a:t>
              </a:r>
              <a:r>
                <a:rPr kumimoji="0" lang="en-US" sz="4000" b="1" i="0"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rPr>
                <a:t> 2</a:t>
              </a:r>
            </a:p>
          </p:txBody>
        </p:sp>
      </p:grpSp>
      <p:sp>
        <p:nvSpPr>
          <p:cNvPr id="13" name="TextBox 12">
            <a:extLst>
              <a:ext uri="{FF2B5EF4-FFF2-40B4-BE49-F238E27FC236}">
                <a16:creationId xmlns:a16="http://schemas.microsoft.com/office/drawing/2014/main" xmlns="" id="{09858C94-1D03-39ED-378C-7949811B640F}"/>
              </a:ext>
            </a:extLst>
          </p:cNvPr>
          <p:cNvSpPr txBox="1"/>
          <p:nvPr/>
        </p:nvSpPr>
        <p:spPr>
          <a:xfrm>
            <a:off x="7248957" y="1470201"/>
            <a:ext cx="4181043"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Bối</a:t>
            </a:r>
            <a:r>
              <a:rPr kumimoji="0" lang="en-US" sz="40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cảnh</a:t>
            </a:r>
            <a:r>
              <a:rPr kumimoji="0" lang="en-US" sz="40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rPr>
              <a:t>Khi </a:t>
            </a:r>
            <a:r>
              <a:rPr kumimoji="0" lang="en-US" sz="4000" b="1" i="0" u="none" strike="noStrike" kern="1200" cap="none" spc="0" normalizeH="0" baseline="0" noProof="0" dirty="0" err="1">
                <a:ln>
                  <a:noFill/>
                </a:ln>
                <a:solidFill>
                  <a:prstClr val="white">
                    <a:lumMod val="10000"/>
                  </a:prstClr>
                </a:solidFill>
                <a:effectLst/>
                <a:uLnTx/>
                <a:uFillTx/>
                <a:latin typeface="Times New Roman" pitchFamily="18" charset="0"/>
                <a:cs typeface="Times New Roman" pitchFamily="18" charset="0"/>
              </a:rPr>
              <a:t>bố</a:t>
            </a:r>
            <a:r>
              <a:rPr kumimoji="0" lang="en-US" sz="4000" b="1" i="0"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prstClr val="white">
                    <a:lumMod val="10000"/>
                  </a:prstClr>
                </a:solidFill>
                <a:effectLst/>
                <a:uLnTx/>
                <a:uFillTx/>
                <a:latin typeface="Times New Roman" pitchFamily="18" charset="0"/>
                <a:cs typeface="Times New Roman" pitchFamily="18" charset="0"/>
              </a:rPr>
              <a:t>Lọ</a:t>
            </a:r>
            <a:r>
              <a:rPr kumimoji="0" lang="en-US" sz="4000" b="1" i="0"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prstClr val="white">
                    <a:lumMod val="10000"/>
                  </a:prstClr>
                </a:solidFill>
                <a:effectLst/>
                <a:uLnTx/>
                <a:uFillTx/>
                <a:latin typeface="Times New Roman" pitchFamily="18" charset="0"/>
                <a:cs typeface="Times New Roman" pitchFamily="18" charset="0"/>
              </a:rPr>
              <a:t>Lem</a:t>
            </a:r>
            <a:r>
              <a:rPr kumimoji="0" lang="en-US" sz="4000" b="1" i="0"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rPr>
              <a:t> qua </a:t>
            </a:r>
            <a:r>
              <a:rPr kumimoji="0" lang="en-US" sz="4000" b="1" i="0" u="none" strike="noStrike" kern="1200" cap="none" spc="0" normalizeH="0" baseline="0" noProof="0" dirty="0" err="1">
                <a:ln>
                  <a:noFill/>
                </a:ln>
                <a:solidFill>
                  <a:prstClr val="white">
                    <a:lumMod val="10000"/>
                  </a:prstClr>
                </a:solidFill>
                <a:effectLst/>
                <a:uLnTx/>
                <a:uFillTx/>
                <a:latin typeface="Times New Roman" pitchFamily="18" charset="0"/>
                <a:cs typeface="Times New Roman" pitchFamily="18" charset="0"/>
              </a:rPr>
              <a:t>đời</a:t>
            </a:r>
            <a:endParaRPr kumimoji="0" lang="en-US" sz="4000" b="1" i="0"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xmlns="" id="{51F80961-D280-73FB-0150-BA177089DBF6}"/>
              </a:ext>
            </a:extLst>
          </p:cNvPr>
          <p:cNvSpPr txBox="1"/>
          <p:nvPr/>
        </p:nvSpPr>
        <p:spPr>
          <a:xfrm>
            <a:off x="7427550" y="2979912"/>
            <a:ext cx="278130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Diễn</a:t>
            </a:r>
            <a:r>
              <a:rPr kumimoji="0" lang="en-US" sz="40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biến</a:t>
            </a:r>
            <a:r>
              <a:rPr kumimoji="0" lang="en-US" sz="40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p>
        </p:txBody>
      </p:sp>
      <p:sp>
        <p:nvSpPr>
          <p:cNvPr id="15" name="Hình chữ nhật 11">
            <a:extLst>
              <a:ext uri="{FF2B5EF4-FFF2-40B4-BE49-F238E27FC236}">
                <a16:creationId xmlns:a16="http://schemas.microsoft.com/office/drawing/2014/main" xmlns="" id="{12A94384-CDBB-A500-2B25-4DFE816B976B}"/>
              </a:ext>
            </a:extLst>
          </p:cNvPr>
          <p:cNvSpPr/>
          <p:nvPr/>
        </p:nvSpPr>
        <p:spPr>
          <a:xfrm>
            <a:off x="692728" y="1788154"/>
            <a:ext cx="4946072" cy="3437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xmlns="" id="{58812F33-E349-A808-C149-0D2604EBE80B}"/>
              </a:ext>
            </a:extLst>
          </p:cNvPr>
          <p:cNvSpPr txBox="1"/>
          <p:nvPr/>
        </p:nvSpPr>
        <p:spPr>
          <a:xfrm>
            <a:off x="7248956" y="3024395"/>
            <a:ext cx="4181043"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Diễn</a:t>
            </a:r>
            <a:r>
              <a:rPr kumimoji="0" lang="en-US" sz="4000" b="1"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1"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biến</a:t>
            </a:r>
            <a:r>
              <a:rPr kumimoji="0" lang="en-US" sz="4000" b="1"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1" u="none" strike="noStrike" kern="1200" cap="none" spc="0" normalizeH="0" baseline="0" noProof="0" dirty="0" err="1">
                <a:ln>
                  <a:noFill/>
                </a:ln>
                <a:solidFill>
                  <a:prstClr val="white">
                    <a:lumMod val="10000"/>
                  </a:prstClr>
                </a:solidFill>
                <a:effectLst/>
                <a:uLnTx/>
                <a:uFillTx/>
                <a:latin typeface="Times New Roman" pitchFamily="18" charset="0"/>
                <a:cs typeface="Times New Roman" pitchFamily="18" charset="0"/>
              </a:rPr>
              <a:t>Lọ</a:t>
            </a:r>
            <a:r>
              <a:rPr kumimoji="0" lang="en-US" sz="4000" b="1"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rPr>
              <a:t> </a:t>
            </a:r>
            <a:r>
              <a:rPr kumimoji="0" lang="en-US" sz="4000" b="1" u="none" strike="noStrike" kern="1200" cap="none" spc="0" normalizeH="0" baseline="0" noProof="0" dirty="0" err="1">
                <a:ln>
                  <a:noFill/>
                </a:ln>
                <a:solidFill>
                  <a:prstClr val="white">
                    <a:lumMod val="10000"/>
                  </a:prstClr>
                </a:solidFill>
                <a:effectLst/>
                <a:uLnTx/>
                <a:uFillTx/>
                <a:latin typeface="Times New Roman" pitchFamily="18" charset="0"/>
                <a:cs typeface="Times New Roman" pitchFamily="18" charset="0"/>
              </a:rPr>
              <a:t>Lem</a:t>
            </a:r>
            <a:r>
              <a:rPr kumimoji="0" lang="en-US" sz="4000" b="1"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rPr>
              <a:t> </a:t>
            </a:r>
            <a:r>
              <a:rPr kumimoji="0" lang="en-US" sz="4000" b="1" u="none" strike="noStrike" kern="1200" cap="none" spc="0" normalizeH="0" baseline="0" noProof="0" dirty="0" err="1">
                <a:ln>
                  <a:noFill/>
                </a:ln>
                <a:solidFill>
                  <a:prstClr val="white">
                    <a:lumMod val="10000"/>
                  </a:prstClr>
                </a:solidFill>
                <a:effectLst/>
                <a:uLnTx/>
                <a:uFillTx/>
                <a:latin typeface="Times New Roman" pitchFamily="18" charset="0"/>
                <a:cs typeface="Times New Roman" pitchFamily="18" charset="0"/>
              </a:rPr>
              <a:t>sống</a:t>
            </a:r>
            <a:r>
              <a:rPr kumimoji="0" lang="en-US" sz="4000" b="1"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rPr>
              <a:t> </a:t>
            </a:r>
            <a:r>
              <a:rPr kumimoji="0" lang="en-US" sz="4000" b="1" u="none" strike="noStrike" kern="1200" cap="none" spc="0" normalizeH="0" baseline="0" noProof="0" dirty="0" err="1">
                <a:ln>
                  <a:noFill/>
                </a:ln>
                <a:solidFill>
                  <a:prstClr val="white">
                    <a:lumMod val="10000"/>
                  </a:prstClr>
                </a:solidFill>
                <a:effectLst/>
                <a:uLnTx/>
                <a:uFillTx/>
                <a:latin typeface="Times New Roman" pitchFamily="18" charset="0"/>
                <a:cs typeface="Times New Roman" pitchFamily="18" charset="0"/>
              </a:rPr>
              <a:t>rất</a:t>
            </a:r>
            <a:r>
              <a:rPr kumimoji="0" lang="en-US" sz="4000" b="1"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rPr>
              <a:t> </a:t>
            </a:r>
            <a:r>
              <a:rPr kumimoji="0" lang="en-US" sz="4000" b="1" u="none" strike="noStrike" kern="1200" cap="none" spc="0" normalizeH="0" baseline="0" noProof="0" dirty="0" err="1">
                <a:ln>
                  <a:noFill/>
                </a:ln>
                <a:solidFill>
                  <a:prstClr val="white">
                    <a:lumMod val="10000"/>
                  </a:prstClr>
                </a:solidFill>
                <a:effectLst/>
                <a:uLnTx/>
                <a:uFillTx/>
                <a:latin typeface="Times New Roman" pitchFamily="18" charset="0"/>
                <a:cs typeface="Times New Roman" pitchFamily="18" charset="0"/>
              </a:rPr>
              <a:t>khổ</a:t>
            </a:r>
            <a:r>
              <a:rPr kumimoji="0" lang="en-US" sz="4000" b="1"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rPr>
              <a:t> </a:t>
            </a:r>
            <a:r>
              <a:rPr kumimoji="0" lang="en-US" sz="4000" b="1" u="none" strike="noStrike" kern="1200" cap="none" spc="0" normalizeH="0" baseline="0" noProof="0" dirty="0" err="1">
                <a:ln>
                  <a:noFill/>
                </a:ln>
                <a:solidFill>
                  <a:prstClr val="white">
                    <a:lumMod val="10000"/>
                  </a:prstClr>
                </a:solidFill>
                <a:effectLst/>
                <a:uLnTx/>
                <a:uFillTx/>
                <a:latin typeface="Times New Roman" pitchFamily="18" charset="0"/>
                <a:cs typeface="Times New Roman" pitchFamily="18" charset="0"/>
              </a:rPr>
              <a:t>cực</a:t>
            </a:r>
            <a:r>
              <a:rPr kumimoji="0" lang="en-US" sz="4000" b="1" u="none" strike="noStrike" kern="1200" cap="none" spc="0" normalizeH="0" baseline="0" noProof="0" dirty="0">
                <a:ln>
                  <a:noFill/>
                </a:ln>
                <a:solidFill>
                  <a:prstClr val="white">
                    <a:lumMod val="10000"/>
                  </a:prstClr>
                </a:solidFill>
                <a:effectLst/>
                <a:uLnTx/>
                <a:uFillTx/>
                <a:latin typeface="Times New Roman" pitchFamily="18" charset="0"/>
                <a:cs typeface="Times New Roman" pitchFamily="18" charset="0"/>
              </a:rPr>
              <a:t>.</a:t>
            </a:r>
          </a:p>
        </p:txBody>
      </p:sp>
    </p:spTree>
    <p:extLst>
      <p:ext uri="{BB962C8B-B14F-4D97-AF65-F5344CB8AC3E}">
        <p14:creationId xmlns:p14="http://schemas.microsoft.com/office/powerpoint/2010/main" val="484667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animBg="1"/>
      <p:bldP spid="1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1036</Words>
  <Application>Microsoft Office PowerPoint</Application>
  <PresentationFormat>Custom</PresentationFormat>
  <Paragraphs>84</Paragraphs>
  <Slides>21</Slides>
  <Notes>4</Notes>
  <HiddenSlides>0</HiddenSlides>
  <MMClips>1</MMClips>
  <ScaleCrop>false</ScaleCrop>
  <HeadingPairs>
    <vt:vector size="4" baseType="variant">
      <vt:variant>
        <vt:lpstr>Theme</vt:lpstr>
      </vt:variant>
      <vt:variant>
        <vt:i4>5</vt:i4>
      </vt:variant>
      <vt:variant>
        <vt:lpstr>Slide Titles</vt:lpstr>
      </vt:variant>
      <vt:variant>
        <vt:i4>21</vt:i4>
      </vt:variant>
    </vt:vector>
  </HeadingPairs>
  <TitlesOfParts>
    <vt:vector size="26" baseType="lpstr">
      <vt:lpstr>1_Office Theme</vt:lpstr>
      <vt:lpstr>2_Office Theme</vt:lpstr>
      <vt:lpstr>Kawaii Pastel by Slidesgo</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52</cp:revision>
  <dcterms:created xsi:type="dcterms:W3CDTF">2023-08-03T13:43:21Z</dcterms:created>
  <dcterms:modified xsi:type="dcterms:W3CDTF">2025-06-02T06:00:45Z</dcterms:modified>
</cp:coreProperties>
</file>