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8" r:id="rId2"/>
  </p:sldMasterIdLst>
  <p:notesMasterIdLst>
    <p:notesMasterId r:id="rId32"/>
  </p:notesMasterIdLst>
  <p:sldIdLst>
    <p:sldId id="395" r:id="rId3"/>
    <p:sldId id="394" r:id="rId4"/>
    <p:sldId id="397" r:id="rId5"/>
    <p:sldId id="516" r:id="rId6"/>
    <p:sldId id="411" r:id="rId7"/>
    <p:sldId id="517" r:id="rId8"/>
    <p:sldId id="518" r:id="rId9"/>
    <p:sldId id="515" r:id="rId10"/>
    <p:sldId id="495" r:id="rId11"/>
    <p:sldId id="396" r:id="rId12"/>
    <p:sldId id="497" r:id="rId13"/>
    <p:sldId id="502" r:id="rId14"/>
    <p:sldId id="488" r:id="rId15"/>
    <p:sldId id="492" r:id="rId16"/>
    <p:sldId id="486" r:id="rId17"/>
    <p:sldId id="615" r:id="rId18"/>
    <p:sldId id="616" r:id="rId19"/>
    <p:sldId id="490" r:id="rId20"/>
    <p:sldId id="491" r:id="rId21"/>
    <p:sldId id="493" r:id="rId22"/>
    <p:sldId id="618" r:id="rId23"/>
    <p:sldId id="617" r:id="rId24"/>
    <p:sldId id="619" r:id="rId25"/>
    <p:sldId id="620" r:id="rId26"/>
    <p:sldId id="621" r:id="rId27"/>
    <p:sldId id="622" r:id="rId28"/>
    <p:sldId id="623" r:id="rId29"/>
    <p:sldId id="624" r:id="rId30"/>
    <p:sldId id="31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3300"/>
    <a:srgbClr val="00B050"/>
    <a:srgbClr val="FF7C80"/>
    <a:srgbClr val="2E75B6"/>
    <a:srgbClr val="69CC96"/>
    <a:srgbClr val="FFFEFF"/>
    <a:srgbClr val="F0F0F0"/>
    <a:srgbClr val="B2B2B2"/>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99" autoAdjust="0"/>
    <p:restoredTop sz="93307" autoAdjust="0"/>
  </p:normalViewPr>
  <p:slideViewPr>
    <p:cSldViewPr snapToGrid="0">
      <p:cViewPr varScale="1">
        <p:scale>
          <a:sx n="109" d="100"/>
          <a:sy n="109" d="100"/>
        </p:scale>
        <p:origin x="-462"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256636-240A-40AF-9BCB-0797B6D990C1}" type="datetimeFigureOut">
              <a:rPr lang="en-US" smtClean="0"/>
              <a:t>6/2/2025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E8968-0AD4-4A98-931E-E8D0A08F7B57}" type="slidenum">
              <a:rPr lang="en-US" smtClean="0"/>
              <a:t>‹#›</a:t>
            </a:fld>
            <a:endParaRPr lang="en-US"/>
          </a:p>
        </p:txBody>
      </p:sp>
    </p:spTree>
    <p:extLst>
      <p:ext uri="{BB962C8B-B14F-4D97-AF65-F5344CB8AC3E}">
        <p14:creationId xmlns:p14="http://schemas.microsoft.com/office/powerpoint/2010/main" val="68215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585E00"/>
                </a:solidFill>
                <a:effectLst/>
                <a:latin typeface="Arial" panose="020B0604020202020204" pitchFamily="34" charset="0"/>
              </a:rPr>
              <a:t> Mỗi người đều có thể cảm nhận được sự thay đổi, tiến bộ | của mình so với năm học lớp 1. Sự thay | đổi ấy sẽ đến dần dần qua các năm – cả quá trình chứ không phải ngay lập tức. Chúng ta sẽ cùng tìm hiểu | những biểu hiện của sự thay đổi đó nhé!</a:t>
            </a:r>
            <a:endParaRPr lang="vi-VN" b="0" dirty="0">
              <a:effectLst/>
            </a:endParaRPr>
          </a:p>
        </p:txBody>
      </p:sp>
      <p:sp>
        <p:nvSpPr>
          <p:cNvPr id="4" name="Slide Number Placeholder 3"/>
          <p:cNvSpPr>
            <a:spLocks noGrp="1"/>
          </p:cNvSpPr>
          <p:nvPr>
            <p:ph type="sldNum" sz="quarter" idx="5"/>
          </p:nvPr>
        </p:nvSpPr>
        <p:spPr/>
        <p:txBody>
          <a:bodyPr/>
          <a:lstStyle/>
          <a:p>
            <a:fld id="{A60E8968-0AD4-4A98-931E-E8D0A08F7B57}" type="slidenum">
              <a:rPr lang="en-US" smtClean="0"/>
              <a:t>8</a:t>
            </a:fld>
            <a:endParaRPr lang="en-US"/>
          </a:p>
        </p:txBody>
      </p:sp>
    </p:spTree>
    <p:extLst>
      <p:ext uri="{BB962C8B-B14F-4D97-AF65-F5344CB8AC3E}">
        <p14:creationId xmlns:p14="http://schemas.microsoft.com/office/powerpoint/2010/main" val="1802619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0E8968-0AD4-4A98-931E-E8D0A08F7B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3938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0E8968-0AD4-4A98-931E-E8D0A08F7B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310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3"/>
        <p:cNvGrpSpPr/>
        <p:nvPr/>
      </p:nvGrpSpPr>
      <p:grpSpPr>
        <a:xfrm>
          <a:off x="0" y="0"/>
          <a:ext cx="0" cy="0"/>
          <a:chOff x="0" y="0"/>
          <a:chExt cx="0" cy="0"/>
        </a:xfrm>
      </p:grpSpPr>
      <p:sp>
        <p:nvSpPr>
          <p:cNvPr id="8874" name="Google Shape;8874;gcc9050bdf8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5" name="Google Shape;8875;gcc9050bdf8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6/2/2025</a:t>
            </a:fld>
            <a:endParaRPr lang="en-US"/>
          </a:p>
        </p:txBody>
      </p:sp>
      <p:sp>
        <p:nvSpPr>
          <p:cNvPr id="5" name="Footer Placeholder 4">
            <a:extLst>
              <a:ext uri="{FF2B5EF4-FFF2-40B4-BE49-F238E27FC236}">
                <a16:creationId xmlns:a16="http://schemas.microsoft.com/office/drawing/2014/main" xmlns=""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2074154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6/2/2025</a:t>
            </a:fld>
            <a:endParaRPr lang="en-US"/>
          </a:p>
        </p:txBody>
      </p:sp>
      <p:sp>
        <p:nvSpPr>
          <p:cNvPr id="5" name="Footer Placeholder 4">
            <a:extLst>
              <a:ext uri="{FF2B5EF4-FFF2-40B4-BE49-F238E27FC236}">
                <a16:creationId xmlns:a16="http://schemas.microsoft.com/office/drawing/2014/main" xmlns=""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866337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6/2/2025</a:t>
            </a:fld>
            <a:endParaRPr lang="en-US"/>
          </a:p>
        </p:txBody>
      </p:sp>
      <p:sp>
        <p:nvSpPr>
          <p:cNvPr id="5" name="Footer Placeholder 4">
            <a:extLst>
              <a:ext uri="{FF2B5EF4-FFF2-40B4-BE49-F238E27FC236}">
                <a16:creationId xmlns:a16="http://schemas.microsoft.com/office/drawing/2014/main" xmlns=""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40071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203937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750293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77599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62036504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84FFA4-0D12-4EE9-92BC-E51C97B1FA6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AFC310C-11B7-4EBB-8A31-CA60B4DB789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4751B84-21B4-4F5D-B372-C32C073DDAA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6/2/2025</a:t>
            </a:fld>
            <a:endParaRPr lang="en-US"/>
          </a:p>
        </p:txBody>
      </p:sp>
      <p:sp>
        <p:nvSpPr>
          <p:cNvPr id="5" name="Footer Placeholder 4">
            <a:extLst>
              <a:ext uri="{FF2B5EF4-FFF2-40B4-BE49-F238E27FC236}">
                <a16:creationId xmlns:a16="http://schemas.microsoft.com/office/drawing/2014/main" xmlns="" id="{7FF3CE4A-5597-42E5-85BB-6615F035C6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BD63A7F-1490-4742-9B42-566697AE327C}"/>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48121631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48AEA8-F1B6-4053-9ADA-F53B238C8B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85CB888-9931-4ABB-9505-1A4B6A32480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897393-0D8D-4C5F-BC8C-B9953ADD5123}"/>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6/2/2025</a:t>
            </a:fld>
            <a:endParaRPr lang="en-US"/>
          </a:p>
        </p:txBody>
      </p:sp>
      <p:sp>
        <p:nvSpPr>
          <p:cNvPr id="5" name="Footer Placeholder 4">
            <a:extLst>
              <a:ext uri="{FF2B5EF4-FFF2-40B4-BE49-F238E27FC236}">
                <a16:creationId xmlns:a16="http://schemas.microsoft.com/office/drawing/2014/main" xmlns="" id="{AD074DF0-D6D5-4E6B-BD85-D44339F2D9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91B51D8-611B-48BC-A3D8-C1201DD03335}"/>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95411969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DDB5ED-943F-4CC0-9FE5-DFE1698291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40D0BC8-CB23-4831-88C2-29072BE3C0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9F0002D-0EBA-467B-9B1C-EEB4C24AC120}"/>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6/2/2025</a:t>
            </a:fld>
            <a:endParaRPr lang="en-US"/>
          </a:p>
        </p:txBody>
      </p:sp>
      <p:sp>
        <p:nvSpPr>
          <p:cNvPr id="5" name="Footer Placeholder 4">
            <a:extLst>
              <a:ext uri="{FF2B5EF4-FFF2-40B4-BE49-F238E27FC236}">
                <a16:creationId xmlns:a16="http://schemas.microsoft.com/office/drawing/2014/main" xmlns="" id="{D0292DC0-C22E-4903-8F0A-E0C338840D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9300723-4A72-4F36-A854-A472B23F50B9}"/>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62706466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A0DF6A-DC03-4E80-A5D6-93ECD5E200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91CBAE6-5D84-4232-88FC-DB16A47B80E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7A5C4A1-B904-42B2-BD7C-4BF515021A7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BDF9929-51BD-47B2-BD86-5C17D97892EB}"/>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6/2/2025</a:t>
            </a:fld>
            <a:endParaRPr lang="en-US"/>
          </a:p>
        </p:txBody>
      </p:sp>
      <p:sp>
        <p:nvSpPr>
          <p:cNvPr id="6" name="Footer Placeholder 5">
            <a:extLst>
              <a:ext uri="{FF2B5EF4-FFF2-40B4-BE49-F238E27FC236}">
                <a16:creationId xmlns:a16="http://schemas.microsoft.com/office/drawing/2014/main" xmlns="" id="{6BE81555-D367-4980-972F-8230E3A853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4102A58-44FE-4919-8117-F1C4C82D5157}"/>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69259026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6/2/2025</a:t>
            </a:fld>
            <a:endParaRPr lang="en-US"/>
          </a:p>
        </p:txBody>
      </p:sp>
      <p:sp>
        <p:nvSpPr>
          <p:cNvPr id="5" name="Footer Placeholder 4">
            <a:extLst>
              <a:ext uri="{FF2B5EF4-FFF2-40B4-BE49-F238E27FC236}">
                <a16:creationId xmlns:a16="http://schemas.microsoft.com/office/drawing/2014/main" xmlns=""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5025736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1B2163-8774-4694-8732-8529EDE2D4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CD2396A-125A-4093-87CB-5143941E24B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23F745C-CEC4-4262-A419-D1A9BC07032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E613C1C-5CBF-4D7D-B443-BD5C043924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21FA5C8-4416-4490-9FA3-76A938A3848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6D24032-AF1B-4A5B-B363-27EF57210159}"/>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6/2/2025</a:t>
            </a:fld>
            <a:endParaRPr lang="en-US"/>
          </a:p>
        </p:txBody>
      </p:sp>
      <p:sp>
        <p:nvSpPr>
          <p:cNvPr id="8" name="Footer Placeholder 7">
            <a:extLst>
              <a:ext uri="{FF2B5EF4-FFF2-40B4-BE49-F238E27FC236}">
                <a16:creationId xmlns:a16="http://schemas.microsoft.com/office/drawing/2014/main" xmlns="" id="{1D102CFF-7702-44B3-90F4-0D01186B33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B00425C2-3619-4199-915D-64265B79E716}"/>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13085876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4EE672-1971-45A6-B6EF-B15A5AF1544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52B38E21-F0DB-49C1-9365-54FECCFC2B1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6/2/2025</a:t>
            </a:fld>
            <a:endParaRPr lang="en-US"/>
          </a:p>
        </p:txBody>
      </p:sp>
      <p:sp>
        <p:nvSpPr>
          <p:cNvPr id="4" name="Footer Placeholder 3">
            <a:extLst>
              <a:ext uri="{FF2B5EF4-FFF2-40B4-BE49-F238E27FC236}">
                <a16:creationId xmlns:a16="http://schemas.microsoft.com/office/drawing/2014/main" xmlns="" id="{DEFDB467-4525-4191-8D95-464D47FBB6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A5B3A8FA-9878-43BA-8CBE-6AC38D7316CC}"/>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58358410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7CAFD5A-29C6-4CEC-9BAC-CAD8FFEB3742}"/>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6/2/2025</a:t>
            </a:fld>
            <a:endParaRPr lang="en-US"/>
          </a:p>
        </p:txBody>
      </p:sp>
      <p:sp>
        <p:nvSpPr>
          <p:cNvPr id="3" name="Footer Placeholder 2">
            <a:extLst>
              <a:ext uri="{FF2B5EF4-FFF2-40B4-BE49-F238E27FC236}">
                <a16:creationId xmlns:a16="http://schemas.microsoft.com/office/drawing/2014/main" xmlns="" id="{A12980E7-D904-44AF-953E-9D26E8DCA7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6B07CC90-5AF6-4A4D-AF73-1769AA83CF18}"/>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26165547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DDB19F-70B7-4B71-BD0C-AEA2DC7E09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5EE9D82-77F6-44D8-90F7-39222E1FD06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F4D7DED-2594-4374-B8AA-E18446CD1C2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A79A8AF-5B56-4627-8470-16E942BFA88B}"/>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6/2/2025</a:t>
            </a:fld>
            <a:endParaRPr lang="en-US"/>
          </a:p>
        </p:txBody>
      </p:sp>
      <p:sp>
        <p:nvSpPr>
          <p:cNvPr id="6" name="Footer Placeholder 5">
            <a:extLst>
              <a:ext uri="{FF2B5EF4-FFF2-40B4-BE49-F238E27FC236}">
                <a16:creationId xmlns:a16="http://schemas.microsoft.com/office/drawing/2014/main" xmlns="" id="{E3652CCF-CC6F-4016-882B-7F1DEB8941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63C84E2-A202-42B0-BFC5-01021A849B76}"/>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4819959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B00451-C421-4217-BC8D-8270315EBD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268335A-5DFC-4EFE-8B32-EAD8FB15A7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D4E026D-72B3-478E-8084-D678BE52CF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9ED9B2D-2761-4989-8EC3-2CDA4514A07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6/2/2025</a:t>
            </a:fld>
            <a:endParaRPr lang="en-US"/>
          </a:p>
        </p:txBody>
      </p:sp>
      <p:sp>
        <p:nvSpPr>
          <p:cNvPr id="6" name="Footer Placeholder 5">
            <a:extLst>
              <a:ext uri="{FF2B5EF4-FFF2-40B4-BE49-F238E27FC236}">
                <a16:creationId xmlns:a16="http://schemas.microsoft.com/office/drawing/2014/main" xmlns="" id="{12191019-979C-429C-86E6-E87D999E0E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ED8330C-3BFB-48ED-9FA4-596B373E3C89}"/>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69830527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E9246B-9F21-453D-A4B1-2D0458C54C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CB6E7BD-097C-483A-85A6-120F400FF52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042B33-FA50-41E8-8D16-B3D354656214}"/>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6/2/2025</a:t>
            </a:fld>
            <a:endParaRPr lang="en-US"/>
          </a:p>
        </p:txBody>
      </p:sp>
      <p:sp>
        <p:nvSpPr>
          <p:cNvPr id="5" name="Footer Placeholder 4">
            <a:extLst>
              <a:ext uri="{FF2B5EF4-FFF2-40B4-BE49-F238E27FC236}">
                <a16:creationId xmlns:a16="http://schemas.microsoft.com/office/drawing/2014/main" xmlns="" id="{A7B3E049-037B-41EB-B08C-57D1B162B3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7A9DC01-6A5C-499E-9F56-D9284876A0B4}"/>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32956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0FCC8FA-EE53-4402-9AE7-3C21AEC8FA7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1602FB4-097D-4A22-B8D1-13E6BD2C5A2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12D9FF8-B0E3-425A-8262-414AEEAB5551}"/>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6/2/2025</a:t>
            </a:fld>
            <a:endParaRPr lang="en-US"/>
          </a:p>
        </p:txBody>
      </p:sp>
      <p:sp>
        <p:nvSpPr>
          <p:cNvPr id="5" name="Footer Placeholder 4">
            <a:extLst>
              <a:ext uri="{FF2B5EF4-FFF2-40B4-BE49-F238E27FC236}">
                <a16:creationId xmlns:a16="http://schemas.microsoft.com/office/drawing/2014/main" xmlns="" id="{D96755FB-3C39-4DFA-9E29-F5E4EBBB27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627A908-69CF-45E4-A599-E440842104A4}"/>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28677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6/2/2025</a:t>
            </a:fld>
            <a:endParaRPr lang="en-US"/>
          </a:p>
        </p:txBody>
      </p:sp>
      <p:sp>
        <p:nvSpPr>
          <p:cNvPr id="5" name="Footer Placeholder 4">
            <a:extLst>
              <a:ext uri="{FF2B5EF4-FFF2-40B4-BE49-F238E27FC236}">
                <a16:creationId xmlns:a16="http://schemas.microsoft.com/office/drawing/2014/main" xmlns=""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57143353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6/2/2025</a:t>
            </a:fld>
            <a:endParaRPr lang="en-US"/>
          </a:p>
        </p:txBody>
      </p:sp>
      <p:sp>
        <p:nvSpPr>
          <p:cNvPr id="6" name="Footer Placeholder 5">
            <a:extLst>
              <a:ext uri="{FF2B5EF4-FFF2-40B4-BE49-F238E27FC236}">
                <a16:creationId xmlns:a16="http://schemas.microsoft.com/office/drawing/2014/main" xmlns=""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94307806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6/2/2025</a:t>
            </a:fld>
            <a:endParaRPr lang="en-US"/>
          </a:p>
        </p:txBody>
      </p:sp>
      <p:sp>
        <p:nvSpPr>
          <p:cNvPr id="8" name="Footer Placeholder 7">
            <a:extLst>
              <a:ext uri="{FF2B5EF4-FFF2-40B4-BE49-F238E27FC236}">
                <a16:creationId xmlns:a16="http://schemas.microsoft.com/office/drawing/2014/main" xmlns=""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77728785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6/2/2025</a:t>
            </a:fld>
            <a:endParaRPr lang="en-US"/>
          </a:p>
        </p:txBody>
      </p:sp>
      <p:sp>
        <p:nvSpPr>
          <p:cNvPr id="4" name="Footer Placeholder 3">
            <a:extLst>
              <a:ext uri="{FF2B5EF4-FFF2-40B4-BE49-F238E27FC236}">
                <a16:creationId xmlns:a16="http://schemas.microsoft.com/office/drawing/2014/main" xmlns=""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8501271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6/2/2025</a:t>
            </a:fld>
            <a:endParaRPr lang="en-US"/>
          </a:p>
        </p:txBody>
      </p:sp>
      <p:sp>
        <p:nvSpPr>
          <p:cNvPr id="3" name="Footer Placeholder 2">
            <a:extLst>
              <a:ext uri="{FF2B5EF4-FFF2-40B4-BE49-F238E27FC236}">
                <a16:creationId xmlns:a16="http://schemas.microsoft.com/office/drawing/2014/main" xmlns=""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18058191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6/2/2025</a:t>
            </a:fld>
            <a:endParaRPr lang="en-US"/>
          </a:p>
        </p:txBody>
      </p:sp>
      <p:sp>
        <p:nvSpPr>
          <p:cNvPr id="6" name="Footer Placeholder 5">
            <a:extLst>
              <a:ext uri="{FF2B5EF4-FFF2-40B4-BE49-F238E27FC236}">
                <a16:creationId xmlns:a16="http://schemas.microsoft.com/office/drawing/2014/main" xmlns=""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65046160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6/2/2025</a:t>
            </a:fld>
            <a:endParaRPr lang="en-US"/>
          </a:p>
        </p:txBody>
      </p:sp>
      <p:sp>
        <p:nvSpPr>
          <p:cNvPr id="6" name="Footer Placeholder 5">
            <a:extLst>
              <a:ext uri="{FF2B5EF4-FFF2-40B4-BE49-F238E27FC236}">
                <a16:creationId xmlns:a16="http://schemas.microsoft.com/office/drawing/2014/main" xmlns=""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6139732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xmlns="" id="{B4D8C3A0-2009-689C-ACC5-304D48529CF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426696" y="7371863"/>
            <a:ext cx="1845982" cy="1845982"/>
          </a:xfrm>
          <a:prstGeom prst="rect">
            <a:avLst/>
          </a:prstGeom>
        </p:spPr>
      </p:pic>
    </p:spTree>
    <p:extLst>
      <p:ext uri="{BB962C8B-B14F-4D97-AF65-F5344CB8AC3E}">
        <p14:creationId xmlns:p14="http://schemas.microsoft.com/office/powerpoint/2010/main" val="38846177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83712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9.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gif"/></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9.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0.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0.png"/><Relationship Id="rId5" Type="http://schemas.microsoft.com/office/2007/relationships/hdphoto" Target="../media/hdphoto1.wdp"/><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oogle Shape;9;p2">
            <a:extLst>
              <a:ext uri="{FF2B5EF4-FFF2-40B4-BE49-F238E27FC236}">
                <a16:creationId xmlns:a16="http://schemas.microsoft.com/office/drawing/2014/main" xmlns="" id="{B5DF258D-4B03-555F-C2CF-A3600F9DA804}"/>
              </a:ext>
            </a:extLst>
          </p:cNvPr>
          <p:cNvGrpSpPr/>
          <p:nvPr/>
        </p:nvGrpSpPr>
        <p:grpSpPr>
          <a:xfrm>
            <a:off x="1931" y="296257"/>
            <a:ext cx="12450348" cy="7756328"/>
            <a:chOff x="-86256" y="210475"/>
            <a:chExt cx="9434027" cy="5877218"/>
          </a:xfrm>
        </p:grpSpPr>
        <p:sp>
          <p:nvSpPr>
            <p:cNvPr id="10" name="Google Shape;10;p2">
              <a:extLst>
                <a:ext uri="{FF2B5EF4-FFF2-40B4-BE49-F238E27FC236}">
                  <a16:creationId xmlns:a16="http://schemas.microsoft.com/office/drawing/2014/main" xmlns="" id="{DCC590CF-DA1D-507A-E0DF-295168CC3F41}"/>
                </a:ext>
              </a:extLst>
            </p:cNvPr>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a:extLst>
                <a:ext uri="{FF2B5EF4-FFF2-40B4-BE49-F238E27FC236}">
                  <a16:creationId xmlns:a16="http://schemas.microsoft.com/office/drawing/2014/main" xmlns="" id="{510C5D86-08A2-BD82-CA2F-BB7F5B9DAB5F}"/>
                </a:ext>
              </a:extLst>
            </p:cNvPr>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a:extLst>
                <a:ext uri="{FF2B5EF4-FFF2-40B4-BE49-F238E27FC236}">
                  <a16:creationId xmlns:a16="http://schemas.microsoft.com/office/drawing/2014/main" xmlns="" id="{8F44E5F6-2B03-8753-477A-9481CDFDFBE4}"/>
                </a:ext>
              </a:extLst>
            </p:cNvPr>
            <p:cNvGrpSpPr/>
            <p:nvPr/>
          </p:nvGrpSpPr>
          <p:grpSpPr>
            <a:xfrm>
              <a:off x="662662" y="4395773"/>
              <a:ext cx="774936" cy="847100"/>
              <a:chOff x="747000" y="4488650"/>
              <a:chExt cx="666325" cy="728375"/>
            </a:xfrm>
          </p:grpSpPr>
          <p:sp>
            <p:nvSpPr>
              <p:cNvPr id="290" name="Google Shape;13;p2">
                <a:extLst>
                  <a:ext uri="{FF2B5EF4-FFF2-40B4-BE49-F238E27FC236}">
                    <a16:creationId xmlns:a16="http://schemas.microsoft.com/office/drawing/2014/main" xmlns="" id="{A15C6A5C-FDE4-114B-87A7-1381320DB23C}"/>
                  </a:ext>
                </a:extLst>
              </p:cNvPr>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4;p2">
                <a:extLst>
                  <a:ext uri="{FF2B5EF4-FFF2-40B4-BE49-F238E27FC236}">
                    <a16:creationId xmlns:a16="http://schemas.microsoft.com/office/drawing/2014/main" xmlns="" id="{41B47820-7327-B47B-682D-CFECF38E035E}"/>
                  </a:ext>
                </a:extLst>
              </p:cNvPr>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5;p2">
                <a:extLst>
                  <a:ext uri="{FF2B5EF4-FFF2-40B4-BE49-F238E27FC236}">
                    <a16:creationId xmlns:a16="http://schemas.microsoft.com/office/drawing/2014/main" xmlns="" id="{BED364F9-4AA8-B9EB-46DB-3EA19BC6AC0C}"/>
                  </a:ext>
                </a:extLst>
              </p:cNvPr>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6;p2">
                <a:extLst>
                  <a:ext uri="{FF2B5EF4-FFF2-40B4-BE49-F238E27FC236}">
                    <a16:creationId xmlns:a16="http://schemas.microsoft.com/office/drawing/2014/main" xmlns="" id="{956505C3-C15E-003C-8AF9-8C2AAAFCC8DC}"/>
                  </a:ext>
                </a:extLst>
              </p:cNvPr>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7;p2">
                <a:extLst>
                  <a:ext uri="{FF2B5EF4-FFF2-40B4-BE49-F238E27FC236}">
                    <a16:creationId xmlns:a16="http://schemas.microsoft.com/office/drawing/2014/main" xmlns="" id="{8B7CEB92-BBA4-2D6A-574D-5A46958085EE}"/>
                  </a:ext>
                </a:extLst>
              </p:cNvPr>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8;p2">
                <a:extLst>
                  <a:ext uri="{FF2B5EF4-FFF2-40B4-BE49-F238E27FC236}">
                    <a16:creationId xmlns:a16="http://schemas.microsoft.com/office/drawing/2014/main" xmlns="" id="{168EC17A-A371-0988-3D2C-7CACA39FBE34}"/>
                  </a:ext>
                </a:extLst>
              </p:cNvPr>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9;p2">
                <a:extLst>
                  <a:ext uri="{FF2B5EF4-FFF2-40B4-BE49-F238E27FC236}">
                    <a16:creationId xmlns:a16="http://schemas.microsoft.com/office/drawing/2014/main" xmlns="" id="{059A98C1-9E11-6A7D-DDB6-91CF7BF0E0A4}"/>
                  </a:ext>
                </a:extLst>
              </p:cNvPr>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p2">
                <a:extLst>
                  <a:ext uri="{FF2B5EF4-FFF2-40B4-BE49-F238E27FC236}">
                    <a16:creationId xmlns:a16="http://schemas.microsoft.com/office/drawing/2014/main" xmlns="" id="{E90470A8-4AD2-6E60-8A7A-A0984E0E5C89}"/>
                  </a:ext>
                </a:extLst>
              </p:cNvPr>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1;p2">
                <a:extLst>
                  <a:ext uri="{FF2B5EF4-FFF2-40B4-BE49-F238E27FC236}">
                    <a16:creationId xmlns:a16="http://schemas.microsoft.com/office/drawing/2014/main" xmlns="" id="{C40270B2-8D86-B7A7-4DA0-68F3F4B9C933}"/>
                  </a:ext>
                </a:extLst>
              </p:cNvPr>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2;p2">
                <a:extLst>
                  <a:ext uri="{FF2B5EF4-FFF2-40B4-BE49-F238E27FC236}">
                    <a16:creationId xmlns:a16="http://schemas.microsoft.com/office/drawing/2014/main" xmlns="" id="{500193D6-EDCC-DE31-A997-C2E5C455CB1E}"/>
                  </a:ext>
                </a:extLst>
              </p:cNvPr>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3;p2">
                <a:extLst>
                  <a:ext uri="{FF2B5EF4-FFF2-40B4-BE49-F238E27FC236}">
                    <a16:creationId xmlns:a16="http://schemas.microsoft.com/office/drawing/2014/main" xmlns="" id="{6E3F7B1D-2D0C-9244-5054-44BE1C1BBBF4}"/>
                  </a:ext>
                </a:extLst>
              </p:cNvPr>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4;p2">
                <a:extLst>
                  <a:ext uri="{FF2B5EF4-FFF2-40B4-BE49-F238E27FC236}">
                    <a16:creationId xmlns:a16="http://schemas.microsoft.com/office/drawing/2014/main" xmlns="" id="{11EDE87C-92C4-0914-2020-09E31EBABABC}"/>
                  </a:ext>
                </a:extLst>
              </p:cNvPr>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5;p2">
                <a:extLst>
                  <a:ext uri="{FF2B5EF4-FFF2-40B4-BE49-F238E27FC236}">
                    <a16:creationId xmlns:a16="http://schemas.microsoft.com/office/drawing/2014/main" xmlns="" id="{DF45EA41-B776-B1CF-6E77-02D5D68AD444}"/>
                  </a:ext>
                </a:extLst>
              </p:cNvPr>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6;p2">
                <a:extLst>
                  <a:ext uri="{FF2B5EF4-FFF2-40B4-BE49-F238E27FC236}">
                    <a16:creationId xmlns:a16="http://schemas.microsoft.com/office/drawing/2014/main" xmlns="" id="{B88348E9-B296-2362-B008-CA38FD6D2DE7}"/>
                  </a:ext>
                </a:extLst>
              </p:cNvPr>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7;p2">
                <a:extLst>
                  <a:ext uri="{FF2B5EF4-FFF2-40B4-BE49-F238E27FC236}">
                    <a16:creationId xmlns:a16="http://schemas.microsoft.com/office/drawing/2014/main" xmlns="" id="{E3CC33F8-4717-FED2-30C1-E5A89858C91D}"/>
                  </a:ext>
                </a:extLst>
              </p:cNvPr>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8;p2">
                <a:extLst>
                  <a:ext uri="{FF2B5EF4-FFF2-40B4-BE49-F238E27FC236}">
                    <a16:creationId xmlns:a16="http://schemas.microsoft.com/office/drawing/2014/main" xmlns="" id="{164254A0-1917-F495-C0DB-F0D61C2E398C}"/>
                  </a:ext>
                </a:extLst>
              </p:cNvPr>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29;p2">
                <a:extLst>
                  <a:ext uri="{FF2B5EF4-FFF2-40B4-BE49-F238E27FC236}">
                    <a16:creationId xmlns:a16="http://schemas.microsoft.com/office/drawing/2014/main" xmlns="" id="{B4B87B50-3761-539F-50B8-4C9E22E03FB4}"/>
                  </a:ext>
                </a:extLst>
              </p:cNvPr>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p2">
                <a:extLst>
                  <a:ext uri="{FF2B5EF4-FFF2-40B4-BE49-F238E27FC236}">
                    <a16:creationId xmlns:a16="http://schemas.microsoft.com/office/drawing/2014/main" xmlns="" id="{1964CD6E-5B34-ECCC-2B6B-93F2EF98FC79}"/>
                  </a:ext>
                </a:extLst>
              </p:cNvPr>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1;p2">
                <a:extLst>
                  <a:ext uri="{FF2B5EF4-FFF2-40B4-BE49-F238E27FC236}">
                    <a16:creationId xmlns:a16="http://schemas.microsoft.com/office/drawing/2014/main" xmlns="" id="{8EF59C2C-90BF-24D9-0408-ED79171F69C1}"/>
                  </a:ext>
                </a:extLst>
              </p:cNvPr>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2;p2">
                <a:extLst>
                  <a:ext uri="{FF2B5EF4-FFF2-40B4-BE49-F238E27FC236}">
                    <a16:creationId xmlns:a16="http://schemas.microsoft.com/office/drawing/2014/main" xmlns="" id="{BB39CAAF-6442-4055-C644-7AD17AD71F91}"/>
                  </a:ext>
                </a:extLst>
              </p:cNvPr>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3;p2">
                <a:extLst>
                  <a:ext uri="{FF2B5EF4-FFF2-40B4-BE49-F238E27FC236}">
                    <a16:creationId xmlns:a16="http://schemas.microsoft.com/office/drawing/2014/main" xmlns="" id="{B54132A2-9673-CED0-018A-F26FC0EB8F51}"/>
                  </a:ext>
                </a:extLst>
              </p:cNvPr>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4;p2">
                <a:extLst>
                  <a:ext uri="{FF2B5EF4-FFF2-40B4-BE49-F238E27FC236}">
                    <a16:creationId xmlns:a16="http://schemas.microsoft.com/office/drawing/2014/main" xmlns="" id="{EDCD800B-18FD-39A2-66E8-80618ACD492A}"/>
                  </a:ext>
                </a:extLst>
              </p:cNvPr>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5;p2">
                <a:extLst>
                  <a:ext uri="{FF2B5EF4-FFF2-40B4-BE49-F238E27FC236}">
                    <a16:creationId xmlns:a16="http://schemas.microsoft.com/office/drawing/2014/main" xmlns="" id="{B2B7244F-33BD-BC57-997B-BEB891B00917}"/>
                  </a:ext>
                </a:extLst>
              </p:cNvPr>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6;p2">
                <a:extLst>
                  <a:ext uri="{FF2B5EF4-FFF2-40B4-BE49-F238E27FC236}">
                    <a16:creationId xmlns:a16="http://schemas.microsoft.com/office/drawing/2014/main" xmlns="" id="{2779FF29-7142-457F-9F74-29645DF002FD}"/>
                  </a:ext>
                </a:extLst>
              </p:cNvPr>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7;p2">
                <a:extLst>
                  <a:ext uri="{FF2B5EF4-FFF2-40B4-BE49-F238E27FC236}">
                    <a16:creationId xmlns:a16="http://schemas.microsoft.com/office/drawing/2014/main" xmlns="" id="{57AAD126-0C7D-A22F-4521-C2AD01EF4F2D}"/>
                  </a:ext>
                </a:extLst>
              </p:cNvPr>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8;p2">
                <a:extLst>
                  <a:ext uri="{FF2B5EF4-FFF2-40B4-BE49-F238E27FC236}">
                    <a16:creationId xmlns:a16="http://schemas.microsoft.com/office/drawing/2014/main" xmlns="" id="{D140BB34-1E8A-D423-C82D-82E090B76A81}"/>
                  </a:ext>
                </a:extLst>
              </p:cNvPr>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9;p2">
                <a:extLst>
                  <a:ext uri="{FF2B5EF4-FFF2-40B4-BE49-F238E27FC236}">
                    <a16:creationId xmlns:a16="http://schemas.microsoft.com/office/drawing/2014/main" xmlns="" id="{1046A6CF-1E29-B238-C44D-7588A7295404}"/>
                  </a:ext>
                </a:extLst>
              </p:cNvPr>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40;p2">
                <a:extLst>
                  <a:ext uri="{FF2B5EF4-FFF2-40B4-BE49-F238E27FC236}">
                    <a16:creationId xmlns:a16="http://schemas.microsoft.com/office/drawing/2014/main" xmlns="" id="{A52993AE-C1A6-98D9-1D0E-1501A7F4B188}"/>
                  </a:ext>
                </a:extLst>
              </p:cNvPr>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41;p2">
                <a:extLst>
                  <a:ext uri="{FF2B5EF4-FFF2-40B4-BE49-F238E27FC236}">
                    <a16:creationId xmlns:a16="http://schemas.microsoft.com/office/drawing/2014/main" xmlns="" id="{DE571E8D-09C9-BA49-1B72-9DB4C8B6A0BF}"/>
                  </a:ext>
                </a:extLst>
              </p:cNvPr>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42;p2">
                <a:extLst>
                  <a:ext uri="{FF2B5EF4-FFF2-40B4-BE49-F238E27FC236}">
                    <a16:creationId xmlns:a16="http://schemas.microsoft.com/office/drawing/2014/main" xmlns="" id="{F3C172A6-C84D-FCEB-8626-00CD452A4861}"/>
                  </a:ext>
                </a:extLst>
              </p:cNvPr>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43;p2">
                <a:extLst>
                  <a:ext uri="{FF2B5EF4-FFF2-40B4-BE49-F238E27FC236}">
                    <a16:creationId xmlns:a16="http://schemas.microsoft.com/office/drawing/2014/main" xmlns="" id="{E3A4E65B-0639-2F00-A87C-F18CD9F882CF}"/>
                  </a:ext>
                </a:extLst>
              </p:cNvPr>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44;p2">
                <a:extLst>
                  <a:ext uri="{FF2B5EF4-FFF2-40B4-BE49-F238E27FC236}">
                    <a16:creationId xmlns:a16="http://schemas.microsoft.com/office/drawing/2014/main" xmlns="" id="{8D93249B-DCC8-C8ED-73F8-8424C08F5346}"/>
                  </a:ext>
                </a:extLst>
              </p:cNvPr>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45;p2">
                <a:extLst>
                  <a:ext uri="{FF2B5EF4-FFF2-40B4-BE49-F238E27FC236}">
                    <a16:creationId xmlns:a16="http://schemas.microsoft.com/office/drawing/2014/main" xmlns="" id="{215F636B-49D8-E250-B5E0-06EB6A940617}"/>
                  </a:ext>
                </a:extLst>
              </p:cNvPr>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46;p2">
                <a:extLst>
                  <a:ext uri="{FF2B5EF4-FFF2-40B4-BE49-F238E27FC236}">
                    <a16:creationId xmlns:a16="http://schemas.microsoft.com/office/drawing/2014/main" xmlns="" id="{322A4D48-2912-4C9E-665D-2483D5574C25}"/>
                  </a:ext>
                </a:extLst>
              </p:cNvPr>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47;p2">
                <a:extLst>
                  <a:ext uri="{FF2B5EF4-FFF2-40B4-BE49-F238E27FC236}">
                    <a16:creationId xmlns:a16="http://schemas.microsoft.com/office/drawing/2014/main" xmlns="" id="{DAD7A659-5C8E-2C1D-C187-1FDA7BC8322B}"/>
                  </a:ext>
                </a:extLst>
              </p:cNvPr>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48;p2">
                <a:extLst>
                  <a:ext uri="{FF2B5EF4-FFF2-40B4-BE49-F238E27FC236}">
                    <a16:creationId xmlns:a16="http://schemas.microsoft.com/office/drawing/2014/main" xmlns="" id="{06913ECF-1628-FC65-E84F-77F418237983}"/>
                  </a:ext>
                </a:extLst>
              </p:cNvPr>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49;p2">
                <a:extLst>
                  <a:ext uri="{FF2B5EF4-FFF2-40B4-BE49-F238E27FC236}">
                    <a16:creationId xmlns:a16="http://schemas.microsoft.com/office/drawing/2014/main" xmlns="" id="{512544B4-0BF4-E7BE-FF21-163D55D5EF68}"/>
                  </a:ext>
                </a:extLst>
              </p:cNvPr>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50;p2">
                <a:extLst>
                  <a:ext uri="{FF2B5EF4-FFF2-40B4-BE49-F238E27FC236}">
                    <a16:creationId xmlns:a16="http://schemas.microsoft.com/office/drawing/2014/main" xmlns="" id="{1E1C234A-D5D2-CDE1-2A30-5EA2B83D8A4D}"/>
                  </a:ext>
                </a:extLst>
              </p:cNvPr>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51;p2">
                <a:extLst>
                  <a:ext uri="{FF2B5EF4-FFF2-40B4-BE49-F238E27FC236}">
                    <a16:creationId xmlns:a16="http://schemas.microsoft.com/office/drawing/2014/main" xmlns="" id="{BDAF1A04-FB9E-B9D1-B390-27109C31721E}"/>
                  </a:ext>
                </a:extLst>
              </p:cNvPr>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52;p2">
                <a:extLst>
                  <a:ext uri="{FF2B5EF4-FFF2-40B4-BE49-F238E27FC236}">
                    <a16:creationId xmlns:a16="http://schemas.microsoft.com/office/drawing/2014/main" xmlns="" id="{81444F7F-8E5D-7465-7FAD-F03BB48B79C9}"/>
                  </a:ext>
                </a:extLst>
              </p:cNvPr>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53;p2">
                <a:extLst>
                  <a:ext uri="{FF2B5EF4-FFF2-40B4-BE49-F238E27FC236}">
                    <a16:creationId xmlns:a16="http://schemas.microsoft.com/office/drawing/2014/main" xmlns="" id="{F51EA5EE-9CF4-CF02-1B13-83EA0EA4B99C}"/>
                  </a:ext>
                </a:extLst>
              </p:cNvPr>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54;p2">
                <a:extLst>
                  <a:ext uri="{FF2B5EF4-FFF2-40B4-BE49-F238E27FC236}">
                    <a16:creationId xmlns:a16="http://schemas.microsoft.com/office/drawing/2014/main" xmlns="" id="{B59C8EDF-8FEF-8945-1558-268E85EDA2A2}"/>
                  </a:ext>
                </a:extLst>
              </p:cNvPr>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55;p2">
                <a:extLst>
                  <a:ext uri="{FF2B5EF4-FFF2-40B4-BE49-F238E27FC236}">
                    <a16:creationId xmlns:a16="http://schemas.microsoft.com/office/drawing/2014/main" xmlns="" id="{4F56141D-EAFF-037B-969C-6B32F40224B7}"/>
                  </a:ext>
                </a:extLst>
              </p:cNvPr>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56;p2">
                <a:extLst>
                  <a:ext uri="{FF2B5EF4-FFF2-40B4-BE49-F238E27FC236}">
                    <a16:creationId xmlns:a16="http://schemas.microsoft.com/office/drawing/2014/main" xmlns="" id="{5CA7EA46-81C8-DB31-5185-F6AF1FF91567}"/>
                  </a:ext>
                </a:extLst>
              </p:cNvPr>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7;p2">
              <a:extLst>
                <a:ext uri="{FF2B5EF4-FFF2-40B4-BE49-F238E27FC236}">
                  <a16:creationId xmlns:a16="http://schemas.microsoft.com/office/drawing/2014/main" xmlns="" id="{79335C42-2104-6356-275D-08130FD36243}"/>
                </a:ext>
              </a:extLst>
            </p:cNvPr>
            <p:cNvGrpSpPr/>
            <p:nvPr/>
          </p:nvGrpSpPr>
          <p:grpSpPr>
            <a:xfrm>
              <a:off x="-58751" y="3080616"/>
              <a:ext cx="668020" cy="1064893"/>
              <a:chOff x="60675" y="3495450"/>
              <a:chExt cx="509550" cy="812275"/>
            </a:xfrm>
          </p:grpSpPr>
          <p:sp>
            <p:nvSpPr>
              <p:cNvPr id="241" name="Google Shape;58;p2">
                <a:extLst>
                  <a:ext uri="{FF2B5EF4-FFF2-40B4-BE49-F238E27FC236}">
                    <a16:creationId xmlns:a16="http://schemas.microsoft.com/office/drawing/2014/main" xmlns="" id="{AA40D7C3-932D-3529-4BB1-70D32C15E73E}"/>
                  </a:ext>
                </a:extLst>
              </p:cNvPr>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9;p2">
                <a:extLst>
                  <a:ext uri="{FF2B5EF4-FFF2-40B4-BE49-F238E27FC236}">
                    <a16:creationId xmlns:a16="http://schemas.microsoft.com/office/drawing/2014/main" xmlns="" id="{F7A0EACA-346E-ED46-7591-9CF4B739D384}"/>
                  </a:ext>
                </a:extLst>
              </p:cNvPr>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0;p2">
                <a:extLst>
                  <a:ext uri="{FF2B5EF4-FFF2-40B4-BE49-F238E27FC236}">
                    <a16:creationId xmlns:a16="http://schemas.microsoft.com/office/drawing/2014/main" xmlns="" id="{4C070BC6-8CC0-2439-D3EE-7CB5CA550844}"/>
                  </a:ext>
                </a:extLst>
              </p:cNvPr>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1;p2">
                <a:extLst>
                  <a:ext uri="{FF2B5EF4-FFF2-40B4-BE49-F238E27FC236}">
                    <a16:creationId xmlns:a16="http://schemas.microsoft.com/office/drawing/2014/main" xmlns="" id="{79F0AF6A-B1BB-3687-9F99-1264EF767195}"/>
                  </a:ext>
                </a:extLst>
              </p:cNvPr>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2;p2">
                <a:extLst>
                  <a:ext uri="{FF2B5EF4-FFF2-40B4-BE49-F238E27FC236}">
                    <a16:creationId xmlns:a16="http://schemas.microsoft.com/office/drawing/2014/main" xmlns="" id="{EC7304AA-27B5-85DD-7312-361F8D2D45CD}"/>
                  </a:ext>
                </a:extLst>
              </p:cNvPr>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3;p2">
                <a:extLst>
                  <a:ext uri="{FF2B5EF4-FFF2-40B4-BE49-F238E27FC236}">
                    <a16:creationId xmlns:a16="http://schemas.microsoft.com/office/drawing/2014/main" xmlns="" id="{F616D19B-2361-128A-F707-FEDE1F05EC1D}"/>
                  </a:ext>
                </a:extLst>
              </p:cNvPr>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p2">
                <a:extLst>
                  <a:ext uri="{FF2B5EF4-FFF2-40B4-BE49-F238E27FC236}">
                    <a16:creationId xmlns:a16="http://schemas.microsoft.com/office/drawing/2014/main" xmlns="" id="{EC1915A3-9293-9074-4D29-4B2292EBEAEA}"/>
                  </a:ext>
                </a:extLst>
              </p:cNvPr>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5;p2">
                <a:extLst>
                  <a:ext uri="{FF2B5EF4-FFF2-40B4-BE49-F238E27FC236}">
                    <a16:creationId xmlns:a16="http://schemas.microsoft.com/office/drawing/2014/main" xmlns="" id="{82223422-F368-9E4C-8664-38D22D261F33}"/>
                  </a:ext>
                </a:extLst>
              </p:cNvPr>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6;p2">
                <a:extLst>
                  <a:ext uri="{FF2B5EF4-FFF2-40B4-BE49-F238E27FC236}">
                    <a16:creationId xmlns:a16="http://schemas.microsoft.com/office/drawing/2014/main" xmlns="" id="{F6A3464C-8568-1784-E0CD-8A3814BB4726}"/>
                  </a:ext>
                </a:extLst>
              </p:cNvPr>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7;p2">
                <a:extLst>
                  <a:ext uri="{FF2B5EF4-FFF2-40B4-BE49-F238E27FC236}">
                    <a16:creationId xmlns:a16="http://schemas.microsoft.com/office/drawing/2014/main" xmlns="" id="{5386BA3E-4370-366A-AB6E-AC5EF342E7DB}"/>
                  </a:ext>
                </a:extLst>
              </p:cNvPr>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8;p2">
                <a:extLst>
                  <a:ext uri="{FF2B5EF4-FFF2-40B4-BE49-F238E27FC236}">
                    <a16:creationId xmlns:a16="http://schemas.microsoft.com/office/drawing/2014/main" xmlns="" id="{6C65EE5D-A97E-46E3-FDBC-D21ACD0C91A8}"/>
                  </a:ext>
                </a:extLst>
              </p:cNvPr>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9;p2">
                <a:extLst>
                  <a:ext uri="{FF2B5EF4-FFF2-40B4-BE49-F238E27FC236}">
                    <a16:creationId xmlns:a16="http://schemas.microsoft.com/office/drawing/2014/main" xmlns="" id="{9E014BF2-C711-3EE1-97D7-A85CE76690BF}"/>
                  </a:ext>
                </a:extLst>
              </p:cNvPr>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70;p2">
                <a:extLst>
                  <a:ext uri="{FF2B5EF4-FFF2-40B4-BE49-F238E27FC236}">
                    <a16:creationId xmlns:a16="http://schemas.microsoft.com/office/drawing/2014/main" xmlns="" id="{3FA0CC1B-D8D1-A7F3-33AA-B53F9E25F2E0}"/>
                  </a:ext>
                </a:extLst>
              </p:cNvPr>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71;p2">
                <a:extLst>
                  <a:ext uri="{FF2B5EF4-FFF2-40B4-BE49-F238E27FC236}">
                    <a16:creationId xmlns:a16="http://schemas.microsoft.com/office/drawing/2014/main" xmlns="" id="{F483A14F-72C0-67D8-1008-C4333540F0FA}"/>
                  </a:ext>
                </a:extLst>
              </p:cNvPr>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72;p2">
                <a:extLst>
                  <a:ext uri="{FF2B5EF4-FFF2-40B4-BE49-F238E27FC236}">
                    <a16:creationId xmlns:a16="http://schemas.microsoft.com/office/drawing/2014/main" xmlns="" id="{6A11DC5C-11DD-92A8-2E05-64EEA1194DDE}"/>
                  </a:ext>
                </a:extLst>
              </p:cNvPr>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73;p2">
                <a:extLst>
                  <a:ext uri="{FF2B5EF4-FFF2-40B4-BE49-F238E27FC236}">
                    <a16:creationId xmlns:a16="http://schemas.microsoft.com/office/drawing/2014/main" xmlns="" id="{91DB0D6B-E778-8547-1D72-B35F4CC71BE8}"/>
                  </a:ext>
                </a:extLst>
              </p:cNvPr>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74;p2">
                <a:extLst>
                  <a:ext uri="{FF2B5EF4-FFF2-40B4-BE49-F238E27FC236}">
                    <a16:creationId xmlns:a16="http://schemas.microsoft.com/office/drawing/2014/main" xmlns="" id="{2ACD43CB-452F-B6BD-C8E5-369246C0F393}"/>
                  </a:ext>
                </a:extLst>
              </p:cNvPr>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75;p2">
                <a:extLst>
                  <a:ext uri="{FF2B5EF4-FFF2-40B4-BE49-F238E27FC236}">
                    <a16:creationId xmlns:a16="http://schemas.microsoft.com/office/drawing/2014/main" xmlns="" id="{CB4471FE-0260-1E93-3DFD-15DAB6404835}"/>
                  </a:ext>
                </a:extLst>
              </p:cNvPr>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76;p2">
                <a:extLst>
                  <a:ext uri="{FF2B5EF4-FFF2-40B4-BE49-F238E27FC236}">
                    <a16:creationId xmlns:a16="http://schemas.microsoft.com/office/drawing/2014/main" xmlns="" id="{811E08FB-9741-4CD5-F3E9-9C6D28C6372A}"/>
                  </a:ext>
                </a:extLst>
              </p:cNvPr>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77;p2">
                <a:extLst>
                  <a:ext uri="{FF2B5EF4-FFF2-40B4-BE49-F238E27FC236}">
                    <a16:creationId xmlns:a16="http://schemas.microsoft.com/office/drawing/2014/main" xmlns="" id="{0AA0D759-0881-F3DF-2543-5AF265731E81}"/>
                  </a:ext>
                </a:extLst>
              </p:cNvPr>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78;p2">
                <a:extLst>
                  <a:ext uri="{FF2B5EF4-FFF2-40B4-BE49-F238E27FC236}">
                    <a16:creationId xmlns:a16="http://schemas.microsoft.com/office/drawing/2014/main" xmlns="" id="{734B30B3-51F4-AA7B-B95E-6F7852E6F46A}"/>
                  </a:ext>
                </a:extLst>
              </p:cNvPr>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79;p2">
                <a:extLst>
                  <a:ext uri="{FF2B5EF4-FFF2-40B4-BE49-F238E27FC236}">
                    <a16:creationId xmlns:a16="http://schemas.microsoft.com/office/drawing/2014/main" xmlns="" id="{05ADCCA4-01EC-06FA-DBE5-B8B0D974379C}"/>
                  </a:ext>
                </a:extLst>
              </p:cNvPr>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80;p2">
                <a:extLst>
                  <a:ext uri="{FF2B5EF4-FFF2-40B4-BE49-F238E27FC236}">
                    <a16:creationId xmlns:a16="http://schemas.microsoft.com/office/drawing/2014/main" xmlns="" id="{29C8EF68-B63E-5993-2C2E-58F5FE960456}"/>
                  </a:ext>
                </a:extLst>
              </p:cNvPr>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81;p2">
                <a:extLst>
                  <a:ext uri="{FF2B5EF4-FFF2-40B4-BE49-F238E27FC236}">
                    <a16:creationId xmlns:a16="http://schemas.microsoft.com/office/drawing/2014/main" xmlns="" id="{52E78C8F-139B-9AD7-5AF7-515121745510}"/>
                  </a:ext>
                </a:extLst>
              </p:cNvPr>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82;p2">
                <a:extLst>
                  <a:ext uri="{FF2B5EF4-FFF2-40B4-BE49-F238E27FC236}">
                    <a16:creationId xmlns:a16="http://schemas.microsoft.com/office/drawing/2014/main" xmlns="" id="{9F0E1414-58E8-8633-0E47-E538692BF652}"/>
                  </a:ext>
                </a:extLst>
              </p:cNvPr>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83;p2">
                <a:extLst>
                  <a:ext uri="{FF2B5EF4-FFF2-40B4-BE49-F238E27FC236}">
                    <a16:creationId xmlns:a16="http://schemas.microsoft.com/office/drawing/2014/main" xmlns="" id="{437BBF51-65A0-32B4-8168-CCFF48359A70}"/>
                  </a:ext>
                </a:extLst>
              </p:cNvPr>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84;p2">
                <a:extLst>
                  <a:ext uri="{FF2B5EF4-FFF2-40B4-BE49-F238E27FC236}">
                    <a16:creationId xmlns:a16="http://schemas.microsoft.com/office/drawing/2014/main" xmlns="" id="{CF444AFE-B4E9-03A9-CBDB-D0CDC2B6C5C6}"/>
                  </a:ext>
                </a:extLst>
              </p:cNvPr>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85;p2">
                <a:extLst>
                  <a:ext uri="{FF2B5EF4-FFF2-40B4-BE49-F238E27FC236}">
                    <a16:creationId xmlns:a16="http://schemas.microsoft.com/office/drawing/2014/main" xmlns="" id="{63340808-04AC-C273-915D-678DAD6C5D54}"/>
                  </a:ext>
                </a:extLst>
              </p:cNvPr>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86;p2">
                <a:extLst>
                  <a:ext uri="{FF2B5EF4-FFF2-40B4-BE49-F238E27FC236}">
                    <a16:creationId xmlns:a16="http://schemas.microsoft.com/office/drawing/2014/main" xmlns="" id="{E0C008E1-43F5-589D-06A6-092DE175A168}"/>
                  </a:ext>
                </a:extLst>
              </p:cNvPr>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87;p2">
                <a:extLst>
                  <a:ext uri="{FF2B5EF4-FFF2-40B4-BE49-F238E27FC236}">
                    <a16:creationId xmlns:a16="http://schemas.microsoft.com/office/drawing/2014/main" xmlns="" id="{E8C2D3F6-BF7E-E85E-2DEC-461D407DB0D3}"/>
                  </a:ext>
                </a:extLst>
              </p:cNvPr>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88;p2">
                <a:extLst>
                  <a:ext uri="{FF2B5EF4-FFF2-40B4-BE49-F238E27FC236}">
                    <a16:creationId xmlns:a16="http://schemas.microsoft.com/office/drawing/2014/main" xmlns="" id="{3A7CA18A-99C0-DFC2-2199-369EDA1E13FE}"/>
                  </a:ext>
                </a:extLst>
              </p:cNvPr>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89;p2">
                <a:extLst>
                  <a:ext uri="{FF2B5EF4-FFF2-40B4-BE49-F238E27FC236}">
                    <a16:creationId xmlns:a16="http://schemas.microsoft.com/office/drawing/2014/main" xmlns="" id="{138C85D5-22EF-46E5-FF4F-F87C05576F74}"/>
                  </a:ext>
                </a:extLst>
              </p:cNvPr>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0;p2">
                <a:extLst>
                  <a:ext uri="{FF2B5EF4-FFF2-40B4-BE49-F238E27FC236}">
                    <a16:creationId xmlns:a16="http://schemas.microsoft.com/office/drawing/2014/main" xmlns="" id="{3C1B53E7-8517-907E-30CC-392F53BD3C50}"/>
                  </a:ext>
                </a:extLst>
              </p:cNvPr>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1;p2">
                <a:extLst>
                  <a:ext uri="{FF2B5EF4-FFF2-40B4-BE49-F238E27FC236}">
                    <a16:creationId xmlns:a16="http://schemas.microsoft.com/office/drawing/2014/main" xmlns="" id="{AB170EEA-8FB2-CAC7-C762-E94D868091C8}"/>
                  </a:ext>
                </a:extLst>
              </p:cNvPr>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2;p2">
                <a:extLst>
                  <a:ext uri="{FF2B5EF4-FFF2-40B4-BE49-F238E27FC236}">
                    <a16:creationId xmlns:a16="http://schemas.microsoft.com/office/drawing/2014/main" xmlns="" id="{DD4BB332-1FBA-4B74-C488-7E1F6A5ECBB3}"/>
                  </a:ext>
                </a:extLst>
              </p:cNvPr>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3;p2">
                <a:extLst>
                  <a:ext uri="{FF2B5EF4-FFF2-40B4-BE49-F238E27FC236}">
                    <a16:creationId xmlns:a16="http://schemas.microsoft.com/office/drawing/2014/main" xmlns="" id="{EAA31CE2-B9C7-5811-AD06-85972D59B31C}"/>
                  </a:ext>
                </a:extLst>
              </p:cNvPr>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4;p2">
                <a:extLst>
                  <a:ext uri="{FF2B5EF4-FFF2-40B4-BE49-F238E27FC236}">
                    <a16:creationId xmlns:a16="http://schemas.microsoft.com/office/drawing/2014/main" xmlns="" id="{B2DF1FFF-2177-6930-4A42-69CF86E1FF99}"/>
                  </a:ext>
                </a:extLst>
              </p:cNvPr>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5;p2">
                <a:extLst>
                  <a:ext uri="{FF2B5EF4-FFF2-40B4-BE49-F238E27FC236}">
                    <a16:creationId xmlns:a16="http://schemas.microsoft.com/office/drawing/2014/main" xmlns="" id="{9A8202BB-D376-82F6-C28E-AB1DCDEC33CC}"/>
                  </a:ext>
                </a:extLst>
              </p:cNvPr>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6;p2">
                <a:extLst>
                  <a:ext uri="{FF2B5EF4-FFF2-40B4-BE49-F238E27FC236}">
                    <a16:creationId xmlns:a16="http://schemas.microsoft.com/office/drawing/2014/main" xmlns="" id="{05BCE743-3779-5C45-CCA5-B71BF312CA37}"/>
                  </a:ext>
                </a:extLst>
              </p:cNvPr>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7;p2">
                <a:extLst>
                  <a:ext uri="{FF2B5EF4-FFF2-40B4-BE49-F238E27FC236}">
                    <a16:creationId xmlns:a16="http://schemas.microsoft.com/office/drawing/2014/main" xmlns="" id="{7C70A6E2-B202-03DD-2862-1141FCDC9F2C}"/>
                  </a:ext>
                </a:extLst>
              </p:cNvPr>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8;p2">
                <a:extLst>
                  <a:ext uri="{FF2B5EF4-FFF2-40B4-BE49-F238E27FC236}">
                    <a16:creationId xmlns:a16="http://schemas.microsoft.com/office/drawing/2014/main" xmlns="" id="{987282A4-D7A1-CE0E-7357-EDF201A03C80}"/>
                  </a:ext>
                </a:extLst>
              </p:cNvPr>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9;p2">
                <a:extLst>
                  <a:ext uri="{FF2B5EF4-FFF2-40B4-BE49-F238E27FC236}">
                    <a16:creationId xmlns:a16="http://schemas.microsoft.com/office/drawing/2014/main" xmlns="" id="{62D641A4-4A2D-4C64-389B-80C04C1B8914}"/>
                  </a:ext>
                </a:extLst>
              </p:cNvPr>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00;p2">
                <a:extLst>
                  <a:ext uri="{FF2B5EF4-FFF2-40B4-BE49-F238E27FC236}">
                    <a16:creationId xmlns:a16="http://schemas.microsoft.com/office/drawing/2014/main" xmlns="" id="{BF779786-B384-6A40-6ABB-37C6B816B776}"/>
                  </a:ext>
                </a:extLst>
              </p:cNvPr>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01;p2">
                <a:extLst>
                  <a:ext uri="{FF2B5EF4-FFF2-40B4-BE49-F238E27FC236}">
                    <a16:creationId xmlns:a16="http://schemas.microsoft.com/office/drawing/2014/main" xmlns="" id="{80136750-2416-E2C9-B756-71ECBB8D8412}"/>
                  </a:ext>
                </a:extLst>
              </p:cNvPr>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102;p2">
                <a:extLst>
                  <a:ext uri="{FF2B5EF4-FFF2-40B4-BE49-F238E27FC236}">
                    <a16:creationId xmlns:a16="http://schemas.microsoft.com/office/drawing/2014/main" xmlns="" id="{790AEF64-CF47-E1B4-5A54-06A1E8BC399B}"/>
                  </a:ext>
                </a:extLst>
              </p:cNvPr>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03;p2">
                <a:extLst>
                  <a:ext uri="{FF2B5EF4-FFF2-40B4-BE49-F238E27FC236}">
                    <a16:creationId xmlns:a16="http://schemas.microsoft.com/office/drawing/2014/main" xmlns="" id="{E579DC0B-F489-41C0-02EE-1EFB5E825048}"/>
                  </a:ext>
                </a:extLst>
              </p:cNvPr>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04;p2">
                <a:extLst>
                  <a:ext uri="{FF2B5EF4-FFF2-40B4-BE49-F238E27FC236}">
                    <a16:creationId xmlns:a16="http://schemas.microsoft.com/office/drawing/2014/main" xmlns="" id="{EB739FA2-BE94-AD3E-8108-E6657871718F}"/>
                  </a:ext>
                </a:extLst>
              </p:cNvPr>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05;p2">
                <a:extLst>
                  <a:ext uri="{FF2B5EF4-FFF2-40B4-BE49-F238E27FC236}">
                    <a16:creationId xmlns:a16="http://schemas.microsoft.com/office/drawing/2014/main" xmlns="" id="{A88E3810-59A8-3BF2-C7DA-4938D628B7B6}"/>
                  </a:ext>
                </a:extLst>
              </p:cNvPr>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06;p2">
                <a:extLst>
                  <a:ext uri="{FF2B5EF4-FFF2-40B4-BE49-F238E27FC236}">
                    <a16:creationId xmlns:a16="http://schemas.microsoft.com/office/drawing/2014/main" xmlns="" id="{582E8BD6-08AF-D453-71B7-4B7B43328B20}"/>
                  </a:ext>
                </a:extLst>
              </p:cNvPr>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7;p2">
              <a:extLst>
                <a:ext uri="{FF2B5EF4-FFF2-40B4-BE49-F238E27FC236}">
                  <a16:creationId xmlns:a16="http://schemas.microsoft.com/office/drawing/2014/main" xmlns="" id="{0F00DFB7-D1F9-DA75-8BFB-002A5FD8E284}"/>
                </a:ext>
              </a:extLst>
            </p:cNvPr>
            <p:cNvGrpSpPr/>
            <p:nvPr/>
          </p:nvGrpSpPr>
          <p:grpSpPr>
            <a:xfrm>
              <a:off x="1467681" y="3519619"/>
              <a:ext cx="568807" cy="960928"/>
              <a:chOff x="1853625" y="3531725"/>
              <a:chExt cx="447000" cy="755150"/>
            </a:xfrm>
          </p:grpSpPr>
          <p:sp>
            <p:nvSpPr>
              <p:cNvPr id="197" name="Google Shape;108;p2">
                <a:extLst>
                  <a:ext uri="{FF2B5EF4-FFF2-40B4-BE49-F238E27FC236}">
                    <a16:creationId xmlns:a16="http://schemas.microsoft.com/office/drawing/2014/main" xmlns="" id="{6A7A2461-F1AC-CFBF-496D-AB996C75F3A9}"/>
                  </a:ext>
                </a:extLst>
              </p:cNvPr>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9;p2">
                <a:extLst>
                  <a:ext uri="{FF2B5EF4-FFF2-40B4-BE49-F238E27FC236}">
                    <a16:creationId xmlns:a16="http://schemas.microsoft.com/office/drawing/2014/main" xmlns="" id="{DBF9D08C-9B53-A24B-756A-C7143A993185}"/>
                  </a:ext>
                </a:extLst>
              </p:cNvPr>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10;p2">
                <a:extLst>
                  <a:ext uri="{FF2B5EF4-FFF2-40B4-BE49-F238E27FC236}">
                    <a16:creationId xmlns:a16="http://schemas.microsoft.com/office/drawing/2014/main" xmlns="" id="{AC5C44E3-1EE7-FB88-A631-6BAED1D33714}"/>
                  </a:ext>
                </a:extLst>
              </p:cNvPr>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1;p2">
                <a:extLst>
                  <a:ext uri="{FF2B5EF4-FFF2-40B4-BE49-F238E27FC236}">
                    <a16:creationId xmlns:a16="http://schemas.microsoft.com/office/drawing/2014/main" xmlns="" id="{410DEC25-B28F-3437-85ED-ED2491C4B504}"/>
                  </a:ext>
                </a:extLst>
              </p:cNvPr>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2;p2">
                <a:extLst>
                  <a:ext uri="{FF2B5EF4-FFF2-40B4-BE49-F238E27FC236}">
                    <a16:creationId xmlns:a16="http://schemas.microsoft.com/office/drawing/2014/main" xmlns="" id="{F5460FBF-C47F-A4FB-A49F-603DACAB523B}"/>
                  </a:ext>
                </a:extLst>
              </p:cNvPr>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3;p2">
                <a:extLst>
                  <a:ext uri="{FF2B5EF4-FFF2-40B4-BE49-F238E27FC236}">
                    <a16:creationId xmlns:a16="http://schemas.microsoft.com/office/drawing/2014/main" xmlns="" id="{342DE6B5-7D86-4023-AEF5-D46A99323E2D}"/>
                  </a:ext>
                </a:extLst>
              </p:cNvPr>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4;p2">
                <a:extLst>
                  <a:ext uri="{FF2B5EF4-FFF2-40B4-BE49-F238E27FC236}">
                    <a16:creationId xmlns:a16="http://schemas.microsoft.com/office/drawing/2014/main" xmlns="" id="{A15101DC-F899-27F8-C04F-A2CE5E699DCE}"/>
                  </a:ext>
                </a:extLst>
              </p:cNvPr>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5;p2">
                <a:extLst>
                  <a:ext uri="{FF2B5EF4-FFF2-40B4-BE49-F238E27FC236}">
                    <a16:creationId xmlns:a16="http://schemas.microsoft.com/office/drawing/2014/main" xmlns="" id="{E1452565-7825-63D2-763A-1F0EFD81C460}"/>
                  </a:ext>
                </a:extLst>
              </p:cNvPr>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16;p2">
                <a:extLst>
                  <a:ext uri="{FF2B5EF4-FFF2-40B4-BE49-F238E27FC236}">
                    <a16:creationId xmlns:a16="http://schemas.microsoft.com/office/drawing/2014/main" xmlns="" id="{BEBA163E-CEBE-4FBE-96E3-66902B91BF57}"/>
                  </a:ext>
                </a:extLst>
              </p:cNvPr>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17;p2">
                <a:extLst>
                  <a:ext uri="{FF2B5EF4-FFF2-40B4-BE49-F238E27FC236}">
                    <a16:creationId xmlns:a16="http://schemas.microsoft.com/office/drawing/2014/main" xmlns="" id="{38A150D0-CD39-924C-D218-D17BE738FBC4}"/>
                  </a:ext>
                </a:extLst>
              </p:cNvPr>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18;p2">
                <a:extLst>
                  <a:ext uri="{FF2B5EF4-FFF2-40B4-BE49-F238E27FC236}">
                    <a16:creationId xmlns:a16="http://schemas.microsoft.com/office/drawing/2014/main" xmlns="" id="{AAC93D65-7EFE-5D56-171F-0AA93AFB1369}"/>
                  </a:ext>
                </a:extLst>
              </p:cNvPr>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19;p2">
                <a:extLst>
                  <a:ext uri="{FF2B5EF4-FFF2-40B4-BE49-F238E27FC236}">
                    <a16:creationId xmlns:a16="http://schemas.microsoft.com/office/drawing/2014/main" xmlns="" id="{0A12AA66-B719-8A04-E326-743D408BE0A0}"/>
                  </a:ext>
                </a:extLst>
              </p:cNvPr>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0;p2">
                <a:extLst>
                  <a:ext uri="{FF2B5EF4-FFF2-40B4-BE49-F238E27FC236}">
                    <a16:creationId xmlns:a16="http://schemas.microsoft.com/office/drawing/2014/main" xmlns="" id="{C33E0A96-CC13-1343-2120-A3430D968E88}"/>
                  </a:ext>
                </a:extLst>
              </p:cNvPr>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1;p2">
                <a:extLst>
                  <a:ext uri="{FF2B5EF4-FFF2-40B4-BE49-F238E27FC236}">
                    <a16:creationId xmlns:a16="http://schemas.microsoft.com/office/drawing/2014/main" xmlns="" id="{0B123EC4-172B-4104-0519-61F1B0F8D1CC}"/>
                  </a:ext>
                </a:extLst>
              </p:cNvPr>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2;p2">
                <a:extLst>
                  <a:ext uri="{FF2B5EF4-FFF2-40B4-BE49-F238E27FC236}">
                    <a16:creationId xmlns:a16="http://schemas.microsoft.com/office/drawing/2014/main" xmlns="" id="{3DA26B2A-50F3-93F6-3E15-D9FDEA6E2210}"/>
                  </a:ext>
                </a:extLst>
              </p:cNvPr>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3;p2">
                <a:extLst>
                  <a:ext uri="{FF2B5EF4-FFF2-40B4-BE49-F238E27FC236}">
                    <a16:creationId xmlns:a16="http://schemas.microsoft.com/office/drawing/2014/main" xmlns="" id="{1C668AE3-E147-D794-F447-C26F9C0DC4A0}"/>
                  </a:ext>
                </a:extLst>
              </p:cNvPr>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4;p2">
                <a:extLst>
                  <a:ext uri="{FF2B5EF4-FFF2-40B4-BE49-F238E27FC236}">
                    <a16:creationId xmlns:a16="http://schemas.microsoft.com/office/drawing/2014/main" xmlns="" id="{82E6A170-5D4E-2A2A-D9C4-17A232B20F7E}"/>
                  </a:ext>
                </a:extLst>
              </p:cNvPr>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5;p2">
                <a:extLst>
                  <a:ext uri="{FF2B5EF4-FFF2-40B4-BE49-F238E27FC236}">
                    <a16:creationId xmlns:a16="http://schemas.microsoft.com/office/drawing/2014/main" xmlns="" id="{C3A1273D-D141-F045-5190-2DD2ACE96452}"/>
                  </a:ext>
                </a:extLst>
              </p:cNvPr>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6;p2">
                <a:extLst>
                  <a:ext uri="{FF2B5EF4-FFF2-40B4-BE49-F238E27FC236}">
                    <a16:creationId xmlns:a16="http://schemas.microsoft.com/office/drawing/2014/main" xmlns="" id="{59EAB600-7AC1-F8B5-97BF-3183296203B0}"/>
                  </a:ext>
                </a:extLst>
              </p:cNvPr>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7;p2">
                <a:extLst>
                  <a:ext uri="{FF2B5EF4-FFF2-40B4-BE49-F238E27FC236}">
                    <a16:creationId xmlns:a16="http://schemas.microsoft.com/office/drawing/2014/main" xmlns="" id="{4300251A-CC91-B539-AD61-1A29B67C6272}"/>
                  </a:ext>
                </a:extLst>
              </p:cNvPr>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28;p2">
                <a:extLst>
                  <a:ext uri="{FF2B5EF4-FFF2-40B4-BE49-F238E27FC236}">
                    <a16:creationId xmlns:a16="http://schemas.microsoft.com/office/drawing/2014/main" xmlns="" id="{F8CF2D7D-0C4E-211B-47CD-312945556C0F}"/>
                  </a:ext>
                </a:extLst>
              </p:cNvPr>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29;p2">
                <a:extLst>
                  <a:ext uri="{FF2B5EF4-FFF2-40B4-BE49-F238E27FC236}">
                    <a16:creationId xmlns:a16="http://schemas.microsoft.com/office/drawing/2014/main" xmlns="" id="{3891BBFD-6579-38FA-BEFA-F22F0B674E57}"/>
                  </a:ext>
                </a:extLst>
              </p:cNvPr>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30;p2">
                <a:extLst>
                  <a:ext uri="{FF2B5EF4-FFF2-40B4-BE49-F238E27FC236}">
                    <a16:creationId xmlns:a16="http://schemas.microsoft.com/office/drawing/2014/main" xmlns="" id="{0C9EBD72-2F50-013B-035C-B4CE3B21B2E5}"/>
                  </a:ext>
                </a:extLst>
              </p:cNvPr>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31;p2">
                <a:extLst>
                  <a:ext uri="{FF2B5EF4-FFF2-40B4-BE49-F238E27FC236}">
                    <a16:creationId xmlns:a16="http://schemas.microsoft.com/office/drawing/2014/main" xmlns="" id="{4B9F912C-6A74-2381-86F4-7356637296E3}"/>
                  </a:ext>
                </a:extLst>
              </p:cNvPr>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32;p2">
                <a:extLst>
                  <a:ext uri="{FF2B5EF4-FFF2-40B4-BE49-F238E27FC236}">
                    <a16:creationId xmlns:a16="http://schemas.microsoft.com/office/drawing/2014/main" xmlns="" id="{70970B3F-02EF-3E00-0F6D-BD6F3B2F1504}"/>
                  </a:ext>
                </a:extLst>
              </p:cNvPr>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33;p2">
                <a:extLst>
                  <a:ext uri="{FF2B5EF4-FFF2-40B4-BE49-F238E27FC236}">
                    <a16:creationId xmlns:a16="http://schemas.microsoft.com/office/drawing/2014/main" xmlns="" id="{97398765-A675-1A99-85E7-8E88F4A2DF8A}"/>
                  </a:ext>
                </a:extLst>
              </p:cNvPr>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34;p2">
                <a:extLst>
                  <a:ext uri="{FF2B5EF4-FFF2-40B4-BE49-F238E27FC236}">
                    <a16:creationId xmlns:a16="http://schemas.microsoft.com/office/drawing/2014/main" xmlns="" id="{9705FF87-7C3B-0C0E-E849-967659FBBA2F}"/>
                  </a:ext>
                </a:extLst>
              </p:cNvPr>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35;p2">
                <a:extLst>
                  <a:ext uri="{FF2B5EF4-FFF2-40B4-BE49-F238E27FC236}">
                    <a16:creationId xmlns:a16="http://schemas.microsoft.com/office/drawing/2014/main" xmlns="" id="{2FC04F88-BBAF-C682-5D34-26547DC7A710}"/>
                  </a:ext>
                </a:extLst>
              </p:cNvPr>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36;p2">
                <a:extLst>
                  <a:ext uri="{FF2B5EF4-FFF2-40B4-BE49-F238E27FC236}">
                    <a16:creationId xmlns:a16="http://schemas.microsoft.com/office/drawing/2014/main" xmlns="" id="{540CD76D-81EE-36CD-2614-6D48E2A18F47}"/>
                  </a:ext>
                </a:extLst>
              </p:cNvPr>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37;p2">
                <a:extLst>
                  <a:ext uri="{FF2B5EF4-FFF2-40B4-BE49-F238E27FC236}">
                    <a16:creationId xmlns:a16="http://schemas.microsoft.com/office/drawing/2014/main" xmlns="" id="{4B53E90F-7D24-B751-E87C-4581EBB6794E}"/>
                  </a:ext>
                </a:extLst>
              </p:cNvPr>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38;p2">
                <a:extLst>
                  <a:ext uri="{FF2B5EF4-FFF2-40B4-BE49-F238E27FC236}">
                    <a16:creationId xmlns:a16="http://schemas.microsoft.com/office/drawing/2014/main" xmlns="" id="{5BC4D742-2532-16B7-7E9F-49B0FD899FEF}"/>
                  </a:ext>
                </a:extLst>
              </p:cNvPr>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39;p2">
                <a:extLst>
                  <a:ext uri="{FF2B5EF4-FFF2-40B4-BE49-F238E27FC236}">
                    <a16:creationId xmlns:a16="http://schemas.microsoft.com/office/drawing/2014/main" xmlns="" id="{B5CEF651-7D3C-13ED-4C88-04D9DEFF30FE}"/>
                  </a:ext>
                </a:extLst>
              </p:cNvPr>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40;p2">
                <a:extLst>
                  <a:ext uri="{FF2B5EF4-FFF2-40B4-BE49-F238E27FC236}">
                    <a16:creationId xmlns:a16="http://schemas.microsoft.com/office/drawing/2014/main" xmlns="" id="{41D359A9-52B3-AF5B-438C-422CACFDD3F4}"/>
                  </a:ext>
                </a:extLst>
              </p:cNvPr>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41;p2">
                <a:extLst>
                  <a:ext uri="{FF2B5EF4-FFF2-40B4-BE49-F238E27FC236}">
                    <a16:creationId xmlns:a16="http://schemas.microsoft.com/office/drawing/2014/main" xmlns="" id="{2FFDB65B-E1EA-2B0E-D059-7E423911C313}"/>
                  </a:ext>
                </a:extLst>
              </p:cNvPr>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42;p2">
                <a:extLst>
                  <a:ext uri="{FF2B5EF4-FFF2-40B4-BE49-F238E27FC236}">
                    <a16:creationId xmlns:a16="http://schemas.microsoft.com/office/drawing/2014/main" xmlns="" id="{82F30758-353C-6C45-0A89-11D57BAEEFCC}"/>
                  </a:ext>
                </a:extLst>
              </p:cNvPr>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43;p2">
                <a:extLst>
                  <a:ext uri="{FF2B5EF4-FFF2-40B4-BE49-F238E27FC236}">
                    <a16:creationId xmlns:a16="http://schemas.microsoft.com/office/drawing/2014/main" xmlns="" id="{C522BBE9-8B61-7CCC-2999-7A61C2BE25B9}"/>
                  </a:ext>
                </a:extLst>
              </p:cNvPr>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44;p2">
                <a:extLst>
                  <a:ext uri="{FF2B5EF4-FFF2-40B4-BE49-F238E27FC236}">
                    <a16:creationId xmlns:a16="http://schemas.microsoft.com/office/drawing/2014/main" xmlns="" id="{5E7779B7-1560-27E7-0D11-9E7B4530C162}"/>
                  </a:ext>
                </a:extLst>
              </p:cNvPr>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45;p2">
                <a:extLst>
                  <a:ext uri="{FF2B5EF4-FFF2-40B4-BE49-F238E27FC236}">
                    <a16:creationId xmlns:a16="http://schemas.microsoft.com/office/drawing/2014/main" xmlns="" id="{E3810894-BDDD-7108-E333-F2E5703FB6A2}"/>
                  </a:ext>
                </a:extLst>
              </p:cNvPr>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46;p2">
                <a:extLst>
                  <a:ext uri="{FF2B5EF4-FFF2-40B4-BE49-F238E27FC236}">
                    <a16:creationId xmlns:a16="http://schemas.microsoft.com/office/drawing/2014/main" xmlns="" id="{18C9F329-C51F-4EB5-9D1E-A87F854A18AC}"/>
                  </a:ext>
                </a:extLst>
              </p:cNvPr>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47;p2">
                <a:extLst>
                  <a:ext uri="{FF2B5EF4-FFF2-40B4-BE49-F238E27FC236}">
                    <a16:creationId xmlns:a16="http://schemas.microsoft.com/office/drawing/2014/main" xmlns="" id="{230D50DC-874A-5AF8-20FC-E2523440AE93}"/>
                  </a:ext>
                </a:extLst>
              </p:cNvPr>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48;p2">
                <a:extLst>
                  <a:ext uri="{FF2B5EF4-FFF2-40B4-BE49-F238E27FC236}">
                    <a16:creationId xmlns:a16="http://schemas.microsoft.com/office/drawing/2014/main" xmlns="" id="{1F3C22CC-C235-CBD1-EDA3-0DF5E12405B2}"/>
                  </a:ext>
                </a:extLst>
              </p:cNvPr>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49;p2">
                <a:extLst>
                  <a:ext uri="{FF2B5EF4-FFF2-40B4-BE49-F238E27FC236}">
                    <a16:creationId xmlns:a16="http://schemas.microsoft.com/office/drawing/2014/main" xmlns="" id="{49154B35-1E39-FC2B-988B-3340B1A14649}"/>
                  </a:ext>
                </a:extLst>
              </p:cNvPr>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50;p2">
                <a:extLst>
                  <a:ext uri="{FF2B5EF4-FFF2-40B4-BE49-F238E27FC236}">
                    <a16:creationId xmlns:a16="http://schemas.microsoft.com/office/drawing/2014/main" xmlns="" id="{FC1CCD48-3C1F-FB1C-F9FB-B759E4D54674}"/>
                  </a:ext>
                </a:extLst>
              </p:cNvPr>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51;p2">
                <a:extLst>
                  <a:ext uri="{FF2B5EF4-FFF2-40B4-BE49-F238E27FC236}">
                    <a16:creationId xmlns:a16="http://schemas.microsoft.com/office/drawing/2014/main" xmlns="" id="{DE26150D-769E-29DA-75B8-87764639A299}"/>
                  </a:ext>
                </a:extLst>
              </p:cNvPr>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2;p2">
              <a:extLst>
                <a:ext uri="{FF2B5EF4-FFF2-40B4-BE49-F238E27FC236}">
                  <a16:creationId xmlns:a16="http://schemas.microsoft.com/office/drawing/2014/main" xmlns="" id="{3C11C5E6-8635-182F-9F7F-172AF4C4A818}"/>
                </a:ext>
              </a:extLst>
            </p:cNvPr>
            <p:cNvGrpSpPr/>
            <p:nvPr/>
          </p:nvGrpSpPr>
          <p:grpSpPr>
            <a:xfrm>
              <a:off x="1134925" y="4085100"/>
              <a:ext cx="1167525" cy="1167525"/>
              <a:chOff x="2244925" y="3993300"/>
              <a:chExt cx="1167525" cy="1167525"/>
            </a:xfrm>
          </p:grpSpPr>
          <p:sp>
            <p:nvSpPr>
              <p:cNvPr id="148" name="Google Shape;153;p2">
                <a:extLst>
                  <a:ext uri="{FF2B5EF4-FFF2-40B4-BE49-F238E27FC236}">
                    <a16:creationId xmlns:a16="http://schemas.microsoft.com/office/drawing/2014/main" xmlns="" id="{8D32B0C8-DCFF-1990-D50D-76BEA38C9B6F}"/>
                  </a:ext>
                </a:extLst>
              </p:cNvPr>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54;p2">
                <a:extLst>
                  <a:ext uri="{FF2B5EF4-FFF2-40B4-BE49-F238E27FC236}">
                    <a16:creationId xmlns:a16="http://schemas.microsoft.com/office/drawing/2014/main" xmlns="" id="{6A735394-4511-6B2C-0994-5D89B0453BF3}"/>
                  </a:ext>
                </a:extLst>
              </p:cNvPr>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5;p2">
                <a:extLst>
                  <a:ext uri="{FF2B5EF4-FFF2-40B4-BE49-F238E27FC236}">
                    <a16:creationId xmlns:a16="http://schemas.microsoft.com/office/drawing/2014/main" xmlns="" id="{402050CB-57E0-6E82-E560-F4D72705BB37}"/>
                  </a:ext>
                </a:extLst>
              </p:cNvPr>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6;p2">
                <a:extLst>
                  <a:ext uri="{FF2B5EF4-FFF2-40B4-BE49-F238E27FC236}">
                    <a16:creationId xmlns:a16="http://schemas.microsoft.com/office/drawing/2014/main" xmlns="" id="{366F0681-D208-857D-789D-1B57B4BA1E2A}"/>
                  </a:ext>
                </a:extLst>
              </p:cNvPr>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7;p2">
                <a:extLst>
                  <a:ext uri="{FF2B5EF4-FFF2-40B4-BE49-F238E27FC236}">
                    <a16:creationId xmlns:a16="http://schemas.microsoft.com/office/drawing/2014/main" xmlns="" id="{D1B4D883-E218-A376-17D6-3D1FB0F1B797}"/>
                  </a:ext>
                </a:extLst>
              </p:cNvPr>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8;p2">
                <a:extLst>
                  <a:ext uri="{FF2B5EF4-FFF2-40B4-BE49-F238E27FC236}">
                    <a16:creationId xmlns:a16="http://schemas.microsoft.com/office/drawing/2014/main" xmlns="" id="{E6022DFB-0E78-BC46-04B7-0E4CEF39D9CB}"/>
                  </a:ext>
                </a:extLst>
              </p:cNvPr>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9;p2">
                <a:extLst>
                  <a:ext uri="{FF2B5EF4-FFF2-40B4-BE49-F238E27FC236}">
                    <a16:creationId xmlns:a16="http://schemas.microsoft.com/office/drawing/2014/main" xmlns="" id="{6E97BE8C-CD5A-D890-833E-DEE9A136E087}"/>
                  </a:ext>
                </a:extLst>
              </p:cNvPr>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60;p2">
                <a:extLst>
                  <a:ext uri="{FF2B5EF4-FFF2-40B4-BE49-F238E27FC236}">
                    <a16:creationId xmlns:a16="http://schemas.microsoft.com/office/drawing/2014/main" xmlns="" id="{72ACC06C-73EB-E129-C586-6B99905DF803}"/>
                  </a:ext>
                </a:extLst>
              </p:cNvPr>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61;p2">
                <a:extLst>
                  <a:ext uri="{FF2B5EF4-FFF2-40B4-BE49-F238E27FC236}">
                    <a16:creationId xmlns:a16="http://schemas.microsoft.com/office/drawing/2014/main" xmlns="" id="{2BC1E91C-E1FF-BCBE-8763-AC7272248E49}"/>
                  </a:ext>
                </a:extLst>
              </p:cNvPr>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62;p2">
                <a:extLst>
                  <a:ext uri="{FF2B5EF4-FFF2-40B4-BE49-F238E27FC236}">
                    <a16:creationId xmlns:a16="http://schemas.microsoft.com/office/drawing/2014/main" xmlns="" id="{853A0340-C46A-F459-32E6-9245F748FB5F}"/>
                  </a:ext>
                </a:extLst>
              </p:cNvPr>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63;p2">
                <a:extLst>
                  <a:ext uri="{FF2B5EF4-FFF2-40B4-BE49-F238E27FC236}">
                    <a16:creationId xmlns:a16="http://schemas.microsoft.com/office/drawing/2014/main" xmlns="" id="{B33F3ACD-02E2-D7AD-88FB-E16C977DFFD8}"/>
                  </a:ext>
                </a:extLst>
              </p:cNvPr>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64;p2">
                <a:extLst>
                  <a:ext uri="{FF2B5EF4-FFF2-40B4-BE49-F238E27FC236}">
                    <a16:creationId xmlns:a16="http://schemas.microsoft.com/office/drawing/2014/main" xmlns="" id="{730AC91E-9D2E-BF17-74B8-417B918FDEFF}"/>
                  </a:ext>
                </a:extLst>
              </p:cNvPr>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5;p2">
                <a:extLst>
                  <a:ext uri="{FF2B5EF4-FFF2-40B4-BE49-F238E27FC236}">
                    <a16:creationId xmlns:a16="http://schemas.microsoft.com/office/drawing/2014/main" xmlns="" id="{46829086-619C-796E-FC9D-0F441FE393D0}"/>
                  </a:ext>
                </a:extLst>
              </p:cNvPr>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6;p2">
                <a:extLst>
                  <a:ext uri="{FF2B5EF4-FFF2-40B4-BE49-F238E27FC236}">
                    <a16:creationId xmlns:a16="http://schemas.microsoft.com/office/drawing/2014/main" xmlns="" id="{F1DF4F80-B659-99DD-59A1-79509BDCB81A}"/>
                  </a:ext>
                </a:extLst>
              </p:cNvPr>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7;p2">
                <a:extLst>
                  <a:ext uri="{FF2B5EF4-FFF2-40B4-BE49-F238E27FC236}">
                    <a16:creationId xmlns:a16="http://schemas.microsoft.com/office/drawing/2014/main" xmlns="" id="{51B94B62-DEA6-93B1-66E1-37B30A61B551}"/>
                  </a:ext>
                </a:extLst>
              </p:cNvPr>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8;p2">
                <a:extLst>
                  <a:ext uri="{FF2B5EF4-FFF2-40B4-BE49-F238E27FC236}">
                    <a16:creationId xmlns:a16="http://schemas.microsoft.com/office/drawing/2014/main" xmlns="" id="{901BA154-DF59-C22C-7A45-E7214DC9D4FE}"/>
                  </a:ext>
                </a:extLst>
              </p:cNvPr>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9;p2">
                <a:extLst>
                  <a:ext uri="{FF2B5EF4-FFF2-40B4-BE49-F238E27FC236}">
                    <a16:creationId xmlns:a16="http://schemas.microsoft.com/office/drawing/2014/main" xmlns="" id="{78FDCB84-EC0F-A097-BCB0-9ECED6039F48}"/>
                  </a:ext>
                </a:extLst>
              </p:cNvPr>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70;p2">
                <a:extLst>
                  <a:ext uri="{FF2B5EF4-FFF2-40B4-BE49-F238E27FC236}">
                    <a16:creationId xmlns:a16="http://schemas.microsoft.com/office/drawing/2014/main" xmlns="" id="{C86BFB0C-D27A-22C7-CAC2-457F4190695A}"/>
                  </a:ext>
                </a:extLst>
              </p:cNvPr>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71;p2">
                <a:extLst>
                  <a:ext uri="{FF2B5EF4-FFF2-40B4-BE49-F238E27FC236}">
                    <a16:creationId xmlns:a16="http://schemas.microsoft.com/office/drawing/2014/main" xmlns="" id="{F07639E4-DBF4-356F-EFC8-938A2852F52B}"/>
                  </a:ext>
                </a:extLst>
              </p:cNvPr>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72;p2">
                <a:extLst>
                  <a:ext uri="{FF2B5EF4-FFF2-40B4-BE49-F238E27FC236}">
                    <a16:creationId xmlns:a16="http://schemas.microsoft.com/office/drawing/2014/main" xmlns="" id="{3A484398-0238-9E0A-2324-7723FA0CD4F2}"/>
                  </a:ext>
                </a:extLst>
              </p:cNvPr>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73;p2">
                <a:extLst>
                  <a:ext uri="{FF2B5EF4-FFF2-40B4-BE49-F238E27FC236}">
                    <a16:creationId xmlns:a16="http://schemas.microsoft.com/office/drawing/2014/main" xmlns="" id="{666D946B-C549-7DB8-D439-2D1ACD4D5F44}"/>
                  </a:ext>
                </a:extLst>
              </p:cNvPr>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74;p2">
                <a:extLst>
                  <a:ext uri="{FF2B5EF4-FFF2-40B4-BE49-F238E27FC236}">
                    <a16:creationId xmlns:a16="http://schemas.microsoft.com/office/drawing/2014/main" xmlns="" id="{BFF4C80A-415B-85A3-9F79-B07CEF199949}"/>
                  </a:ext>
                </a:extLst>
              </p:cNvPr>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5;p2">
                <a:extLst>
                  <a:ext uri="{FF2B5EF4-FFF2-40B4-BE49-F238E27FC236}">
                    <a16:creationId xmlns:a16="http://schemas.microsoft.com/office/drawing/2014/main" xmlns="" id="{414515E3-F167-57E6-5C3F-BC954AF67792}"/>
                  </a:ext>
                </a:extLst>
              </p:cNvPr>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6;p2">
                <a:extLst>
                  <a:ext uri="{FF2B5EF4-FFF2-40B4-BE49-F238E27FC236}">
                    <a16:creationId xmlns:a16="http://schemas.microsoft.com/office/drawing/2014/main" xmlns="" id="{0351548E-C62C-BFB6-E016-4BB092F8C69C}"/>
                  </a:ext>
                </a:extLst>
              </p:cNvPr>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7;p2">
                <a:extLst>
                  <a:ext uri="{FF2B5EF4-FFF2-40B4-BE49-F238E27FC236}">
                    <a16:creationId xmlns:a16="http://schemas.microsoft.com/office/drawing/2014/main" xmlns="" id="{62D9E9AB-DFA0-014C-1FC6-1BC9EA72A060}"/>
                  </a:ext>
                </a:extLst>
              </p:cNvPr>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8;p2">
                <a:extLst>
                  <a:ext uri="{FF2B5EF4-FFF2-40B4-BE49-F238E27FC236}">
                    <a16:creationId xmlns:a16="http://schemas.microsoft.com/office/drawing/2014/main" xmlns="" id="{A01A27D4-7673-87E2-952B-5AD72CB96363}"/>
                  </a:ext>
                </a:extLst>
              </p:cNvPr>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9;p2">
                <a:extLst>
                  <a:ext uri="{FF2B5EF4-FFF2-40B4-BE49-F238E27FC236}">
                    <a16:creationId xmlns:a16="http://schemas.microsoft.com/office/drawing/2014/main" xmlns="" id="{0C8768DD-0630-092A-B278-86728C68DF80}"/>
                  </a:ext>
                </a:extLst>
              </p:cNvPr>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80;p2">
                <a:extLst>
                  <a:ext uri="{FF2B5EF4-FFF2-40B4-BE49-F238E27FC236}">
                    <a16:creationId xmlns:a16="http://schemas.microsoft.com/office/drawing/2014/main" xmlns="" id="{4227C32E-A021-033C-6032-38AC2E1F10E5}"/>
                  </a:ext>
                </a:extLst>
              </p:cNvPr>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81;p2">
                <a:extLst>
                  <a:ext uri="{FF2B5EF4-FFF2-40B4-BE49-F238E27FC236}">
                    <a16:creationId xmlns:a16="http://schemas.microsoft.com/office/drawing/2014/main" xmlns="" id="{3486BC48-288D-0EF7-8985-F54DADB65AF4}"/>
                  </a:ext>
                </a:extLst>
              </p:cNvPr>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82;p2">
                <a:extLst>
                  <a:ext uri="{FF2B5EF4-FFF2-40B4-BE49-F238E27FC236}">
                    <a16:creationId xmlns:a16="http://schemas.microsoft.com/office/drawing/2014/main" xmlns="" id="{56E6C8C0-2B9C-1102-5580-E293CEC77655}"/>
                  </a:ext>
                </a:extLst>
              </p:cNvPr>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83;p2">
                <a:extLst>
                  <a:ext uri="{FF2B5EF4-FFF2-40B4-BE49-F238E27FC236}">
                    <a16:creationId xmlns:a16="http://schemas.microsoft.com/office/drawing/2014/main" xmlns="" id="{FE93ADA1-7E46-B006-8C40-2F31DCA10A65}"/>
                  </a:ext>
                </a:extLst>
              </p:cNvPr>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84;p2">
                <a:extLst>
                  <a:ext uri="{FF2B5EF4-FFF2-40B4-BE49-F238E27FC236}">
                    <a16:creationId xmlns:a16="http://schemas.microsoft.com/office/drawing/2014/main" xmlns="" id="{9BAF09D0-344D-DCB5-9A41-2564A675C5D4}"/>
                  </a:ext>
                </a:extLst>
              </p:cNvPr>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5;p2">
                <a:extLst>
                  <a:ext uri="{FF2B5EF4-FFF2-40B4-BE49-F238E27FC236}">
                    <a16:creationId xmlns:a16="http://schemas.microsoft.com/office/drawing/2014/main" xmlns="" id="{48661DB1-8F4F-B6DD-6345-02BC1D22E137}"/>
                  </a:ext>
                </a:extLst>
              </p:cNvPr>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6;p2">
                <a:extLst>
                  <a:ext uri="{FF2B5EF4-FFF2-40B4-BE49-F238E27FC236}">
                    <a16:creationId xmlns:a16="http://schemas.microsoft.com/office/drawing/2014/main" xmlns="" id="{89E07811-5906-21BA-8376-9D8915436EAC}"/>
                  </a:ext>
                </a:extLst>
              </p:cNvPr>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7;p2">
                <a:extLst>
                  <a:ext uri="{FF2B5EF4-FFF2-40B4-BE49-F238E27FC236}">
                    <a16:creationId xmlns:a16="http://schemas.microsoft.com/office/drawing/2014/main" xmlns="" id="{D0120A22-6776-5090-C005-236BEE039E00}"/>
                  </a:ext>
                </a:extLst>
              </p:cNvPr>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8;p2">
                <a:extLst>
                  <a:ext uri="{FF2B5EF4-FFF2-40B4-BE49-F238E27FC236}">
                    <a16:creationId xmlns:a16="http://schemas.microsoft.com/office/drawing/2014/main" xmlns="" id="{FDF3B335-D5FA-D1E3-D346-9FC5577E45EA}"/>
                  </a:ext>
                </a:extLst>
              </p:cNvPr>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9;p2">
                <a:extLst>
                  <a:ext uri="{FF2B5EF4-FFF2-40B4-BE49-F238E27FC236}">
                    <a16:creationId xmlns:a16="http://schemas.microsoft.com/office/drawing/2014/main" xmlns="" id="{11E3A03A-FCA2-05FC-5578-AD958A0DB31F}"/>
                  </a:ext>
                </a:extLst>
              </p:cNvPr>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90;p2">
                <a:extLst>
                  <a:ext uri="{FF2B5EF4-FFF2-40B4-BE49-F238E27FC236}">
                    <a16:creationId xmlns:a16="http://schemas.microsoft.com/office/drawing/2014/main" xmlns="" id="{D8181EC7-5F86-1903-0F7A-13294D34D797}"/>
                  </a:ext>
                </a:extLst>
              </p:cNvPr>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91;p2">
                <a:extLst>
                  <a:ext uri="{FF2B5EF4-FFF2-40B4-BE49-F238E27FC236}">
                    <a16:creationId xmlns:a16="http://schemas.microsoft.com/office/drawing/2014/main" xmlns="" id="{747341E3-709C-F479-FFD5-6138B6194965}"/>
                  </a:ext>
                </a:extLst>
              </p:cNvPr>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92;p2">
                <a:extLst>
                  <a:ext uri="{FF2B5EF4-FFF2-40B4-BE49-F238E27FC236}">
                    <a16:creationId xmlns:a16="http://schemas.microsoft.com/office/drawing/2014/main" xmlns="" id="{6E2E93FE-DB85-170C-BA64-E562740D3D12}"/>
                  </a:ext>
                </a:extLst>
              </p:cNvPr>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93;p2">
                <a:extLst>
                  <a:ext uri="{FF2B5EF4-FFF2-40B4-BE49-F238E27FC236}">
                    <a16:creationId xmlns:a16="http://schemas.microsoft.com/office/drawing/2014/main" xmlns="" id="{2C0A1DA6-2BD2-27C3-37FB-048DEA3718AD}"/>
                  </a:ext>
                </a:extLst>
              </p:cNvPr>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94;p2">
                <a:extLst>
                  <a:ext uri="{FF2B5EF4-FFF2-40B4-BE49-F238E27FC236}">
                    <a16:creationId xmlns:a16="http://schemas.microsoft.com/office/drawing/2014/main" xmlns="" id="{5F0335B7-552B-4A7C-8B53-EA624FC8733F}"/>
                  </a:ext>
                </a:extLst>
              </p:cNvPr>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5;p2">
                <a:extLst>
                  <a:ext uri="{FF2B5EF4-FFF2-40B4-BE49-F238E27FC236}">
                    <a16:creationId xmlns:a16="http://schemas.microsoft.com/office/drawing/2014/main" xmlns="" id="{0B55382D-1B1A-66BC-7E20-6D6681CD530B}"/>
                  </a:ext>
                </a:extLst>
              </p:cNvPr>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6;p2">
                <a:extLst>
                  <a:ext uri="{FF2B5EF4-FFF2-40B4-BE49-F238E27FC236}">
                    <a16:creationId xmlns:a16="http://schemas.microsoft.com/office/drawing/2014/main" xmlns="" id="{884CAA2D-E604-7F40-6614-25C54BE2E9A4}"/>
                  </a:ext>
                </a:extLst>
              </p:cNvPr>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7;p2">
                <a:extLst>
                  <a:ext uri="{FF2B5EF4-FFF2-40B4-BE49-F238E27FC236}">
                    <a16:creationId xmlns:a16="http://schemas.microsoft.com/office/drawing/2014/main" xmlns="" id="{598F3198-9B7B-BF96-6B76-5339AE3423EC}"/>
                  </a:ext>
                </a:extLst>
              </p:cNvPr>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8;p2">
                <a:extLst>
                  <a:ext uri="{FF2B5EF4-FFF2-40B4-BE49-F238E27FC236}">
                    <a16:creationId xmlns:a16="http://schemas.microsoft.com/office/drawing/2014/main" xmlns="" id="{9177206E-83BE-E1B3-76DD-33576299B34D}"/>
                  </a:ext>
                </a:extLst>
              </p:cNvPr>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9;p2">
                <a:extLst>
                  <a:ext uri="{FF2B5EF4-FFF2-40B4-BE49-F238E27FC236}">
                    <a16:creationId xmlns:a16="http://schemas.microsoft.com/office/drawing/2014/main" xmlns="" id="{A4B36314-7856-EFF9-473E-63039239772B}"/>
                  </a:ext>
                </a:extLst>
              </p:cNvPr>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0;p2">
                <a:extLst>
                  <a:ext uri="{FF2B5EF4-FFF2-40B4-BE49-F238E27FC236}">
                    <a16:creationId xmlns:a16="http://schemas.microsoft.com/office/drawing/2014/main" xmlns="" id="{FBFB0A7A-5919-8F9A-E7C0-0C1A9A644187}"/>
                  </a:ext>
                </a:extLst>
              </p:cNvPr>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1;p2">
                <a:extLst>
                  <a:ext uri="{FF2B5EF4-FFF2-40B4-BE49-F238E27FC236}">
                    <a16:creationId xmlns:a16="http://schemas.microsoft.com/office/drawing/2014/main" xmlns="" id="{6A9FAEBF-057E-A07F-AE03-65CCFAF50BD2}"/>
                  </a:ext>
                </a:extLst>
              </p:cNvPr>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202;p2">
              <a:extLst>
                <a:ext uri="{FF2B5EF4-FFF2-40B4-BE49-F238E27FC236}">
                  <a16:creationId xmlns:a16="http://schemas.microsoft.com/office/drawing/2014/main" xmlns="" id="{D6E0840C-0A9A-08F5-5A6D-CAA68B3D8794}"/>
                </a:ext>
              </a:extLst>
            </p:cNvPr>
            <p:cNvGrpSpPr/>
            <p:nvPr/>
          </p:nvGrpSpPr>
          <p:grpSpPr>
            <a:xfrm>
              <a:off x="-86256" y="3639677"/>
              <a:ext cx="542338" cy="996789"/>
              <a:chOff x="169075" y="3879050"/>
              <a:chExt cx="359450" cy="660650"/>
            </a:xfrm>
          </p:grpSpPr>
          <p:sp>
            <p:nvSpPr>
              <p:cNvPr id="145" name="Google Shape;203;p2">
                <a:extLst>
                  <a:ext uri="{FF2B5EF4-FFF2-40B4-BE49-F238E27FC236}">
                    <a16:creationId xmlns:a16="http://schemas.microsoft.com/office/drawing/2014/main" xmlns="" id="{53A4D35D-B01B-E07C-9426-BC94C1B9F213}"/>
                  </a:ext>
                </a:extLst>
              </p:cNvPr>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4;p2">
                <a:extLst>
                  <a:ext uri="{FF2B5EF4-FFF2-40B4-BE49-F238E27FC236}">
                    <a16:creationId xmlns:a16="http://schemas.microsoft.com/office/drawing/2014/main" xmlns="" id="{D9BBCF2F-F5BF-2767-AB98-AF9B0428FFA4}"/>
                  </a:ext>
                </a:extLst>
              </p:cNvPr>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5;p2">
                <a:extLst>
                  <a:ext uri="{FF2B5EF4-FFF2-40B4-BE49-F238E27FC236}">
                    <a16:creationId xmlns:a16="http://schemas.microsoft.com/office/drawing/2014/main" xmlns="" id="{D994D1D3-E85A-9B04-D04C-19C75F51A72E}"/>
                  </a:ext>
                </a:extLst>
              </p:cNvPr>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206;p2">
              <a:extLst>
                <a:ext uri="{FF2B5EF4-FFF2-40B4-BE49-F238E27FC236}">
                  <a16:creationId xmlns:a16="http://schemas.microsoft.com/office/drawing/2014/main" xmlns="" id="{B02035F4-D9B7-D514-1A43-DC8652FC4C5A}"/>
                </a:ext>
              </a:extLst>
            </p:cNvPr>
            <p:cNvGrpSpPr/>
            <p:nvPr/>
          </p:nvGrpSpPr>
          <p:grpSpPr>
            <a:xfrm>
              <a:off x="-42966" y="4001352"/>
              <a:ext cx="568780" cy="635129"/>
              <a:chOff x="184925" y="4214300"/>
              <a:chExt cx="376975" cy="420950"/>
            </a:xfrm>
          </p:grpSpPr>
          <p:sp>
            <p:nvSpPr>
              <p:cNvPr id="142" name="Google Shape;207;p2">
                <a:extLst>
                  <a:ext uri="{FF2B5EF4-FFF2-40B4-BE49-F238E27FC236}">
                    <a16:creationId xmlns:a16="http://schemas.microsoft.com/office/drawing/2014/main" xmlns="" id="{4E45E5B1-94BA-ADE3-E28B-14955CC63EAB}"/>
                  </a:ext>
                </a:extLst>
              </p:cNvPr>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08;p2">
                <a:extLst>
                  <a:ext uri="{FF2B5EF4-FFF2-40B4-BE49-F238E27FC236}">
                    <a16:creationId xmlns:a16="http://schemas.microsoft.com/office/drawing/2014/main" xmlns="" id="{EC83780C-A6DF-B8E8-64C6-997C893D7F98}"/>
                  </a:ext>
                </a:extLst>
              </p:cNvPr>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09;p2">
                <a:extLst>
                  <a:ext uri="{FF2B5EF4-FFF2-40B4-BE49-F238E27FC236}">
                    <a16:creationId xmlns:a16="http://schemas.microsoft.com/office/drawing/2014/main" xmlns="" id="{08687E56-3CCB-F5C3-A5A3-7C9F132E81F3}"/>
                  </a:ext>
                </a:extLst>
              </p:cNvPr>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210;p2">
              <a:extLst>
                <a:ext uri="{FF2B5EF4-FFF2-40B4-BE49-F238E27FC236}">
                  <a16:creationId xmlns:a16="http://schemas.microsoft.com/office/drawing/2014/main" xmlns="" id="{60222149-EFDE-E52C-BEE2-8D3FF340CFCA}"/>
                </a:ext>
              </a:extLst>
            </p:cNvPr>
            <p:cNvGrpSpPr/>
            <p:nvPr/>
          </p:nvGrpSpPr>
          <p:grpSpPr>
            <a:xfrm>
              <a:off x="-86242" y="4427191"/>
              <a:ext cx="447011" cy="642232"/>
              <a:chOff x="178250" y="4721325"/>
              <a:chExt cx="244375" cy="351100"/>
            </a:xfrm>
          </p:grpSpPr>
          <p:sp>
            <p:nvSpPr>
              <p:cNvPr id="132" name="Google Shape;211;p2">
                <a:extLst>
                  <a:ext uri="{FF2B5EF4-FFF2-40B4-BE49-F238E27FC236}">
                    <a16:creationId xmlns:a16="http://schemas.microsoft.com/office/drawing/2014/main" xmlns="" id="{E98205E0-5C45-38BF-20F1-CE6F840D5407}"/>
                  </a:ext>
                </a:extLst>
              </p:cNvPr>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12;p2">
                <a:extLst>
                  <a:ext uri="{FF2B5EF4-FFF2-40B4-BE49-F238E27FC236}">
                    <a16:creationId xmlns:a16="http://schemas.microsoft.com/office/drawing/2014/main" xmlns="" id="{D8CA9D17-EF8D-1BD0-DC5B-1C2A41DD85B1}"/>
                  </a:ext>
                </a:extLst>
              </p:cNvPr>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13;p2">
                <a:extLst>
                  <a:ext uri="{FF2B5EF4-FFF2-40B4-BE49-F238E27FC236}">
                    <a16:creationId xmlns:a16="http://schemas.microsoft.com/office/drawing/2014/main" xmlns="" id="{ADD52FC2-1EA3-D405-8ABD-71BA6C0A6468}"/>
                  </a:ext>
                </a:extLst>
              </p:cNvPr>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14;p2">
                <a:extLst>
                  <a:ext uri="{FF2B5EF4-FFF2-40B4-BE49-F238E27FC236}">
                    <a16:creationId xmlns:a16="http://schemas.microsoft.com/office/drawing/2014/main" xmlns="" id="{EFA818D4-F762-580F-B9AD-0A3E3F25D828}"/>
                  </a:ext>
                </a:extLst>
              </p:cNvPr>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5;p2">
                <a:extLst>
                  <a:ext uri="{FF2B5EF4-FFF2-40B4-BE49-F238E27FC236}">
                    <a16:creationId xmlns:a16="http://schemas.microsoft.com/office/drawing/2014/main" xmlns="" id="{BB25F457-4997-2A5A-1306-6E7EC3AA5CE1}"/>
                  </a:ext>
                </a:extLst>
              </p:cNvPr>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6;p2">
                <a:extLst>
                  <a:ext uri="{FF2B5EF4-FFF2-40B4-BE49-F238E27FC236}">
                    <a16:creationId xmlns:a16="http://schemas.microsoft.com/office/drawing/2014/main" xmlns="" id="{53851EA2-0197-7D55-9D0D-ED05469661BF}"/>
                  </a:ext>
                </a:extLst>
              </p:cNvPr>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7;p2">
                <a:extLst>
                  <a:ext uri="{FF2B5EF4-FFF2-40B4-BE49-F238E27FC236}">
                    <a16:creationId xmlns:a16="http://schemas.microsoft.com/office/drawing/2014/main" xmlns="" id="{56414AB2-4097-2099-77E3-77139B2A2A2F}"/>
                  </a:ext>
                </a:extLst>
              </p:cNvPr>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8;p2">
                <a:extLst>
                  <a:ext uri="{FF2B5EF4-FFF2-40B4-BE49-F238E27FC236}">
                    <a16:creationId xmlns:a16="http://schemas.microsoft.com/office/drawing/2014/main" xmlns="" id="{671D0C9D-BE98-50A8-F1A0-CC921AF290AF}"/>
                  </a:ext>
                </a:extLst>
              </p:cNvPr>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9;p2">
                <a:extLst>
                  <a:ext uri="{FF2B5EF4-FFF2-40B4-BE49-F238E27FC236}">
                    <a16:creationId xmlns:a16="http://schemas.microsoft.com/office/drawing/2014/main" xmlns="" id="{BACAAE4C-BD5A-C577-0E79-710C82585AC5}"/>
                  </a:ext>
                </a:extLst>
              </p:cNvPr>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20;p2">
                <a:extLst>
                  <a:ext uri="{FF2B5EF4-FFF2-40B4-BE49-F238E27FC236}">
                    <a16:creationId xmlns:a16="http://schemas.microsoft.com/office/drawing/2014/main" xmlns="" id="{E39F6CF7-268E-51E7-0A0E-3243C26DB05D}"/>
                  </a:ext>
                </a:extLst>
              </p:cNvPr>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221;p2">
              <a:extLst>
                <a:ext uri="{FF2B5EF4-FFF2-40B4-BE49-F238E27FC236}">
                  <a16:creationId xmlns:a16="http://schemas.microsoft.com/office/drawing/2014/main" xmlns="" id="{7B39B98B-C3C5-55D8-292D-140697E6390A}"/>
                </a:ext>
              </a:extLst>
            </p:cNvPr>
            <p:cNvGrpSpPr/>
            <p:nvPr/>
          </p:nvGrpSpPr>
          <p:grpSpPr>
            <a:xfrm>
              <a:off x="200062" y="4427193"/>
              <a:ext cx="681767" cy="881731"/>
              <a:chOff x="373400" y="4372750"/>
              <a:chExt cx="548750" cy="709700"/>
            </a:xfrm>
          </p:grpSpPr>
          <p:sp>
            <p:nvSpPr>
              <p:cNvPr id="115" name="Google Shape;222;p2">
                <a:extLst>
                  <a:ext uri="{FF2B5EF4-FFF2-40B4-BE49-F238E27FC236}">
                    <a16:creationId xmlns:a16="http://schemas.microsoft.com/office/drawing/2014/main" xmlns="" id="{29306AF6-AD36-711A-07B7-471D206B4C71}"/>
                  </a:ext>
                </a:extLst>
              </p:cNvPr>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3;p2">
                <a:extLst>
                  <a:ext uri="{FF2B5EF4-FFF2-40B4-BE49-F238E27FC236}">
                    <a16:creationId xmlns:a16="http://schemas.microsoft.com/office/drawing/2014/main" xmlns="" id="{32E644B9-BF1D-788E-18E4-E15272FD8146}"/>
                  </a:ext>
                </a:extLst>
              </p:cNvPr>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24;p2">
                <a:extLst>
                  <a:ext uri="{FF2B5EF4-FFF2-40B4-BE49-F238E27FC236}">
                    <a16:creationId xmlns:a16="http://schemas.microsoft.com/office/drawing/2014/main" xmlns="" id="{B1FF0895-8CF4-6FBB-5390-4A0DCA0BDE62}"/>
                  </a:ext>
                </a:extLst>
              </p:cNvPr>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5;p2">
                <a:extLst>
                  <a:ext uri="{FF2B5EF4-FFF2-40B4-BE49-F238E27FC236}">
                    <a16:creationId xmlns:a16="http://schemas.microsoft.com/office/drawing/2014/main" xmlns="" id="{ECC97C24-D33D-73C0-3916-E3B768E2F024}"/>
                  </a:ext>
                </a:extLst>
              </p:cNvPr>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26;p2">
                <a:extLst>
                  <a:ext uri="{FF2B5EF4-FFF2-40B4-BE49-F238E27FC236}">
                    <a16:creationId xmlns:a16="http://schemas.microsoft.com/office/drawing/2014/main" xmlns="" id="{8203CF41-0ACA-1915-C7AA-39CB92E88FFB}"/>
                  </a:ext>
                </a:extLst>
              </p:cNvPr>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27;p2">
                <a:extLst>
                  <a:ext uri="{FF2B5EF4-FFF2-40B4-BE49-F238E27FC236}">
                    <a16:creationId xmlns:a16="http://schemas.microsoft.com/office/drawing/2014/main" xmlns="" id="{2B47A96C-9125-4E97-D494-94363D773462}"/>
                  </a:ext>
                </a:extLst>
              </p:cNvPr>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28;p2">
                <a:extLst>
                  <a:ext uri="{FF2B5EF4-FFF2-40B4-BE49-F238E27FC236}">
                    <a16:creationId xmlns:a16="http://schemas.microsoft.com/office/drawing/2014/main" xmlns="" id="{6DBB3A5F-A715-01C6-61DE-DE8685B204C0}"/>
                  </a:ext>
                </a:extLst>
              </p:cNvPr>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29;p2">
                <a:extLst>
                  <a:ext uri="{FF2B5EF4-FFF2-40B4-BE49-F238E27FC236}">
                    <a16:creationId xmlns:a16="http://schemas.microsoft.com/office/drawing/2014/main" xmlns="" id="{61CEF26E-8571-DD7D-A622-9ED752F76428}"/>
                  </a:ext>
                </a:extLst>
              </p:cNvPr>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30;p2">
                <a:extLst>
                  <a:ext uri="{FF2B5EF4-FFF2-40B4-BE49-F238E27FC236}">
                    <a16:creationId xmlns:a16="http://schemas.microsoft.com/office/drawing/2014/main" xmlns="" id="{EA604BFB-9865-DB8F-2120-E29859A4ABAB}"/>
                  </a:ext>
                </a:extLst>
              </p:cNvPr>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31;p2">
                <a:extLst>
                  <a:ext uri="{FF2B5EF4-FFF2-40B4-BE49-F238E27FC236}">
                    <a16:creationId xmlns:a16="http://schemas.microsoft.com/office/drawing/2014/main" xmlns="" id="{8F293B11-338D-EFA1-E5BF-6EAF445E8955}"/>
                  </a:ext>
                </a:extLst>
              </p:cNvPr>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32;p2">
                <a:extLst>
                  <a:ext uri="{FF2B5EF4-FFF2-40B4-BE49-F238E27FC236}">
                    <a16:creationId xmlns:a16="http://schemas.microsoft.com/office/drawing/2014/main" xmlns="" id="{8C34FCB8-4862-286C-2A67-1293E565FFE8}"/>
                  </a:ext>
                </a:extLst>
              </p:cNvPr>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33;p2">
                <a:extLst>
                  <a:ext uri="{FF2B5EF4-FFF2-40B4-BE49-F238E27FC236}">
                    <a16:creationId xmlns:a16="http://schemas.microsoft.com/office/drawing/2014/main" xmlns="" id="{A1895971-28A9-02BA-6D4C-26E48E3B38A6}"/>
                  </a:ext>
                </a:extLst>
              </p:cNvPr>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34;p2">
                <a:extLst>
                  <a:ext uri="{FF2B5EF4-FFF2-40B4-BE49-F238E27FC236}">
                    <a16:creationId xmlns:a16="http://schemas.microsoft.com/office/drawing/2014/main" xmlns="" id="{1549B9B4-A01C-48D0-1B14-D1E47CCF15E5}"/>
                  </a:ext>
                </a:extLst>
              </p:cNvPr>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35;p2">
                <a:extLst>
                  <a:ext uri="{FF2B5EF4-FFF2-40B4-BE49-F238E27FC236}">
                    <a16:creationId xmlns:a16="http://schemas.microsoft.com/office/drawing/2014/main" xmlns="" id="{5C33FEA9-E40C-5106-11EB-92AE87F8020C}"/>
                  </a:ext>
                </a:extLst>
              </p:cNvPr>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36;p2">
                <a:extLst>
                  <a:ext uri="{FF2B5EF4-FFF2-40B4-BE49-F238E27FC236}">
                    <a16:creationId xmlns:a16="http://schemas.microsoft.com/office/drawing/2014/main" xmlns="" id="{F16DBBE0-40C3-B476-E79F-39ECD12AA93F}"/>
                  </a:ext>
                </a:extLst>
              </p:cNvPr>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37;p2">
                <a:extLst>
                  <a:ext uri="{FF2B5EF4-FFF2-40B4-BE49-F238E27FC236}">
                    <a16:creationId xmlns:a16="http://schemas.microsoft.com/office/drawing/2014/main" xmlns="" id="{563DC4E9-B906-AE76-7046-340985F3930D}"/>
                  </a:ext>
                </a:extLst>
              </p:cNvPr>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38;p2">
                <a:extLst>
                  <a:ext uri="{FF2B5EF4-FFF2-40B4-BE49-F238E27FC236}">
                    <a16:creationId xmlns:a16="http://schemas.microsoft.com/office/drawing/2014/main" xmlns="" id="{110A1AA5-C208-1B9F-A6E3-126E455F9886}"/>
                  </a:ext>
                </a:extLst>
              </p:cNvPr>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39;p2">
              <a:extLst>
                <a:ext uri="{FF2B5EF4-FFF2-40B4-BE49-F238E27FC236}">
                  <a16:creationId xmlns:a16="http://schemas.microsoft.com/office/drawing/2014/main" xmlns="" id="{4248E5BA-5975-FF5D-71A4-35E7E676759E}"/>
                </a:ext>
              </a:extLst>
            </p:cNvPr>
            <p:cNvGrpSpPr/>
            <p:nvPr/>
          </p:nvGrpSpPr>
          <p:grpSpPr>
            <a:xfrm flipH="1">
              <a:off x="7949369" y="3991029"/>
              <a:ext cx="281509" cy="259694"/>
              <a:chOff x="2493475" y="2126450"/>
              <a:chExt cx="373900" cy="344925"/>
            </a:xfrm>
          </p:grpSpPr>
          <p:sp>
            <p:nvSpPr>
              <p:cNvPr id="107" name="Google Shape;240;p2">
                <a:extLst>
                  <a:ext uri="{FF2B5EF4-FFF2-40B4-BE49-F238E27FC236}">
                    <a16:creationId xmlns:a16="http://schemas.microsoft.com/office/drawing/2014/main" xmlns="" id="{92A26A85-E80F-083C-66D7-701DEC06C78B}"/>
                  </a:ext>
                </a:extLst>
              </p:cNvPr>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41;p2">
                <a:extLst>
                  <a:ext uri="{FF2B5EF4-FFF2-40B4-BE49-F238E27FC236}">
                    <a16:creationId xmlns:a16="http://schemas.microsoft.com/office/drawing/2014/main" xmlns="" id="{0E934CBB-51F4-89AB-CD46-50852B3387AC}"/>
                  </a:ext>
                </a:extLst>
              </p:cNvPr>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42;p2">
                <a:extLst>
                  <a:ext uri="{FF2B5EF4-FFF2-40B4-BE49-F238E27FC236}">
                    <a16:creationId xmlns:a16="http://schemas.microsoft.com/office/drawing/2014/main" xmlns="" id="{86BD2978-BF6C-862D-5D25-C249B8720506}"/>
                  </a:ext>
                </a:extLst>
              </p:cNvPr>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43;p2">
                <a:extLst>
                  <a:ext uri="{FF2B5EF4-FFF2-40B4-BE49-F238E27FC236}">
                    <a16:creationId xmlns:a16="http://schemas.microsoft.com/office/drawing/2014/main" xmlns="" id="{17F83452-E1FB-9003-B492-FEDB7C05D3E4}"/>
                  </a:ext>
                </a:extLst>
              </p:cNvPr>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44;p2">
                <a:extLst>
                  <a:ext uri="{FF2B5EF4-FFF2-40B4-BE49-F238E27FC236}">
                    <a16:creationId xmlns:a16="http://schemas.microsoft.com/office/drawing/2014/main" xmlns="" id="{56FF791B-503B-8BFE-CB82-4B9720149538}"/>
                  </a:ext>
                </a:extLst>
              </p:cNvPr>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45;p2">
                <a:extLst>
                  <a:ext uri="{FF2B5EF4-FFF2-40B4-BE49-F238E27FC236}">
                    <a16:creationId xmlns:a16="http://schemas.microsoft.com/office/drawing/2014/main" xmlns="" id="{BD998E44-7842-4430-1F05-398B75057565}"/>
                  </a:ext>
                </a:extLst>
              </p:cNvPr>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46;p2">
                <a:extLst>
                  <a:ext uri="{FF2B5EF4-FFF2-40B4-BE49-F238E27FC236}">
                    <a16:creationId xmlns:a16="http://schemas.microsoft.com/office/drawing/2014/main" xmlns="" id="{88DC2C74-5967-A458-C4CC-252C4FB70EB3}"/>
                  </a:ext>
                </a:extLst>
              </p:cNvPr>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47;p2">
                <a:extLst>
                  <a:ext uri="{FF2B5EF4-FFF2-40B4-BE49-F238E27FC236}">
                    <a16:creationId xmlns:a16="http://schemas.microsoft.com/office/drawing/2014/main" xmlns="" id="{39F9B77B-B9BB-9FCB-369D-69BCEF9926DB}"/>
                  </a:ext>
                </a:extLst>
              </p:cNvPr>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48;p2">
              <a:extLst>
                <a:ext uri="{FF2B5EF4-FFF2-40B4-BE49-F238E27FC236}">
                  <a16:creationId xmlns:a16="http://schemas.microsoft.com/office/drawing/2014/main" xmlns="" id="{C7E97891-774B-7EA3-02EA-EB7ABD711605}"/>
                </a:ext>
              </a:extLst>
            </p:cNvPr>
            <p:cNvGrpSpPr/>
            <p:nvPr/>
          </p:nvGrpSpPr>
          <p:grpSpPr>
            <a:xfrm rot="-1738930">
              <a:off x="6613335" y="3812775"/>
              <a:ext cx="907394" cy="2192358"/>
              <a:chOff x="1456975" y="2715100"/>
              <a:chExt cx="1205225" cy="2911950"/>
            </a:xfrm>
          </p:grpSpPr>
          <p:sp>
            <p:nvSpPr>
              <p:cNvPr id="98" name="Google Shape;249;p2">
                <a:extLst>
                  <a:ext uri="{FF2B5EF4-FFF2-40B4-BE49-F238E27FC236}">
                    <a16:creationId xmlns:a16="http://schemas.microsoft.com/office/drawing/2014/main" xmlns="" id="{51F5AE80-6EC5-9C1F-02EC-98ECD56162B7}"/>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50;p2">
                <a:extLst>
                  <a:ext uri="{FF2B5EF4-FFF2-40B4-BE49-F238E27FC236}">
                    <a16:creationId xmlns:a16="http://schemas.microsoft.com/office/drawing/2014/main" xmlns="" id="{81EAFB9C-4447-5E91-0886-1A8A67053B1F}"/>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51;p2">
                <a:extLst>
                  <a:ext uri="{FF2B5EF4-FFF2-40B4-BE49-F238E27FC236}">
                    <a16:creationId xmlns:a16="http://schemas.microsoft.com/office/drawing/2014/main" xmlns="" id="{1B69A30A-7D53-DE2B-8FC5-624B5DCD3609}"/>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52;p2">
                <a:extLst>
                  <a:ext uri="{FF2B5EF4-FFF2-40B4-BE49-F238E27FC236}">
                    <a16:creationId xmlns:a16="http://schemas.microsoft.com/office/drawing/2014/main" xmlns="" id="{E982B676-2893-D0F6-20F1-F7CCC1E7D1CF}"/>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53;p2">
                <a:extLst>
                  <a:ext uri="{FF2B5EF4-FFF2-40B4-BE49-F238E27FC236}">
                    <a16:creationId xmlns:a16="http://schemas.microsoft.com/office/drawing/2014/main" xmlns="" id="{83CB368C-BCCA-A1D0-0149-3FF832106C60}"/>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54;p2">
                <a:extLst>
                  <a:ext uri="{FF2B5EF4-FFF2-40B4-BE49-F238E27FC236}">
                    <a16:creationId xmlns:a16="http://schemas.microsoft.com/office/drawing/2014/main" xmlns="" id="{3FDD9F5B-203D-2D51-29EF-7BA4B9557DEB}"/>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55;p2">
                <a:extLst>
                  <a:ext uri="{FF2B5EF4-FFF2-40B4-BE49-F238E27FC236}">
                    <a16:creationId xmlns:a16="http://schemas.microsoft.com/office/drawing/2014/main" xmlns="" id="{4F9E0780-B78D-783B-B628-6129EB154F0D}"/>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6;p2">
                <a:extLst>
                  <a:ext uri="{FF2B5EF4-FFF2-40B4-BE49-F238E27FC236}">
                    <a16:creationId xmlns:a16="http://schemas.microsoft.com/office/drawing/2014/main" xmlns="" id="{F5D4E3F8-CF6C-2B0D-70EF-D3660B1A8045}"/>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7;p2">
                <a:extLst>
                  <a:ext uri="{FF2B5EF4-FFF2-40B4-BE49-F238E27FC236}">
                    <a16:creationId xmlns:a16="http://schemas.microsoft.com/office/drawing/2014/main" xmlns="" id="{4EB593FB-F266-151F-5E16-ECB445996165}"/>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58;p2">
              <a:extLst>
                <a:ext uri="{FF2B5EF4-FFF2-40B4-BE49-F238E27FC236}">
                  <a16:creationId xmlns:a16="http://schemas.microsoft.com/office/drawing/2014/main" xmlns="" id="{D4FF038E-97D5-6576-08A0-4AF30807F9D6}"/>
                </a:ext>
              </a:extLst>
            </p:cNvPr>
            <p:cNvGrpSpPr/>
            <p:nvPr/>
          </p:nvGrpSpPr>
          <p:grpSpPr>
            <a:xfrm>
              <a:off x="8230874" y="3254663"/>
              <a:ext cx="1054846" cy="1732404"/>
              <a:chOff x="8230874" y="3254663"/>
              <a:chExt cx="1054846" cy="1732404"/>
            </a:xfrm>
          </p:grpSpPr>
          <p:sp>
            <p:nvSpPr>
              <p:cNvPr id="83" name="Google Shape;259;p2">
                <a:extLst>
                  <a:ext uri="{FF2B5EF4-FFF2-40B4-BE49-F238E27FC236}">
                    <a16:creationId xmlns:a16="http://schemas.microsoft.com/office/drawing/2014/main" xmlns="" id="{A6D016D5-8356-5027-A7E4-1ED7E7291069}"/>
                  </a:ext>
                </a:extLst>
              </p:cNvPr>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 name="Google Shape;260;p2">
                <a:extLst>
                  <a:ext uri="{FF2B5EF4-FFF2-40B4-BE49-F238E27FC236}">
                    <a16:creationId xmlns:a16="http://schemas.microsoft.com/office/drawing/2014/main" xmlns="" id="{A0E5307B-FF82-9131-D337-ED3E1DB6EF46}"/>
                  </a:ext>
                </a:extLst>
              </p:cNvPr>
              <p:cNvGrpSpPr/>
              <p:nvPr/>
            </p:nvGrpSpPr>
            <p:grpSpPr>
              <a:xfrm flipH="1">
                <a:off x="8307383" y="3254663"/>
                <a:ext cx="978337" cy="1732404"/>
                <a:chOff x="207725" y="2276150"/>
                <a:chExt cx="1299425" cy="2300975"/>
              </a:xfrm>
            </p:grpSpPr>
            <p:sp>
              <p:nvSpPr>
                <p:cNvPr id="85" name="Google Shape;261;p2">
                  <a:extLst>
                    <a:ext uri="{FF2B5EF4-FFF2-40B4-BE49-F238E27FC236}">
                      <a16:creationId xmlns:a16="http://schemas.microsoft.com/office/drawing/2014/main" xmlns="" id="{2FAA9758-A7BE-304E-1C48-0D56D2EBDB1E}"/>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62;p2">
                  <a:extLst>
                    <a:ext uri="{FF2B5EF4-FFF2-40B4-BE49-F238E27FC236}">
                      <a16:creationId xmlns:a16="http://schemas.microsoft.com/office/drawing/2014/main" xmlns="" id="{B2E5116F-2F0A-444B-AB84-3764FE87DB2E}"/>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63;p2">
                  <a:extLst>
                    <a:ext uri="{FF2B5EF4-FFF2-40B4-BE49-F238E27FC236}">
                      <a16:creationId xmlns:a16="http://schemas.microsoft.com/office/drawing/2014/main" xmlns="" id="{692CAE18-0E66-C9DC-E1F0-B91603D1667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64;p2">
                  <a:extLst>
                    <a:ext uri="{FF2B5EF4-FFF2-40B4-BE49-F238E27FC236}">
                      <a16:creationId xmlns:a16="http://schemas.microsoft.com/office/drawing/2014/main" xmlns="" id="{84951003-D1DB-A0F1-91C3-CBEACADA2993}"/>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65;p2">
                  <a:extLst>
                    <a:ext uri="{FF2B5EF4-FFF2-40B4-BE49-F238E27FC236}">
                      <a16:creationId xmlns:a16="http://schemas.microsoft.com/office/drawing/2014/main" xmlns="" id="{2E000DCE-AF97-7155-0914-C7753AA9A3AC}"/>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66;p2">
                  <a:extLst>
                    <a:ext uri="{FF2B5EF4-FFF2-40B4-BE49-F238E27FC236}">
                      <a16:creationId xmlns:a16="http://schemas.microsoft.com/office/drawing/2014/main" xmlns="" id="{95E527CA-0A48-213B-CB4D-E5F0CB833EAC}"/>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67;p2">
                  <a:extLst>
                    <a:ext uri="{FF2B5EF4-FFF2-40B4-BE49-F238E27FC236}">
                      <a16:creationId xmlns:a16="http://schemas.microsoft.com/office/drawing/2014/main" xmlns="" id="{18644851-162C-F568-1F84-43BC917AD023}"/>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68;p2">
                  <a:extLst>
                    <a:ext uri="{FF2B5EF4-FFF2-40B4-BE49-F238E27FC236}">
                      <a16:creationId xmlns:a16="http://schemas.microsoft.com/office/drawing/2014/main" xmlns="" id="{332A16FD-166B-6D84-0AFC-5F638D8CF8D0}"/>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69;p2">
                  <a:extLst>
                    <a:ext uri="{FF2B5EF4-FFF2-40B4-BE49-F238E27FC236}">
                      <a16:creationId xmlns:a16="http://schemas.microsoft.com/office/drawing/2014/main" xmlns="" id="{E7C1C38F-E3BA-11CB-3F9B-AF1C84F5854A}"/>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70;p2">
                  <a:extLst>
                    <a:ext uri="{FF2B5EF4-FFF2-40B4-BE49-F238E27FC236}">
                      <a16:creationId xmlns:a16="http://schemas.microsoft.com/office/drawing/2014/main" xmlns="" id="{C73C19E9-506C-9D50-E57A-609ABAB6B649}"/>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71;p2">
                  <a:extLst>
                    <a:ext uri="{FF2B5EF4-FFF2-40B4-BE49-F238E27FC236}">
                      <a16:creationId xmlns:a16="http://schemas.microsoft.com/office/drawing/2014/main" xmlns="" id="{8B35B139-32BA-D13B-7721-DF6B26EB81B7}"/>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72;p2">
                  <a:extLst>
                    <a:ext uri="{FF2B5EF4-FFF2-40B4-BE49-F238E27FC236}">
                      <a16:creationId xmlns:a16="http://schemas.microsoft.com/office/drawing/2014/main" xmlns="" id="{89E28A77-00AA-0056-5FC2-9ABA0C520AFC}"/>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73;p2">
                  <a:extLst>
                    <a:ext uri="{FF2B5EF4-FFF2-40B4-BE49-F238E27FC236}">
                      <a16:creationId xmlns:a16="http://schemas.microsoft.com/office/drawing/2014/main" xmlns="" id="{575578C5-5A50-CA47-3838-D145A53BD114}"/>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274;p2">
              <a:extLst>
                <a:ext uri="{FF2B5EF4-FFF2-40B4-BE49-F238E27FC236}">
                  <a16:creationId xmlns:a16="http://schemas.microsoft.com/office/drawing/2014/main" xmlns="" id="{F195F2B5-D119-34C3-0ED1-38026A3292F0}"/>
                </a:ext>
              </a:extLst>
            </p:cNvPr>
            <p:cNvGrpSpPr/>
            <p:nvPr/>
          </p:nvGrpSpPr>
          <p:grpSpPr>
            <a:xfrm flipH="1">
              <a:off x="8424004" y="4466215"/>
              <a:ext cx="918425" cy="885505"/>
              <a:chOff x="-142600" y="4343675"/>
              <a:chExt cx="1219850" cy="1176125"/>
            </a:xfrm>
          </p:grpSpPr>
          <p:sp>
            <p:nvSpPr>
              <p:cNvPr id="77" name="Google Shape;275;p2">
                <a:extLst>
                  <a:ext uri="{FF2B5EF4-FFF2-40B4-BE49-F238E27FC236}">
                    <a16:creationId xmlns:a16="http://schemas.microsoft.com/office/drawing/2014/main" xmlns="" id="{2279B839-F387-8CE0-8EC0-B7FD7C53803C}"/>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76;p2">
                <a:extLst>
                  <a:ext uri="{FF2B5EF4-FFF2-40B4-BE49-F238E27FC236}">
                    <a16:creationId xmlns:a16="http://schemas.microsoft.com/office/drawing/2014/main" xmlns="" id="{235DB2C3-1752-7A16-CFF6-BEFC4A33EC8D}"/>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77;p2">
                <a:extLst>
                  <a:ext uri="{FF2B5EF4-FFF2-40B4-BE49-F238E27FC236}">
                    <a16:creationId xmlns:a16="http://schemas.microsoft.com/office/drawing/2014/main" xmlns="" id="{9CF445EC-F3EA-9224-91B3-AF77D5648C1E}"/>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78;p2">
                <a:extLst>
                  <a:ext uri="{FF2B5EF4-FFF2-40B4-BE49-F238E27FC236}">
                    <a16:creationId xmlns:a16="http://schemas.microsoft.com/office/drawing/2014/main" xmlns="" id="{4004B863-CEC4-922B-EE03-5DEA7127F4B6}"/>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79;p2">
                <a:extLst>
                  <a:ext uri="{FF2B5EF4-FFF2-40B4-BE49-F238E27FC236}">
                    <a16:creationId xmlns:a16="http://schemas.microsoft.com/office/drawing/2014/main" xmlns="" id="{7686ECD9-C415-03F9-2021-4543EEB9DDD3}"/>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80;p2">
                <a:extLst>
                  <a:ext uri="{FF2B5EF4-FFF2-40B4-BE49-F238E27FC236}">
                    <a16:creationId xmlns:a16="http://schemas.microsoft.com/office/drawing/2014/main" xmlns="" id="{346FADC3-04B6-F7AE-9563-5871B93728E3}"/>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81;p2">
              <a:extLst>
                <a:ext uri="{FF2B5EF4-FFF2-40B4-BE49-F238E27FC236}">
                  <a16:creationId xmlns:a16="http://schemas.microsoft.com/office/drawing/2014/main" xmlns="" id="{51151E7D-2E37-87E7-F685-F51185208F8F}"/>
                </a:ext>
              </a:extLst>
            </p:cNvPr>
            <p:cNvGrpSpPr/>
            <p:nvPr/>
          </p:nvGrpSpPr>
          <p:grpSpPr>
            <a:xfrm flipH="1">
              <a:off x="6896474" y="4374879"/>
              <a:ext cx="875378" cy="1673866"/>
              <a:chOff x="2069450" y="3516525"/>
              <a:chExt cx="1162675" cy="2223225"/>
            </a:xfrm>
          </p:grpSpPr>
          <p:sp>
            <p:nvSpPr>
              <p:cNvPr id="61" name="Google Shape;282;p2">
                <a:extLst>
                  <a:ext uri="{FF2B5EF4-FFF2-40B4-BE49-F238E27FC236}">
                    <a16:creationId xmlns:a16="http://schemas.microsoft.com/office/drawing/2014/main" xmlns="" id="{93E1ECA8-0D20-E9B4-E2BC-10ED6922ADA4}"/>
                  </a:ext>
                </a:extLst>
              </p:cNvPr>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3;p2">
                <a:extLst>
                  <a:ext uri="{FF2B5EF4-FFF2-40B4-BE49-F238E27FC236}">
                    <a16:creationId xmlns:a16="http://schemas.microsoft.com/office/drawing/2014/main" xmlns="" id="{893D9929-E9AB-A585-97FC-26A1737F6AAE}"/>
                  </a:ext>
                </a:extLst>
              </p:cNvPr>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4;p2">
                <a:extLst>
                  <a:ext uri="{FF2B5EF4-FFF2-40B4-BE49-F238E27FC236}">
                    <a16:creationId xmlns:a16="http://schemas.microsoft.com/office/drawing/2014/main" xmlns="" id="{2A7099AE-0776-1065-E9C8-182D507FFBE5}"/>
                  </a:ext>
                </a:extLst>
              </p:cNvPr>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5;p2">
                <a:extLst>
                  <a:ext uri="{FF2B5EF4-FFF2-40B4-BE49-F238E27FC236}">
                    <a16:creationId xmlns:a16="http://schemas.microsoft.com/office/drawing/2014/main" xmlns="" id="{4E017544-116A-73FA-33E0-4F1D59CC63B8}"/>
                  </a:ext>
                </a:extLst>
              </p:cNvPr>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6;p2">
                <a:extLst>
                  <a:ext uri="{FF2B5EF4-FFF2-40B4-BE49-F238E27FC236}">
                    <a16:creationId xmlns:a16="http://schemas.microsoft.com/office/drawing/2014/main" xmlns="" id="{B906DC57-6A12-3F34-45F4-81D5BA24F236}"/>
                  </a:ext>
                </a:extLst>
              </p:cNvPr>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7;p2">
                <a:extLst>
                  <a:ext uri="{FF2B5EF4-FFF2-40B4-BE49-F238E27FC236}">
                    <a16:creationId xmlns:a16="http://schemas.microsoft.com/office/drawing/2014/main" xmlns="" id="{F0F661CE-313B-BCB1-4D31-804FA9F4BC49}"/>
                  </a:ext>
                </a:extLst>
              </p:cNvPr>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8;p2">
                <a:extLst>
                  <a:ext uri="{FF2B5EF4-FFF2-40B4-BE49-F238E27FC236}">
                    <a16:creationId xmlns:a16="http://schemas.microsoft.com/office/drawing/2014/main" xmlns="" id="{F951B42E-C75D-7A4C-A5B2-CE54D07EE270}"/>
                  </a:ext>
                </a:extLst>
              </p:cNvPr>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p2">
                <a:extLst>
                  <a:ext uri="{FF2B5EF4-FFF2-40B4-BE49-F238E27FC236}">
                    <a16:creationId xmlns:a16="http://schemas.microsoft.com/office/drawing/2014/main" xmlns="" id="{E1D2A36C-9F4D-C5E0-ACED-0F2E63A82F7B}"/>
                  </a:ext>
                </a:extLst>
              </p:cNvPr>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0;p2">
                <a:extLst>
                  <a:ext uri="{FF2B5EF4-FFF2-40B4-BE49-F238E27FC236}">
                    <a16:creationId xmlns:a16="http://schemas.microsoft.com/office/drawing/2014/main" xmlns="" id="{548CC098-022B-7B7F-7AE1-D77892DF0EE1}"/>
                  </a:ext>
                </a:extLst>
              </p:cNvPr>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1;p2">
                <a:extLst>
                  <a:ext uri="{FF2B5EF4-FFF2-40B4-BE49-F238E27FC236}">
                    <a16:creationId xmlns:a16="http://schemas.microsoft.com/office/drawing/2014/main" xmlns="" id="{376E0C20-5A3A-6F09-1BD6-37AD33009CD6}"/>
                  </a:ext>
                </a:extLst>
              </p:cNvPr>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2;p2">
                <a:extLst>
                  <a:ext uri="{FF2B5EF4-FFF2-40B4-BE49-F238E27FC236}">
                    <a16:creationId xmlns:a16="http://schemas.microsoft.com/office/drawing/2014/main" xmlns="" id="{CBB33CF4-5E52-FAAD-8DEE-D1ED55373677}"/>
                  </a:ext>
                </a:extLst>
              </p:cNvPr>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3;p2">
                <a:extLst>
                  <a:ext uri="{FF2B5EF4-FFF2-40B4-BE49-F238E27FC236}">
                    <a16:creationId xmlns:a16="http://schemas.microsoft.com/office/drawing/2014/main" xmlns="" id="{20154F1C-B97F-3D01-3A4C-4BF389754ED4}"/>
                  </a:ext>
                </a:extLst>
              </p:cNvPr>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4;p2">
                <a:extLst>
                  <a:ext uri="{FF2B5EF4-FFF2-40B4-BE49-F238E27FC236}">
                    <a16:creationId xmlns:a16="http://schemas.microsoft.com/office/drawing/2014/main" xmlns="" id="{6BA67BFA-05CB-A82F-7BF9-B76F5123C4EE}"/>
                  </a:ext>
                </a:extLst>
              </p:cNvPr>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5;p2">
                <a:extLst>
                  <a:ext uri="{FF2B5EF4-FFF2-40B4-BE49-F238E27FC236}">
                    <a16:creationId xmlns:a16="http://schemas.microsoft.com/office/drawing/2014/main" xmlns="" id="{80A97393-2BE7-76AB-3701-97F084A201E2}"/>
                  </a:ext>
                </a:extLst>
              </p:cNvPr>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6;p2">
                <a:extLst>
                  <a:ext uri="{FF2B5EF4-FFF2-40B4-BE49-F238E27FC236}">
                    <a16:creationId xmlns:a16="http://schemas.microsoft.com/office/drawing/2014/main" xmlns="" id="{C45A16BF-D705-68EA-49B4-B3068D7C9945}"/>
                  </a:ext>
                </a:extLst>
              </p:cNvPr>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7;p2">
                <a:extLst>
                  <a:ext uri="{FF2B5EF4-FFF2-40B4-BE49-F238E27FC236}">
                    <a16:creationId xmlns:a16="http://schemas.microsoft.com/office/drawing/2014/main" xmlns="" id="{496FFC73-D4A3-BEBB-0E1B-0142E22256FD}"/>
                  </a:ext>
                </a:extLst>
              </p:cNvPr>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98;p2">
              <a:extLst>
                <a:ext uri="{FF2B5EF4-FFF2-40B4-BE49-F238E27FC236}">
                  <a16:creationId xmlns:a16="http://schemas.microsoft.com/office/drawing/2014/main" xmlns="" id="{6047461C-0E73-D8F6-2AD5-F1C3F37AD197}"/>
                </a:ext>
              </a:extLst>
            </p:cNvPr>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99;p2">
              <a:extLst>
                <a:ext uri="{FF2B5EF4-FFF2-40B4-BE49-F238E27FC236}">
                  <a16:creationId xmlns:a16="http://schemas.microsoft.com/office/drawing/2014/main" xmlns="" id="{D4E194A7-A368-B11A-A0E7-A637A6DA1B6F}"/>
                </a:ext>
              </a:extLst>
            </p:cNvPr>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0;p2">
              <a:extLst>
                <a:ext uri="{FF2B5EF4-FFF2-40B4-BE49-F238E27FC236}">
                  <a16:creationId xmlns:a16="http://schemas.microsoft.com/office/drawing/2014/main" xmlns="" id="{6C9BEF5A-CDEE-BCEE-AA22-0A5B02CF4C85}"/>
                </a:ext>
              </a:extLst>
            </p:cNvPr>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301;p2">
              <a:extLst>
                <a:ext uri="{FF2B5EF4-FFF2-40B4-BE49-F238E27FC236}">
                  <a16:creationId xmlns:a16="http://schemas.microsoft.com/office/drawing/2014/main" xmlns="" id="{17974CDF-05D2-7A0D-87E9-D9F2731E0F96}"/>
                </a:ext>
              </a:extLst>
            </p:cNvPr>
            <p:cNvGrpSpPr/>
            <p:nvPr/>
          </p:nvGrpSpPr>
          <p:grpSpPr>
            <a:xfrm flipH="1">
              <a:off x="7384307" y="4374868"/>
              <a:ext cx="1295477" cy="951421"/>
              <a:chOff x="446100" y="4200250"/>
              <a:chExt cx="1720650" cy="1263675"/>
            </a:xfrm>
          </p:grpSpPr>
          <p:sp>
            <p:nvSpPr>
              <p:cNvPr id="29" name="Google Shape;302;p2">
                <a:extLst>
                  <a:ext uri="{FF2B5EF4-FFF2-40B4-BE49-F238E27FC236}">
                    <a16:creationId xmlns:a16="http://schemas.microsoft.com/office/drawing/2014/main" xmlns="" id="{96378B85-7576-8A7D-0E35-85057F60E957}"/>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3;p2">
                <a:extLst>
                  <a:ext uri="{FF2B5EF4-FFF2-40B4-BE49-F238E27FC236}">
                    <a16:creationId xmlns:a16="http://schemas.microsoft.com/office/drawing/2014/main" xmlns="" id="{A08FE917-8E54-88E5-3E2F-A3DFCEFC1FAE}"/>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04;p2">
                <a:extLst>
                  <a:ext uri="{FF2B5EF4-FFF2-40B4-BE49-F238E27FC236}">
                    <a16:creationId xmlns:a16="http://schemas.microsoft.com/office/drawing/2014/main" xmlns="" id="{5B29EC9C-0184-6710-1F41-B2120978732F}"/>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05;p2">
                <a:extLst>
                  <a:ext uri="{FF2B5EF4-FFF2-40B4-BE49-F238E27FC236}">
                    <a16:creationId xmlns:a16="http://schemas.microsoft.com/office/drawing/2014/main" xmlns="" id="{1372E91E-668F-0503-C4FB-BAAB0130CD19}"/>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06;p2">
                <a:extLst>
                  <a:ext uri="{FF2B5EF4-FFF2-40B4-BE49-F238E27FC236}">
                    <a16:creationId xmlns:a16="http://schemas.microsoft.com/office/drawing/2014/main" xmlns="" id="{B398EA1C-20CE-F6CF-5DE8-EB3DC72F4806}"/>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07;p2">
                <a:extLst>
                  <a:ext uri="{FF2B5EF4-FFF2-40B4-BE49-F238E27FC236}">
                    <a16:creationId xmlns:a16="http://schemas.microsoft.com/office/drawing/2014/main" xmlns="" id="{CC9E52A0-5D41-A036-3302-08CDBCF6A4FD}"/>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08;p2">
                <a:extLst>
                  <a:ext uri="{FF2B5EF4-FFF2-40B4-BE49-F238E27FC236}">
                    <a16:creationId xmlns:a16="http://schemas.microsoft.com/office/drawing/2014/main" xmlns="" id="{0C7506C4-CC69-7A65-A5EB-DDA567DA5787}"/>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09;p2">
                <a:extLst>
                  <a:ext uri="{FF2B5EF4-FFF2-40B4-BE49-F238E27FC236}">
                    <a16:creationId xmlns:a16="http://schemas.microsoft.com/office/drawing/2014/main" xmlns="" id="{243725B7-E69E-4346-08CC-BDCC8284BBD8}"/>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10;p2">
                <a:extLst>
                  <a:ext uri="{FF2B5EF4-FFF2-40B4-BE49-F238E27FC236}">
                    <a16:creationId xmlns:a16="http://schemas.microsoft.com/office/drawing/2014/main" xmlns="" id="{9A9D9A49-D71E-CFA6-4109-0DFC9867334A}"/>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11;p2">
                <a:extLst>
                  <a:ext uri="{FF2B5EF4-FFF2-40B4-BE49-F238E27FC236}">
                    <a16:creationId xmlns:a16="http://schemas.microsoft.com/office/drawing/2014/main" xmlns="" id="{E1951732-6DB4-BEA1-1A3E-EDC564763672}"/>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12;p2">
                <a:extLst>
                  <a:ext uri="{FF2B5EF4-FFF2-40B4-BE49-F238E27FC236}">
                    <a16:creationId xmlns:a16="http://schemas.microsoft.com/office/drawing/2014/main" xmlns="" id="{1C2D4BAA-1AEB-FC41-F307-D73D5862E3FE}"/>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13;p2">
                <a:extLst>
                  <a:ext uri="{FF2B5EF4-FFF2-40B4-BE49-F238E27FC236}">
                    <a16:creationId xmlns:a16="http://schemas.microsoft.com/office/drawing/2014/main" xmlns="" id="{E52EFABF-A6EF-9342-2F0E-8A2C2CFE8AD0}"/>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14;p2">
                <a:extLst>
                  <a:ext uri="{FF2B5EF4-FFF2-40B4-BE49-F238E27FC236}">
                    <a16:creationId xmlns:a16="http://schemas.microsoft.com/office/drawing/2014/main" xmlns="" id="{CE9E3D9B-4969-0DCC-1BAF-ED92B9018213}"/>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15;p2">
                <a:extLst>
                  <a:ext uri="{FF2B5EF4-FFF2-40B4-BE49-F238E27FC236}">
                    <a16:creationId xmlns:a16="http://schemas.microsoft.com/office/drawing/2014/main" xmlns="" id="{D3EC585B-F241-2F9B-91F4-0F80F80812AC}"/>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16;p2">
                <a:extLst>
                  <a:ext uri="{FF2B5EF4-FFF2-40B4-BE49-F238E27FC236}">
                    <a16:creationId xmlns:a16="http://schemas.microsoft.com/office/drawing/2014/main" xmlns="" id="{0B322E16-606E-33E5-387F-74DCDD9A49C3}"/>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17;p2">
                <a:extLst>
                  <a:ext uri="{FF2B5EF4-FFF2-40B4-BE49-F238E27FC236}">
                    <a16:creationId xmlns:a16="http://schemas.microsoft.com/office/drawing/2014/main" xmlns="" id="{49C570F0-91CB-FA0D-8500-1AB94AC27DC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18;p2">
                <a:extLst>
                  <a:ext uri="{FF2B5EF4-FFF2-40B4-BE49-F238E27FC236}">
                    <a16:creationId xmlns:a16="http://schemas.microsoft.com/office/drawing/2014/main" xmlns="" id="{97D58149-23CD-6C33-8BB1-49B110E071BF}"/>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19;p2">
                <a:extLst>
                  <a:ext uri="{FF2B5EF4-FFF2-40B4-BE49-F238E27FC236}">
                    <a16:creationId xmlns:a16="http://schemas.microsoft.com/office/drawing/2014/main" xmlns="" id="{41EBF4E7-3A96-B2FE-93C5-FFD7C1ECBE5C}"/>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20;p2">
                <a:extLst>
                  <a:ext uri="{FF2B5EF4-FFF2-40B4-BE49-F238E27FC236}">
                    <a16:creationId xmlns:a16="http://schemas.microsoft.com/office/drawing/2014/main" xmlns="" id="{32254F6F-39F9-15E3-35FD-46EDA60F8B9D}"/>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21;p2">
                <a:extLst>
                  <a:ext uri="{FF2B5EF4-FFF2-40B4-BE49-F238E27FC236}">
                    <a16:creationId xmlns:a16="http://schemas.microsoft.com/office/drawing/2014/main" xmlns="" id="{D2CACB89-5E4F-E663-6FE0-9400143A3D28}"/>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22;p2">
                <a:extLst>
                  <a:ext uri="{FF2B5EF4-FFF2-40B4-BE49-F238E27FC236}">
                    <a16:creationId xmlns:a16="http://schemas.microsoft.com/office/drawing/2014/main" xmlns="" id="{1106DF1B-4C7B-5793-F656-3B1ACF115A42}"/>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23;p2">
                <a:extLst>
                  <a:ext uri="{FF2B5EF4-FFF2-40B4-BE49-F238E27FC236}">
                    <a16:creationId xmlns:a16="http://schemas.microsoft.com/office/drawing/2014/main" xmlns="" id="{415657AF-DC31-B691-A5BB-CC7C3EEAE2A4}"/>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24;p2">
                <a:extLst>
                  <a:ext uri="{FF2B5EF4-FFF2-40B4-BE49-F238E27FC236}">
                    <a16:creationId xmlns:a16="http://schemas.microsoft.com/office/drawing/2014/main" xmlns="" id="{B26542CC-B899-4236-7A06-6F3BDCC2FABD}"/>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25;p2">
                <a:extLst>
                  <a:ext uri="{FF2B5EF4-FFF2-40B4-BE49-F238E27FC236}">
                    <a16:creationId xmlns:a16="http://schemas.microsoft.com/office/drawing/2014/main" xmlns="" id="{1191A337-D64C-AACF-38F9-E03FEB383F99}"/>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26;p2">
                <a:extLst>
                  <a:ext uri="{FF2B5EF4-FFF2-40B4-BE49-F238E27FC236}">
                    <a16:creationId xmlns:a16="http://schemas.microsoft.com/office/drawing/2014/main" xmlns="" id="{251BC780-B564-AC13-5175-71865DEB6C87}"/>
                  </a:ext>
                </a:extLst>
              </p:cNvPr>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27;p2">
                <a:extLst>
                  <a:ext uri="{FF2B5EF4-FFF2-40B4-BE49-F238E27FC236}">
                    <a16:creationId xmlns:a16="http://schemas.microsoft.com/office/drawing/2014/main" xmlns="" id="{2A5F9201-D1F1-1E89-4A17-984CB8FEB8D4}"/>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28;p2">
                <a:extLst>
                  <a:ext uri="{FF2B5EF4-FFF2-40B4-BE49-F238E27FC236}">
                    <a16:creationId xmlns:a16="http://schemas.microsoft.com/office/drawing/2014/main" xmlns="" id="{47E3DBFC-CF53-8EA5-D0EA-7A5E5D89997D}"/>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29;p2">
                <a:extLst>
                  <a:ext uri="{FF2B5EF4-FFF2-40B4-BE49-F238E27FC236}">
                    <a16:creationId xmlns:a16="http://schemas.microsoft.com/office/drawing/2014/main" xmlns="" id="{F528C8D2-623B-895B-555F-5FF666B45E81}"/>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30;p2">
                <a:extLst>
                  <a:ext uri="{FF2B5EF4-FFF2-40B4-BE49-F238E27FC236}">
                    <a16:creationId xmlns:a16="http://schemas.microsoft.com/office/drawing/2014/main" xmlns="" id="{72B7BC58-1FAB-6305-47A5-E6518D560023}"/>
                  </a:ext>
                </a:extLst>
              </p:cNvPr>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31;p2">
                <a:extLst>
                  <a:ext uri="{FF2B5EF4-FFF2-40B4-BE49-F238E27FC236}">
                    <a16:creationId xmlns:a16="http://schemas.microsoft.com/office/drawing/2014/main" xmlns="" id="{980A70C7-C4F3-CBCE-2B09-31AE89264998}"/>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32;p2">
                <a:extLst>
                  <a:ext uri="{FF2B5EF4-FFF2-40B4-BE49-F238E27FC236}">
                    <a16:creationId xmlns:a16="http://schemas.microsoft.com/office/drawing/2014/main" xmlns="" id="{4C6CBB9F-F9E5-F5F7-20F0-23F8E782BC81}"/>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33;p2">
                <a:extLst>
                  <a:ext uri="{FF2B5EF4-FFF2-40B4-BE49-F238E27FC236}">
                    <a16:creationId xmlns:a16="http://schemas.microsoft.com/office/drawing/2014/main" xmlns="" id="{3F363751-E610-999F-FF1C-BAF3A30BB4C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0" name="Google Shape;6986;p47">
            <a:extLst>
              <a:ext uri="{FF2B5EF4-FFF2-40B4-BE49-F238E27FC236}">
                <a16:creationId xmlns:a16="http://schemas.microsoft.com/office/drawing/2014/main" xmlns=""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xmlns=""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62" name="Google Shape;6988;p47">
              <a:extLst>
                <a:ext uri="{FF2B5EF4-FFF2-40B4-BE49-F238E27FC236}">
                  <a16:creationId xmlns:a16="http://schemas.microsoft.com/office/drawing/2014/main" xmlns=""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3" name="Google Shape;6989;p47">
              <a:extLst>
                <a:ext uri="{FF2B5EF4-FFF2-40B4-BE49-F238E27FC236}">
                  <a16:creationId xmlns:a16="http://schemas.microsoft.com/office/drawing/2014/main" xmlns=""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4" name="Google Shape;6990;p47">
              <a:extLst>
                <a:ext uri="{FF2B5EF4-FFF2-40B4-BE49-F238E27FC236}">
                  <a16:creationId xmlns:a16="http://schemas.microsoft.com/office/drawing/2014/main" xmlns=""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5" name="Google Shape;6991;p47">
              <a:extLst>
                <a:ext uri="{FF2B5EF4-FFF2-40B4-BE49-F238E27FC236}">
                  <a16:creationId xmlns:a16="http://schemas.microsoft.com/office/drawing/2014/main" xmlns=""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6" name="Google Shape;6992;p47">
              <a:extLst>
                <a:ext uri="{FF2B5EF4-FFF2-40B4-BE49-F238E27FC236}">
                  <a16:creationId xmlns:a16="http://schemas.microsoft.com/office/drawing/2014/main" xmlns=""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7" name="Google Shape;6993;p47">
              <a:extLst>
                <a:ext uri="{FF2B5EF4-FFF2-40B4-BE49-F238E27FC236}">
                  <a16:creationId xmlns:a16="http://schemas.microsoft.com/office/drawing/2014/main" xmlns=""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8" name="Google Shape;6994;p47">
              <a:extLst>
                <a:ext uri="{FF2B5EF4-FFF2-40B4-BE49-F238E27FC236}">
                  <a16:creationId xmlns:a16="http://schemas.microsoft.com/office/drawing/2014/main" xmlns=""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9" name="Google Shape;6995;p47">
              <a:extLst>
                <a:ext uri="{FF2B5EF4-FFF2-40B4-BE49-F238E27FC236}">
                  <a16:creationId xmlns:a16="http://schemas.microsoft.com/office/drawing/2014/main" xmlns=""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0" name="Google Shape;6996;p47">
              <a:extLst>
                <a:ext uri="{FF2B5EF4-FFF2-40B4-BE49-F238E27FC236}">
                  <a16:creationId xmlns:a16="http://schemas.microsoft.com/office/drawing/2014/main" xmlns=""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1" name="Google Shape;6997;p47">
              <a:extLst>
                <a:ext uri="{FF2B5EF4-FFF2-40B4-BE49-F238E27FC236}">
                  <a16:creationId xmlns:a16="http://schemas.microsoft.com/office/drawing/2014/main" xmlns=""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2" name="Google Shape;6998;p47">
              <a:extLst>
                <a:ext uri="{FF2B5EF4-FFF2-40B4-BE49-F238E27FC236}">
                  <a16:creationId xmlns:a16="http://schemas.microsoft.com/office/drawing/2014/main" xmlns=""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3" name="Google Shape;6999;p47">
              <a:extLst>
                <a:ext uri="{FF2B5EF4-FFF2-40B4-BE49-F238E27FC236}">
                  <a16:creationId xmlns:a16="http://schemas.microsoft.com/office/drawing/2014/main" xmlns=""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74" name="Google Shape;7000;p47">
              <a:extLst>
                <a:ext uri="{FF2B5EF4-FFF2-40B4-BE49-F238E27FC236}">
                  <a16:creationId xmlns:a16="http://schemas.microsoft.com/office/drawing/2014/main" xmlns=""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5" name="Google Shape;7001;p47">
              <a:extLst>
                <a:ext uri="{FF2B5EF4-FFF2-40B4-BE49-F238E27FC236}">
                  <a16:creationId xmlns:a16="http://schemas.microsoft.com/office/drawing/2014/main" xmlns=""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6" name="Google Shape;7002;p47">
              <a:extLst>
                <a:ext uri="{FF2B5EF4-FFF2-40B4-BE49-F238E27FC236}">
                  <a16:creationId xmlns:a16="http://schemas.microsoft.com/office/drawing/2014/main" xmlns=""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7" name="Google Shape;7003;p47">
              <a:extLst>
                <a:ext uri="{FF2B5EF4-FFF2-40B4-BE49-F238E27FC236}">
                  <a16:creationId xmlns:a16="http://schemas.microsoft.com/office/drawing/2014/main" xmlns=""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8" name="Google Shape;7004;p47">
              <a:extLst>
                <a:ext uri="{FF2B5EF4-FFF2-40B4-BE49-F238E27FC236}">
                  <a16:creationId xmlns:a16="http://schemas.microsoft.com/office/drawing/2014/main" xmlns=""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9" name="Google Shape;7005;p47">
              <a:extLst>
                <a:ext uri="{FF2B5EF4-FFF2-40B4-BE49-F238E27FC236}">
                  <a16:creationId xmlns:a16="http://schemas.microsoft.com/office/drawing/2014/main" xmlns=""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0" name="Google Shape;7006;p47">
              <a:extLst>
                <a:ext uri="{FF2B5EF4-FFF2-40B4-BE49-F238E27FC236}">
                  <a16:creationId xmlns:a16="http://schemas.microsoft.com/office/drawing/2014/main" xmlns=""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1" name="Google Shape;7007;p47">
              <a:extLst>
                <a:ext uri="{FF2B5EF4-FFF2-40B4-BE49-F238E27FC236}">
                  <a16:creationId xmlns:a16="http://schemas.microsoft.com/office/drawing/2014/main" xmlns=""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2" name="Google Shape;7008;p47">
              <a:extLst>
                <a:ext uri="{FF2B5EF4-FFF2-40B4-BE49-F238E27FC236}">
                  <a16:creationId xmlns:a16="http://schemas.microsoft.com/office/drawing/2014/main" xmlns=""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3" name="Google Shape;7009;p47">
              <a:extLst>
                <a:ext uri="{FF2B5EF4-FFF2-40B4-BE49-F238E27FC236}">
                  <a16:creationId xmlns:a16="http://schemas.microsoft.com/office/drawing/2014/main" xmlns=""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4" name="Google Shape;7010;p47">
              <a:extLst>
                <a:ext uri="{FF2B5EF4-FFF2-40B4-BE49-F238E27FC236}">
                  <a16:creationId xmlns:a16="http://schemas.microsoft.com/office/drawing/2014/main" xmlns=""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5" name="Google Shape;7011;p47">
              <a:extLst>
                <a:ext uri="{FF2B5EF4-FFF2-40B4-BE49-F238E27FC236}">
                  <a16:creationId xmlns:a16="http://schemas.microsoft.com/office/drawing/2014/main" xmlns=""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6" name="Google Shape;7012;p47">
              <a:extLst>
                <a:ext uri="{FF2B5EF4-FFF2-40B4-BE49-F238E27FC236}">
                  <a16:creationId xmlns:a16="http://schemas.microsoft.com/office/drawing/2014/main" xmlns=""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7" name="Google Shape;7013;p47">
              <a:extLst>
                <a:ext uri="{FF2B5EF4-FFF2-40B4-BE49-F238E27FC236}">
                  <a16:creationId xmlns:a16="http://schemas.microsoft.com/office/drawing/2014/main" xmlns=""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8" name="Google Shape;7014;p47">
              <a:extLst>
                <a:ext uri="{FF2B5EF4-FFF2-40B4-BE49-F238E27FC236}">
                  <a16:creationId xmlns:a16="http://schemas.microsoft.com/office/drawing/2014/main" xmlns=""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9" name="Google Shape;7015;p47">
              <a:extLst>
                <a:ext uri="{FF2B5EF4-FFF2-40B4-BE49-F238E27FC236}">
                  <a16:creationId xmlns:a16="http://schemas.microsoft.com/office/drawing/2014/main" xmlns=""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0" name="Google Shape;7016;p47">
              <a:extLst>
                <a:ext uri="{FF2B5EF4-FFF2-40B4-BE49-F238E27FC236}">
                  <a16:creationId xmlns:a16="http://schemas.microsoft.com/office/drawing/2014/main" xmlns=""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1" name="Google Shape;7017;p47">
              <a:extLst>
                <a:ext uri="{FF2B5EF4-FFF2-40B4-BE49-F238E27FC236}">
                  <a16:creationId xmlns:a16="http://schemas.microsoft.com/office/drawing/2014/main" xmlns=""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2" name="Google Shape;7018;p47">
              <a:extLst>
                <a:ext uri="{FF2B5EF4-FFF2-40B4-BE49-F238E27FC236}">
                  <a16:creationId xmlns:a16="http://schemas.microsoft.com/office/drawing/2014/main" xmlns=""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3" name="Google Shape;7019;p47">
              <a:extLst>
                <a:ext uri="{FF2B5EF4-FFF2-40B4-BE49-F238E27FC236}">
                  <a16:creationId xmlns:a16="http://schemas.microsoft.com/office/drawing/2014/main" xmlns=""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endParaRPr sz="2400"/>
            </a:p>
          </p:txBody>
        </p:sp>
        <p:sp>
          <p:nvSpPr>
            <p:cNvPr id="494" name="Google Shape;7020;p47">
              <a:extLst>
                <a:ext uri="{FF2B5EF4-FFF2-40B4-BE49-F238E27FC236}">
                  <a16:creationId xmlns:a16="http://schemas.microsoft.com/office/drawing/2014/main" xmlns=""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5" name="Google Shape;7021;p47">
              <a:extLst>
                <a:ext uri="{FF2B5EF4-FFF2-40B4-BE49-F238E27FC236}">
                  <a16:creationId xmlns:a16="http://schemas.microsoft.com/office/drawing/2014/main" xmlns=""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6" name="Google Shape;7022;p47">
              <a:extLst>
                <a:ext uri="{FF2B5EF4-FFF2-40B4-BE49-F238E27FC236}">
                  <a16:creationId xmlns:a16="http://schemas.microsoft.com/office/drawing/2014/main" xmlns=""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7" name="Google Shape;7023;p47">
              <a:extLst>
                <a:ext uri="{FF2B5EF4-FFF2-40B4-BE49-F238E27FC236}">
                  <a16:creationId xmlns:a16="http://schemas.microsoft.com/office/drawing/2014/main" xmlns=""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8" name="Google Shape;7024;p47">
              <a:extLst>
                <a:ext uri="{FF2B5EF4-FFF2-40B4-BE49-F238E27FC236}">
                  <a16:creationId xmlns:a16="http://schemas.microsoft.com/office/drawing/2014/main" xmlns=""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grpSp>
      <p:pic>
        <p:nvPicPr>
          <p:cNvPr id="499" name="Picture 498">
            <a:extLst>
              <a:ext uri="{FF2B5EF4-FFF2-40B4-BE49-F238E27FC236}">
                <a16:creationId xmlns:a16="http://schemas.microsoft.com/office/drawing/2014/main" xmlns="" id="{6F31574A-3D20-0EC3-D28A-C5EBC2BB04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2" name="Picture 1">
            <a:extLst>
              <a:ext uri="{FF2B5EF4-FFF2-40B4-BE49-F238E27FC236}">
                <a16:creationId xmlns:a16="http://schemas.microsoft.com/office/drawing/2014/main" xmlns="" id="{69E0EDC0-1BD1-FB42-F74A-B01B2A59FE6D}"/>
              </a:ext>
            </a:extLst>
          </p:cNvPr>
          <p:cNvPicPr>
            <a:picLocks noChangeAspect="1"/>
          </p:cNvPicPr>
          <p:nvPr/>
        </p:nvPicPr>
        <p:blipFill>
          <a:blip r:embed="rId3"/>
          <a:stretch>
            <a:fillRect/>
          </a:stretch>
        </p:blipFill>
        <p:spPr>
          <a:xfrm>
            <a:off x="2387009" y="2041666"/>
            <a:ext cx="7760881" cy="2603218"/>
          </a:xfrm>
          <a:prstGeom prst="rect">
            <a:avLst/>
          </a:prstGeom>
        </p:spPr>
      </p:pic>
    </p:spTree>
    <p:extLst>
      <p:ext uri="{BB962C8B-B14F-4D97-AF65-F5344CB8AC3E}">
        <p14:creationId xmlns:p14="http://schemas.microsoft.com/office/powerpoint/2010/main" val="2072569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4" name="Google Shape;337;p3">
            <a:extLst>
              <a:ext uri="{FF2B5EF4-FFF2-40B4-BE49-F238E27FC236}">
                <a16:creationId xmlns:a16="http://schemas.microsoft.com/office/drawing/2014/main" xmlns="" id="{DBB7CE1F-8F57-0519-B653-FFA53504CEE4}"/>
              </a:ext>
            </a:extLst>
          </p:cNvPr>
          <p:cNvGrpSpPr/>
          <p:nvPr/>
        </p:nvGrpSpPr>
        <p:grpSpPr>
          <a:xfrm>
            <a:off x="0" y="740230"/>
            <a:ext cx="12363356" cy="6605446"/>
            <a:chOff x="-65450" y="468625"/>
            <a:chExt cx="9438050" cy="5042525"/>
          </a:xfrm>
        </p:grpSpPr>
        <p:sp>
          <p:nvSpPr>
            <p:cNvPr id="335" name="Google Shape;338;p3">
              <a:extLst>
                <a:ext uri="{FF2B5EF4-FFF2-40B4-BE49-F238E27FC236}">
                  <a16:creationId xmlns:a16="http://schemas.microsoft.com/office/drawing/2014/main" xmlns="" id="{70E5D55D-3904-BD3F-FB5D-7E637FB3D6A9}"/>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9;p3">
              <a:extLst>
                <a:ext uri="{FF2B5EF4-FFF2-40B4-BE49-F238E27FC236}">
                  <a16:creationId xmlns:a16="http://schemas.microsoft.com/office/drawing/2014/main" xmlns="" id="{2E6F564E-4DC4-7849-F3BB-10E6FACDD6DE}"/>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7" name="Google Shape;340;p3">
              <a:extLst>
                <a:ext uri="{FF2B5EF4-FFF2-40B4-BE49-F238E27FC236}">
                  <a16:creationId xmlns:a16="http://schemas.microsoft.com/office/drawing/2014/main" xmlns="" id="{8291F476-8D27-A855-3FFF-9248635027CF}"/>
                </a:ext>
              </a:extLst>
            </p:cNvPr>
            <p:cNvGrpSpPr/>
            <p:nvPr/>
          </p:nvGrpSpPr>
          <p:grpSpPr>
            <a:xfrm>
              <a:off x="-3318" y="1880800"/>
              <a:ext cx="831325" cy="1035350"/>
              <a:chOff x="238125" y="2109400"/>
              <a:chExt cx="831325" cy="1035350"/>
            </a:xfrm>
          </p:grpSpPr>
          <p:sp>
            <p:nvSpPr>
              <p:cNvPr id="452" name="Google Shape;341;p3">
                <a:extLst>
                  <a:ext uri="{FF2B5EF4-FFF2-40B4-BE49-F238E27FC236}">
                    <a16:creationId xmlns:a16="http://schemas.microsoft.com/office/drawing/2014/main" xmlns="" id="{93F25D18-ED2C-AB22-1653-EF65F60EFB03}"/>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342;p3">
                <a:extLst>
                  <a:ext uri="{FF2B5EF4-FFF2-40B4-BE49-F238E27FC236}">
                    <a16:creationId xmlns:a16="http://schemas.microsoft.com/office/drawing/2014/main" xmlns="" id="{74529DFD-50DE-5FE6-82C7-730D0F33449D}"/>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343;p3">
                <a:extLst>
                  <a:ext uri="{FF2B5EF4-FFF2-40B4-BE49-F238E27FC236}">
                    <a16:creationId xmlns:a16="http://schemas.microsoft.com/office/drawing/2014/main" xmlns="" id="{E421D3D9-5EA6-00AC-DDC6-583B834B8C2B}"/>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344;p3">
                <a:extLst>
                  <a:ext uri="{FF2B5EF4-FFF2-40B4-BE49-F238E27FC236}">
                    <a16:creationId xmlns:a16="http://schemas.microsoft.com/office/drawing/2014/main" xmlns="" id="{B3A582EF-1F71-1A4C-E941-D65A833C454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345;p3">
                <a:extLst>
                  <a:ext uri="{FF2B5EF4-FFF2-40B4-BE49-F238E27FC236}">
                    <a16:creationId xmlns:a16="http://schemas.microsoft.com/office/drawing/2014/main" xmlns="" id="{C8E2BF26-5C53-7FAF-45E8-3DCF2AB6989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346;p3">
                <a:extLst>
                  <a:ext uri="{FF2B5EF4-FFF2-40B4-BE49-F238E27FC236}">
                    <a16:creationId xmlns:a16="http://schemas.microsoft.com/office/drawing/2014/main" xmlns="" id="{A93F6AB9-C2DD-9695-C851-15A7A19D2F9D}"/>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347;p3">
                <a:extLst>
                  <a:ext uri="{FF2B5EF4-FFF2-40B4-BE49-F238E27FC236}">
                    <a16:creationId xmlns:a16="http://schemas.microsoft.com/office/drawing/2014/main" xmlns="" id="{262F2862-E480-F9B6-5B19-E1C5617ECEE3}"/>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348;p3">
                <a:extLst>
                  <a:ext uri="{FF2B5EF4-FFF2-40B4-BE49-F238E27FC236}">
                    <a16:creationId xmlns:a16="http://schemas.microsoft.com/office/drawing/2014/main" xmlns="" id="{C3BB62CD-8C44-7FC1-0B1B-BA3D9B330427}"/>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 name="Google Shape;349;p3">
              <a:extLst>
                <a:ext uri="{FF2B5EF4-FFF2-40B4-BE49-F238E27FC236}">
                  <a16:creationId xmlns:a16="http://schemas.microsoft.com/office/drawing/2014/main" xmlns="" id="{FB832080-B7EB-1B34-AB21-E18FD3E02FE9}"/>
                </a:ext>
              </a:extLst>
            </p:cNvPr>
            <p:cNvGrpSpPr/>
            <p:nvPr/>
          </p:nvGrpSpPr>
          <p:grpSpPr>
            <a:xfrm>
              <a:off x="1609375" y="2486500"/>
              <a:ext cx="1205225" cy="2911950"/>
              <a:chOff x="1456975" y="2715100"/>
              <a:chExt cx="1205225" cy="2911950"/>
            </a:xfrm>
          </p:grpSpPr>
          <p:sp>
            <p:nvSpPr>
              <p:cNvPr id="443" name="Google Shape;350;p3">
                <a:extLst>
                  <a:ext uri="{FF2B5EF4-FFF2-40B4-BE49-F238E27FC236}">
                    <a16:creationId xmlns:a16="http://schemas.microsoft.com/office/drawing/2014/main" xmlns="" id="{09C9A551-314D-22A6-1645-979504CD2B91}"/>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351;p3">
                <a:extLst>
                  <a:ext uri="{FF2B5EF4-FFF2-40B4-BE49-F238E27FC236}">
                    <a16:creationId xmlns:a16="http://schemas.microsoft.com/office/drawing/2014/main" xmlns="" id="{B93113EB-17B9-A649-DDE4-D4C118CA9FF5}"/>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352;p3">
                <a:extLst>
                  <a:ext uri="{FF2B5EF4-FFF2-40B4-BE49-F238E27FC236}">
                    <a16:creationId xmlns:a16="http://schemas.microsoft.com/office/drawing/2014/main" xmlns="" id="{A967F9C9-F2D0-400B-3C2D-D3DF79A8FC5E}"/>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353;p3">
                <a:extLst>
                  <a:ext uri="{FF2B5EF4-FFF2-40B4-BE49-F238E27FC236}">
                    <a16:creationId xmlns:a16="http://schemas.microsoft.com/office/drawing/2014/main" xmlns="" id="{39640328-1FD5-97F1-ABE9-C42DAF7B821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354;p3">
                <a:extLst>
                  <a:ext uri="{FF2B5EF4-FFF2-40B4-BE49-F238E27FC236}">
                    <a16:creationId xmlns:a16="http://schemas.microsoft.com/office/drawing/2014/main" xmlns="" id="{420E391E-47B6-B030-5C1A-9A6514EECBD9}"/>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355;p3">
                <a:extLst>
                  <a:ext uri="{FF2B5EF4-FFF2-40B4-BE49-F238E27FC236}">
                    <a16:creationId xmlns:a16="http://schemas.microsoft.com/office/drawing/2014/main" xmlns="" id="{B74774C3-AB43-6D0E-EFA4-2A3772F7590A}"/>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356;p3">
                <a:extLst>
                  <a:ext uri="{FF2B5EF4-FFF2-40B4-BE49-F238E27FC236}">
                    <a16:creationId xmlns:a16="http://schemas.microsoft.com/office/drawing/2014/main" xmlns="" id="{72281BEC-579F-2532-50DF-225901143B31}"/>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357;p3">
                <a:extLst>
                  <a:ext uri="{FF2B5EF4-FFF2-40B4-BE49-F238E27FC236}">
                    <a16:creationId xmlns:a16="http://schemas.microsoft.com/office/drawing/2014/main" xmlns="" id="{D9FC539E-6645-3D06-7772-480618F3EE66}"/>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358;p3">
                <a:extLst>
                  <a:ext uri="{FF2B5EF4-FFF2-40B4-BE49-F238E27FC236}">
                    <a16:creationId xmlns:a16="http://schemas.microsoft.com/office/drawing/2014/main" xmlns="" id="{03800FFC-5B54-3A4C-2908-CC90FE5547F8}"/>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59;p3">
              <a:extLst>
                <a:ext uri="{FF2B5EF4-FFF2-40B4-BE49-F238E27FC236}">
                  <a16:creationId xmlns:a16="http://schemas.microsoft.com/office/drawing/2014/main" xmlns="" id="{32A37873-A437-178B-E69E-A5F7C8F9A553}"/>
                </a:ext>
              </a:extLst>
            </p:cNvPr>
            <p:cNvGrpSpPr/>
            <p:nvPr/>
          </p:nvGrpSpPr>
          <p:grpSpPr>
            <a:xfrm>
              <a:off x="360125" y="2047550"/>
              <a:ext cx="1299425" cy="2300975"/>
              <a:chOff x="207725" y="2276150"/>
              <a:chExt cx="1299425" cy="2300975"/>
            </a:xfrm>
          </p:grpSpPr>
          <p:sp>
            <p:nvSpPr>
              <p:cNvPr id="428" name="Google Shape;360;p3">
                <a:extLst>
                  <a:ext uri="{FF2B5EF4-FFF2-40B4-BE49-F238E27FC236}">
                    <a16:creationId xmlns:a16="http://schemas.microsoft.com/office/drawing/2014/main" xmlns="" id="{52CD84A3-A953-75F6-212E-E5278FE4096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 name="Google Shape;361;p3">
                <a:extLst>
                  <a:ext uri="{FF2B5EF4-FFF2-40B4-BE49-F238E27FC236}">
                    <a16:creationId xmlns:a16="http://schemas.microsoft.com/office/drawing/2014/main" xmlns="" id="{919B8F3B-4B19-203C-DB3E-85582A091289}"/>
                  </a:ext>
                </a:extLst>
              </p:cNvPr>
              <p:cNvGrpSpPr/>
              <p:nvPr/>
            </p:nvGrpSpPr>
            <p:grpSpPr>
              <a:xfrm>
                <a:off x="207725" y="2276150"/>
                <a:ext cx="1299425" cy="2300975"/>
                <a:chOff x="207725" y="2276150"/>
                <a:chExt cx="1299425" cy="2300975"/>
              </a:xfrm>
            </p:grpSpPr>
            <p:sp>
              <p:nvSpPr>
                <p:cNvPr id="430" name="Google Shape;362;p3">
                  <a:extLst>
                    <a:ext uri="{FF2B5EF4-FFF2-40B4-BE49-F238E27FC236}">
                      <a16:creationId xmlns:a16="http://schemas.microsoft.com/office/drawing/2014/main" xmlns="" id="{1DEDBD0E-FF77-4237-C79E-AF98A45AEF15}"/>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363;p3">
                  <a:extLst>
                    <a:ext uri="{FF2B5EF4-FFF2-40B4-BE49-F238E27FC236}">
                      <a16:creationId xmlns:a16="http://schemas.microsoft.com/office/drawing/2014/main" xmlns="" id="{6307A756-AFE1-64AF-9B1E-93AFE8B9B289}"/>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364;p3">
                  <a:extLst>
                    <a:ext uri="{FF2B5EF4-FFF2-40B4-BE49-F238E27FC236}">
                      <a16:creationId xmlns:a16="http://schemas.microsoft.com/office/drawing/2014/main" xmlns="" id="{73160DD3-9304-8727-25DF-F48A6F7DD170}"/>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365;p3">
                  <a:extLst>
                    <a:ext uri="{FF2B5EF4-FFF2-40B4-BE49-F238E27FC236}">
                      <a16:creationId xmlns:a16="http://schemas.microsoft.com/office/drawing/2014/main" xmlns="" id="{D6C9AD84-B6E7-DD31-9275-BF0E443C95E7}"/>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366;p3">
                  <a:extLst>
                    <a:ext uri="{FF2B5EF4-FFF2-40B4-BE49-F238E27FC236}">
                      <a16:creationId xmlns:a16="http://schemas.microsoft.com/office/drawing/2014/main" xmlns="" id="{2D6FE5FE-9102-F8AF-8F13-80CBEF756675}"/>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367;p3">
                  <a:extLst>
                    <a:ext uri="{FF2B5EF4-FFF2-40B4-BE49-F238E27FC236}">
                      <a16:creationId xmlns:a16="http://schemas.microsoft.com/office/drawing/2014/main" xmlns="" id="{52F7D4E0-8998-6553-5F6F-4736E5A3D426}"/>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368;p3">
                  <a:extLst>
                    <a:ext uri="{FF2B5EF4-FFF2-40B4-BE49-F238E27FC236}">
                      <a16:creationId xmlns:a16="http://schemas.microsoft.com/office/drawing/2014/main" xmlns="" id="{EB4DCCD2-7FBD-3682-953E-3AD07A55B68B}"/>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369;p3">
                  <a:extLst>
                    <a:ext uri="{FF2B5EF4-FFF2-40B4-BE49-F238E27FC236}">
                      <a16:creationId xmlns:a16="http://schemas.microsoft.com/office/drawing/2014/main" xmlns="" id="{5BAAF836-B375-18B3-DF5B-7986B2EAA18A}"/>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370;p3">
                  <a:extLst>
                    <a:ext uri="{FF2B5EF4-FFF2-40B4-BE49-F238E27FC236}">
                      <a16:creationId xmlns:a16="http://schemas.microsoft.com/office/drawing/2014/main" xmlns="" id="{D2325A91-566A-93BA-5D9F-A1BD2881B98E}"/>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371;p3">
                  <a:extLst>
                    <a:ext uri="{FF2B5EF4-FFF2-40B4-BE49-F238E27FC236}">
                      <a16:creationId xmlns:a16="http://schemas.microsoft.com/office/drawing/2014/main" xmlns="" id="{08C39C40-4491-E3F8-44A7-5F01031EE0E4}"/>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372;p3">
                  <a:extLst>
                    <a:ext uri="{FF2B5EF4-FFF2-40B4-BE49-F238E27FC236}">
                      <a16:creationId xmlns:a16="http://schemas.microsoft.com/office/drawing/2014/main" xmlns="" id="{FE792D06-B403-0A76-CC29-86A0F3DB6014}"/>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373;p3">
                  <a:extLst>
                    <a:ext uri="{FF2B5EF4-FFF2-40B4-BE49-F238E27FC236}">
                      <a16:creationId xmlns:a16="http://schemas.microsoft.com/office/drawing/2014/main" xmlns="" id="{CC534093-2B82-886C-A206-BAC4B3D8753B}"/>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374;p3">
                  <a:extLst>
                    <a:ext uri="{FF2B5EF4-FFF2-40B4-BE49-F238E27FC236}">
                      <a16:creationId xmlns:a16="http://schemas.microsoft.com/office/drawing/2014/main" xmlns="" id="{157B31A1-DB4B-A554-1257-A2C34B3382FE}"/>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0" name="Google Shape;375;p3">
              <a:extLst>
                <a:ext uri="{FF2B5EF4-FFF2-40B4-BE49-F238E27FC236}">
                  <a16:creationId xmlns:a16="http://schemas.microsoft.com/office/drawing/2014/main" xmlns="" id="{3F1E64C1-F053-EF94-FB81-C1A92CB4B245}"/>
                </a:ext>
              </a:extLst>
            </p:cNvPr>
            <p:cNvGrpSpPr/>
            <p:nvPr/>
          </p:nvGrpSpPr>
          <p:grpSpPr>
            <a:xfrm>
              <a:off x="9800" y="4115075"/>
              <a:ext cx="1219850" cy="1176125"/>
              <a:chOff x="-142600" y="4343675"/>
              <a:chExt cx="1219850" cy="1176125"/>
            </a:xfrm>
          </p:grpSpPr>
          <p:sp>
            <p:nvSpPr>
              <p:cNvPr id="422" name="Google Shape;376;p3">
                <a:extLst>
                  <a:ext uri="{FF2B5EF4-FFF2-40B4-BE49-F238E27FC236}">
                    <a16:creationId xmlns:a16="http://schemas.microsoft.com/office/drawing/2014/main" xmlns="" id="{1DBD1E36-6E6A-8833-3C10-B6A506D1848A}"/>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377;p3">
                <a:extLst>
                  <a:ext uri="{FF2B5EF4-FFF2-40B4-BE49-F238E27FC236}">
                    <a16:creationId xmlns:a16="http://schemas.microsoft.com/office/drawing/2014/main" xmlns="" id="{87583EF8-56B6-5246-C22F-1245E96BEB34}"/>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378;p3">
                <a:extLst>
                  <a:ext uri="{FF2B5EF4-FFF2-40B4-BE49-F238E27FC236}">
                    <a16:creationId xmlns:a16="http://schemas.microsoft.com/office/drawing/2014/main" xmlns="" id="{B8B749AF-8CCA-1F13-9A67-2D6D6C52F0F9}"/>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379;p3">
                <a:extLst>
                  <a:ext uri="{FF2B5EF4-FFF2-40B4-BE49-F238E27FC236}">
                    <a16:creationId xmlns:a16="http://schemas.microsoft.com/office/drawing/2014/main" xmlns="" id="{C5B8B4AA-783B-2075-0BEE-6FE6C4731D3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380;p3">
                <a:extLst>
                  <a:ext uri="{FF2B5EF4-FFF2-40B4-BE49-F238E27FC236}">
                    <a16:creationId xmlns:a16="http://schemas.microsoft.com/office/drawing/2014/main" xmlns="" id="{E7786D56-4254-FA84-F1AB-2250060F3DE2}"/>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381;p3">
                <a:extLst>
                  <a:ext uri="{FF2B5EF4-FFF2-40B4-BE49-F238E27FC236}">
                    <a16:creationId xmlns:a16="http://schemas.microsoft.com/office/drawing/2014/main" xmlns="" id="{8DB267E0-2350-45D2-E4CF-1FF207268EBA}"/>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 name="Google Shape;382;p3">
              <a:extLst>
                <a:ext uri="{FF2B5EF4-FFF2-40B4-BE49-F238E27FC236}">
                  <a16:creationId xmlns:a16="http://schemas.microsoft.com/office/drawing/2014/main" xmlns="" id="{840620A6-742E-ED63-EE9B-FDE48F5CC1A3}"/>
                </a:ext>
              </a:extLst>
            </p:cNvPr>
            <p:cNvGrpSpPr/>
            <p:nvPr/>
          </p:nvGrpSpPr>
          <p:grpSpPr>
            <a:xfrm>
              <a:off x="598500" y="3971650"/>
              <a:ext cx="1720650" cy="1263675"/>
              <a:chOff x="446100" y="4200250"/>
              <a:chExt cx="1720650" cy="1263675"/>
            </a:xfrm>
          </p:grpSpPr>
          <p:sp>
            <p:nvSpPr>
              <p:cNvPr id="390" name="Google Shape;383;p3">
                <a:extLst>
                  <a:ext uri="{FF2B5EF4-FFF2-40B4-BE49-F238E27FC236}">
                    <a16:creationId xmlns:a16="http://schemas.microsoft.com/office/drawing/2014/main" xmlns="" id="{9082870B-898F-CF4B-C249-C15021CEE643}"/>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84;p3">
                <a:extLst>
                  <a:ext uri="{FF2B5EF4-FFF2-40B4-BE49-F238E27FC236}">
                    <a16:creationId xmlns:a16="http://schemas.microsoft.com/office/drawing/2014/main" xmlns="" id="{62144375-1256-E4D9-083E-7E0239C7DAAD}"/>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85;p3">
                <a:extLst>
                  <a:ext uri="{FF2B5EF4-FFF2-40B4-BE49-F238E27FC236}">
                    <a16:creationId xmlns:a16="http://schemas.microsoft.com/office/drawing/2014/main" xmlns="" id="{4A186914-FD46-2938-CB80-7B79A99DA32B}"/>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86;p3">
                <a:extLst>
                  <a:ext uri="{FF2B5EF4-FFF2-40B4-BE49-F238E27FC236}">
                    <a16:creationId xmlns:a16="http://schemas.microsoft.com/office/drawing/2014/main" xmlns="" id="{C7648271-8822-444A-9999-979B4E3AD048}"/>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87;p3">
                <a:extLst>
                  <a:ext uri="{FF2B5EF4-FFF2-40B4-BE49-F238E27FC236}">
                    <a16:creationId xmlns:a16="http://schemas.microsoft.com/office/drawing/2014/main" xmlns="" id="{59B89127-C162-D061-99A9-F8CB7D1755BD}"/>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88;p3">
                <a:extLst>
                  <a:ext uri="{FF2B5EF4-FFF2-40B4-BE49-F238E27FC236}">
                    <a16:creationId xmlns:a16="http://schemas.microsoft.com/office/drawing/2014/main" xmlns="" id="{8116CC24-1A14-9D8C-78F2-6F40EF351A3B}"/>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89;p3">
                <a:extLst>
                  <a:ext uri="{FF2B5EF4-FFF2-40B4-BE49-F238E27FC236}">
                    <a16:creationId xmlns:a16="http://schemas.microsoft.com/office/drawing/2014/main" xmlns="" id="{6E0FA1ED-E8AB-1471-01E2-1C81E01975C9}"/>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0;p3">
                <a:extLst>
                  <a:ext uri="{FF2B5EF4-FFF2-40B4-BE49-F238E27FC236}">
                    <a16:creationId xmlns:a16="http://schemas.microsoft.com/office/drawing/2014/main" xmlns="" id="{D908E89C-949D-D183-B327-321ABCC2753C}"/>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1;p3">
                <a:extLst>
                  <a:ext uri="{FF2B5EF4-FFF2-40B4-BE49-F238E27FC236}">
                    <a16:creationId xmlns:a16="http://schemas.microsoft.com/office/drawing/2014/main" xmlns="" id="{42BB7C6C-C500-670A-9402-FBCE9A7FB879}"/>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2;p3">
                <a:extLst>
                  <a:ext uri="{FF2B5EF4-FFF2-40B4-BE49-F238E27FC236}">
                    <a16:creationId xmlns:a16="http://schemas.microsoft.com/office/drawing/2014/main" xmlns="" id="{F0049CC4-B15C-4C56-F719-F8029DC27038}"/>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393;p3">
                <a:extLst>
                  <a:ext uri="{FF2B5EF4-FFF2-40B4-BE49-F238E27FC236}">
                    <a16:creationId xmlns:a16="http://schemas.microsoft.com/office/drawing/2014/main" xmlns="" id="{E2136286-7AD1-44F7-1E02-89654EB8CAA1}"/>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394;p3">
                <a:extLst>
                  <a:ext uri="{FF2B5EF4-FFF2-40B4-BE49-F238E27FC236}">
                    <a16:creationId xmlns:a16="http://schemas.microsoft.com/office/drawing/2014/main" xmlns="" id="{4CBE1EC0-A065-C5DC-16FA-E83B47DD5A72}"/>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395;p3">
                <a:extLst>
                  <a:ext uri="{FF2B5EF4-FFF2-40B4-BE49-F238E27FC236}">
                    <a16:creationId xmlns:a16="http://schemas.microsoft.com/office/drawing/2014/main" xmlns="" id="{FD84B99F-D2D7-057A-E417-A2A6D1AC9259}"/>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396;p3">
                <a:extLst>
                  <a:ext uri="{FF2B5EF4-FFF2-40B4-BE49-F238E27FC236}">
                    <a16:creationId xmlns:a16="http://schemas.microsoft.com/office/drawing/2014/main" xmlns="" id="{B4028FFF-C134-4853-AA5B-4A8A7852BAC1}"/>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397;p3">
                <a:extLst>
                  <a:ext uri="{FF2B5EF4-FFF2-40B4-BE49-F238E27FC236}">
                    <a16:creationId xmlns:a16="http://schemas.microsoft.com/office/drawing/2014/main" xmlns="" id="{805D6CF7-3B25-0EEB-412D-D343CF4AE569}"/>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398;p3">
                <a:extLst>
                  <a:ext uri="{FF2B5EF4-FFF2-40B4-BE49-F238E27FC236}">
                    <a16:creationId xmlns:a16="http://schemas.microsoft.com/office/drawing/2014/main" xmlns="" id="{92EA9407-75F2-E5A6-314E-A45CC48530AF}"/>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399;p3">
                <a:extLst>
                  <a:ext uri="{FF2B5EF4-FFF2-40B4-BE49-F238E27FC236}">
                    <a16:creationId xmlns:a16="http://schemas.microsoft.com/office/drawing/2014/main" xmlns="" id="{6C8C825C-FFA4-8F92-6409-1D7E6797BC67}"/>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0;p3">
                <a:extLst>
                  <a:ext uri="{FF2B5EF4-FFF2-40B4-BE49-F238E27FC236}">
                    <a16:creationId xmlns:a16="http://schemas.microsoft.com/office/drawing/2014/main" xmlns="" id="{13BA2911-B771-2EE7-8CE2-40FB5DF7E90A}"/>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1;p3">
                <a:extLst>
                  <a:ext uri="{FF2B5EF4-FFF2-40B4-BE49-F238E27FC236}">
                    <a16:creationId xmlns:a16="http://schemas.microsoft.com/office/drawing/2014/main" xmlns="" id="{E2F055A7-7D50-D924-88D1-AEEE9546690F}"/>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2;p3">
                <a:extLst>
                  <a:ext uri="{FF2B5EF4-FFF2-40B4-BE49-F238E27FC236}">
                    <a16:creationId xmlns:a16="http://schemas.microsoft.com/office/drawing/2014/main" xmlns="" id="{9832DF8D-EB7C-F072-5474-5ADA34E0393C}"/>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03;p3">
                <a:extLst>
                  <a:ext uri="{FF2B5EF4-FFF2-40B4-BE49-F238E27FC236}">
                    <a16:creationId xmlns:a16="http://schemas.microsoft.com/office/drawing/2014/main" xmlns="" id="{04AEF7F1-F2CC-FB63-C9BA-8BBC66206B86}"/>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04;p3">
                <a:extLst>
                  <a:ext uri="{FF2B5EF4-FFF2-40B4-BE49-F238E27FC236}">
                    <a16:creationId xmlns:a16="http://schemas.microsoft.com/office/drawing/2014/main" xmlns="" id="{429A988E-D35D-0519-BFC5-59B2BDF02267}"/>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05;p3">
                <a:extLst>
                  <a:ext uri="{FF2B5EF4-FFF2-40B4-BE49-F238E27FC236}">
                    <a16:creationId xmlns:a16="http://schemas.microsoft.com/office/drawing/2014/main" xmlns="" id="{7E02A14D-F01F-2DD4-E82A-6C387FE1668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06;p3">
                <a:extLst>
                  <a:ext uri="{FF2B5EF4-FFF2-40B4-BE49-F238E27FC236}">
                    <a16:creationId xmlns:a16="http://schemas.microsoft.com/office/drawing/2014/main" xmlns="" id="{AAC48B99-164F-5FD9-D0B6-79C297A00AD8}"/>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07;p3">
                <a:extLst>
                  <a:ext uri="{FF2B5EF4-FFF2-40B4-BE49-F238E27FC236}">
                    <a16:creationId xmlns:a16="http://schemas.microsoft.com/office/drawing/2014/main" xmlns="" id="{DAA92ED2-624D-7FA5-9F2D-2B7D6BFA736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08;p3">
                <a:extLst>
                  <a:ext uri="{FF2B5EF4-FFF2-40B4-BE49-F238E27FC236}">
                    <a16:creationId xmlns:a16="http://schemas.microsoft.com/office/drawing/2014/main" xmlns="" id="{75B3A2B9-6484-AB0F-5F29-038C5572AC09}"/>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09;p3">
                <a:extLst>
                  <a:ext uri="{FF2B5EF4-FFF2-40B4-BE49-F238E27FC236}">
                    <a16:creationId xmlns:a16="http://schemas.microsoft.com/office/drawing/2014/main" xmlns="" id="{BF4C2D31-A2CC-0193-69AB-B7E30E8A6F02}"/>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0;p3">
                <a:extLst>
                  <a:ext uri="{FF2B5EF4-FFF2-40B4-BE49-F238E27FC236}">
                    <a16:creationId xmlns:a16="http://schemas.microsoft.com/office/drawing/2014/main" xmlns="" id="{36C5359F-3D77-0540-B36E-12E6845CFBE8}"/>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1;p3">
                <a:extLst>
                  <a:ext uri="{FF2B5EF4-FFF2-40B4-BE49-F238E27FC236}">
                    <a16:creationId xmlns:a16="http://schemas.microsoft.com/office/drawing/2014/main" xmlns="" id="{1020D8B0-5702-DFA4-37BE-C70D4A0BB86F}"/>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2;p3">
                <a:extLst>
                  <a:ext uri="{FF2B5EF4-FFF2-40B4-BE49-F238E27FC236}">
                    <a16:creationId xmlns:a16="http://schemas.microsoft.com/office/drawing/2014/main" xmlns="" id="{51F017EA-6212-2D16-7B46-A1B607C1F18C}"/>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13;p3">
                <a:extLst>
                  <a:ext uri="{FF2B5EF4-FFF2-40B4-BE49-F238E27FC236}">
                    <a16:creationId xmlns:a16="http://schemas.microsoft.com/office/drawing/2014/main" xmlns="" id="{7BF42D8D-A34C-10E1-D826-196D6126AEF6}"/>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14;p3">
                <a:extLst>
                  <a:ext uri="{FF2B5EF4-FFF2-40B4-BE49-F238E27FC236}">
                    <a16:creationId xmlns:a16="http://schemas.microsoft.com/office/drawing/2014/main" xmlns="" id="{633FEC15-03CC-DFA1-A0C7-C2420AE0DED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2" name="Google Shape;415;p3">
              <a:extLst>
                <a:ext uri="{FF2B5EF4-FFF2-40B4-BE49-F238E27FC236}">
                  <a16:creationId xmlns:a16="http://schemas.microsoft.com/office/drawing/2014/main" xmlns="" id="{7D5469FE-159D-28AF-444B-EB158A59CF6E}"/>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416;p3">
              <a:extLst>
                <a:ext uri="{FF2B5EF4-FFF2-40B4-BE49-F238E27FC236}">
                  <a16:creationId xmlns:a16="http://schemas.microsoft.com/office/drawing/2014/main" xmlns="" id="{183CC65A-3DE3-1448-BC13-F1CC84558C78}"/>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417;p3">
              <a:extLst>
                <a:ext uri="{FF2B5EF4-FFF2-40B4-BE49-F238E27FC236}">
                  <a16:creationId xmlns:a16="http://schemas.microsoft.com/office/drawing/2014/main" xmlns="" id="{C8032394-28B3-26F9-F9D4-9D8FFF42127B}"/>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 name="Google Shape;418;p3">
              <a:extLst>
                <a:ext uri="{FF2B5EF4-FFF2-40B4-BE49-F238E27FC236}">
                  <a16:creationId xmlns:a16="http://schemas.microsoft.com/office/drawing/2014/main" xmlns="" id="{D076AF16-FBF4-2F53-04DA-3CEE18B8ABD7}"/>
                </a:ext>
              </a:extLst>
            </p:cNvPr>
            <p:cNvGrpSpPr/>
            <p:nvPr/>
          </p:nvGrpSpPr>
          <p:grpSpPr>
            <a:xfrm>
              <a:off x="7033800" y="4497475"/>
              <a:ext cx="1664950" cy="852975"/>
              <a:chOff x="4976050" y="4611525"/>
              <a:chExt cx="1664950" cy="852975"/>
            </a:xfrm>
          </p:grpSpPr>
          <p:sp>
            <p:nvSpPr>
              <p:cNvPr id="388" name="Google Shape;419;p3">
                <a:extLst>
                  <a:ext uri="{FF2B5EF4-FFF2-40B4-BE49-F238E27FC236}">
                    <a16:creationId xmlns:a16="http://schemas.microsoft.com/office/drawing/2014/main" xmlns="" id="{FF7F1CE8-2158-2301-2CC2-9A8D150961FA}"/>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420;p3">
                <a:extLst>
                  <a:ext uri="{FF2B5EF4-FFF2-40B4-BE49-F238E27FC236}">
                    <a16:creationId xmlns:a16="http://schemas.microsoft.com/office/drawing/2014/main" xmlns="" id="{D462EE2A-92CB-14D3-ED55-71BCCCEBEDF1}"/>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421;p3">
              <a:extLst>
                <a:ext uri="{FF2B5EF4-FFF2-40B4-BE49-F238E27FC236}">
                  <a16:creationId xmlns:a16="http://schemas.microsoft.com/office/drawing/2014/main" xmlns="" id="{28D8CD72-494A-34A3-9F73-EAF50460482D}"/>
                </a:ext>
              </a:extLst>
            </p:cNvPr>
            <p:cNvGrpSpPr/>
            <p:nvPr/>
          </p:nvGrpSpPr>
          <p:grpSpPr>
            <a:xfrm>
              <a:off x="8333450" y="3500163"/>
              <a:ext cx="997000" cy="1029175"/>
              <a:chOff x="6240500" y="3229575"/>
              <a:chExt cx="997000" cy="1029175"/>
            </a:xfrm>
          </p:grpSpPr>
          <p:sp>
            <p:nvSpPr>
              <p:cNvPr id="378" name="Google Shape;422;p3">
                <a:extLst>
                  <a:ext uri="{FF2B5EF4-FFF2-40B4-BE49-F238E27FC236}">
                    <a16:creationId xmlns:a16="http://schemas.microsoft.com/office/drawing/2014/main" xmlns="" id="{F86A8565-3374-2FEC-7DDD-50EFC5E0B158}"/>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423;p3">
                <a:extLst>
                  <a:ext uri="{FF2B5EF4-FFF2-40B4-BE49-F238E27FC236}">
                    <a16:creationId xmlns:a16="http://schemas.microsoft.com/office/drawing/2014/main" xmlns="" id="{DF95E029-4275-6EAE-E695-4FA6A2A71C7B}"/>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424;p3">
                <a:extLst>
                  <a:ext uri="{FF2B5EF4-FFF2-40B4-BE49-F238E27FC236}">
                    <a16:creationId xmlns:a16="http://schemas.microsoft.com/office/drawing/2014/main" xmlns="" id="{1C0884F3-415D-6B29-3615-98BF3E50AF39}"/>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425;p3">
                <a:extLst>
                  <a:ext uri="{FF2B5EF4-FFF2-40B4-BE49-F238E27FC236}">
                    <a16:creationId xmlns:a16="http://schemas.microsoft.com/office/drawing/2014/main" xmlns="" id="{E2FBE44B-65FA-6B43-F65C-9D01422370ED}"/>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426;p3">
                <a:extLst>
                  <a:ext uri="{FF2B5EF4-FFF2-40B4-BE49-F238E27FC236}">
                    <a16:creationId xmlns:a16="http://schemas.microsoft.com/office/drawing/2014/main" xmlns="" id="{F24DDA48-C7C2-D9B7-C6D9-84AEE0B37301}"/>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427;p3">
                <a:extLst>
                  <a:ext uri="{FF2B5EF4-FFF2-40B4-BE49-F238E27FC236}">
                    <a16:creationId xmlns:a16="http://schemas.microsoft.com/office/drawing/2014/main" xmlns="" id="{19971FFA-8EB2-C3E9-FEA1-B82452034DA5}"/>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428;p3">
                <a:extLst>
                  <a:ext uri="{FF2B5EF4-FFF2-40B4-BE49-F238E27FC236}">
                    <a16:creationId xmlns:a16="http://schemas.microsoft.com/office/drawing/2014/main" xmlns="" id="{A32B4478-BDCC-B5DB-B428-85C5E893B9D7}"/>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429;p3">
                <a:extLst>
                  <a:ext uri="{FF2B5EF4-FFF2-40B4-BE49-F238E27FC236}">
                    <a16:creationId xmlns:a16="http://schemas.microsoft.com/office/drawing/2014/main" xmlns="" id="{1CFA1583-9E89-9813-05FB-35F9D86EC160}"/>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430;p3">
                <a:extLst>
                  <a:ext uri="{FF2B5EF4-FFF2-40B4-BE49-F238E27FC236}">
                    <a16:creationId xmlns:a16="http://schemas.microsoft.com/office/drawing/2014/main" xmlns="" id="{D9D4EA86-27C7-BA4E-A2C1-418A7E8EB9FE}"/>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431;p3">
                <a:extLst>
                  <a:ext uri="{FF2B5EF4-FFF2-40B4-BE49-F238E27FC236}">
                    <a16:creationId xmlns:a16="http://schemas.microsoft.com/office/drawing/2014/main" xmlns="" id="{967AA653-DC64-A43B-20BF-2EE1B488A8DD}"/>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432;p3">
              <a:extLst>
                <a:ext uri="{FF2B5EF4-FFF2-40B4-BE49-F238E27FC236}">
                  <a16:creationId xmlns:a16="http://schemas.microsoft.com/office/drawing/2014/main" xmlns="" id="{5E7417B3-44D6-809F-BD2B-13B90959E39B}"/>
                </a:ext>
              </a:extLst>
            </p:cNvPr>
            <p:cNvGrpSpPr/>
            <p:nvPr/>
          </p:nvGrpSpPr>
          <p:grpSpPr>
            <a:xfrm>
              <a:off x="8022250" y="4124225"/>
              <a:ext cx="1350350" cy="1386925"/>
              <a:chOff x="582350" y="682150"/>
              <a:chExt cx="1350350" cy="1386925"/>
            </a:xfrm>
          </p:grpSpPr>
          <p:sp>
            <p:nvSpPr>
              <p:cNvPr id="350" name="Google Shape;433;p3">
                <a:extLst>
                  <a:ext uri="{FF2B5EF4-FFF2-40B4-BE49-F238E27FC236}">
                    <a16:creationId xmlns:a16="http://schemas.microsoft.com/office/drawing/2014/main" xmlns="" id="{9522B4A5-28A6-0052-4FBD-64ED83EC0819}"/>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434;p3">
                <a:extLst>
                  <a:ext uri="{FF2B5EF4-FFF2-40B4-BE49-F238E27FC236}">
                    <a16:creationId xmlns:a16="http://schemas.microsoft.com/office/drawing/2014/main" xmlns="" id="{1574D63B-462C-4F83-ABF2-7BAC1E246C7D}"/>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435;p3">
                <a:extLst>
                  <a:ext uri="{FF2B5EF4-FFF2-40B4-BE49-F238E27FC236}">
                    <a16:creationId xmlns:a16="http://schemas.microsoft.com/office/drawing/2014/main" xmlns="" id="{418B1F85-E1D7-7C66-6C00-7CEAE7717D7C}"/>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436;p3">
                <a:extLst>
                  <a:ext uri="{FF2B5EF4-FFF2-40B4-BE49-F238E27FC236}">
                    <a16:creationId xmlns:a16="http://schemas.microsoft.com/office/drawing/2014/main" xmlns="" id="{07566BC4-7E7B-1C95-AA93-60D1985A5CCD}"/>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437;p3">
                <a:extLst>
                  <a:ext uri="{FF2B5EF4-FFF2-40B4-BE49-F238E27FC236}">
                    <a16:creationId xmlns:a16="http://schemas.microsoft.com/office/drawing/2014/main" xmlns="" id="{ECC52322-A634-0DA3-D8B1-52DC80C7AD83}"/>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438;p3">
                <a:extLst>
                  <a:ext uri="{FF2B5EF4-FFF2-40B4-BE49-F238E27FC236}">
                    <a16:creationId xmlns:a16="http://schemas.microsoft.com/office/drawing/2014/main" xmlns="" id="{CBC25D4B-812D-E064-5DD2-06D579886819}"/>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439;p3">
                <a:extLst>
                  <a:ext uri="{FF2B5EF4-FFF2-40B4-BE49-F238E27FC236}">
                    <a16:creationId xmlns:a16="http://schemas.microsoft.com/office/drawing/2014/main" xmlns="" id="{A4E88273-9651-E68C-6FDF-D3A97CBF1B62}"/>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440;p3">
                <a:extLst>
                  <a:ext uri="{FF2B5EF4-FFF2-40B4-BE49-F238E27FC236}">
                    <a16:creationId xmlns:a16="http://schemas.microsoft.com/office/drawing/2014/main" xmlns="" id="{40DE372A-3063-D5C2-0880-FD11F04C0D25}"/>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441;p3">
                <a:extLst>
                  <a:ext uri="{FF2B5EF4-FFF2-40B4-BE49-F238E27FC236}">
                    <a16:creationId xmlns:a16="http://schemas.microsoft.com/office/drawing/2014/main" xmlns="" id="{CB156D14-A4C8-09BB-C4DA-C3CC696C8A5D}"/>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442;p3">
                <a:extLst>
                  <a:ext uri="{FF2B5EF4-FFF2-40B4-BE49-F238E27FC236}">
                    <a16:creationId xmlns:a16="http://schemas.microsoft.com/office/drawing/2014/main" xmlns="" id="{F9C7DCA7-1399-DFBC-513C-ABF3DE4FB49C}"/>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443;p3">
                <a:extLst>
                  <a:ext uri="{FF2B5EF4-FFF2-40B4-BE49-F238E27FC236}">
                    <a16:creationId xmlns:a16="http://schemas.microsoft.com/office/drawing/2014/main" xmlns="" id="{8F15CAF5-A427-E0B3-E164-C47977526950}"/>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444;p3">
                <a:extLst>
                  <a:ext uri="{FF2B5EF4-FFF2-40B4-BE49-F238E27FC236}">
                    <a16:creationId xmlns:a16="http://schemas.microsoft.com/office/drawing/2014/main" xmlns="" id="{1211EB83-F11D-3C39-5434-AA8E46A4CCE0}"/>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445;p3">
                <a:extLst>
                  <a:ext uri="{FF2B5EF4-FFF2-40B4-BE49-F238E27FC236}">
                    <a16:creationId xmlns:a16="http://schemas.microsoft.com/office/drawing/2014/main" xmlns="" id="{4AD54545-6D99-528D-D324-EE090BC927FE}"/>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446;p3">
                <a:extLst>
                  <a:ext uri="{FF2B5EF4-FFF2-40B4-BE49-F238E27FC236}">
                    <a16:creationId xmlns:a16="http://schemas.microsoft.com/office/drawing/2014/main" xmlns="" id="{C35BCD7E-FA57-0711-1068-3064FCFFD432}"/>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447;p3">
                <a:extLst>
                  <a:ext uri="{FF2B5EF4-FFF2-40B4-BE49-F238E27FC236}">
                    <a16:creationId xmlns:a16="http://schemas.microsoft.com/office/drawing/2014/main" xmlns="" id="{71DC224D-00F1-9BCE-5452-626E24796168}"/>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448;p3">
                <a:extLst>
                  <a:ext uri="{FF2B5EF4-FFF2-40B4-BE49-F238E27FC236}">
                    <a16:creationId xmlns:a16="http://schemas.microsoft.com/office/drawing/2014/main" xmlns="" id="{3F29B810-124E-9602-57B8-0D2E48D582D4}"/>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449;p3">
                <a:extLst>
                  <a:ext uri="{FF2B5EF4-FFF2-40B4-BE49-F238E27FC236}">
                    <a16:creationId xmlns:a16="http://schemas.microsoft.com/office/drawing/2014/main" xmlns="" id="{519E8446-0A0C-5059-C2EC-7E124463E3C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450;p3">
                <a:extLst>
                  <a:ext uri="{FF2B5EF4-FFF2-40B4-BE49-F238E27FC236}">
                    <a16:creationId xmlns:a16="http://schemas.microsoft.com/office/drawing/2014/main" xmlns="" id="{A47B767B-6C5E-C999-8B7D-AF1AB5480058}"/>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451;p3">
                <a:extLst>
                  <a:ext uri="{FF2B5EF4-FFF2-40B4-BE49-F238E27FC236}">
                    <a16:creationId xmlns:a16="http://schemas.microsoft.com/office/drawing/2014/main" xmlns="" id="{B4151F81-1FBE-B25D-D788-692E4E5CC8B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452;p3">
                <a:extLst>
                  <a:ext uri="{FF2B5EF4-FFF2-40B4-BE49-F238E27FC236}">
                    <a16:creationId xmlns:a16="http://schemas.microsoft.com/office/drawing/2014/main" xmlns="" id="{E7123F63-9D17-A0DF-9BD0-4BE13FCFF6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453;p3">
                <a:extLst>
                  <a:ext uri="{FF2B5EF4-FFF2-40B4-BE49-F238E27FC236}">
                    <a16:creationId xmlns:a16="http://schemas.microsoft.com/office/drawing/2014/main" xmlns="" id="{268F1ECB-6A9C-ECA3-79AB-F5031BA27767}"/>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454;p3">
                <a:extLst>
                  <a:ext uri="{FF2B5EF4-FFF2-40B4-BE49-F238E27FC236}">
                    <a16:creationId xmlns:a16="http://schemas.microsoft.com/office/drawing/2014/main" xmlns="" id="{C84C45A2-2C6F-CA12-EF2B-8927E5270AB1}"/>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455;p3">
                <a:extLst>
                  <a:ext uri="{FF2B5EF4-FFF2-40B4-BE49-F238E27FC236}">
                    <a16:creationId xmlns:a16="http://schemas.microsoft.com/office/drawing/2014/main" xmlns="" id="{A8092B4E-3C09-1103-30B7-09473FAD5192}"/>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456;p3">
                <a:extLst>
                  <a:ext uri="{FF2B5EF4-FFF2-40B4-BE49-F238E27FC236}">
                    <a16:creationId xmlns:a16="http://schemas.microsoft.com/office/drawing/2014/main" xmlns="" id="{541BE645-20D0-FBD3-6B4E-B8B4CF9A02BB}"/>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457;p3">
                <a:extLst>
                  <a:ext uri="{FF2B5EF4-FFF2-40B4-BE49-F238E27FC236}">
                    <a16:creationId xmlns:a16="http://schemas.microsoft.com/office/drawing/2014/main" xmlns="" id="{FAFFA3E0-20A9-F450-DFD5-C12D602A6AD6}"/>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458;p3">
                <a:extLst>
                  <a:ext uri="{FF2B5EF4-FFF2-40B4-BE49-F238E27FC236}">
                    <a16:creationId xmlns:a16="http://schemas.microsoft.com/office/drawing/2014/main" xmlns="" id="{EED30B33-54A2-21A1-5E09-ED9916D30331}"/>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459;p3">
                <a:extLst>
                  <a:ext uri="{FF2B5EF4-FFF2-40B4-BE49-F238E27FC236}">
                    <a16:creationId xmlns:a16="http://schemas.microsoft.com/office/drawing/2014/main" xmlns="" id="{963537DC-C0C8-D40B-2362-2AC405EA424E}"/>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460;p3">
                <a:extLst>
                  <a:ext uri="{FF2B5EF4-FFF2-40B4-BE49-F238E27FC236}">
                    <a16:creationId xmlns:a16="http://schemas.microsoft.com/office/drawing/2014/main" xmlns="" id="{C55B2095-09A7-0216-FC1D-51D26EC480BE}"/>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 name="Google Shape;461;p3">
              <a:extLst>
                <a:ext uri="{FF2B5EF4-FFF2-40B4-BE49-F238E27FC236}">
                  <a16:creationId xmlns:a16="http://schemas.microsoft.com/office/drawing/2014/main" xmlns="" id="{44BD28FB-CFD1-5281-D4A1-E86D7F0B96DC}"/>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462;p3">
              <a:extLst>
                <a:ext uri="{FF2B5EF4-FFF2-40B4-BE49-F238E27FC236}">
                  <a16:creationId xmlns:a16="http://schemas.microsoft.com/office/drawing/2014/main" xmlns="" id="{BD32428B-4C3E-57B8-69F6-16BC1F210A59}"/>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0" name="Google Shape;6986;p47">
            <a:extLst>
              <a:ext uri="{FF2B5EF4-FFF2-40B4-BE49-F238E27FC236}">
                <a16:creationId xmlns:a16="http://schemas.microsoft.com/office/drawing/2014/main" xmlns="" id="{5316829D-4C82-F958-A45F-562F162D9A20}"/>
              </a:ext>
            </a:extLst>
          </p:cNvPr>
          <p:cNvGrpSpPr/>
          <p:nvPr/>
        </p:nvGrpSpPr>
        <p:grpSpPr>
          <a:xfrm flipH="1">
            <a:off x="10233673" y="422108"/>
            <a:ext cx="1506033" cy="1521233"/>
            <a:chOff x="6677925" y="6815450"/>
            <a:chExt cx="1129525" cy="1140925"/>
          </a:xfrm>
        </p:grpSpPr>
        <p:sp>
          <p:nvSpPr>
            <p:cNvPr id="461" name="Google Shape;6987;p47">
              <a:extLst>
                <a:ext uri="{FF2B5EF4-FFF2-40B4-BE49-F238E27FC236}">
                  <a16:creationId xmlns:a16="http://schemas.microsoft.com/office/drawing/2014/main" xmlns="" id="{E0C8DA0E-11F0-C7D0-8F36-DA2ABAD3EF93}"/>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62" name="Google Shape;6988;p47">
              <a:extLst>
                <a:ext uri="{FF2B5EF4-FFF2-40B4-BE49-F238E27FC236}">
                  <a16:creationId xmlns:a16="http://schemas.microsoft.com/office/drawing/2014/main" xmlns="" id="{94F0E14E-1DC4-1DB9-D8E6-E78A701C6555}"/>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3" name="Google Shape;6989;p47">
              <a:extLst>
                <a:ext uri="{FF2B5EF4-FFF2-40B4-BE49-F238E27FC236}">
                  <a16:creationId xmlns:a16="http://schemas.microsoft.com/office/drawing/2014/main" xmlns="" id="{978AD341-8B3B-3968-E0A7-94114A0E558F}"/>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4" name="Google Shape;6990;p47">
              <a:extLst>
                <a:ext uri="{FF2B5EF4-FFF2-40B4-BE49-F238E27FC236}">
                  <a16:creationId xmlns:a16="http://schemas.microsoft.com/office/drawing/2014/main" xmlns="" id="{1B688960-9A17-54C1-4C4F-AE1D51E06BE4}"/>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5" name="Google Shape;6991;p47">
              <a:extLst>
                <a:ext uri="{FF2B5EF4-FFF2-40B4-BE49-F238E27FC236}">
                  <a16:creationId xmlns:a16="http://schemas.microsoft.com/office/drawing/2014/main" xmlns="" id="{E719E180-0738-6D37-7E22-473C92DD3C2D}"/>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6" name="Google Shape;6992;p47">
              <a:extLst>
                <a:ext uri="{FF2B5EF4-FFF2-40B4-BE49-F238E27FC236}">
                  <a16:creationId xmlns:a16="http://schemas.microsoft.com/office/drawing/2014/main" xmlns="" id="{5105EF5D-8D9E-1877-CFF6-67E91B50B6C3}"/>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7" name="Google Shape;6993;p47">
              <a:extLst>
                <a:ext uri="{FF2B5EF4-FFF2-40B4-BE49-F238E27FC236}">
                  <a16:creationId xmlns:a16="http://schemas.microsoft.com/office/drawing/2014/main" xmlns="" id="{1E2DC6D3-D064-59E9-9046-A11F1B0C102F}"/>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8" name="Google Shape;6994;p47">
              <a:extLst>
                <a:ext uri="{FF2B5EF4-FFF2-40B4-BE49-F238E27FC236}">
                  <a16:creationId xmlns:a16="http://schemas.microsoft.com/office/drawing/2014/main" xmlns="" id="{9DC09E30-1D4D-B44C-64AB-D8F541BC221C}"/>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9" name="Google Shape;6995;p47">
              <a:extLst>
                <a:ext uri="{FF2B5EF4-FFF2-40B4-BE49-F238E27FC236}">
                  <a16:creationId xmlns:a16="http://schemas.microsoft.com/office/drawing/2014/main" xmlns="" id="{B5293092-8559-E55A-6B14-1134AFA1D6C1}"/>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0" name="Google Shape;6996;p47">
              <a:extLst>
                <a:ext uri="{FF2B5EF4-FFF2-40B4-BE49-F238E27FC236}">
                  <a16:creationId xmlns:a16="http://schemas.microsoft.com/office/drawing/2014/main" xmlns="" id="{3A6BABB6-7E0C-99EB-D466-64C8C421580D}"/>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1" name="Google Shape;6997;p47">
              <a:extLst>
                <a:ext uri="{FF2B5EF4-FFF2-40B4-BE49-F238E27FC236}">
                  <a16:creationId xmlns:a16="http://schemas.microsoft.com/office/drawing/2014/main" xmlns="" id="{08F92584-7796-3DA7-EA86-DD7B99106CA6}"/>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2" name="Google Shape;6998;p47">
              <a:extLst>
                <a:ext uri="{FF2B5EF4-FFF2-40B4-BE49-F238E27FC236}">
                  <a16:creationId xmlns:a16="http://schemas.microsoft.com/office/drawing/2014/main" xmlns="" id="{89CA1F4A-DF5F-880B-EFC6-C80FF65159E5}"/>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3" name="Google Shape;6999;p47">
              <a:extLst>
                <a:ext uri="{FF2B5EF4-FFF2-40B4-BE49-F238E27FC236}">
                  <a16:creationId xmlns:a16="http://schemas.microsoft.com/office/drawing/2014/main" xmlns="" id="{5B956BAF-4C9C-34DA-EE82-D9E827303267}"/>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74" name="Google Shape;7000;p47">
              <a:extLst>
                <a:ext uri="{FF2B5EF4-FFF2-40B4-BE49-F238E27FC236}">
                  <a16:creationId xmlns:a16="http://schemas.microsoft.com/office/drawing/2014/main" xmlns="" id="{1291DAD7-D1AE-5928-D75D-DCAC40DC91C6}"/>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5" name="Google Shape;7001;p47">
              <a:extLst>
                <a:ext uri="{FF2B5EF4-FFF2-40B4-BE49-F238E27FC236}">
                  <a16:creationId xmlns:a16="http://schemas.microsoft.com/office/drawing/2014/main" xmlns="" id="{6B29D64F-6525-604B-6541-76FECBE105A7}"/>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6" name="Google Shape;7002;p47">
              <a:extLst>
                <a:ext uri="{FF2B5EF4-FFF2-40B4-BE49-F238E27FC236}">
                  <a16:creationId xmlns:a16="http://schemas.microsoft.com/office/drawing/2014/main" xmlns="" id="{9EDF81EF-1CAA-3FB4-E383-52BA78ECB7B6}"/>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7" name="Google Shape;7003;p47">
              <a:extLst>
                <a:ext uri="{FF2B5EF4-FFF2-40B4-BE49-F238E27FC236}">
                  <a16:creationId xmlns:a16="http://schemas.microsoft.com/office/drawing/2014/main" xmlns="" id="{6793EA1A-F3FB-3ED6-4E08-E6E54F1F90C8}"/>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8" name="Google Shape;7004;p47">
              <a:extLst>
                <a:ext uri="{FF2B5EF4-FFF2-40B4-BE49-F238E27FC236}">
                  <a16:creationId xmlns:a16="http://schemas.microsoft.com/office/drawing/2014/main" xmlns="" id="{CD408E1C-1C5C-5936-9B42-387AA30B355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9" name="Google Shape;7005;p47">
              <a:extLst>
                <a:ext uri="{FF2B5EF4-FFF2-40B4-BE49-F238E27FC236}">
                  <a16:creationId xmlns:a16="http://schemas.microsoft.com/office/drawing/2014/main" xmlns="" id="{189719AB-BDF6-5BDF-12B6-78B0EB49F0F0}"/>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0" name="Google Shape;7006;p47">
              <a:extLst>
                <a:ext uri="{FF2B5EF4-FFF2-40B4-BE49-F238E27FC236}">
                  <a16:creationId xmlns:a16="http://schemas.microsoft.com/office/drawing/2014/main" xmlns="" id="{E6E5A02B-DFC5-2FEF-6808-793CDBA2A881}"/>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1" name="Google Shape;7007;p47">
              <a:extLst>
                <a:ext uri="{FF2B5EF4-FFF2-40B4-BE49-F238E27FC236}">
                  <a16:creationId xmlns:a16="http://schemas.microsoft.com/office/drawing/2014/main" xmlns="" id="{1C3ED9CB-A8ED-8C14-0265-A609FF4FE9AB}"/>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2" name="Google Shape;7008;p47">
              <a:extLst>
                <a:ext uri="{FF2B5EF4-FFF2-40B4-BE49-F238E27FC236}">
                  <a16:creationId xmlns:a16="http://schemas.microsoft.com/office/drawing/2014/main" xmlns="" id="{C4E5C2B0-5EAD-2EB8-0147-B1AB76EDC482}"/>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3" name="Google Shape;7009;p47">
              <a:extLst>
                <a:ext uri="{FF2B5EF4-FFF2-40B4-BE49-F238E27FC236}">
                  <a16:creationId xmlns:a16="http://schemas.microsoft.com/office/drawing/2014/main" xmlns="" id="{D066A504-BF69-EEAF-C79B-628CBD16BAE5}"/>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4" name="Google Shape;7010;p47">
              <a:extLst>
                <a:ext uri="{FF2B5EF4-FFF2-40B4-BE49-F238E27FC236}">
                  <a16:creationId xmlns:a16="http://schemas.microsoft.com/office/drawing/2014/main" xmlns="" id="{A442A771-B9CB-771F-53EE-84CCB7FCA2D2}"/>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5" name="Google Shape;7011;p47">
              <a:extLst>
                <a:ext uri="{FF2B5EF4-FFF2-40B4-BE49-F238E27FC236}">
                  <a16:creationId xmlns:a16="http://schemas.microsoft.com/office/drawing/2014/main" xmlns="" id="{137154ED-9908-1EA1-04D9-41D0137156EB}"/>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6" name="Google Shape;7012;p47">
              <a:extLst>
                <a:ext uri="{FF2B5EF4-FFF2-40B4-BE49-F238E27FC236}">
                  <a16:creationId xmlns:a16="http://schemas.microsoft.com/office/drawing/2014/main" xmlns="" id="{DBCB572C-29A7-37E8-9212-F9BCAE22DC3B}"/>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7" name="Google Shape;7013;p47">
              <a:extLst>
                <a:ext uri="{FF2B5EF4-FFF2-40B4-BE49-F238E27FC236}">
                  <a16:creationId xmlns:a16="http://schemas.microsoft.com/office/drawing/2014/main" xmlns="" id="{6F0FA03D-4CCC-35F7-1325-D6C14979AE53}"/>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8" name="Google Shape;7014;p47">
              <a:extLst>
                <a:ext uri="{FF2B5EF4-FFF2-40B4-BE49-F238E27FC236}">
                  <a16:creationId xmlns:a16="http://schemas.microsoft.com/office/drawing/2014/main" xmlns="" id="{3175215E-E9DA-6590-AFD5-949556BE13E3}"/>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9" name="Google Shape;7015;p47">
              <a:extLst>
                <a:ext uri="{FF2B5EF4-FFF2-40B4-BE49-F238E27FC236}">
                  <a16:creationId xmlns:a16="http://schemas.microsoft.com/office/drawing/2014/main" xmlns="" id="{1C1B697F-948F-AE39-EDB5-4EAA64DE83B9}"/>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0" name="Google Shape;7016;p47">
              <a:extLst>
                <a:ext uri="{FF2B5EF4-FFF2-40B4-BE49-F238E27FC236}">
                  <a16:creationId xmlns:a16="http://schemas.microsoft.com/office/drawing/2014/main" xmlns="" id="{AD37BA58-CA0C-4CD6-F3A2-1987754D42A0}"/>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1" name="Google Shape;7017;p47">
              <a:extLst>
                <a:ext uri="{FF2B5EF4-FFF2-40B4-BE49-F238E27FC236}">
                  <a16:creationId xmlns:a16="http://schemas.microsoft.com/office/drawing/2014/main" xmlns="" id="{D092BDC9-9F8B-CC9B-0489-A3734A9964BB}"/>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2" name="Google Shape;7018;p47">
              <a:extLst>
                <a:ext uri="{FF2B5EF4-FFF2-40B4-BE49-F238E27FC236}">
                  <a16:creationId xmlns:a16="http://schemas.microsoft.com/office/drawing/2014/main" xmlns="" id="{22630726-18F0-5BB6-DC40-B88AB3D3F9C6}"/>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3" name="Google Shape;7019;p47">
              <a:extLst>
                <a:ext uri="{FF2B5EF4-FFF2-40B4-BE49-F238E27FC236}">
                  <a16:creationId xmlns:a16="http://schemas.microsoft.com/office/drawing/2014/main" xmlns="" id="{4107063B-D881-0B3A-909D-B79103BB1858}"/>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endParaRPr sz="2400"/>
            </a:p>
          </p:txBody>
        </p:sp>
        <p:sp>
          <p:nvSpPr>
            <p:cNvPr id="494" name="Google Shape;7020;p47">
              <a:extLst>
                <a:ext uri="{FF2B5EF4-FFF2-40B4-BE49-F238E27FC236}">
                  <a16:creationId xmlns:a16="http://schemas.microsoft.com/office/drawing/2014/main" xmlns="" id="{8F5308F4-EE6A-1DA2-F09D-8ABBE6D4916A}"/>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5" name="Google Shape;7021;p47">
              <a:extLst>
                <a:ext uri="{FF2B5EF4-FFF2-40B4-BE49-F238E27FC236}">
                  <a16:creationId xmlns:a16="http://schemas.microsoft.com/office/drawing/2014/main" xmlns="" id="{7671E00F-8021-E226-097A-CCF5D28EFC72}"/>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6" name="Google Shape;7022;p47">
              <a:extLst>
                <a:ext uri="{FF2B5EF4-FFF2-40B4-BE49-F238E27FC236}">
                  <a16:creationId xmlns:a16="http://schemas.microsoft.com/office/drawing/2014/main" xmlns="" id="{5B522B79-6670-4B69-4760-02E9CC18E080}"/>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7" name="Google Shape;7023;p47">
              <a:extLst>
                <a:ext uri="{FF2B5EF4-FFF2-40B4-BE49-F238E27FC236}">
                  <a16:creationId xmlns:a16="http://schemas.microsoft.com/office/drawing/2014/main" xmlns="" id="{0B66B5D8-AA53-B4DF-2CA5-C4F6C50BFA49}"/>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8" name="Google Shape;7024;p47">
              <a:extLst>
                <a:ext uri="{FF2B5EF4-FFF2-40B4-BE49-F238E27FC236}">
                  <a16:creationId xmlns:a16="http://schemas.microsoft.com/office/drawing/2014/main" xmlns="" id="{5147E101-2793-4826-D888-FD737CD79A49}"/>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grpSp>
      <p:pic>
        <p:nvPicPr>
          <p:cNvPr id="2" name="Picture 1">
            <a:extLst>
              <a:ext uri="{FF2B5EF4-FFF2-40B4-BE49-F238E27FC236}">
                <a16:creationId xmlns:a16="http://schemas.microsoft.com/office/drawing/2014/main" xmlns="" id="{9DDEDBA7-AC12-B2F0-0CAF-293086D59CD6}"/>
              </a:ext>
            </a:extLst>
          </p:cNvPr>
          <p:cNvPicPr>
            <a:picLocks noChangeAspect="1"/>
          </p:cNvPicPr>
          <p:nvPr/>
        </p:nvPicPr>
        <p:blipFill>
          <a:blip r:embed="rId2"/>
          <a:stretch>
            <a:fillRect/>
          </a:stretch>
        </p:blipFill>
        <p:spPr>
          <a:xfrm>
            <a:off x="2079467" y="1097348"/>
            <a:ext cx="8858256" cy="5310076"/>
          </a:xfrm>
          <a:prstGeom prst="rect">
            <a:avLst/>
          </a:prstGeom>
        </p:spPr>
      </p:pic>
    </p:spTree>
    <p:extLst>
      <p:ext uri="{BB962C8B-B14F-4D97-AF65-F5344CB8AC3E}">
        <p14:creationId xmlns:p14="http://schemas.microsoft.com/office/powerpoint/2010/main" val="23332220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99FA3F5-923A-0B07-65B4-52704316F3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8" name="Google Shape;10798;p74">
            <a:extLst>
              <a:ext uri="{FF2B5EF4-FFF2-40B4-BE49-F238E27FC236}">
                <a16:creationId xmlns:a16="http://schemas.microsoft.com/office/drawing/2014/main" xmlns="" id="{B3622674-12E0-B8D3-C167-21C629C7515F}"/>
              </a:ext>
            </a:extLst>
          </p:cNvPr>
          <p:cNvGrpSpPr/>
          <p:nvPr/>
        </p:nvGrpSpPr>
        <p:grpSpPr>
          <a:xfrm>
            <a:off x="10180117" y="-223024"/>
            <a:ext cx="2151033" cy="2188533"/>
            <a:chOff x="406800" y="2858225"/>
            <a:chExt cx="1613275" cy="1641400"/>
          </a:xfrm>
        </p:grpSpPr>
        <p:sp>
          <p:nvSpPr>
            <p:cNvPr id="9" name="Google Shape;10799;p74">
              <a:extLst>
                <a:ext uri="{FF2B5EF4-FFF2-40B4-BE49-F238E27FC236}">
                  <a16:creationId xmlns:a16="http://schemas.microsoft.com/office/drawing/2014/main" xmlns="" id="{2323E36A-9F84-4A45-ECB3-801A18002202}"/>
                </a:ext>
              </a:extLst>
            </p:cNvPr>
            <p:cNvSpPr/>
            <p:nvPr/>
          </p:nvSpPr>
          <p:spPr>
            <a:xfrm>
              <a:off x="406800" y="2858225"/>
              <a:ext cx="1613275" cy="1641400"/>
            </a:xfrm>
            <a:custGeom>
              <a:avLst/>
              <a:gdLst/>
              <a:ahLst/>
              <a:cxnLst/>
              <a:rect l="l" t="t" r="r" b="b"/>
              <a:pathLst>
                <a:path w="64531" h="65656" extrusionOk="0">
                  <a:moveTo>
                    <a:pt x="7965" y="1"/>
                  </a:moveTo>
                  <a:cubicBezTo>
                    <a:pt x="7113" y="1"/>
                    <a:pt x="6323" y="92"/>
                    <a:pt x="5533" y="214"/>
                  </a:cubicBezTo>
                  <a:cubicBezTo>
                    <a:pt x="4530" y="366"/>
                    <a:pt x="3709" y="974"/>
                    <a:pt x="3253" y="1825"/>
                  </a:cubicBezTo>
                  <a:cubicBezTo>
                    <a:pt x="2797" y="2706"/>
                    <a:pt x="2797" y="3740"/>
                    <a:pt x="3253" y="4621"/>
                  </a:cubicBezTo>
                  <a:cubicBezTo>
                    <a:pt x="4530" y="7113"/>
                    <a:pt x="6779" y="9089"/>
                    <a:pt x="9788" y="10427"/>
                  </a:cubicBezTo>
                  <a:cubicBezTo>
                    <a:pt x="11095" y="11004"/>
                    <a:pt x="12433" y="11399"/>
                    <a:pt x="13770" y="11703"/>
                  </a:cubicBezTo>
                  <a:cubicBezTo>
                    <a:pt x="13193" y="11642"/>
                    <a:pt x="12615" y="11521"/>
                    <a:pt x="12007" y="11399"/>
                  </a:cubicBezTo>
                  <a:cubicBezTo>
                    <a:pt x="10943" y="11156"/>
                    <a:pt x="9940" y="10761"/>
                    <a:pt x="8907" y="10275"/>
                  </a:cubicBezTo>
                  <a:cubicBezTo>
                    <a:pt x="8876" y="10275"/>
                    <a:pt x="8816" y="10244"/>
                    <a:pt x="8785" y="10244"/>
                  </a:cubicBezTo>
                  <a:cubicBezTo>
                    <a:pt x="7873" y="9727"/>
                    <a:pt x="6961" y="9180"/>
                    <a:pt x="6050" y="8481"/>
                  </a:cubicBezTo>
                  <a:cubicBezTo>
                    <a:pt x="6019" y="8481"/>
                    <a:pt x="6019" y="8451"/>
                    <a:pt x="5989" y="8451"/>
                  </a:cubicBezTo>
                  <a:cubicBezTo>
                    <a:pt x="5928" y="8420"/>
                    <a:pt x="5867" y="8360"/>
                    <a:pt x="5837" y="8329"/>
                  </a:cubicBezTo>
                  <a:lnTo>
                    <a:pt x="5472" y="8117"/>
                  </a:lnTo>
                  <a:cubicBezTo>
                    <a:pt x="4955" y="7813"/>
                    <a:pt x="4347" y="7600"/>
                    <a:pt x="3740" y="7600"/>
                  </a:cubicBezTo>
                  <a:cubicBezTo>
                    <a:pt x="2706" y="7600"/>
                    <a:pt x="1764" y="8056"/>
                    <a:pt x="1125" y="8876"/>
                  </a:cubicBezTo>
                  <a:lnTo>
                    <a:pt x="1034" y="8937"/>
                  </a:lnTo>
                  <a:cubicBezTo>
                    <a:pt x="1" y="10305"/>
                    <a:pt x="153" y="12250"/>
                    <a:pt x="1369" y="13436"/>
                  </a:cubicBezTo>
                  <a:cubicBezTo>
                    <a:pt x="2554" y="14560"/>
                    <a:pt x="3800" y="15594"/>
                    <a:pt x="5138" y="16415"/>
                  </a:cubicBezTo>
                  <a:lnTo>
                    <a:pt x="5168" y="16475"/>
                  </a:lnTo>
                  <a:cubicBezTo>
                    <a:pt x="5259" y="16506"/>
                    <a:pt x="5381" y="16566"/>
                    <a:pt x="5472" y="16658"/>
                  </a:cubicBezTo>
                  <a:cubicBezTo>
                    <a:pt x="5472" y="16658"/>
                    <a:pt x="5533" y="16658"/>
                    <a:pt x="5533" y="16688"/>
                  </a:cubicBezTo>
                  <a:cubicBezTo>
                    <a:pt x="6809" y="17448"/>
                    <a:pt x="8147" y="18086"/>
                    <a:pt x="9424" y="18603"/>
                  </a:cubicBezTo>
                  <a:cubicBezTo>
                    <a:pt x="9484" y="18603"/>
                    <a:pt x="9697" y="18664"/>
                    <a:pt x="9788" y="18694"/>
                  </a:cubicBezTo>
                  <a:cubicBezTo>
                    <a:pt x="9819" y="18694"/>
                    <a:pt x="10031" y="18785"/>
                    <a:pt x="10031" y="18785"/>
                  </a:cubicBezTo>
                  <a:cubicBezTo>
                    <a:pt x="10761" y="18998"/>
                    <a:pt x="11460" y="19241"/>
                    <a:pt x="12159" y="19393"/>
                  </a:cubicBezTo>
                  <a:cubicBezTo>
                    <a:pt x="9636" y="21369"/>
                    <a:pt x="7965" y="23801"/>
                    <a:pt x="7265" y="26506"/>
                  </a:cubicBezTo>
                  <a:cubicBezTo>
                    <a:pt x="7053" y="27448"/>
                    <a:pt x="7265" y="28482"/>
                    <a:pt x="7904" y="29181"/>
                  </a:cubicBezTo>
                  <a:cubicBezTo>
                    <a:pt x="8481" y="29880"/>
                    <a:pt x="9332" y="30245"/>
                    <a:pt x="10183" y="30245"/>
                  </a:cubicBezTo>
                  <a:lnTo>
                    <a:pt x="10487" y="30245"/>
                  </a:lnTo>
                  <a:lnTo>
                    <a:pt x="11521" y="30153"/>
                  </a:lnTo>
                  <a:lnTo>
                    <a:pt x="11521" y="30153"/>
                  </a:lnTo>
                  <a:cubicBezTo>
                    <a:pt x="11308" y="30640"/>
                    <a:pt x="11156" y="31126"/>
                    <a:pt x="11034" y="31673"/>
                  </a:cubicBezTo>
                  <a:cubicBezTo>
                    <a:pt x="10943" y="31703"/>
                    <a:pt x="10883" y="31734"/>
                    <a:pt x="10791" y="31734"/>
                  </a:cubicBezTo>
                  <a:cubicBezTo>
                    <a:pt x="9849" y="32129"/>
                    <a:pt x="8937" y="32737"/>
                    <a:pt x="8177" y="33436"/>
                  </a:cubicBezTo>
                  <a:lnTo>
                    <a:pt x="7904" y="33710"/>
                  </a:lnTo>
                  <a:cubicBezTo>
                    <a:pt x="7357" y="34318"/>
                    <a:pt x="6840" y="35017"/>
                    <a:pt x="6506" y="35776"/>
                  </a:cubicBezTo>
                  <a:cubicBezTo>
                    <a:pt x="6475" y="35837"/>
                    <a:pt x="6445" y="35959"/>
                    <a:pt x="6354" y="36080"/>
                  </a:cubicBezTo>
                  <a:cubicBezTo>
                    <a:pt x="6141" y="36597"/>
                    <a:pt x="5928" y="37175"/>
                    <a:pt x="5837" y="37752"/>
                  </a:cubicBezTo>
                  <a:cubicBezTo>
                    <a:pt x="5563" y="39029"/>
                    <a:pt x="5594" y="40427"/>
                    <a:pt x="5928" y="41795"/>
                  </a:cubicBezTo>
                  <a:cubicBezTo>
                    <a:pt x="5928" y="41856"/>
                    <a:pt x="5989" y="41916"/>
                    <a:pt x="5989" y="41947"/>
                  </a:cubicBezTo>
                  <a:lnTo>
                    <a:pt x="6019" y="42068"/>
                  </a:lnTo>
                  <a:cubicBezTo>
                    <a:pt x="6323" y="43132"/>
                    <a:pt x="6809" y="44135"/>
                    <a:pt x="7417" y="44986"/>
                  </a:cubicBezTo>
                  <a:cubicBezTo>
                    <a:pt x="7752" y="45442"/>
                    <a:pt x="8116" y="45868"/>
                    <a:pt x="8481" y="46263"/>
                  </a:cubicBezTo>
                  <a:lnTo>
                    <a:pt x="8633" y="46415"/>
                  </a:lnTo>
                  <a:cubicBezTo>
                    <a:pt x="9363" y="47084"/>
                    <a:pt x="10427" y="47722"/>
                    <a:pt x="11460" y="48269"/>
                  </a:cubicBezTo>
                  <a:cubicBezTo>
                    <a:pt x="11399" y="48573"/>
                    <a:pt x="11399" y="48847"/>
                    <a:pt x="11399" y="49090"/>
                  </a:cubicBezTo>
                  <a:lnTo>
                    <a:pt x="11399" y="49606"/>
                  </a:lnTo>
                  <a:lnTo>
                    <a:pt x="11399" y="49667"/>
                  </a:lnTo>
                  <a:lnTo>
                    <a:pt x="11399" y="49850"/>
                  </a:lnTo>
                  <a:cubicBezTo>
                    <a:pt x="11399" y="50822"/>
                    <a:pt x="11551" y="51765"/>
                    <a:pt x="11794" y="52646"/>
                  </a:cubicBezTo>
                  <a:cubicBezTo>
                    <a:pt x="11916" y="53011"/>
                    <a:pt x="12007" y="53406"/>
                    <a:pt x="12159" y="53801"/>
                  </a:cubicBezTo>
                  <a:cubicBezTo>
                    <a:pt x="12281" y="54166"/>
                    <a:pt x="12402" y="54409"/>
                    <a:pt x="12524" y="54652"/>
                  </a:cubicBezTo>
                  <a:cubicBezTo>
                    <a:pt x="13132" y="55990"/>
                    <a:pt x="13983" y="57205"/>
                    <a:pt x="15108" y="58300"/>
                  </a:cubicBezTo>
                  <a:cubicBezTo>
                    <a:pt x="15047" y="58452"/>
                    <a:pt x="15047" y="58634"/>
                    <a:pt x="15016" y="58786"/>
                  </a:cubicBezTo>
                  <a:cubicBezTo>
                    <a:pt x="14864" y="59850"/>
                    <a:pt x="15290" y="60914"/>
                    <a:pt x="16111" y="61613"/>
                  </a:cubicBezTo>
                  <a:cubicBezTo>
                    <a:pt x="16658" y="62008"/>
                    <a:pt x="17326" y="62251"/>
                    <a:pt x="18025" y="62251"/>
                  </a:cubicBezTo>
                  <a:cubicBezTo>
                    <a:pt x="18390" y="62251"/>
                    <a:pt x="18785" y="62160"/>
                    <a:pt x="19120" y="62069"/>
                  </a:cubicBezTo>
                  <a:lnTo>
                    <a:pt x="20032" y="61704"/>
                  </a:lnTo>
                  <a:cubicBezTo>
                    <a:pt x="21217" y="62251"/>
                    <a:pt x="22494" y="62707"/>
                    <a:pt x="23801" y="63011"/>
                  </a:cubicBezTo>
                  <a:cubicBezTo>
                    <a:pt x="24257" y="63315"/>
                    <a:pt x="24713" y="63588"/>
                    <a:pt x="25168" y="63832"/>
                  </a:cubicBezTo>
                  <a:cubicBezTo>
                    <a:pt x="27479" y="65047"/>
                    <a:pt x="30153" y="65655"/>
                    <a:pt x="33071" y="65655"/>
                  </a:cubicBezTo>
                  <a:cubicBezTo>
                    <a:pt x="33406" y="65655"/>
                    <a:pt x="33801" y="65655"/>
                    <a:pt x="34135" y="65625"/>
                  </a:cubicBezTo>
                  <a:cubicBezTo>
                    <a:pt x="34743" y="65595"/>
                    <a:pt x="35351" y="65564"/>
                    <a:pt x="35959" y="65473"/>
                  </a:cubicBezTo>
                  <a:cubicBezTo>
                    <a:pt x="36081" y="65473"/>
                    <a:pt x="36141" y="65503"/>
                    <a:pt x="36233" y="65503"/>
                  </a:cubicBezTo>
                  <a:cubicBezTo>
                    <a:pt x="36293" y="65503"/>
                    <a:pt x="36476" y="65564"/>
                    <a:pt x="36476" y="65564"/>
                  </a:cubicBezTo>
                  <a:cubicBezTo>
                    <a:pt x="36628" y="65564"/>
                    <a:pt x="36780" y="65595"/>
                    <a:pt x="36932" y="65595"/>
                  </a:cubicBezTo>
                  <a:cubicBezTo>
                    <a:pt x="37053" y="65595"/>
                    <a:pt x="37296" y="65625"/>
                    <a:pt x="37296" y="65625"/>
                  </a:cubicBezTo>
                  <a:cubicBezTo>
                    <a:pt x="37388" y="65625"/>
                    <a:pt x="37540" y="65625"/>
                    <a:pt x="37661" y="65655"/>
                  </a:cubicBezTo>
                  <a:lnTo>
                    <a:pt x="39576" y="65655"/>
                  </a:lnTo>
                  <a:cubicBezTo>
                    <a:pt x="39728" y="65655"/>
                    <a:pt x="39910" y="65655"/>
                    <a:pt x="40062" y="65625"/>
                  </a:cubicBezTo>
                  <a:lnTo>
                    <a:pt x="40336" y="65625"/>
                  </a:lnTo>
                  <a:cubicBezTo>
                    <a:pt x="40579" y="65595"/>
                    <a:pt x="40853" y="65595"/>
                    <a:pt x="41096" y="65564"/>
                  </a:cubicBezTo>
                  <a:lnTo>
                    <a:pt x="41187" y="65564"/>
                  </a:lnTo>
                  <a:lnTo>
                    <a:pt x="41886" y="65443"/>
                  </a:lnTo>
                  <a:cubicBezTo>
                    <a:pt x="41917" y="65443"/>
                    <a:pt x="41947" y="65443"/>
                    <a:pt x="42008" y="65412"/>
                  </a:cubicBezTo>
                  <a:cubicBezTo>
                    <a:pt x="42312" y="65351"/>
                    <a:pt x="42646" y="65291"/>
                    <a:pt x="42950" y="65199"/>
                  </a:cubicBezTo>
                  <a:lnTo>
                    <a:pt x="43072" y="65169"/>
                  </a:lnTo>
                  <a:cubicBezTo>
                    <a:pt x="43376" y="65108"/>
                    <a:pt x="43710" y="65017"/>
                    <a:pt x="44044" y="64895"/>
                  </a:cubicBezTo>
                  <a:cubicBezTo>
                    <a:pt x="44135" y="64865"/>
                    <a:pt x="44196" y="64865"/>
                    <a:pt x="44287" y="64835"/>
                  </a:cubicBezTo>
                  <a:cubicBezTo>
                    <a:pt x="44622" y="64713"/>
                    <a:pt x="44956" y="64591"/>
                    <a:pt x="45230" y="64500"/>
                  </a:cubicBezTo>
                  <a:lnTo>
                    <a:pt x="45260" y="64500"/>
                  </a:lnTo>
                  <a:cubicBezTo>
                    <a:pt x="45564" y="64379"/>
                    <a:pt x="45898" y="64227"/>
                    <a:pt x="46263" y="64044"/>
                  </a:cubicBezTo>
                  <a:cubicBezTo>
                    <a:pt x="46354" y="63984"/>
                    <a:pt x="46476" y="63923"/>
                    <a:pt x="46567" y="63892"/>
                  </a:cubicBezTo>
                  <a:lnTo>
                    <a:pt x="46628" y="63832"/>
                  </a:lnTo>
                  <a:cubicBezTo>
                    <a:pt x="46901" y="63680"/>
                    <a:pt x="47175" y="63528"/>
                    <a:pt x="47479" y="63376"/>
                  </a:cubicBezTo>
                  <a:lnTo>
                    <a:pt x="47540" y="63315"/>
                  </a:lnTo>
                  <a:cubicBezTo>
                    <a:pt x="47783" y="63163"/>
                    <a:pt x="48026" y="63011"/>
                    <a:pt x="48269" y="62829"/>
                  </a:cubicBezTo>
                  <a:lnTo>
                    <a:pt x="48330" y="62768"/>
                  </a:lnTo>
                  <a:cubicBezTo>
                    <a:pt x="48604" y="62585"/>
                    <a:pt x="48847" y="62403"/>
                    <a:pt x="49060" y="62221"/>
                  </a:cubicBezTo>
                  <a:lnTo>
                    <a:pt x="49090" y="62160"/>
                  </a:lnTo>
                  <a:cubicBezTo>
                    <a:pt x="49637" y="61704"/>
                    <a:pt x="50123" y="61218"/>
                    <a:pt x="50579" y="60731"/>
                  </a:cubicBezTo>
                  <a:cubicBezTo>
                    <a:pt x="50670" y="60640"/>
                    <a:pt x="50731" y="60549"/>
                    <a:pt x="50822" y="60458"/>
                  </a:cubicBezTo>
                  <a:cubicBezTo>
                    <a:pt x="50883" y="60397"/>
                    <a:pt x="50914" y="60306"/>
                    <a:pt x="51005" y="60245"/>
                  </a:cubicBezTo>
                  <a:cubicBezTo>
                    <a:pt x="51126" y="60123"/>
                    <a:pt x="51218" y="59971"/>
                    <a:pt x="51309" y="59819"/>
                  </a:cubicBezTo>
                  <a:lnTo>
                    <a:pt x="51430" y="59698"/>
                  </a:lnTo>
                  <a:cubicBezTo>
                    <a:pt x="51582" y="59515"/>
                    <a:pt x="51674" y="59333"/>
                    <a:pt x="51795" y="59120"/>
                  </a:cubicBezTo>
                  <a:lnTo>
                    <a:pt x="51917" y="58968"/>
                  </a:lnTo>
                  <a:lnTo>
                    <a:pt x="52251" y="58421"/>
                  </a:lnTo>
                  <a:cubicBezTo>
                    <a:pt x="52251" y="58421"/>
                    <a:pt x="52281" y="58360"/>
                    <a:pt x="52281" y="58330"/>
                  </a:cubicBezTo>
                  <a:cubicBezTo>
                    <a:pt x="52403" y="58117"/>
                    <a:pt x="52525" y="57904"/>
                    <a:pt x="52646" y="57692"/>
                  </a:cubicBezTo>
                  <a:lnTo>
                    <a:pt x="52707" y="57540"/>
                  </a:lnTo>
                  <a:cubicBezTo>
                    <a:pt x="52798" y="57357"/>
                    <a:pt x="52889" y="57145"/>
                    <a:pt x="52981" y="56932"/>
                  </a:cubicBezTo>
                  <a:cubicBezTo>
                    <a:pt x="52981" y="56901"/>
                    <a:pt x="53011" y="56841"/>
                    <a:pt x="53011" y="56841"/>
                  </a:cubicBezTo>
                  <a:lnTo>
                    <a:pt x="53254" y="56172"/>
                  </a:lnTo>
                  <a:cubicBezTo>
                    <a:pt x="53285" y="56081"/>
                    <a:pt x="53285" y="56020"/>
                    <a:pt x="53315" y="55990"/>
                  </a:cubicBezTo>
                  <a:cubicBezTo>
                    <a:pt x="53406" y="55777"/>
                    <a:pt x="53436" y="55564"/>
                    <a:pt x="53467" y="55382"/>
                  </a:cubicBezTo>
                  <a:cubicBezTo>
                    <a:pt x="53649" y="55260"/>
                    <a:pt x="53862" y="55108"/>
                    <a:pt x="54014" y="54986"/>
                  </a:cubicBezTo>
                  <a:lnTo>
                    <a:pt x="54044" y="54956"/>
                  </a:lnTo>
                  <a:cubicBezTo>
                    <a:pt x="54166" y="54865"/>
                    <a:pt x="54257" y="54804"/>
                    <a:pt x="54379" y="54683"/>
                  </a:cubicBezTo>
                  <a:lnTo>
                    <a:pt x="54652" y="54409"/>
                  </a:lnTo>
                  <a:lnTo>
                    <a:pt x="54713" y="54348"/>
                  </a:lnTo>
                  <a:cubicBezTo>
                    <a:pt x="54835" y="54257"/>
                    <a:pt x="54926" y="54166"/>
                    <a:pt x="55017" y="54044"/>
                  </a:cubicBezTo>
                  <a:lnTo>
                    <a:pt x="55230" y="53862"/>
                  </a:lnTo>
                  <a:cubicBezTo>
                    <a:pt x="55260" y="53801"/>
                    <a:pt x="55291" y="53771"/>
                    <a:pt x="55321" y="53710"/>
                  </a:cubicBezTo>
                  <a:cubicBezTo>
                    <a:pt x="55382" y="53649"/>
                    <a:pt x="55412" y="53588"/>
                    <a:pt x="55443" y="53558"/>
                  </a:cubicBezTo>
                  <a:cubicBezTo>
                    <a:pt x="55564" y="53406"/>
                    <a:pt x="55716" y="53254"/>
                    <a:pt x="55838" y="53041"/>
                  </a:cubicBezTo>
                  <a:cubicBezTo>
                    <a:pt x="55899" y="52980"/>
                    <a:pt x="55929" y="52859"/>
                    <a:pt x="56020" y="52737"/>
                  </a:cubicBezTo>
                  <a:lnTo>
                    <a:pt x="56051" y="52676"/>
                  </a:lnTo>
                  <a:cubicBezTo>
                    <a:pt x="56142" y="52524"/>
                    <a:pt x="56233" y="52403"/>
                    <a:pt x="56324" y="52251"/>
                  </a:cubicBezTo>
                  <a:cubicBezTo>
                    <a:pt x="56354" y="52129"/>
                    <a:pt x="56446" y="52069"/>
                    <a:pt x="56476" y="51947"/>
                  </a:cubicBezTo>
                  <a:lnTo>
                    <a:pt x="56506" y="51825"/>
                  </a:lnTo>
                  <a:cubicBezTo>
                    <a:pt x="56598" y="51673"/>
                    <a:pt x="56658" y="51582"/>
                    <a:pt x="56689" y="51430"/>
                  </a:cubicBezTo>
                  <a:cubicBezTo>
                    <a:pt x="56810" y="51157"/>
                    <a:pt x="56932" y="50853"/>
                    <a:pt x="57054" y="50549"/>
                  </a:cubicBezTo>
                  <a:cubicBezTo>
                    <a:pt x="57114" y="50275"/>
                    <a:pt x="57206" y="50002"/>
                    <a:pt x="57266" y="49698"/>
                  </a:cubicBezTo>
                  <a:cubicBezTo>
                    <a:pt x="57266" y="49637"/>
                    <a:pt x="57297" y="49546"/>
                    <a:pt x="57297" y="49485"/>
                  </a:cubicBezTo>
                  <a:lnTo>
                    <a:pt x="57297" y="49455"/>
                  </a:lnTo>
                  <a:lnTo>
                    <a:pt x="57418" y="48877"/>
                  </a:lnTo>
                  <a:cubicBezTo>
                    <a:pt x="57418" y="48755"/>
                    <a:pt x="57449" y="48695"/>
                    <a:pt x="57449" y="48573"/>
                  </a:cubicBezTo>
                  <a:cubicBezTo>
                    <a:pt x="57510" y="48391"/>
                    <a:pt x="57510" y="48239"/>
                    <a:pt x="57540" y="48026"/>
                  </a:cubicBezTo>
                  <a:lnTo>
                    <a:pt x="57540" y="47996"/>
                  </a:lnTo>
                  <a:cubicBezTo>
                    <a:pt x="57540" y="47935"/>
                    <a:pt x="57540" y="47813"/>
                    <a:pt x="57570" y="47722"/>
                  </a:cubicBezTo>
                  <a:cubicBezTo>
                    <a:pt x="57570" y="47540"/>
                    <a:pt x="57570" y="47357"/>
                    <a:pt x="57601" y="47205"/>
                  </a:cubicBezTo>
                  <a:lnTo>
                    <a:pt x="57601" y="46719"/>
                  </a:lnTo>
                  <a:lnTo>
                    <a:pt x="57601" y="46263"/>
                  </a:lnTo>
                  <a:cubicBezTo>
                    <a:pt x="57601" y="46111"/>
                    <a:pt x="57570" y="45898"/>
                    <a:pt x="57570" y="45746"/>
                  </a:cubicBezTo>
                  <a:lnTo>
                    <a:pt x="57570" y="45564"/>
                  </a:lnTo>
                  <a:cubicBezTo>
                    <a:pt x="57570" y="45381"/>
                    <a:pt x="57540" y="45199"/>
                    <a:pt x="57510" y="44986"/>
                  </a:cubicBezTo>
                  <a:lnTo>
                    <a:pt x="57510" y="44895"/>
                  </a:lnTo>
                  <a:cubicBezTo>
                    <a:pt x="57418" y="44470"/>
                    <a:pt x="57388" y="44074"/>
                    <a:pt x="57297" y="43740"/>
                  </a:cubicBezTo>
                  <a:cubicBezTo>
                    <a:pt x="57054" y="42403"/>
                    <a:pt x="56628" y="41248"/>
                    <a:pt x="56081" y="40214"/>
                  </a:cubicBezTo>
                  <a:cubicBezTo>
                    <a:pt x="56142" y="40093"/>
                    <a:pt x="56203" y="39971"/>
                    <a:pt x="56233" y="39880"/>
                  </a:cubicBezTo>
                  <a:lnTo>
                    <a:pt x="56294" y="39758"/>
                  </a:lnTo>
                  <a:cubicBezTo>
                    <a:pt x="56506" y="39150"/>
                    <a:pt x="56689" y="38451"/>
                    <a:pt x="56841" y="37813"/>
                  </a:cubicBezTo>
                  <a:lnTo>
                    <a:pt x="56902" y="37631"/>
                  </a:lnTo>
                  <a:cubicBezTo>
                    <a:pt x="56932" y="37327"/>
                    <a:pt x="56993" y="37023"/>
                    <a:pt x="56993" y="36749"/>
                  </a:cubicBezTo>
                  <a:lnTo>
                    <a:pt x="56993" y="36688"/>
                  </a:lnTo>
                  <a:cubicBezTo>
                    <a:pt x="57054" y="36384"/>
                    <a:pt x="57054" y="36020"/>
                    <a:pt x="57084" y="35685"/>
                  </a:cubicBezTo>
                  <a:lnTo>
                    <a:pt x="57084" y="35533"/>
                  </a:lnTo>
                  <a:cubicBezTo>
                    <a:pt x="57084" y="35229"/>
                    <a:pt x="57084" y="34925"/>
                    <a:pt x="57054" y="34621"/>
                  </a:cubicBezTo>
                  <a:lnTo>
                    <a:pt x="57054" y="34561"/>
                  </a:lnTo>
                  <a:lnTo>
                    <a:pt x="56932" y="33527"/>
                  </a:lnTo>
                  <a:lnTo>
                    <a:pt x="56932" y="33497"/>
                  </a:lnTo>
                  <a:cubicBezTo>
                    <a:pt x="56780" y="32585"/>
                    <a:pt x="56598" y="31734"/>
                    <a:pt x="56233" y="30913"/>
                  </a:cubicBezTo>
                  <a:cubicBezTo>
                    <a:pt x="56172" y="30640"/>
                    <a:pt x="56051" y="30396"/>
                    <a:pt x="55929" y="30184"/>
                  </a:cubicBezTo>
                  <a:lnTo>
                    <a:pt x="55838" y="29941"/>
                  </a:lnTo>
                  <a:cubicBezTo>
                    <a:pt x="55747" y="29789"/>
                    <a:pt x="55686" y="29606"/>
                    <a:pt x="55564" y="29454"/>
                  </a:cubicBezTo>
                  <a:lnTo>
                    <a:pt x="55443" y="29241"/>
                  </a:lnTo>
                  <a:cubicBezTo>
                    <a:pt x="55382" y="29089"/>
                    <a:pt x="55260" y="28937"/>
                    <a:pt x="55169" y="28786"/>
                  </a:cubicBezTo>
                  <a:cubicBezTo>
                    <a:pt x="55139" y="28694"/>
                    <a:pt x="55108" y="28634"/>
                    <a:pt x="55017" y="28542"/>
                  </a:cubicBezTo>
                  <a:cubicBezTo>
                    <a:pt x="54926" y="28390"/>
                    <a:pt x="54804" y="28208"/>
                    <a:pt x="54683" y="28056"/>
                  </a:cubicBezTo>
                  <a:lnTo>
                    <a:pt x="54622" y="27934"/>
                  </a:lnTo>
                  <a:cubicBezTo>
                    <a:pt x="54014" y="27114"/>
                    <a:pt x="53285" y="26263"/>
                    <a:pt x="52494" y="25503"/>
                  </a:cubicBezTo>
                  <a:cubicBezTo>
                    <a:pt x="52433" y="25472"/>
                    <a:pt x="52403" y="25442"/>
                    <a:pt x="52342" y="25381"/>
                  </a:cubicBezTo>
                  <a:cubicBezTo>
                    <a:pt x="52099" y="25199"/>
                    <a:pt x="51917" y="25016"/>
                    <a:pt x="51674" y="24864"/>
                  </a:cubicBezTo>
                  <a:lnTo>
                    <a:pt x="51461" y="24682"/>
                  </a:lnTo>
                  <a:cubicBezTo>
                    <a:pt x="51309" y="24530"/>
                    <a:pt x="51126" y="24409"/>
                    <a:pt x="50914" y="24287"/>
                  </a:cubicBezTo>
                  <a:lnTo>
                    <a:pt x="50701" y="24135"/>
                  </a:lnTo>
                  <a:lnTo>
                    <a:pt x="50701" y="23801"/>
                  </a:lnTo>
                  <a:lnTo>
                    <a:pt x="50701" y="23649"/>
                  </a:lnTo>
                  <a:cubicBezTo>
                    <a:pt x="50701" y="23405"/>
                    <a:pt x="50670" y="23223"/>
                    <a:pt x="50670" y="22950"/>
                  </a:cubicBezTo>
                  <a:lnTo>
                    <a:pt x="50670" y="22858"/>
                  </a:lnTo>
                  <a:cubicBezTo>
                    <a:pt x="50610" y="22402"/>
                    <a:pt x="50549" y="21977"/>
                    <a:pt x="50427" y="21551"/>
                  </a:cubicBezTo>
                  <a:lnTo>
                    <a:pt x="50427" y="21491"/>
                  </a:lnTo>
                  <a:cubicBezTo>
                    <a:pt x="50427" y="21430"/>
                    <a:pt x="50397" y="21369"/>
                    <a:pt x="50397" y="21339"/>
                  </a:cubicBezTo>
                  <a:cubicBezTo>
                    <a:pt x="50306" y="21035"/>
                    <a:pt x="50245" y="20731"/>
                    <a:pt x="50123" y="20427"/>
                  </a:cubicBezTo>
                  <a:lnTo>
                    <a:pt x="50093" y="20336"/>
                  </a:lnTo>
                  <a:cubicBezTo>
                    <a:pt x="50002" y="20062"/>
                    <a:pt x="49911" y="19819"/>
                    <a:pt x="49789" y="19545"/>
                  </a:cubicBezTo>
                  <a:cubicBezTo>
                    <a:pt x="49789" y="19545"/>
                    <a:pt x="49667" y="19302"/>
                    <a:pt x="49667" y="19272"/>
                  </a:cubicBezTo>
                  <a:lnTo>
                    <a:pt x="49667" y="19272"/>
                  </a:lnTo>
                  <a:cubicBezTo>
                    <a:pt x="50549" y="19363"/>
                    <a:pt x="51430" y="19393"/>
                    <a:pt x="52281" y="19424"/>
                  </a:cubicBezTo>
                  <a:cubicBezTo>
                    <a:pt x="52829" y="19424"/>
                    <a:pt x="53315" y="19454"/>
                    <a:pt x="53862" y="19454"/>
                  </a:cubicBezTo>
                  <a:cubicBezTo>
                    <a:pt x="55412" y="19454"/>
                    <a:pt x="56962" y="19393"/>
                    <a:pt x="58482" y="19211"/>
                  </a:cubicBezTo>
                  <a:cubicBezTo>
                    <a:pt x="58634" y="19211"/>
                    <a:pt x="58756" y="19150"/>
                    <a:pt x="58908" y="19150"/>
                  </a:cubicBezTo>
                  <a:cubicBezTo>
                    <a:pt x="59272" y="19120"/>
                    <a:pt x="59698" y="19059"/>
                    <a:pt x="60124" y="18998"/>
                  </a:cubicBezTo>
                  <a:cubicBezTo>
                    <a:pt x="62099" y="18998"/>
                    <a:pt x="64227" y="17326"/>
                    <a:pt x="64227" y="12676"/>
                  </a:cubicBezTo>
                  <a:cubicBezTo>
                    <a:pt x="64531" y="11004"/>
                    <a:pt x="64227" y="8086"/>
                    <a:pt x="62251" y="6810"/>
                  </a:cubicBezTo>
                  <a:cubicBezTo>
                    <a:pt x="61735" y="6475"/>
                    <a:pt x="61066" y="6293"/>
                    <a:pt x="60428" y="6293"/>
                  </a:cubicBezTo>
                  <a:cubicBezTo>
                    <a:pt x="60063" y="6293"/>
                    <a:pt x="59698" y="6354"/>
                    <a:pt x="59364" y="6475"/>
                  </a:cubicBezTo>
                  <a:cubicBezTo>
                    <a:pt x="59333" y="6475"/>
                    <a:pt x="59242" y="6506"/>
                    <a:pt x="59212" y="6506"/>
                  </a:cubicBezTo>
                  <a:cubicBezTo>
                    <a:pt x="59029" y="6597"/>
                    <a:pt x="58817" y="6627"/>
                    <a:pt x="58634" y="6658"/>
                  </a:cubicBezTo>
                  <a:cubicBezTo>
                    <a:pt x="58604" y="6658"/>
                    <a:pt x="58604" y="6658"/>
                    <a:pt x="58573" y="6718"/>
                  </a:cubicBezTo>
                  <a:cubicBezTo>
                    <a:pt x="58421" y="6749"/>
                    <a:pt x="58269" y="6779"/>
                    <a:pt x="58148" y="6810"/>
                  </a:cubicBezTo>
                  <a:cubicBezTo>
                    <a:pt x="58117" y="6810"/>
                    <a:pt x="58087" y="6810"/>
                    <a:pt x="58026" y="6870"/>
                  </a:cubicBezTo>
                  <a:cubicBezTo>
                    <a:pt x="56294" y="7326"/>
                    <a:pt x="54379" y="7630"/>
                    <a:pt x="52403" y="7721"/>
                  </a:cubicBezTo>
                  <a:cubicBezTo>
                    <a:pt x="51613" y="7782"/>
                    <a:pt x="50762" y="7813"/>
                    <a:pt x="49941" y="7813"/>
                  </a:cubicBezTo>
                  <a:cubicBezTo>
                    <a:pt x="48421" y="7813"/>
                    <a:pt x="46749" y="7721"/>
                    <a:pt x="44835" y="7539"/>
                  </a:cubicBezTo>
                  <a:cubicBezTo>
                    <a:pt x="44135" y="7478"/>
                    <a:pt x="43406" y="7387"/>
                    <a:pt x="42646" y="7326"/>
                  </a:cubicBezTo>
                  <a:cubicBezTo>
                    <a:pt x="41278" y="7174"/>
                    <a:pt x="39819" y="7022"/>
                    <a:pt x="38299" y="6931"/>
                  </a:cubicBezTo>
                  <a:cubicBezTo>
                    <a:pt x="38087" y="6931"/>
                    <a:pt x="37843" y="6901"/>
                    <a:pt x="37631" y="6901"/>
                  </a:cubicBezTo>
                  <a:cubicBezTo>
                    <a:pt x="37205" y="6870"/>
                    <a:pt x="36749" y="6870"/>
                    <a:pt x="36263" y="6870"/>
                  </a:cubicBezTo>
                  <a:lnTo>
                    <a:pt x="35837" y="6870"/>
                  </a:lnTo>
                  <a:cubicBezTo>
                    <a:pt x="35017" y="6870"/>
                    <a:pt x="34166" y="6931"/>
                    <a:pt x="33375" y="7022"/>
                  </a:cubicBezTo>
                  <a:cubicBezTo>
                    <a:pt x="30397" y="6658"/>
                    <a:pt x="27357" y="5594"/>
                    <a:pt x="24561" y="3922"/>
                  </a:cubicBezTo>
                  <a:cubicBezTo>
                    <a:pt x="24287" y="3770"/>
                    <a:pt x="23983" y="3588"/>
                    <a:pt x="23679" y="3375"/>
                  </a:cubicBezTo>
                  <a:cubicBezTo>
                    <a:pt x="23618" y="3314"/>
                    <a:pt x="23558" y="3284"/>
                    <a:pt x="23497" y="3253"/>
                  </a:cubicBezTo>
                  <a:cubicBezTo>
                    <a:pt x="23466" y="3192"/>
                    <a:pt x="23406" y="3192"/>
                    <a:pt x="23375" y="3162"/>
                  </a:cubicBezTo>
                  <a:cubicBezTo>
                    <a:pt x="22950" y="2919"/>
                    <a:pt x="22494" y="2706"/>
                    <a:pt x="22007" y="2676"/>
                  </a:cubicBezTo>
                  <a:cubicBezTo>
                    <a:pt x="21855" y="2645"/>
                    <a:pt x="21703" y="2645"/>
                    <a:pt x="21551" y="2645"/>
                  </a:cubicBezTo>
                  <a:cubicBezTo>
                    <a:pt x="21035" y="2645"/>
                    <a:pt x="20457" y="2797"/>
                    <a:pt x="19971" y="3010"/>
                  </a:cubicBezTo>
                  <a:cubicBezTo>
                    <a:pt x="19667" y="3162"/>
                    <a:pt x="19393" y="3344"/>
                    <a:pt x="19150" y="3588"/>
                  </a:cubicBezTo>
                  <a:cubicBezTo>
                    <a:pt x="15746" y="1278"/>
                    <a:pt x="11825" y="1"/>
                    <a:pt x="7965"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10" name="Google Shape;10800;p74">
              <a:extLst>
                <a:ext uri="{FF2B5EF4-FFF2-40B4-BE49-F238E27FC236}">
                  <a16:creationId xmlns:a16="http://schemas.microsoft.com/office/drawing/2014/main" xmlns="" id="{08817148-FB96-1A2F-CD64-68EAF5FB3F29}"/>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 name="Google Shape;10801;p74">
              <a:extLst>
                <a:ext uri="{FF2B5EF4-FFF2-40B4-BE49-F238E27FC236}">
                  <a16:creationId xmlns:a16="http://schemas.microsoft.com/office/drawing/2014/main" xmlns="" id="{30573A72-8EB3-237A-565A-B450FA07D244}"/>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rgbClr val="434343">
                <a:alpha val="10270"/>
              </a:srgbClr>
            </a:solidFill>
            <a:ln>
              <a:noFill/>
            </a:ln>
          </p:spPr>
          <p:txBody>
            <a:bodyPr spcFirstLastPara="1" wrap="square" lIns="121900" tIns="121900" rIns="121900" bIns="121900" anchor="ctr" anchorCtr="0">
              <a:noAutofit/>
            </a:bodyPr>
            <a:lstStyle/>
            <a:p>
              <a:endParaRPr sz="2400"/>
            </a:p>
          </p:txBody>
        </p:sp>
        <p:sp>
          <p:nvSpPr>
            <p:cNvPr id="12" name="Google Shape;10802;p74">
              <a:extLst>
                <a:ext uri="{FF2B5EF4-FFF2-40B4-BE49-F238E27FC236}">
                  <a16:creationId xmlns:a16="http://schemas.microsoft.com/office/drawing/2014/main" xmlns="" id="{6045E2D9-0762-09F6-A8B5-1BDAB3F0BF4E}"/>
                </a:ext>
              </a:extLst>
            </p:cNvPr>
            <p:cNvSpPr/>
            <p:nvPr/>
          </p:nvSpPr>
          <p:spPr>
            <a:xfrm>
              <a:off x="1106675" y="3268575"/>
              <a:ext cx="408075" cy="15975"/>
            </a:xfrm>
            <a:custGeom>
              <a:avLst/>
              <a:gdLst/>
              <a:ahLst/>
              <a:cxnLst/>
              <a:rect l="l" t="t" r="r" b="b"/>
              <a:pathLst>
                <a:path w="16323" h="639" extrusionOk="0">
                  <a:moveTo>
                    <a:pt x="152" y="1"/>
                  </a:moveTo>
                  <a:cubicBezTo>
                    <a:pt x="91" y="61"/>
                    <a:pt x="31" y="92"/>
                    <a:pt x="0" y="122"/>
                  </a:cubicBezTo>
                  <a:cubicBezTo>
                    <a:pt x="2736" y="487"/>
                    <a:pt x="5502" y="639"/>
                    <a:pt x="8268" y="639"/>
                  </a:cubicBezTo>
                  <a:lnTo>
                    <a:pt x="8967" y="639"/>
                  </a:lnTo>
                  <a:cubicBezTo>
                    <a:pt x="11429" y="578"/>
                    <a:pt x="13891" y="426"/>
                    <a:pt x="16323" y="122"/>
                  </a:cubicBezTo>
                  <a:cubicBezTo>
                    <a:pt x="16292" y="92"/>
                    <a:pt x="16232" y="61"/>
                    <a:pt x="16171" y="61"/>
                  </a:cubicBezTo>
                  <a:cubicBezTo>
                    <a:pt x="13575" y="358"/>
                    <a:pt x="10964" y="510"/>
                    <a:pt x="8353" y="510"/>
                  </a:cubicBezTo>
                  <a:cubicBezTo>
                    <a:pt x="5614" y="510"/>
                    <a:pt x="2875" y="343"/>
                    <a:pt x="152"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3" name="Google Shape;10803;p74">
              <a:extLst>
                <a:ext uri="{FF2B5EF4-FFF2-40B4-BE49-F238E27FC236}">
                  <a16:creationId xmlns:a16="http://schemas.microsoft.com/office/drawing/2014/main" xmlns="" id="{A1022910-3697-14B9-BEDE-C52C7FA73E7E}"/>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4" name="Google Shape;10804;p74">
              <a:extLst>
                <a:ext uri="{FF2B5EF4-FFF2-40B4-BE49-F238E27FC236}">
                  <a16:creationId xmlns:a16="http://schemas.microsoft.com/office/drawing/2014/main" xmlns="" id="{A0037866-AB31-73CE-C55A-7E5FE7637B65}"/>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6" name="Google Shape;10805;p74">
              <a:extLst>
                <a:ext uri="{FF2B5EF4-FFF2-40B4-BE49-F238E27FC236}">
                  <a16:creationId xmlns:a16="http://schemas.microsoft.com/office/drawing/2014/main" xmlns="" id="{4508E136-B2E8-C2B4-0ED1-4C4D8838B09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7" name="Google Shape;10806;p74">
              <a:extLst>
                <a:ext uri="{FF2B5EF4-FFF2-40B4-BE49-F238E27FC236}">
                  <a16:creationId xmlns:a16="http://schemas.microsoft.com/office/drawing/2014/main" xmlns="" id="{3C1939F2-E077-CE68-615A-E8713221230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8" name="Google Shape;10807;p74">
              <a:extLst>
                <a:ext uri="{FF2B5EF4-FFF2-40B4-BE49-F238E27FC236}">
                  <a16:creationId xmlns:a16="http://schemas.microsoft.com/office/drawing/2014/main" xmlns="" id="{5E4C2981-7F89-C20D-85AD-94303BAA5319}"/>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9" name="Google Shape;10808;p74">
              <a:extLst>
                <a:ext uri="{FF2B5EF4-FFF2-40B4-BE49-F238E27FC236}">
                  <a16:creationId xmlns:a16="http://schemas.microsoft.com/office/drawing/2014/main" xmlns="" id="{E6591206-C847-AF1B-3387-5CA6D8F73133}"/>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0" name="Google Shape;10809;p74">
              <a:extLst>
                <a:ext uri="{FF2B5EF4-FFF2-40B4-BE49-F238E27FC236}">
                  <a16:creationId xmlns:a16="http://schemas.microsoft.com/office/drawing/2014/main" xmlns="" id="{0FD47003-CD43-7220-83C5-6C3B194990E3}"/>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1" name="Google Shape;10810;p74">
              <a:extLst>
                <a:ext uri="{FF2B5EF4-FFF2-40B4-BE49-F238E27FC236}">
                  <a16:creationId xmlns:a16="http://schemas.microsoft.com/office/drawing/2014/main" xmlns="" id="{1A948E82-FB68-72A7-CEAA-A69582E9587B}"/>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2" name="Google Shape;10811;p74">
              <a:extLst>
                <a:ext uri="{FF2B5EF4-FFF2-40B4-BE49-F238E27FC236}">
                  <a16:creationId xmlns:a16="http://schemas.microsoft.com/office/drawing/2014/main" xmlns="" id="{D172755F-8691-C0D2-74D9-A56F054C33B6}"/>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3" name="Google Shape;10812;p74">
              <a:extLst>
                <a:ext uri="{FF2B5EF4-FFF2-40B4-BE49-F238E27FC236}">
                  <a16:creationId xmlns:a16="http://schemas.microsoft.com/office/drawing/2014/main" xmlns="" id="{8C2C2B39-7545-DB93-D4F2-515408B9D7DF}"/>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4" name="Google Shape;10813;p74">
              <a:extLst>
                <a:ext uri="{FF2B5EF4-FFF2-40B4-BE49-F238E27FC236}">
                  <a16:creationId xmlns:a16="http://schemas.microsoft.com/office/drawing/2014/main" xmlns="" id="{39992466-7259-FAFD-2751-5F74E90FF4A0}"/>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5" name="Google Shape;10814;p74">
              <a:extLst>
                <a:ext uri="{FF2B5EF4-FFF2-40B4-BE49-F238E27FC236}">
                  <a16:creationId xmlns:a16="http://schemas.microsoft.com/office/drawing/2014/main" xmlns="" id="{0C36757D-E353-5EBA-50DE-FEE9C86F829B}"/>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6" name="Google Shape;10815;p74">
              <a:extLst>
                <a:ext uri="{FF2B5EF4-FFF2-40B4-BE49-F238E27FC236}">
                  <a16:creationId xmlns:a16="http://schemas.microsoft.com/office/drawing/2014/main" xmlns="" id="{7D33965C-16D5-2893-4A92-C0E698BD0187}"/>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7" name="Google Shape;10816;p74">
              <a:extLst>
                <a:ext uri="{FF2B5EF4-FFF2-40B4-BE49-F238E27FC236}">
                  <a16:creationId xmlns:a16="http://schemas.microsoft.com/office/drawing/2014/main" xmlns="" id="{2C7A862B-F44D-6D6D-1B42-2E25F68E64E0}"/>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8" name="Google Shape;10817;p74">
              <a:extLst>
                <a:ext uri="{FF2B5EF4-FFF2-40B4-BE49-F238E27FC236}">
                  <a16:creationId xmlns:a16="http://schemas.microsoft.com/office/drawing/2014/main" xmlns="" id="{B50EAE5B-7D9D-33A0-71A4-E7DA27B8E8E4}"/>
                </a:ext>
              </a:extLst>
            </p:cNvPr>
            <p:cNvSpPr/>
            <p:nvPr/>
          </p:nvSpPr>
          <p:spPr>
            <a:xfrm>
              <a:off x="1262450" y="3189550"/>
              <a:ext cx="521300" cy="1234425"/>
            </a:xfrm>
            <a:custGeom>
              <a:avLst/>
              <a:gdLst/>
              <a:ahLst/>
              <a:cxnLst/>
              <a:rect l="l" t="t" r="r" b="b"/>
              <a:pathLst>
                <a:path w="20852" h="49377" extrusionOk="0">
                  <a:moveTo>
                    <a:pt x="1277" y="0"/>
                  </a:moveTo>
                  <a:cubicBezTo>
                    <a:pt x="1095" y="31"/>
                    <a:pt x="851" y="61"/>
                    <a:pt x="669" y="92"/>
                  </a:cubicBezTo>
                  <a:cubicBezTo>
                    <a:pt x="10122" y="6779"/>
                    <a:pt x="15593" y="17539"/>
                    <a:pt x="15229" y="29211"/>
                  </a:cubicBezTo>
                  <a:cubicBezTo>
                    <a:pt x="15107" y="32311"/>
                    <a:pt x="14742" y="35320"/>
                    <a:pt x="13283" y="38056"/>
                  </a:cubicBezTo>
                  <a:cubicBezTo>
                    <a:pt x="11794" y="40913"/>
                    <a:pt x="9605" y="43253"/>
                    <a:pt x="7143" y="45229"/>
                  </a:cubicBezTo>
                  <a:cubicBezTo>
                    <a:pt x="5016" y="46962"/>
                    <a:pt x="2614" y="48481"/>
                    <a:pt x="0" y="49332"/>
                  </a:cubicBezTo>
                  <a:cubicBezTo>
                    <a:pt x="639" y="49302"/>
                    <a:pt x="1277" y="49272"/>
                    <a:pt x="1915" y="49150"/>
                  </a:cubicBezTo>
                  <a:cubicBezTo>
                    <a:pt x="2867" y="49297"/>
                    <a:pt x="3839" y="49377"/>
                    <a:pt x="4810" y="49377"/>
                  </a:cubicBezTo>
                  <a:cubicBezTo>
                    <a:pt x="7062" y="49377"/>
                    <a:pt x="9311" y="48945"/>
                    <a:pt x="11308" y="47904"/>
                  </a:cubicBezTo>
                  <a:cubicBezTo>
                    <a:pt x="14165" y="46384"/>
                    <a:pt x="16627" y="43405"/>
                    <a:pt x="16809" y="40183"/>
                  </a:cubicBezTo>
                  <a:cubicBezTo>
                    <a:pt x="18481" y="39575"/>
                    <a:pt x="19697" y="38056"/>
                    <a:pt x="20274" y="36384"/>
                  </a:cubicBezTo>
                  <a:cubicBezTo>
                    <a:pt x="20852" y="34712"/>
                    <a:pt x="20761" y="32858"/>
                    <a:pt x="20426" y="31065"/>
                  </a:cubicBezTo>
                  <a:cubicBezTo>
                    <a:pt x="20122" y="29666"/>
                    <a:pt x="19575" y="28147"/>
                    <a:pt x="18603" y="27083"/>
                  </a:cubicBezTo>
                  <a:cubicBezTo>
                    <a:pt x="20335" y="24712"/>
                    <a:pt x="20548" y="21460"/>
                    <a:pt x="19514" y="18724"/>
                  </a:cubicBezTo>
                  <a:cubicBezTo>
                    <a:pt x="18481" y="16019"/>
                    <a:pt x="16232" y="13891"/>
                    <a:pt x="13739" y="12402"/>
                  </a:cubicBezTo>
                  <a:cubicBezTo>
                    <a:pt x="14256" y="9149"/>
                    <a:pt x="12827" y="5745"/>
                    <a:pt x="10426" y="3526"/>
                  </a:cubicBezTo>
                  <a:cubicBezTo>
                    <a:pt x="8268" y="1551"/>
                    <a:pt x="5441" y="396"/>
                    <a:pt x="2554" y="0"/>
                  </a:cubicBezTo>
                  <a:close/>
                </a:path>
              </a:pathLst>
            </a:custGeom>
            <a:solidFill>
              <a:srgbClr val="434343">
                <a:alpha val="10270"/>
              </a:srgbClr>
            </a:solidFill>
            <a:ln>
              <a:noFill/>
            </a:ln>
          </p:spPr>
          <p:txBody>
            <a:bodyPr spcFirstLastPara="1" wrap="square" lIns="121900" tIns="121900" rIns="121900" bIns="121900" anchor="ctr" anchorCtr="0">
              <a:noAutofit/>
            </a:bodyPr>
            <a:lstStyle/>
            <a:p>
              <a:endParaRPr sz="2400"/>
            </a:p>
          </p:txBody>
        </p:sp>
        <p:sp>
          <p:nvSpPr>
            <p:cNvPr id="29" name="Google Shape;10818;p74">
              <a:extLst>
                <a:ext uri="{FF2B5EF4-FFF2-40B4-BE49-F238E27FC236}">
                  <a16:creationId xmlns:a16="http://schemas.microsoft.com/office/drawing/2014/main" xmlns="" id="{C676E9CD-638A-8E2D-68CF-418EA8085C25}"/>
                </a:ext>
              </a:extLst>
            </p:cNvPr>
            <p:cNvSpPr/>
            <p:nvPr/>
          </p:nvSpPr>
          <p:spPr>
            <a:xfrm>
              <a:off x="1537525" y="4193350"/>
              <a:ext cx="147450" cy="197600"/>
            </a:xfrm>
            <a:custGeom>
              <a:avLst/>
              <a:gdLst/>
              <a:ahLst/>
              <a:cxnLst/>
              <a:rect l="l" t="t" r="r" b="b"/>
              <a:pathLst>
                <a:path w="5898" h="7904" extrusionOk="0">
                  <a:moveTo>
                    <a:pt x="5897" y="1"/>
                  </a:moveTo>
                  <a:cubicBezTo>
                    <a:pt x="5320" y="1"/>
                    <a:pt x="4742" y="1"/>
                    <a:pt x="4742" y="31"/>
                  </a:cubicBezTo>
                  <a:cubicBezTo>
                    <a:pt x="4286" y="2281"/>
                    <a:pt x="3314" y="4439"/>
                    <a:pt x="1824" y="6202"/>
                  </a:cubicBezTo>
                  <a:cubicBezTo>
                    <a:pt x="1247" y="6840"/>
                    <a:pt x="700" y="7417"/>
                    <a:pt x="1" y="7904"/>
                  </a:cubicBezTo>
                  <a:cubicBezTo>
                    <a:pt x="92" y="7873"/>
                    <a:pt x="183" y="7782"/>
                    <a:pt x="274" y="7752"/>
                  </a:cubicBezTo>
                  <a:cubicBezTo>
                    <a:pt x="3131" y="6232"/>
                    <a:pt x="5593" y="3253"/>
                    <a:pt x="5776" y="31"/>
                  </a:cubicBezTo>
                  <a:lnTo>
                    <a:pt x="5806" y="31"/>
                  </a:lnTo>
                  <a:cubicBezTo>
                    <a:pt x="5867" y="31"/>
                    <a:pt x="5867" y="1"/>
                    <a:pt x="5897" y="1"/>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30" name="Google Shape;10819;p74">
              <a:extLst>
                <a:ext uri="{FF2B5EF4-FFF2-40B4-BE49-F238E27FC236}">
                  <a16:creationId xmlns:a16="http://schemas.microsoft.com/office/drawing/2014/main" xmlns="" id="{55D7231C-6727-E7AE-6517-D39673524044}"/>
                </a:ext>
              </a:extLst>
            </p:cNvPr>
            <p:cNvSpPr/>
            <p:nvPr/>
          </p:nvSpPr>
          <p:spPr>
            <a:xfrm>
              <a:off x="1013975" y="3501100"/>
              <a:ext cx="243175" cy="26625"/>
            </a:xfrm>
            <a:custGeom>
              <a:avLst/>
              <a:gdLst/>
              <a:ahLst/>
              <a:cxnLst/>
              <a:rect l="l" t="t" r="r" b="b"/>
              <a:pathLst>
                <a:path w="9727" h="1065" fill="none" extrusionOk="0">
                  <a:moveTo>
                    <a:pt x="0" y="1"/>
                  </a:moveTo>
                  <a:cubicBezTo>
                    <a:pt x="0" y="1"/>
                    <a:pt x="5289" y="1064"/>
                    <a:pt x="9727" y="85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1" name="Google Shape;10820;p74">
              <a:extLst>
                <a:ext uri="{FF2B5EF4-FFF2-40B4-BE49-F238E27FC236}">
                  <a16:creationId xmlns:a16="http://schemas.microsoft.com/office/drawing/2014/main" xmlns="" id="{A2F8BFD2-49FF-5725-93CB-791C9DEAF17F}"/>
                </a:ext>
              </a:extLst>
            </p:cNvPr>
            <p:cNvSpPr/>
            <p:nvPr/>
          </p:nvSpPr>
          <p:spPr>
            <a:xfrm>
              <a:off x="1437975" y="3498050"/>
              <a:ext cx="171000" cy="27400"/>
            </a:xfrm>
            <a:custGeom>
              <a:avLst/>
              <a:gdLst/>
              <a:ahLst/>
              <a:cxnLst/>
              <a:rect l="l" t="t" r="r" b="b"/>
              <a:pathLst>
                <a:path w="6840" h="1096" fill="none" extrusionOk="0">
                  <a:moveTo>
                    <a:pt x="6840" y="1"/>
                  </a:moveTo>
                  <a:cubicBezTo>
                    <a:pt x="4682" y="791"/>
                    <a:pt x="2311" y="1095"/>
                    <a:pt x="1" y="88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24" name="Google Shape;10821;p74">
              <a:extLst>
                <a:ext uri="{FF2B5EF4-FFF2-40B4-BE49-F238E27FC236}">
                  <a16:creationId xmlns:a16="http://schemas.microsoft.com/office/drawing/2014/main" xmlns="" id="{EE1B17C7-E328-050D-57B1-85A48EA33C13}"/>
                </a:ext>
              </a:extLst>
            </p:cNvPr>
            <p:cNvSpPr/>
            <p:nvPr/>
          </p:nvSpPr>
          <p:spPr>
            <a:xfrm>
              <a:off x="1428100" y="3871925"/>
              <a:ext cx="301700" cy="33450"/>
            </a:xfrm>
            <a:custGeom>
              <a:avLst/>
              <a:gdLst/>
              <a:ahLst/>
              <a:cxnLst/>
              <a:rect l="l" t="t" r="r" b="b"/>
              <a:pathLst>
                <a:path w="12068" h="1338" fill="none" extrusionOk="0">
                  <a:moveTo>
                    <a:pt x="1" y="882"/>
                  </a:moveTo>
                  <a:cubicBezTo>
                    <a:pt x="4043" y="1338"/>
                    <a:pt x="8147" y="1034"/>
                    <a:pt x="12068" y="1"/>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25" name="Google Shape;10822;p74">
              <a:extLst>
                <a:ext uri="{FF2B5EF4-FFF2-40B4-BE49-F238E27FC236}">
                  <a16:creationId xmlns:a16="http://schemas.microsoft.com/office/drawing/2014/main" xmlns="" id="{E3E8E862-3B46-09FC-6235-338192B72C1B}"/>
                </a:ext>
              </a:extLst>
            </p:cNvPr>
            <p:cNvSpPr/>
            <p:nvPr/>
          </p:nvSpPr>
          <p:spPr>
            <a:xfrm>
              <a:off x="890850" y="3866600"/>
              <a:ext cx="246250" cy="33475"/>
            </a:xfrm>
            <a:custGeom>
              <a:avLst/>
              <a:gdLst/>
              <a:ahLst/>
              <a:cxnLst/>
              <a:rect l="l" t="t" r="r" b="b"/>
              <a:pathLst>
                <a:path w="9850" h="1339" fill="none" extrusionOk="0">
                  <a:moveTo>
                    <a:pt x="1" y="1"/>
                  </a:moveTo>
                  <a:cubicBezTo>
                    <a:pt x="3223" y="822"/>
                    <a:pt x="6536" y="1277"/>
                    <a:pt x="9849" y="1338"/>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26" name="Google Shape;10823;p74">
              <a:extLst>
                <a:ext uri="{FF2B5EF4-FFF2-40B4-BE49-F238E27FC236}">
                  <a16:creationId xmlns:a16="http://schemas.microsoft.com/office/drawing/2014/main" xmlns="" id="{F01BF25B-B1C6-F011-4F30-294E0642AE67}"/>
                </a:ext>
              </a:extLst>
            </p:cNvPr>
            <p:cNvSpPr/>
            <p:nvPr/>
          </p:nvSpPr>
          <p:spPr>
            <a:xfrm>
              <a:off x="937975" y="4194125"/>
              <a:ext cx="166450" cy="22050"/>
            </a:xfrm>
            <a:custGeom>
              <a:avLst/>
              <a:gdLst/>
              <a:ahLst/>
              <a:cxnLst/>
              <a:rect l="l" t="t" r="r" b="b"/>
              <a:pathLst>
                <a:path w="6658" h="882" extrusionOk="0">
                  <a:moveTo>
                    <a:pt x="0" y="0"/>
                  </a:moveTo>
                  <a:cubicBezTo>
                    <a:pt x="0" y="122"/>
                    <a:pt x="61" y="183"/>
                    <a:pt x="61" y="304"/>
                  </a:cubicBezTo>
                  <a:cubicBezTo>
                    <a:pt x="1763" y="699"/>
                    <a:pt x="3466" y="882"/>
                    <a:pt x="5168" y="882"/>
                  </a:cubicBezTo>
                  <a:cubicBezTo>
                    <a:pt x="5624" y="882"/>
                    <a:pt x="6080" y="882"/>
                    <a:pt x="6536" y="851"/>
                  </a:cubicBezTo>
                  <a:cubicBezTo>
                    <a:pt x="6627" y="851"/>
                    <a:pt x="6657" y="760"/>
                    <a:pt x="6657" y="699"/>
                  </a:cubicBezTo>
                  <a:cubicBezTo>
                    <a:pt x="6627" y="608"/>
                    <a:pt x="6596" y="547"/>
                    <a:pt x="6505" y="547"/>
                  </a:cubicBezTo>
                  <a:cubicBezTo>
                    <a:pt x="6108" y="564"/>
                    <a:pt x="5711" y="573"/>
                    <a:pt x="5315" y="573"/>
                  </a:cubicBezTo>
                  <a:cubicBezTo>
                    <a:pt x="3525" y="573"/>
                    <a:pt x="1742" y="398"/>
                    <a:pt x="0"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027" name="Google Shape;10824;p74">
              <a:extLst>
                <a:ext uri="{FF2B5EF4-FFF2-40B4-BE49-F238E27FC236}">
                  <a16:creationId xmlns:a16="http://schemas.microsoft.com/office/drawing/2014/main" xmlns="" id="{68B1E364-3620-DEC7-23EF-5256C3505358}"/>
                </a:ext>
              </a:extLst>
            </p:cNvPr>
            <p:cNvSpPr/>
            <p:nvPr/>
          </p:nvSpPr>
          <p:spPr>
            <a:xfrm>
              <a:off x="1086150" y="3852925"/>
              <a:ext cx="410375" cy="440775"/>
            </a:xfrm>
            <a:custGeom>
              <a:avLst/>
              <a:gdLst/>
              <a:ahLst/>
              <a:cxnLst/>
              <a:rect l="l" t="t" r="r" b="b"/>
              <a:pathLst>
                <a:path w="16415" h="17631" extrusionOk="0">
                  <a:moveTo>
                    <a:pt x="8207" y="1"/>
                  </a:moveTo>
                  <a:cubicBezTo>
                    <a:pt x="3678" y="1"/>
                    <a:pt x="1" y="3952"/>
                    <a:pt x="1" y="8815"/>
                  </a:cubicBezTo>
                  <a:cubicBezTo>
                    <a:pt x="1" y="13679"/>
                    <a:pt x="3678" y="17630"/>
                    <a:pt x="8207" y="17630"/>
                  </a:cubicBezTo>
                  <a:cubicBezTo>
                    <a:pt x="12736" y="17630"/>
                    <a:pt x="16414" y="13679"/>
                    <a:pt x="16414" y="8815"/>
                  </a:cubicBezTo>
                  <a:cubicBezTo>
                    <a:pt x="16414" y="3952"/>
                    <a:pt x="12736" y="1"/>
                    <a:pt x="820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29" name="Google Shape;10825;p74">
              <a:extLst>
                <a:ext uri="{FF2B5EF4-FFF2-40B4-BE49-F238E27FC236}">
                  <a16:creationId xmlns:a16="http://schemas.microsoft.com/office/drawing/2014/main" xmlns="" id="{9916CB87-296C-E38E-5682-646D038FD4D0}"/>
                </a:ext>
              </a:extLst>
            </p:cNvPr>
            <p:cNvSpPr/>
            <p:nvPr/>
          </p:nvSpPr>
          <p:spPr>
            <a:xfrm>
              <a:off x="1087675" y="3852925"/>
              <a:ext cx="321450" cy="420250"/>
            </a:xfrm>
            <a:custGeom>
              <a:avLst/>
              <a:gdLst/>
              <a:ahLst/>
              <a:cxnLst/>
              <a:rect l="l" t="t" r="r" b="b"/>
              <a:pathLst>
                <a:path w="12858" h="16810" extrusionOk="0">
                  <a:moveTo>
                    <a:pt x="8207" y="1"/>
                  </a:moveTo>
                  <a:cubicBezTo>
                    <a:pt x="3678" y="1"/>
                    <a:pt x="0" y="3952"/>
                    <a:pt x="0" y="8815"/>
                  </a:cubicBezTo>
                  <a:cubicBezTo>
                    <a:pt x="0" y="12372"/>
                    <a:pt x="1885" y="15411"/>
                    <a:pt x="4651" y="16809"/>
                  </a:cubicBezTo>
                  <a:cubicBezTo>
                    <a:pt x="2523" y="15198"/>
                    <a:pt x="1125" y="12554"/>
                    <a:pt x="1125" y="9545"/>
                  </a:cubicBezTo>
                  <a:cubicBezTo>
                    <a:pt x="1125" y="4700"/>
                    <a:pt x="4775" y="760"/>
                    <a:pt x="9280" y="760"/>
                  </a:cubicBezTo>
                  <a:cubicBezTo>
                    <a:pt x="9297" y="760"/>
                    <a:pt x="9315" y="760"/>
                    <a:pt x="9332" y="761"/>
                  </a:cubicBezTo>
                  <a:cubicBezTo>
                    <a:pt x="10639" y="761"/>
                    <a:pt x="11794" y="1065"/>
                    <a:pt x="12858" y="1612"/>
                  </a:cubicBezTo>
                  <a:cubicBezTo>
                    <a:pt x="11551" y="578"/>
                    <a:pt x="9940" y="1"/>
                    <a:pt x="8207" y="1"/>
                  </a:cubicBezTo>
                  <a:close/>
                </a:path>
              </a:pathLst>
            </a:custGeom>
            <a:solidFill>
              <a:srgbClr val="884E43"/>
            </a:solidFill>
            <a:ln>
              <a:noFill/>
            </a:ln>
          </p:spPr>
          <p:txBody>
            <a:bodyPr spcFirstLastPara="1" wrap="square" lIns="121900" tIns="121900" rIns="121900" bIns="121900" anchor="ctr" anchorCtr="0">
              <a:noAutofit/>
            </a:bodyPr>
            <a:lstStyle/>
            <a:p>
              <a:endParaRPr sz="2400"/>
            </a:p>
          </p:txBody>
        </p:sp>
        <p:sp>
          <p:nvSpPr>
            <p:cNvPr id="1030" name="Google Shape;10826;p74">
              <a:extLst>
                <a:ext uri="{FF2B5EF4-FFF2-40B4-BE49-F238E27FC236}">
                  <a16:creationId xmlns:a16="http://schemas.microsoft.com/office/drawing/2014/main" xmlns="" id="{A464BD23-760A-97AC-5B19-3D8B02F6A7C2}"/>
                </a:ext>
              </a:extLst>
            </p:cNvPr>
            <p:cNvSpPr/>
            <p:nvPr/>
          </p:nvSpPr>
          <p:spPr>
            <a:xfrm>
              <a:off x="557275" y="2936975"/>
              <a:ext cx="414925" cy="170525"/>
            </a:xfrm>
            <a:custGeom>
              <a:avLst/>
              <a:gdLst/>
              <a:ahLst/>
              <a:cxnLst/>
              <a:rect l="l" t="t" r="r" b="b"/>
              <a:pathLst>
                <a:path w="16597" h="6821" extrusionOk="0">
                  <a:moveTo>
                    <a:pt x="1949" y="0"/>
                  </a:moveTo>
                  <a:cubicBezTo>
                    <a:pt x="1298" y="0"/>
                    <a:pt x="647" y="44"/>
                    <a:pt x="0" y="134"/>
                  </a:cubicBezTo>
                  <a:cubicBezTo>
                    <a:pt x="1064" y="2170"/>
                    <a:pt x="2918" y="3629"/>
                    <a:pt x="5046" y="4541"/>
                  </a:cubicBezTo>
                  <a:cubicBezTo>
                    <a:pt x="7174" y="5453"/>
                    <a:pt x="9484" y="5878"/>
                    <a:pt x="11763" y="6243"/>
                  </a:cubicBezTo>
                  <a:cubicBezTo>
                    <a:pt x="13344" y="6517"/>
                    <a:pt x="15016" y="6669"/>
                    <a:pt x="16596" y="6821"/>
                  </a:cubicBezTo>
                  <a:cubicBezTo>
                    <a:pt x="15228" y="6182"/>
                    <a:pt x="14165" y="5118"/>
                    <a:pt x="13010" y="4176"/>
                  </a:cubicBezTo>
                  <a:cubicBezTo>
                    <a:pt x="9902" y="1617"/>
                    <a:pt x="5920" y="0"/>
                    <a:pt x="194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31" name="Google Shape;10827;p74">
              <a:extLst>
                <a:ext uri="{FF2B5EF4-FFF2-40B4-BE49-F238E27FC236}">
                  <a16:creationId xmlns:a16="http://schemas.microsoft.com/office/drawing/2014/main" xmlns="" id="{F08F7723-E49B-A883-FF62-BF9E49776E80}"/>
                </a:ext>
              </a:extLst>
            </p:cNvPr>
            <p:cNvSpPr/>
            <p:nvPr/>
          </p:nvSpPr>
          <p:spPr>
            <a:xfrm>
              <a:off x="494950" y="3092275"/>
              <a:ext cx="1429400" cy="190800"/>
            </a:xfrm>
            <a:custGeom>
              <a:avLst/>
              <a:gdLst/>
              <a:ahLst/>
              <a:cxnLst/>
              <a:rect l="l" t="t" r="r" b="b"/>
              <a:pathLst>
                <a:path w="57176" h="7632" extrusionOk="0">
                  <a:moveTo>
                    <a:pt x="56932" y="1"/>
                  </a:moveTo>
                  <a:cubicBezTo>
                    <a:pt x="56902" y="31"/>
                    <a:pt x="56841" y="31"/>
                    <a:pt x="56780" y="31"/>
                  </a:cubicBezTo>
                  <a:cubicBezTo>
                    <a:pt x="56567" y="122"/>
                    <a:pt x="56324" y="183"/>
                    <a:pt x="56081" y="274"/>
                  </a:cubicBezTo>
                  <a:cubicBezTo>
                    <a:pt x="55838" y="335"/>
                    <a:pt x="55655" y="365"/>
                    <a:pt x="55412" y="457"/>
                  </a:cubicBezTo>
                  <a:cubicBezTo>
                    <a:pt x="53436" y="973"/>
                    <a:pt x="51369" y="1338"/>
                    <a:pt x="49242" y="1429"/>
                  </a:cubicBezTo>
                  <a:cubicBezTo>
                    <a:pt x="48311" y="1504"/>
                    <a:pt x="47377" y="1538"/>
                    <a:pt x="46437" y="1538"/>
                  </a:cubicBezTo>
                  <a:cubicBezTo>
                    <a:pt x="44707" y="1538"/>
                    <a:pt x="42960" y="1424"/>
                    <a:pt x="41187" y="1247"/>
                  </a:cubicBezTo>
                  <a:cubicBezTo>
                    <a:pt x="39120" y="1065"/>
                    <a:pt x="36992" y="761"/>
                    <a:pt x="34743" y="639"/>
                  </a:cubicBezTo>
                  <a:cubicBezTo>
                    <a:pt x="34561" y="639"/>
                    <a:pt x="34348" y="609"/>
                    <a:pt x="34135" y="609"/>
                  </a:cubicBezTo>
                  <a:cubicBezTo>
                    <a:pt x="33618" y="578"/>
                    <a:pt x="33071" y="578"/>
                    <a:pt x="32524" y="578"/>
                  </a:cubicBezTo>
                  <a:cubicBezTo>
                    <a:pt x="31673" y="578"/>
                    <a:pt x="30883" y="639"/>
                    <a:pt x="30032" y="730"/>
                  </a:cubicBezTo>
                  <a:cubicBezTo>
                    <a:pt x="29637" y="761"/>
                    <a:pt x="29211" y="821"/>
                    <a:pt x="28785" y="913"/>
                  </a:cubicBezTo>
                  <a:cubicBezTo>
                    <a:pt x="28664" y="913"/>
                    <a:pt x="28603" y="943"/>
                    <a:pt x="28482" y="973"/>
                  </a:cubicBezTo>
                  <a:lnTo>
                    <a:pt x="27904" y="1095"/>
                  </a:lnTo>
                  <a:cubicBezTo>
                    <a:pt x="27205" y="1277"/>
                    <a:pt x="26506" y="1490"/>
                    <a:pt x="25837" y="1733"/>
                  </a:cubicBezTo>
                  <a:cubicBezTo>
                    <a:pt x="25442" y="1855"/>
                    <a:pt x="25108" y="2007"/>
                    <a:pt x="24712" y="2159"/>
                  </a:cubicBezTo>
                  <a:cubicBezTo>
                    <a:pt x="24621" y="2189"/>
                    <a:pt x="24469" y="2280"/>
                    <a:pt x="24348" y="2311"/>
                  </a:cubicBezTo>
                  <a:cubicBezTo>
                    <a:pt x="24105" y="2432"/>
                    <a:pt x="23892" y="2493"/>
                    <a:pt x="23649" y="2615"/>
                  </a:cubicBezTo>
                  <a:cubicBezTo>
                    <a:pt x="22372" y="3192"/>
                    <a:pt x="21126" y="3770"/>
                    <a:pt x="19849" y="4226"/>
                  </a:cubicBezTo>
                  <a:lnTo>
                    <a:pt x="19819" y="4226"/>
                  </a:lnTo>
                  <a:cubicBezTo>
                    <a:pt x="19545" y="4317"/>
                    <a:pt x="19302" y="4408"/>
                    <a:pt x="18998" y="4469"/>
                  </a:cubicBezTo>
                  <a:cubicBezTo>
                    <a:pt x="17995" y="4834"/>
                    <a:pt x="16962" y="5046"/>
                    <a:pt x="15958" y="5229"/>
                  </a:cubicBezTo>
                  <a:cubicBezTo>
                    <a:pt x="14794" y="5430"/>
                    <a:pt x="13645" y="5549"/>
                    <a:pt x="12501" y="5549"/>
                  </a:cubicBezTo>
                  <a:cubicBezTo>
                    <a:pt x="12093" y="5549"/>
                    <a:pt x="11685" y="5534"/>
                    <a:pt x="11278" y="5502"/>
                  </a:cubicBezTo>
                  <a:lnTo>
                    <a:pt x="11186" y="5502"/>
                  </a:lnTo>
                  <a:cubicBezTo>
                    <a:pt x="10092" y="5442"/>
                    <a:pt x="9028" y="5290"/>
                    <a:pt x="7964" y="5016"/>
                  </a:cubicBezTo>
                  <a:cubicBezTo>
                    <a:pt x="6718" y="4682"/>
                    <a:pt x="5472" y="4256"/>
                    <a:pt x="4287" y="3648"/>
                  </a:cubicBezTo>
                  <a:cubicBezTo>
                    <a:pt x="4256" y="3648"/>
                    <a:pt x="4195" y="3618"/>
                    <a:pt x="4135" y="3557"/>
                  </a:cubicBezTo>
                  <a:cubicBezTo>
                    <a:pt x="2980" y="3010"/>
                    <a:pt x="1916" y="2280"/>
                    <a:pt x="913" y="1521"/>
                  </a:cubicBezTo>
                  <a:cubicBezTo>
                    <a:pt x="821" y="1429"/>
                    <a:pt x="761" y="1399"/>
                    <a:pt x="669" y="1338"/>
                  </a:cubicBezTo>
                  <a:cubicBezTo>
                    <a:pt x="598" y="1281"/>
                    <a:pt x="519" y="1250"/>
                    <a:pt x="443" y="1250"/>
                  </a:cubicBezTo>
                  <a:cubicBezTo>
                    <a:pt x="359" y="1250"/>
                    <a:pt x="278" y="1288"/>
                    <a:pt x="214" y="1369"/>
                  </a:cubicBezTo>
                  <a:cubicBezTo>
                    <a:pt x="1" y="1551"/>
                    <a:pt x="1" y="1764"/>
                    <a:pt x="92" y="1855"/>
                  </a:cubicBezTo>
                  <a:cubicBezTo>
                    <a:pt x="1125" y="2858"/>
                    <a:pt x="2220" y="3709"/>
                    <a:pt x="3435" y="4530"/>
                  </a:cubicBezTo>
                  <a:lnTo>
                    <a:pt x="3496" y="4560"/>
                  </a:lnTo>
                  <a:lnTo>
                    <a:pt x="3709" y="4682"/>
                  </a:lnTo>
                  <a:cubicBezTo>
                    <a:pt x="4803" y="5320"/>
                    <a:pt x="5958" y="5897"/>
                    <a:pt x="7144" y="6353"/>
                  </a:cubicBezTo>
                  <a:cubicBezTo>
                    <a:pt x="7235" y="6384"/>
                    <a:pt x="7326" y="6414"/>
                    <a:pt x="7448" y="6475"/>
                  </a:cubicBezTo>
                  <a:cubicBezTo>
                    <a:pt x="7508" y="6505"/>
                    <a:pt x="7600" y="6505"/>
                    <a:pt x="7630" y="6536"/>
                  </a:cubicBezTo>
                  <a:cubicBezTo>
                    <a:pt x="9812" y="7271"/>
                    <a:pt x="12133" y="7631"/>
                    <a:pt x="14464" y="7631"/>
                  </a:cubicBezTo>
                  <a:cubicBezTo>
                    <a:pt x="15023" y="7631"/>
                    <a:pt x="15582" y="7610"/>
                    <a:pt x="16141" y="7569"/>
                  </a:cubicBezTo>
                  <a:cubicBezTo>
                    <a:pt x="17539" y="7448"/>
                    <a:pt x="18907" y="7265"/>
                    <a:pt x="20275" y="6931"/>
                  </a:cubicBezTo>
                  <a:cubicBezTo>
                    <a:pt x="20366" y="6931"/>
                    <a:pt x="20427" y="6870"/>
                    <a:pt x="20518" y="6870"/>
                  </a:cubicBezTo>
                  <a:lnTo>
                    <a:pt x="20548" y="6870"/>
                  </a:lnTo>
                  <a:cubicBezTo>
                    <a:pt x="21977" y="6536"/>
                    <a:pt x="23345" y="6049"/>
                    <a:pt x="24682" y="5624"/>
                  </a:cubicBezTo>
                  <a:cubicBezTo>
                    <a:pt x="25776" y="5290"/>
                    <a:pt x="26840" y="4925"/>
                    <a:pt x="27904" y="4742"/>
                  </a:cubicBezTo>
                  <a:cubicBezTo>
                    <a:pt x="28117" y="4712"/>
                    <a:pt x="28299" y="4682"/>
                    <a:pt x="28451" y="4621"/>
                  </a:cubicBezTo>
                  <a:lnTo>
                    <a:pt x="28512" y="4621"/>
                  </a:lnTo>
                  <a:cubicBezTo>
                    <a:pt x="29256" y="4532"/>
                    <a:pt x="29989" y="4485"/>
                    <a:pt x="30724" y="4485"/>
                  </a:cubicBezTo>
                  <a:cubicBezTo>
                    <a:pt x="31251" y="4485"/>
                    <a:pt x="31778" y="4509"/>
                    <a:pt x="32311" y="4560"/>
                  </a:cubicBezTo>
                  <a:cubicBezTo>
                    <a:pt x="32585" y="4590"/>
                    <a:pt x="32889" y="4590"/>
                    <a:pt x="33162" y="4621"/>
                  </a:cubicBezTo>
                  <a:cubicBezTo>
                    <a:pt x="33284" y="4621"/>
                    <a:pt x="33375" y="4682"/>
                    <a:pt x="33497" y="4682"/>
                  </a:cubicBezTo>
                  <a:cubicBezTo>
                    <a:pt x="35716" y="4986"/>
                    <a:pt x="38026" y="5502"/>
                    <a:pt x="40457" y="5989"/>
                  </a:cubicBezTo>
                  <a:cubicBezTo>
                    <a:pt x="43315" y="6536"/>
                    <a:pt x="46233" y="6961"/>
                    <a:pt x="49272" y="7053"/>
                  </a:cubicBezTo>
                  <a:cubicBezTo>
                    <a:pt x="49765" y="7076"/>
                    <a:pt x="50259" y="7088"/>
                    <a:pt x="50756" y="7088"/>
                  </a:cubicBezTo>
                  <a:cubicBezTo>
                    <a:pt x="52160" y="7088"/>
                    <a:pt x="53580" y="6997"/>
                    <a:pt x="55017" y="6840"/>
                  </a:cubicBezTo>
                  <a:cubicBezTo>
                    <a:pt x="55108" y="6840"/>
                    <a:pt x="55230" y="6809"/>
                    <a:pt x="55351" y="6809"/>
                  </a:cubicBezTo>
                  <a:lnTo>
                    <a:pt x="56841" y="6566"/>
                  </a:lnTo>
                  <a:cubicBezTo>
                    <a:pt x="56932" y="6566"/>
                    <a:pt x="57053" y="6536"/>
                    <a:pt x="57175" y="6536"/>
                  </a:cubicBezTo>
                  <a:lnTo>
                    <a:pt x="57175" y="62"/>
                  </a:lnTo>
                  <a:cubicBezTo>
                    <a:pt x="57084" y="31"/>
                    <a:pt x="57023" y="1"/>
                    <a:pt x="5699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32" name="Google Shape;10828;p74">
              <a:extLst>
                <a:ext uri="{FF2B5EF4-FFF2-40B4-BE49-F238E27FC236}">
                  <a16:creationId xmlns:a16="http://schemas.microsoft.com/office/drawing/2014/main" xmlns="" id="{2FB3E39A-786E-2DD1-9E33-7DF6495847C0}"/>
                </a:ext>
              </a:extLst>
            </p:cNvPr>
            <p:cNvSpPr/>
            <p:nvPr/>
          </p:nvSpPr>
          <p:spPr>
            <a:xfrm>
              <a:off x="781425" y="3015025"/>
              <a:ext cx="382250" cy="128600"/>
            </a:xfrm>
            <a:custGeom>
              <a:avLst/>
              <a:gdLst/>
              <a:ahLst/>
              <a:cxnLst/>
              <a:rect l="l" t="t" r="r" b="b"/>
              <a:pathLst>
                <a:path w="15290" h="5144" extrusionOk="0">
                  <a:moveTo>
                    <a:pt x="132" y="1"/>
                  </a:moveTo>
                  <a:cubicBezTo>
                    <a:pt x="103" y="1"/>
                    <a:pt x="67" y="16"/>
                    <a:pt x="31" y="51"/>
                  </a:cubicBezTo>
                  <a:cubicBezTo>
                    <a:pt x="1" y="82"/>
                    <a:pt x="1" y="173"/>
                    <a:pt x="92" y="203"/>
                  </a:cubicBezTo>
                  <a:cubicBezTo>
                    <a:pt x="2372" y="1571"/>
                    <a:pt x="4803" y="2635"/>
                    <a:pt x="7296" y="3486"/>
                  </a:cubicBezTo>
                  <a:cubicBezTo>
                    <a:pt x="9819" y="4307"/>
                    <a:pt x="12433" y="4884"/>
                    <a:pt x="15047" y="5127"/>
                  </a:cubicBezTo>
                  <a:cubicBezTo>
                    <a:pt x="15076" y="5139"/>
                    <a:pt x="15103" y="5144"/>
                    <a:pt x="15127" y="5144"/>
                  </a:cubicBezTo>
                  <a:cubicBezTo>
                    <a:pt x="15230" y="5144"/>
                    <a:pt x="15290" y="5055"/>
                    <a:pt x="15290" y="5006"/>
                  </a:cubicBezTo>
                  <a:cubicBezTo>
                    <a:pt x="15290" y="4884"/>
                    <a:pt x="15199" y="4762"/>
                    <a:pt x="15077" y="4762"/>
                  </a:cubicBezTo>
                  <a:cubicBezTo>
                    <a:pt x="12463" y="4489"/>
                    <a:pt x="9880" y="4003"/>
                    <a:pt x="7357" y="3212"/>
                  </a:cubicBezTo>
                  <a:cubicBezTo>
                    <a:pt x="4864" y="2422"/>
                    <a:pt x="2433" y="1328"/>
                    <a:pt x="183" y="21"/>
                  </a:cubicBezTo>
                  <a:cubicBezTo>
                    <a:pt x="171" y="8"/>
                    <a:pt x="153" y="1"/>
                    <a:pt x="132" y="1"/>
                  </a:cubicBezTo>
                  <a:close/>
                </a:path>
              </a:pathLst>
            </a:custGeom>
            <a:solidFill>
              <a:srgbClr val="884E43"/>
            </a:solidFill>
            <a:ln>
              <a:noFill/>
            </a:ln>
          </p:spPr>
          <p:txBody>
            <a:bodyPr spcFirstLastPara="1" wrap="square" lIns="121900" tIns="121900" rIns="121900" bIns="121900" anchor="ctr" anchorCtr="0">
              <a:noAutofit/>
            </a:bodyPr>
            <a:lstStyle/>
            <a:p>
              <a:endParaRPr sz="2400"/>
            </a:p>
          </p:txBody>
        </p:sp>
        <p:sp>
          <p:nvSpPr>
            <p:cNvPr id="1033" name="Google Shape;10829;p74">
              <a:extLst>
                <a:ext uri="{FF2B5EF4-FFF2-40B4-BE49-F238E27FC236}">
                  <a16:creationId xmlns:a16="http://schemas.microsoft.com/office/drawing/2014/main" xmlns="" id="{316373C2-087B-9028-64D8-BE972E35A374}"/>
                </a:ext>
              </a:extLst>
            </p:cNvPr>
            <p:cNvSpPr/>
            <p:nvPr/>
          </p:nvSpPr>
          <p:spPr>
            <a:xfrm>
              <a:off x="666700" y="3279225"/>
              <a:ext cx="373875" cy="259125"/>
            </a:xfrm>
            <a:custGeom>
              <a:avLst/>
              <a:gdLst/>
              <a:ahLst/>
              <a:cxnLst/>
              <a:rect l="l" t="t" r="r" b="b"/>
              <a:pathLst>
                <a:path w="14955" h="10365" extrusionOk="0">
                  <a:moveTo>
                    <a:pt x="14955" y="0"/>
                  </a:moveTo>
                  <a:lnTo>
                    <a:pt x="14955" y="0"/>
                  </a:lnTo>
                  <a:cubicBezTo>
                    <a:pt x="13405" y="547"/>
                    <a:pt x="11459" y="1003"/>
                    <a:pt x="9940" y="1641"/>
                  </a:cubicBezTo>
                  <a:cubicBezTo>
                    <a:pt x="7812" y="2553"/>
                    <a:pt x="5684" y="3496"/>
                    <a:pt x="3830" y="4894"/>
                  </a:cubicBezTo>
                  <a:cubicBezTo>
                    <a:pt x="2006" y="6322"/>
                    <a:pt x="517" y="8146"/>
                    <a:pt x="0" y="10365"/>
                  </a:cubicBezTo>
                  <a:cubicBezTo>
                    <a:pt x="4681" y="9909"/>
                    <a:pt x="8876" y="7113"/>
                    <a:pt x="11703" y="3374"/>
                  </a:cubicBezTo>
                  <a:cubicBezTo>
                    <a:pt x="12614" y="2219"/>
                    <a:pt x="13800" y="973"/>
                    <a:pt x="14955"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34" name="Google Shape;10830;p74">
              <a:extLst>
                <a:ext uri="{FF2B5EF4-FFF2-40B4-BE49-F238E27FC236}">
                  <a16:creationId xmlns:a16="http://schemas.microsoft.com/office/drawing/2014/main" xmlns="" id="{1D56CA76-3DE3-174C-E4C0-BB0C6E76C08C}"/>
                </a:ext>
              </a:extLst>
            </p:cNvPr>
            <p:cNvSpPr/>
            <p:nvPr/>
          </p:nvSpPr>
          <p:spPr>
            <a:xfrm>
              <a:off x="865775" y="3197625"/>
              <a:ext cx="344275" cy="214400"/>
            </a:xfrm>
            <a:custGeom>
              <a:avLst/>
              <a:gdLst/>
              <a:ahLst/>
              <a:cxnLst/>
              <a:rect l="l" t="t" r="r" b="b"/>
              <a:pathLst>
                <a:path w="13771" h="8576" extrusionOk="0">
                  <a:moveTo>
                    <a:pt x="13504" y="1"/>
                  </a:moveTo>
                  <a:cubicBezTo>
                    <a:pt x="13480" y="1"/>
                    <a:pt x="13457" y="5"/>
                    <a:pt x="13436" y="12"/>
                  </a:cubicBezTo>
                  <a:cubicBezTo>
                    <a:pt x="10913" y="924"/>
                    <a:pt x="8512" y="2048"/>
                    <a:pt x="6293" y="3477"/>
                  </a:cubicBezTo>
                  <a:cubicBezTo>
                    <a:pt x="4043" y="4875"/>
                    <a:pt x="1916" y="6516"/>
                    <a:pt x="31" y="8371"/>
                  </a:cubicBezTo>
                  <a:cubicBezTo>
                    <a:pt x="1" y="8431"/>
                    <a:pt x="1" y="8522"/>
                    <a:pt x="31" y="8553"/>
                  </a:cubicBezTo>
                  <a:cubicBezTo>
                    <a:pt x="77" y="8568"/>
                    <a:pt x="115" y="8576"/>
                    <a:pt x="149" y="8576"/>
                  </a:cubicBezTo>
                  <a:cubicBezTo>
                    <a:pt x="183" y="8576"/>
                    <a:pt x="214" y="8568"/>
                    <a:pt x="244" y="8553"/>
                  </a:cubicBezTo>
                  <a:cubicBezTo>
                    <a:pt x="2098" y="6729"/>
                    <a:pt x="4226" y="5149"/>
                    <a:pt x="6475" y="3781"/>
                  </a:cubicBezTo>
                  <a:cubicBezTo>
                    <a:pt x="8724" y="2383"/>
                    <a:pt x="11095" y="1288"/>
                    <a:pt x="13588" y="437"/>
                  </a:cubicBezTo>
                  <a:cubicBezTo>
                    <a:pt x="13679" y="376"/>
                    <a:pt x="13770" y="285"/>
                    <a:pt x="13679" y="133"/>
                  </a:cubicBezTo>
                  <a:cubicBezTo>
                    <a:pt x="13656" y="40"/>
                    <a:pt x="13579" y="1"/>
                    <a:pt x="13504" y="1"/>
                  </a:cubicBezTo>
                  <a:close/>
                </a:path>
              </a:pathLst>
            </a:custGeom>
            <a:solidFill>
              <a:srgbClr val="884E43"/>
            </a:solidFill>
            <a:ln>
              <a:noFill/>
            </a:ln>
          </p:spPr>
          <p:txBody>
            <a:bodyPr spcFirstLastPara="1" wrap="square" lIns="121900" tIns="121900" rIns="121900" bIns="121900" anchor="ctr" anchorCtr="0">
              <a:noAutofit/>
            </a:bodyPr>
            <a:lstStyle/>
            <a:p>
              <a:endParaRPr sz="2400"/>
            </a:p>
          </p:txBody>
        </p:sp>
        <p:sp>
          <p:nvSpPr>
            <p:cNvPr id="1035" name="Google Shape;10831;p74">
              <a:extLst>
                <a:ext uri="{FF2B5EF4-FFF2-40B4-BE49-F238E27FC236}">
                  <a16:creationId xmlns:a16="http://schemas.microsoft.com/office/drawing/2014/main" xmlns="" id="{0A6C8189-DFDC-8659-B830-0C10B6B30574}"/>
                </a:ext>
              </a:extLst>
            </p:cNvPr>
            <p:cNvSpPr/>
            <p:nvPr/>
          </p:nvSpPr>
          <p:spPr>
            <a:xfrm>
              <a:off x="1890875" y="3091525"/>
              <a:ext cx="53225" cy="164925"/>
            </a:xfrm>
            <a:custGeom>
              <a:avLst/>
              <a:gdLst/>
              <a:ahLst/>
              <a:cxnLst/>
              <a:rect l="l" t="t" r="r" b="b"/>
              <a:pathLst>
                <a:path w="2129" h="6597" extrusionOk="0">
                  <a:moveTo>
                    <a:pt x="1034" y="0"/>
                  </a:moveTo>
                  <a:cubicBezTo>
                    <a:pt x="1004" y="31"/>
                    <a:pt x="913" y="31"/>
                    <a:pt x="882" y="31"/>
                  </a:cubicBezTo>
                  <a:cubicBezTo>
                    <a:pt x="396" y="365"/>
                    <a:pt x="1" y="1702"/>
                    <a:pt x="1" y="3313"/>
                  </a:cubicBezTo>
                  <a:cubicBezTo>
                    <a:pt x="1" y="4985"/>
                    <a:pt x="426" y="6383"/>
                    <a:pt x="943" y="6566"/>
                  </a:cubicBezTo>
                  <a:cubicBezTo>
                    <a:pt x="1004" y="6566"/>
                    <a:pt x="1034" y="6596"/>
                    <a:pt x="1065" y="6596"/>
                  </a:cubicBezTo>
                  <a:cubicBezTo>
                    <a:pt x="1642" y="6596"/>
                    <a:pt x="2128" y="5137"/>
                    <a:pt x="2128" y="3313"/>
                  </a:cubicBezTo>
                  <a:cubicBezTo>
                    <a:pt x="2128" y="1702"/>
                    <a:pt x="1764" y="335"/>
                    <a:pt x="1247" y="61"/>
                  </a:cubicBezTo>
                  <a:cubicBezTo>
                    <a:pt x="1186" y="31"/>
                    <a:pt x="1095" y="0"/>
                    <a:pt x="106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36" name="Google Shape;10832;p74">
              <a:extLst>
                <a:ext uri="{FF2B5EF4-FFF2-40B4-BE49-F238E27FC236}">
                  <a16:creationId xmlns:a16="http://schemas.microsoft.com/office/drawing/2014/main" xmlns="" id="{6BAA8B9F-DC71-7C4F-EBDA-3BEBD57107F8}"/>
                </a:ext>
              </a:extLst>
            </p:cNvPr>
            <p:cNvSpPr/>
            <p:nvPr/>
          </p:nvSpPr>
          <p:spPr>
            <a:xfrm>
              <a:off x="937225" y="3002625"/>
              <a:ext cx="329050" cy="164125"/>
            </a:xfrm>
            <a:custGeom>
              <a:avLst/>
              <a:gdLst/>
              <a:ahLst/>
              <a:cxnLst/>
              <a:rect l="l" t="t" r="r" b="b"/>
              <a:pathLst>
                <a:path w="13162" h="6565" extrusionOk="0">
                  <a:moveTo>
                    <a:pt x="426" y="0"/>
                  </a:moveTo>
                  <a:cubicBezTo>
                    <a:pt x="334" y="0"/>
                    <a:pt x="274" y="0"/>
                    <a:pt x="182" y="61"/>
                  </a:cubicBezTo>
                  <a:lnTo>
                    <a:pt x="91" y="152"/>
                  </a:lnTo>
                  <a:cubicBezTo>
                    <a:pt x="0" y="243"/>
                    <a:pt x="30" y="426"/>
                    <a:pt x="152" y="547"/>
                  </a:cubicBezTo>
                  <a:cubicBezTo>
                    <a:pt x="486" y="851"/>
                    <a:pt x="882" y="1155"/>
                    <a:pt x="1246" y="1459"/>
                  </a:cubicBezTo>
                  <a:cubicBezTo>
                    <a:pt x="1368" y="1581"/>
                    <a:pt x="1489" y="1641"/>
                    <a:pt x="1611" y="1733"/>
                  </a:cubicBezTo>
                  <a:cubicBezTo>
                    <a:pt x="3526" y="3192"/>
                    <a:pt x="5714" y="4468"/>
                    <a:pt x="8025" y="5380"/>
                  </a:cubicBezTo>
                  <a:cubicBezTo>
                    <a:pt x="8359" y="5532"/>
                    <a:pt x="8693" y="5623"/>
                    <a:pt x="9058" y="5745"/>
                  </a:cubicBezTo>
                  <a:cubicBezTo>
                    <a:pt x="9210" y="5806"/>
                    <a:pt x="9362" y="5866"/>
                    <a:pt x="9514" y="5897"/>
                  </a:cubicBezTo>
                  <a:cubicBezTo>
                    <a:pt x="10213" y="6140"/>
                    <a:pt x="10973" y="6353"/>
                    <a:pt x="11794" y="6535"/>
                  </a:cubicBezTo>
                  <a:cubicBezTo>
                    <a:pt x="11880" y="6555"/>
                    <a:pt x="11966" y="6565"/>
                    <a:pt x="12050" y="6565"/>
                  </a:cubicBezTo>
                  <a:cubicBezTo>
                    <a:pt x="12355" y="6565"/>
                    <a:pt x="12643" y="6439"/>
                    <a:pt x="12857" y="6201"/>
                  </a:cubicBezTo>
                  <a:lnTo>
                    <a:pt x="12949" y="6079"/>
                  </a:lnTo>
                  <a:cubicBezTo>
                    <a:pt x="13040" y="5988"/>
                    <a:pt x="13101" y="5866"/>
                    <a:pt x="13101" y="5714"/>
                  </a:cubicBezTo>
                  <a:cubicBezTo>
                    <a:pt x="13161" y="5562"/>
                    <a:pt x="13161" y="5441"/>
                    <a:pt x="13101" y="5289"/>
                  </a:cubicBezTo>
                  <a:cubicBezTo>
                    <a:pt x="13101" y="5258"/>
                    <a:pt x="13101" y="5167"/>
                    <a:pt x="13070" y="5137"/>
                  </a:cubicBezTo>
                  <a:cubicBezTo>
                    <a:pt x="12949" y="4772"/>
                    <a:pt x="12645" y="4468"/>
                    <a:pt x="12250" y="4377"/>
                  </a:cubicBezTo>
                  <a:lnTo>
                    <a:pt x="12098" y="4377"/>
                  </a:lnTo>
                  <a:cubicBezTo>
                    <a:pt x="8511" y="4043"/>
                    <a:pt x="4985" y="2796"/>
                    <a:pt x="1793" y="851"/>
                  </a:cubicBezTo>
                  <a:cubicBezTo>
                    <a:pt x="1398" y="608"/>
                    <a:pt x="1064" y="395"/>
                    <a:pt x="730" y="152"/>
                  </a:cubicBezTo>
                  <a:lnTo>
                    <a:pt x="699" y="152"/>
                  </a:lnTo>
                  <a:cubicBezTo>
                    <a:pt x="638" y="122"/>
                    <a:pt x="578" y="91"/>
                    <a:pt x="547" y="61"/>
                  </a:cubicBezTo>
                  <a:cubicBezTo>
                    <a:pt x="486" y="0"/>
                    <a:pt x="456" y="0"/>
                    <a:pt x="42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37" name="Google Shape;10833;p74">
              <a:extLst>
                <a:ext uri="{FF2B5EF4-FFF2-40B4-BE49-F238E27FC236}">
                  <a16:creationId xmlns:a16="http://schemas.microsoft.com/office/drawing/2014/main" xmlns="" id="{ED85178A-DABF-17D3-5B37-B46F7FE19EF9}"/>
                </a:ext>
              </a:extLst>
            </p:cNvPr>
            <p:cNvSpPr/>
            <p:nvPr/>
          </p:nvSpPr>
          <p:spPr>
            <a:xfrm>
              <a:off x="1346800" y="3099125"/>
              <a:ext cx="547900" cy="64950"/>
            </a:xfrm>
            <a:custGeom>
              <a:avLst/>
              <a:gdLst/>
              <a:ahLst/>
              <a:cxnLst/>
              <a:rect l="l" t="t" r="r" b="b"/>
              <a:pathLst>
                <a:path w="21916" h="2598" extrusionOk="0">
                  <a:moveTo>
                    <a:pt x="21916" y="0"/>
                  </a:moveTo>
                  <a:lnTo>
                    <a:pt x="21916" y="0"/>
                  </a:lnTo>
                  <a:cubicBezTo>
                    <a:pt x="21703" y="61"/>
                    <a:pt x="21490" y="122"/>
                    <a:pt x="21277" y="183"/>
                  </a:cubicBezTo>
                  <a:cubicBezTo>
                    <a:pt x="18224" y="1709"/>
                    <a:pt x="14766" y="2491"/>
                    <a:pt x="11313" y="2491"/>
                  </a:cubicBezTo>
                  <a:cubicBezTo>
                    <a:pt x="10641" y="2491"/>
                    <a:pt x="9970" y="2461"/>
                    <a:pt x="9301" y="2402"/>
                  </a:cubicBezTo>
                  <a:cubicBezTo>
                    <a:pt x="6596" y="2128"/>
                    <a:pt x="3921" y="1368"/>
                    <a:pt x="1368" y="608"/>
                  </a:cubicBezTo>
                  <a:cubicBezTo>
                    <a:pt x="1095" y="517"/>
                    <a:pt x="882" y="456"/>
                    <a:pt x="608" y="365"/>
                  </a:cubicBezTo>
                  <a:cubicBezTo>
                    <a:pt x="426" y="365"/>
                    <a:pt x="183" y="335"/>
                    <a:pt x="0" y="335"/>
                  </a:cubicBezTo>
                  <a:cubicBezTo>
                    <a:pt x="456" y="456"/>
                    <a:pt x="912" y="608"/>
                    <a:pt x="1368" y="699"/>
                  </a:cubicBezTo>
                  <a:cubicBezTo>
                    <a:pt x="3952" y="1459"/>
                    <a:pt x="6596" y="2219"/>
                    <a:pt x="9332" y="2493"/>
                  </a:cubicBezTo>
                  <a:cubicBezTo>
                    <a:pt x="10046" y="2563"/>
                    <a:pt x="10763" y="2597"/>
                    <a:pt x="11479" y="2597"/>
                  </a:cubicBezTo>
                  <a:cubicBezTo>
                    <a:pt x="15120" y="2597"/>
                    <a:pt x="18741" y="1702"/>
                    <a:pt x="21916"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38" name="Google Shape;10834;p74">
              <a:extLst>
                <a:ext uri="{FF2B5EF4-FFF2-40B4-BE49-F238E27FC236}">
                  <a16:creationId xmlns:a16="http://schemas.microsoft.com/office/drawing/2014/main" xmlns="" id="{2C91F927-1BE9-254C-E001-1D29F64DCA0E}"/>
                </a:ext>
              </a:extLst>
            </p:cNvPr>
            <p:cNvSpPr/>
            <p:nvPr/>
          </p:nvSpPr>
          <p:spPr>
            <a:xfrm>
              <a:off x="969900" y="3039100"/>
              <a:ext cx="952150" cy="149275"/>
            </a:xfrm>
            <a:custGeom>
              <a:avLst/>
              <a:gdLst/>
              <a:ahLst/>
              <a:cxnLst/>
              <a:rect l="l" t="t" r="r" b="b"/>
              <a:pathLst>
                <a:path w="38086" h="5971" extrusionOk="0">
                  <a:moveTo>
                    <a:pt x="0" y="0"/>
                  </a:moveTo>
                  <a:lnTo>
                    <a:pt x="0" y="0"/>
                  </a:lnTo>
                  <a:cubicBezTo>
                    <a:pt x="91" y="122"/>
                    <a:pt x="213" y="182"/>
                    <a:pt x="334" y="274"/>
                  </a:cubicBezTo>
                  <a:cubicBezTo>
                    <a:pt x="3252" y="1246"/>
                    <a:pt x="6292" y="2249"/>
                    <a:pt x="9423" y="3161"/>
                  </a:cubicBezTo>
                  <a:cubicBezTo>
                    <a:pt x="10213" y="3374"/>
                    <a:pt x="11034" y="3617"/>
                    <a:pt x="11854" y="3830"/>
                  </a:cubicBezTo>
                  <a:cubicBezTo>
                    <a:pt x="16618" y="5081"/>
                    <a:pt x="21571" y="5970"/>
                    <a:pt x="26535" y="5970"/>
                  </a:cubicBezTo>
                  <a:cubicBezTo>
                    <a:pt x="27842" y="5970"/>
                    <a:pt x="29151" y="5908"/>
                    <a:pt x="30457" y="5775"/>
                  </a:cubicBezTo>
                  <a:cubicBezTo>
                    <a:pt x="30912" y="5745"/>
                    <a:pt x="31368" y="5654"/>
                    <a:pt x="31794" y="5623"/>
                  </a:cubicBezTo>
                  <a:cubicBezTo>
                    <a:pt x="32898" y="5492"/>
                    <a:pt x="34070" y="5338"/>
                    <a:pt x="35232" y="5338"/>
                  </a:cubicBezTo>
                  <a:cubicBezTo>
                    <a:pt x="35413" y="5338"/>
                    <a:pt x="35595" y="5341"/>
                    <a:pt x="35776" y="5350"/>
                  </a:cubicBezTo>
                  <a:cubicBezTo>
                    <a:pt x="36566" y="5410"/>
                    <a:pt x="37417" y="5593"/>
                    <a:pt x="38086" y="5897"/>
                  </a:cubicBezTo>
                  <a:lnTo>
                    <a:pt x="38086" y="5745"/>
                  </a:lnTo>
                  <a:cubicBezTo>
                    <a:pt x="37387" y="5441"/>
                    <a:pt x="36566" y="5258"/>
                    <a:pt x="35776" y="5198"/>
                  </a:cubicBezTo>
                  <a:cubicBezTo>
                    <a:pt x="35659" y="5195"/>
                    <a:pt x="35543" y="5194"/>
                    <a:pt x="35426" y="5194"/>
                  </a:cubicBezTo>
                  <a:cubicBezTo>
                    <a:pt x="34201" y="5194"/>
                    <a:pt x="32959" y="5333"/>
                    <a:pt x="31794" y="5471"/>
                  </a:cubicBezTo>
                  <a:cubicBezTo>
                    <a:pt x="31338" y="5502"/>
                    <a:pt x="30882" y="5593"/>
                    <a:pt x="30457" y="5623"/>
                  </a:cubicBezTo>
                  <a:cubicBezTo>
                    <a:pt x="29125" y="5758"/>
                    <a:pt x="27792" y="5821"/>
                    <a:pt x="26461" y="5821"/>
                  </a:cubicBezTo>
                  <a:cubicBezTo>
                    <a:pt x="21501" y="5821"/>
                    <a:pt x="16562" y="4948"/>
                    <a:pt x="11794" y="3678"/>
                  </a:cubicBezTo>
                  <a:cubicBezTo>
                    <a:pt x="11094" y="3496"/>
                    <a:pt x="10395" y="3313"/>
                    <a:pt x="9666" y="3131"/>
                  </a:cubicBezTo>
                  <a:cubicBezTo>
                    <a:pt x="6444" y="2128"/>
                    <a:pt x="3252" y="1064"/>
                    <a:pt x="213" y="91"/>
                  </a:cubicBezTo>
                  <a:cubicBezTo>
                    <a:pt x="122" y="30"/>
                    <a:pt x="61" y="30"/>
                    <a:pt x="0"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39" name="Google Shape;10835;p74">
              <a:extLst>
                <a:ext uri="{FF2B5EF4-FFF2-40B4-BE49-F238E27FC236}">
                  <a16:creationId xmlns:a16="http://schemas.microsoft.com/office/drawing/2014/main" xmlns="" id="{EC5F3E0B-DF1E-C90C-E4CB-E0F06E02D078}"/>
                </a:ext>
              </a:extLst>
            </p:cNvPr>
            <p:cNvSpPr/>
            <p:nvPr/>
          </p:nvSpPr>
          <p:spPr>
            <a:xfrm>
              <a:off x="943300" y="3001275"/>
              <a:ext cx="39525" cy="21875"/>
            </a:xfrm>
            <a:custGeom>
              <a:avLst/>
              <a:gdLst/>
              <a:ahLst/>
              <a:cxnLst/>
              <a:rect l="l" t="t" r="r" b="b"/>
              <a:pathLst>
                <a:path w="1581" h="875" extrusionOk="0">
                  <a:moveTo>
                    <a:pt x="91" y="1"/>
                  </a:moveTo>
                  <a:cubicBezTo>
                    <a:pt x="61" y="1"/>
                    <a:pt x="31" y="8"/>
                    <a:pt x="0" y="24"/>
                  </a:cubicBezTo>
                  <a:cubicBezTo>
                    <a:pt x="91" y="84"/>
                    <a:pt x="183" y="145"/>
                    <a:pt x="243" y="176"/>
                  </a:cubicBezTo>
                  <a:cubicBezTo>
                    <a:pt x="669" y="419"/>
                    <a:pt x="1125" y="632"/>
                    <a:pt x="1581" y="875"/>
                  </a:cubicBezTo>
                  <a:cubicBezTo>
                    <a:pt x="1216" y="632"/>
                    <a:pt x="851" y="419"/>
                    <a:pt x="517" y="176"/>
                  </a:cubicBezTo>
                  <a:lnTo>
                    <a:pt x="487" y="176"/>
                  </a:lnTo>
                  <a:cubicBezTo>
                    <a:pt x="395" y="145"/>
                    <a:pt x="365" y="145"/>
                    <a:pt x="304" y="115"/>
                  </a:cubicBezTo>
                  <a:cubicBezTo>
                    <a:pt x="243" y="54"/>
                    <a:pt x="213" y="54"/>
                    <a:pt x="183" y="24"/>
                  </a:cubicBezTo>
                  <a:cubicBezTo>
                    <a:pt x="152" y="8"/>
                    <a:pt x="122" y="1"/>
                    <a:pt x="91" y="1"/>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0" name="Google Shape;10836;p74">
              <a:extLst>
                <a:ext uri="{FF2B5EF4-FFF2-40B4-BE49-F238E27FC236}">
                  <a16:creationId xmlns:a16="http://schemas.microsoft.com/office/drawing/2014/main" xmlns="" id="{2630AD7C-A52A-AD32-2A6D-55AC78ACBCDC}"/>
                </a:ext>
              </a:extLst>
            </p:cNvPr>
            <p:cNvSpPr/>
            <p:nvPr/>
          </p:nvSpPr>
          <p:spPr>
            <a:xfrm>
              <a:off x="1100600" y="3144725"/>
              <a:ext cx="775875" cy="117800"/>
            </a:xfrm>
            <a:custGeom>
              <a:avLst/>
              <a:gdLst/>
              <a:ahLst/>
              <a:cxnLst/>
              <a:rect l="l" t="t" r="r" b="b"/>
              <a:pathLst>
                <a:path w="31035" h="4712" extrusionOk="0">
                  <a:moveTo>
                    <a:pt x="2523" y="0"/>
                  </a:moveTo>
                  <a:cubicBezTo>
                    <a:pt x="1793" y="0"/>
                    <a:pt x="1094" y="0"/>
                    <a:pt x="395" y="30"/>
                  </a:cubicBezTo>
                  <a:cubicBezTo>
                    <a:pt x="274" y="61"/>
                    <a:pt x="122" y="152"/>
                    <a:pt x="0" y="182"/>
                  </a:cubicBezTo>
                  <a:cubicBezTo>
                    <a:pt x="692" y="161"/>
                    <a:pt x="1370" y="126"/>
                    <a:pt x="2053" y="126"/>
                  </a:cubicBezTo>
                  <a:cubicBezTo>
                    <a:pt x="2360" y="126"/>
                    <a:pt x="2668" y="133"/>
                    <a:pt x="2979" y="152"/>
                  </a:cubicBezTo>
                  <a:lnTo>
                    <a:pt x="3374" y="152"/>
                  </a:lnTo>
                  <a:cubicBezTo>
                    <a:pt x="4408" y="274"/>
                    <a:pt x="5350" y="365"/>
                    <a:pt x="6353" y="486"/>
                  </a:cubicBezTo>
                  <a:cubicBezTo>
                    <a:pt x="8663" y="790"/>
                    <a:pt x="10943" y="1337"/>
                    <a:pt x="13161" y="1793"/>
                  </a:cubicBezTo>
                  <a:cubicBezTo>
                    <a:pt x="15320" y="2280"/>
                    <a:pt x="17508" y="2766"/>
                    <a:pt x="19727" y="3070"/>
                  </a:cubicBezTo>
                  <a:cubicBezTo>
                    <a:pt x="20912" y="3222"/>
                    <a:pt x="22128" y="3374"/>
                    <a:pt x="23253" y="3496"/>
                  </a:cubicBezTo>
                  <a:cubicBezTo>
                    <a:pt x="25715" y="3708"/>
                    <a:pt x="28299" y="3982"/>
                    <a:pt x="30700" y="4711"/>
                  </a:cubicBezTo>
                  <a:cubicBezTo>
                    <a:pt x="30821" y="4711"/>
                    <a:pt x="30943" y="4651"/>
                    <a:pt x="31034" y="4651"/>
                  </a:cubicBezTo>
                  <a:cubicBezTo>
                    <a:pt x="28542" y="3860"/>
                    <a:pt x="25836" y="3587"/>
                    <a:pt x="23253" y="3344"/>
                  </a:cubicBezTo>
                  <a:cubicBezTo>
                    <a:pt x="22067" y="3222"/>
                    <a:pt x="20912" y="3100"/>
                    <a:pt x="19727" y="2918"/>
                  </a:cubicBezTo>
                  <a:cubicBezTo>
                    <a:pt x="17508" y="2614"/>
                    <a:pt x="15320" y="2128"/>
                    <a:pt x="13161" y="1611"/>
                  </a:cubicBezTo>
                  <a:cubicBezTo>
                    <a:pt x="10943" y="1125"/>
                    <a:pt x="8693" y="638"/>
                    <a:pt x="6414" y="334"/>
                  </a:cubicBezTo>
                  <a:cubicBezTo>
                    <a:pt x="5441" y="182"/>
                    <a:pt x="4408" y="91"/>
                    <a:pt x="3435" y="30"/>
                  </a:cubicBezTo>
                  <a:cubicBezTo>
                    <a:pt x="3131" y="30"/>
                    <a:pt x="2827" y="0"/>
                    <a:pt x="2523"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1" name="Google Shape;10837;p74">
              <a:extLst>
                <a:ext uri="{FF2B5EF4-FFF2-40B4-BE49-F238E27FC236}">
                  <a16:creationId xmlns:a16="http://schemas.microsoft.com/office/drawing/2014/main" xmlns="" id="{881C946D-2F8C-A3A9-B59C-3159437200B6}"/>
                </a:ext>
              </a:extLst>
            </p:cNvPr>
            <p:cNvSpPr/>
            <p:nvPr/>
          </p:nvSpPr>
          <p:spPr>
            <a:xfrm>
              <a:off x="772325" y="3229825"/>
              <a:ext cx="1525" cy="25"/>
            </a:xfrm>
            <a:custGeom>
              <a:avLst/>
              <a:gdLst/>
              <a:ahLst/>
              <a:cxnLst/>
              <a:rect l="l" t="t" r="r" b="b"/>
              <a:pathLst>
                <a:path w="61" h="1" extrusionOk="0">
                  <a:moveTo>
                    <a:pt x="31" y="0"/>
                  </a:moveTo>
                  <a:lnTo>
                    <a:pt x="61" y="0"/>
                  </a:lnTo>
                  <a:lnTo>
                    <a:pt x="0" y="0"/>
                  </a:ln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2" name="Google Shape;10838;p74">
              <a:extLst>
                <a:ext uri="{FF2B5EF4-FFF2-40B4-BE49-F238E27FC236}">
                  <a16:creationId xmlns:a16="http://schemas.microsoft.com/office/drawing/2014/main" xmlns="" id="{DBC4B395-B840-05AB-694E-1CD0456DF758}"/>
                </a:ext>
              </a:extLst>
            </p:cNvPr>
            <p:cNvSpPr/>
            <p:nvPr/>
          </p:nvSpPr>
          <p:spPr>
            <a:xfrm>
              <a:off x="966850" y="3176275"/>
              <a:ext cx="364775" cy="33050"/>
            </a:xfrm>
            <a:custGeom>
              <a:avLst/>
              <a:gdLst/>
              <a:ahLst/>
              <a:cxnLst/>
              <a:rect l="l" t="t" r="r" b="b"/>
              <a:pathLst>
                <a:path w="14591" h="1322" extrusionOk="0">
                  <a:moveTo>
                    <a:pt x="8431" y="0"/>
                  </a:moveTo>
                  <a:cubicBezTo>
                    <a:pt x="5907" y="0"/>
                    <a:pt x="3376" y="414"/>
                    <a:pt x="882" y="866"/>
                  </a:cubicBezTo>
                  <a:lnTo>
                    <a:pt x="821" y="866"/>
                  </a:lnTo>
                  <a:cubicBezTo>
                    <a:pt x="578" y="987"/>
                    <a:pt x="304" y="1048"/>
                    <a:pt x="0" y="1139"/>
                  </a:cubicBezTo>
                  <a:cubicBezTo>
                    <a:pt x="2766" y="658"/>
                    <a:pt x="5570" y="139"/>
                    <a:pt x="8352" y="139"/>
                  </a:cubicBezTo>
                  <a:cubicBezTo>
                    <a:pt x="9086" y="139"/>
                    <a:pt x="9818" y="175"/>
                    <a:pt x="10548" y="258"/>
                  </a:cubicBezTo>
                  <a:cubicBezTo>
                    <a:pt x="12068" y="410"/>
                    <a:pt x="13283" y="744"/>
                    <a:pt x="14256" y="1291"/>
                  </a:cubicBezTo>
                  <a:cubicBezTo>
                    <a:pt x="14347" y="1291"/>
                    <a:pt x="14469" y="1322"/>
                    <a:pt x="14590" y="1322"/>
                  </a:cubicBezTo>
                  <a:cubicBezTo>
                    <a:pt x="13557" y="683"/>
                    <a:pt x="12280" y="288"/>
                    <a:pt x="10548" y="106"/>
                  </a:cubicBezTo>
                  <a:cubicBezTo>
                    <a:pt x="9843" y="33"/>
                    <a:pt x="9138" y="0"/>
                    <a:pt x="8431"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3" name="Google Shape;10839;p74">
              <a:extLst>
                <a:ext uri="{FF2B5EF4-FFF2-40B4-BE49-F238E27FC236}">
                  <a16:creationId xmlns:a16="http://schemas.microsoft.com/office/drawing/2014/main" xmlns="" id="{66B62278-2F06-49FE-677A-EC366E721B63}"/>
                </a:ext>
              </a:extLst>
            </p:cNvPr>
            <p:cNvSpPr/>
            <p:nvPr/>
          </p:nvSpPr>
          <p:spPr>
            <a:xfrm>
              <a:off x="673525" y="3251100"/>
              <a:ext cx="335150" cy="15225"/>
            </a:xfrm>
            <a:custGeom>
              <a:avLst/>
              <a:gdLst/>
              <a:ahLst/>
              <a:cxnLst/>
              <a:rect l="l" t="t" r="r" b="b"/>
              <a:pathLst>
                <a:path w="13406" h="609" extrusionOk="0">
                  <a:moveTo>
                    <a:pt x="1" y="0"/>
                  </a:moveTo>
                  <a:lnTo>
                    <a:pt x="1" y="0"/>
                  </a:lnTo>
                  <a:cubicBezTo>
                    <a:pt x="92" y="31"/>
                    <a:pt x="183" y="61"/>
                    <a:pt x="274" y="122"/>
                  </a:cubicBezTo>
                  <a:cubicBezTo>
                    <a:pt x="365" y="152"/>
                    <a:pt x="426" y="152"/>
                    <a:pt x="487" y="183"/>
                  </a:cubicBezTo>
                  <a:cubicBezTo>
                    <a:pt x="2372" y="304"/>
                    <a:pt x="4287" y="304"/>
                    <a:pt x="6171" y="304"/>
                  </a:cubicBezTo>
                  <a:cubicBezTo>
                    <a:pt x="8238" y="304"/>
                    <a:pt x="10366" y="304"/>
                    <a:pt x="12433" y="456"/>
                  </a:cubicBezTo>
                  <a:cubicBezTo>
                    <a:pt x="12737" y="487"/>
                    <a:pt x="12980" y="517"/>
                    <a:pt x="13162" y="608"/>
                  </a:cubicBezTo>
                  <a:cubicBezTo>
                    <a:pt x="13253" y="608"/>
                    <a:pt x="13314" y="578"/>
                    <a:pt x="13405" y="578"/>
                  </a:cubicBezTo>
                  <a:cubicBezTo>
                    <a:pt x="13132" y="426"/>
                    <a:pt x="12737" y="365"/>
                    <a:pt x="12493" y="335"/>
                  </a:cubicBezTo>
                  <a:cubicBezTo>
                    <a:pt x="10366" y="152"/>
                    <a:pt x="8238" y="152"/>
                    <a:pt x="6171" y="152"/>
                  </a:cubicBezTo>
                  <a:cubicBezTo>
                    <a:pt x="4135" y="152"/>
                    <a:pt x="2068" y="152"/>
                    <a:pt x="1"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4" name="Google Shape;10840;p74">
              <a:extLst>
                <a:ext uri="{FF2B5EF4-FFF2-40B4-BE49-F238E27FC236}">
                  <a16:creationId xmlns:a16="http://schemas.microsoft.com/office/drawing/2014/main" xmlns="" id="{E90033B9-10B7-BEF2-34B6-603159E4F4C1}"/>
                </a:ext>
              </a:extLst>
            </p:cNvPr>
            <p:cNvSpPr/>
            <p:nvPr/>
          </p:nvSpPr>
          <p:spPr>
            <a:xfrm>
              <a:off x="580825" y="3204575"/>
              <a:ext cx="625425" cy="39375"/>
            </a:xfrm>
            <a:custGeom>
              <a:avLst/>
              <a:gdLst/>
              <a:ahLst/>
              <a:cxnLst/>
              <a:rect l="l" t="t" r="r" b="b"/>
              <a:pathLst>
                <a:path w="25017" h="1575" extrusionOk="0">
                  <a:moveTo>
                    <a:pt x="22974" y="0"/>
                  </a:moveTo>
                  <a:cubicBezTo>
                    <a:pt x="20628" y="0"/>
                    <a:pt x="18266" y="353"/>
                    <a:pt x="15958" y="706"/>
                  </a:cubicBezTo>
                  <a:cubicBezTo>
                    <a:pt x="13640" y="1061"/>
                    <a:pt x="11278" y="1417"/>
                    <a:pt x="8933" y="1417"/>
                  </a:cubicBezTo>
                  <a:cubicBezTo>
                    <a:pt x="7865" y="1417"/>
                    <a:pt x="6801" y="1343"/>
                    <a:pt x="5745" y="1162"/>
                  </a:cubicBezTo>
                  <a:cubicBezTo>
                    <a:pt x="4985" y="1071"/>
                    <a:pt x="4256" y="858"/>
                    <a:pt x="3557" y="676"/>
                  </a:cubicBezTo>
                  <a:cubicBezTo>
                    <a:pt x="2402" y="402"/>
                    <a:pt x="1186" y="98"/>
                    <a:pt x="0" y="38"/>
                  </a:cubicBezTo>
                  <a:lnTo>
                    <a:pt x="0" y="38"/>
                  </a:lnTo>
                  <a:lnTo>
                    <a:pt x="61" y="68"/>
                  </a:lnTo>
                  <a:lnTo>
                    <a:pt x="274" y="190"/>
                  </a:lnTo>
                  <a:cubicBezTo>
                    <a:pt x="1368" y="311"/>
                    <a:pt x="2432" y="554"/>
                    <a:pt x="3496" y="828"/>
                  </a:cubicBezTo>
                  <a:cubicBezTo>
                    <a:pt x="4225" y="1010"/>
                    <a:pt x="4985" y="1223"/>
                    <a:pt x="5745" y="1314"/>
                  </a:cubicBezTo>
                  <a:cubicBezTo>
                    <a:pt x="6823" y="1499"/>
                    <a:pt x="7914" y="1575"/>
                    <a:pt x="9010" y="1575"/>
                  </a:cubicBezTo>
                  <a:cubicBezTo>
                    <a:pt x="11344" y="1575"/>
                    <a:pt x="13703" y="1231"/>
                    <a:pt x="16019" y="858"/>
                  </a:cubicBezTo>
                  <a:cubicBezTo>
                    <a:pt x="18331" y="528"/>
                    <a:pt x="20728" y="177"/>
                    <a:pt x="23086" y="177"/>
                  </a:cubicBezTo>
                  <a:cubicBezTo>
                    <a:pt x="23549" y="177"/>
                    <a:pt x="24010" y="190"/>
                    <a:pt x="24469" y="220"/>
                  </a:cubicBezTo>
                  <a:cubicBezTo>
                    <a:pt x="24682" y="190"/>
                    <a:pt x="24864" y="159"/>
                    <a:pt x="25016" y="98"/>
                  </a:cubicBezTo>
                  <a:cubicBezTo>
                    <a:pt x="24338" y="30"/>
                    <a:pt x="23656" y="0"/>
                    <a:pt x="22974"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5" name="Google Shape;10841;p74">
              <a:extLst>
                <a:ext uri="{FF2B5EF4-FFF2-40B4-BE49-F238E27FC236}">
                  <a16:creationId xmlns:a16="http://schemas.microsoft.com/office/drawing/2014/main" xmlns="" id="{2FC6A7D1-33EC-DF14-3E50-C6B86CA12D7E}"/>
                </a:ext>
              </a:extLst>
            </p:cNvPr>
            <p:cNvSpPr/>
            <p:nvPr/>
          </p:nvSpPr>
          <p:spPr>
            <a:xfrm>
              <a:off x="508625" y="3126475"/>
              <a:ext cx="90450" cy="65375"/>
            </a:xfrm>
            <a:custGeom>
              <a:avLst/>
              <a:gdLst/>
              <a:ahLst/>
              <a:cxnLst/>
              <a:rect l="l" t="t" r="r" b="b"/>
              <a:pathLst>
                <a:path w="3618" h="2615" extrusionOk="0">
                  <a:moveTo>
                    <a:pt x="1" y="1"/>
                  </a:moveTo>
                  <a:cubicBezTo>
                    <a:pt x="92" y="153"/>
                    <a:pt x="153" y="274"/>
                    <a:pt x="244" y="426"/>
                  </a:cubicBezTo>
                  <a:cubicBezTo>
                    <a:pt x="730" y="1156"/>
                    <a:pt x="1338" y="1794"/>
                    <a:pt x="2068" y="2280"/>
                  </a:cubicBezTo>
                  <a:cubicBezTo>
                    <a:pt x="2281" y="2432"/>
                    <a:pt x="2554" y="2584"/>
                    <a:pt x="2858" y="2615"/>
                  </a:cubicBezTo>
                  <a:lnTo>
                    <a:pt x="2980" y="2615"/>
                  </a:lnTo>
                  <a:cubicBezTo>
                    <a:pt x="3192" y="2615"/>
                    <a:pt x="3466" y="2554"/>
                    <a:pt x="3618" y="2311"/>
                  </a:cubicBezTo>
                  <a:cubicBezTo>
                    <a:pt x="3588" y="2311"/>
                    <a:pt x="3527" y="2280"/>
                    <a:pt x="3466" y="2250"/>
                  </a:cubicBezTo>
                  <a:cubicBezTo>
                    <a:pt x="3346" y="2394"/>
                    <a:pt x="3149" y="2481"/>
                    <a:pt x="2982" y="2481"/>
                  </a:cubicBezTo>
                  <a:cubicBezTo>
                    <a:pt x="2938" y="2481"/>
                    <a:pt x="2896" y="2475"/>
                    <a:pt x="2858" y="2463"/>
                  </a:cubicBezTo>
                  <a:cubicBezTo>
                    <a:pt x="2585" y="2432"/>
                    <a:pt x="2341" y="2280"/>
                    <a:pt x="2129" y="2128"/>
                  </a:cubicBezTo>
                  <a:cubicBezTo>
                    <a:pt x="1460" y="1642"/>
                    <a:pt x="822" y="1034"/>
                    <a:pt x="366" y="304"/>
                  </a:cubicBezTo>
                  <a:cubicBezTo>
                    <a:pt x="305" y="274"/>
                    <a:pt x="274" y="183"/>
                    <a:pt x="244" y="153"/>
                  </a:cubicBezTo>
                  <a:cubicBezTo>
                    <a:pt x="153" y="122"/>
                    <a:pt x="92" y="31"/>
                    <a:pt x="1" y="1"/>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6" name="Google Shape;10842;p74">
              <a:extLst>
                <a:ext uri="{FF2B5EF4-FFF2-40B4-BE49-F238E27FC236}">
                  <a16:creationId xmlns:a16="http://schemas.microsoft.com/office/drawing/2014/main" xmlns="" id="{2BC39815-A53D-29F6-8C1C-AAA10B04125F}"/>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47" name="Google Shape;10843;p74">
              <a:extLst>
                <a:ext uri="{FF2B5EF4-FFF2-40B4-BE49-F238E27FC236}">
                  <a16:creationId xmlns:a16="http://schemas.microsoft.com/office/drawing/2014/main" xmlns="" id="{F37F2D31-DC62-ADCC-A108-C670386480E5}"/>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48" name="Google Shape;10844;p74">
              <a:extLst>
                <a:ext uri="{FF2B5EF4-FFF2-40B4-BE49-F238E27FC236}">
                  <a16:creationId xmlns:a16="http://schemas.microsoft.com/office/drawing/2014/main" xmlns="" id="{51A73301-BE07-B8D3-A600-15C210BE0377}"/>
                </a:ext>
              </a:extLst>
            </p:cNvPr>
            <p:cNvSpPr/>
            <p:nvPr/>
          </p:nvSpPr>
          <p:spPr>
            <a:xfrm>
              <a:off x="871875" y="3564175"/>
              <a:ext cx="203675" cy="295625"/>
            </a:xfrm>
            <a:custGeom>
              <a:avLst/>
              <a:gdLst/>
              <a:ahLst/>
              <a:cxnLst/>
              <a:rect l="l" t="t" r="r" b="b"/>
              <a:pathLst>
                <a:path w="8147" h="11825" extrusionOk="0">
                  <a:moveTo>
                    <a:pt x="0" y="0"/>
                  </a:moveTo>
                  <a:cubicBezTo>
                    <a:pt x="517" y="791"/>
                    <a:pt x="1216" y="1520"/>
                    <a:pt x="1854" y="2250"/>
                  </a:cubicBezTo>
                  <a:cubicBezTo>
                    <a:pt x="2006" y="2402"/>
                    <a:pt x="2128" y="2554"/>
                    <a:pt x="2280" y="2706"/>
                  </a:cubicBezTo>
                  <a:cubicBezTo>
                    <a:pt x="2553" y="3010"/>
                    <a:pt x="2857" y="3314"/>
                    <a:pt x="3100" y="3648"/>
                  </a:cubicBezTo>
                  <a:cubicBezTo>
                    <a:pt x="3161" y="3678"/>
                    <a:pt x="3192" y="3769"/>
                    <a:pt x="3222" y="3800"/>
                  </a:cubicBezTo>
                  <a:cubicBezTo>
                    <a:pt x="3678" y="4286"/>
                    <a:pt x="4103" y="4833"/>
                    <a:pt x="4529" y="5350"/>
                  </a:cubicBezTo>
                  <a:cubicBezTo>
                    <a:pt x="5623" y="6809"/>
                    <a:pt x="6414" y="8025"/>
                    <a:pt x="6991" y="9210"/>
                  </a:cubicBezTo>
                  <a:cubicBezTo>
                    <a:pt x="6991" y="9241"/>
                    <a:pt x="7021" y="9241"/>
                    <a:pt x="7021" y="9271"/>
                  </a:cubicBezTo>
                  <a:cubicBezTo>
                    <a:pt x="7143" y="9545"/>
                    <a:pt x="7265" y="9788"/>
                    <a:pt x="7356" y="10031"/>
                  </a:cubicBezTo>
                  <a:cubicBezTo>
                    <a:pt x="7599" y="10608"/>
                    <a:pt x="7781" y="11216"/>
                    <a:pt x="7964" y="11794"/>
                  </a:cubicBezTo>
                  <a:cubicBezTo>
                    <a:pt x="8024" y="11794"/>
                    <a:pt x="8055" y="11794"/>
                    <a:pt x="8146" y="11824"/>
                  </a:cubicBezTo>
                  <a:cubicBezTo>
                    <a:pt x="7964" y="11216"/>
                    <a:pt x="7751" y="10608"/>
                    <a:pt x="7508" y="10001"/>
                  </a:cubicBezTo>
                  <a:cubicBezTo>
                    <a:pt x="7386" y="9697"/>
                    <a:pt x="7295" y="9423"/>
                    <a:pt x="7143" y="9180"/>
                  </a:cubicBezTo>
                  <a:lnTo>
                    <a:pt x="7021" y="8937"/>
                  </a:lnTo>
                  <a:cubicBezTo>
                    <a:pt x="6444" y="7812"/>
                    <a:pt x="5684" y="6657"/>
                    <a:pt x="4620" y="5289"/>
                  </a:cubicBezTo>
                  <a:cubicBezTo>
                    <a:pt x="4164" y="4712"/>
                    <a:pt x="3708" y="4165"/>
                    <a:pt x="3222" y="3587"/>
                  </a:cubicBezTo>
                  <a:lnTo>
                    <a:pt x="3131" y="3496"/>
                  </a:lnTo>
                  <a:cubicBezTo>
                    <a:pt x="2888" y="3192"/>
                    <a:pt x="2614" y="2949"/>
                    <a:pt x="2340" y="2645"/>
                  </a:cubicBezTo>
                  <a:cubicBezTo>
                    <a:pt x="2189" y="2493"/>
                    <a:pt x="2097" y="2310"/>
                    <a:pt x="1945" y="2189"/>
                  </a:cubicBezTo>
                  <a:cubicBezTo>
                    <a:pt x="1277" y="1490"/>
                    <a:pt x="638" y="821"/>
                    <a:pt x="122"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49" name="Google Shape;10845;p74">
              <a:extLst>
                <a:ext uri="{FF2B5EF4-FFF2-40B4-BE49-F238E27FC236}">
                  <a16:creationId xmlns:a16="http://schemas.microsoft.com/office/drawing/2014/main" xmlns="" id="{944CF82F-EC99-374C-FF26-A5EB153DEA25}"/>
                </a:ext>
              </a:extLst>
            </p:cNvPr>
            <p:cNvSpPr/>
            <p:nvPr/>
          </p:nvSpPr>
          <p:spPr>
            <a:xfrm>
              <a:off x="1024600" y="3666000"/>
              <a:ext cx="22825" cy="129975"/>
            </a:xfrm>
            <a:custGeom>
              <a:avLst/>
              <a:gdLst/>
              <a:ahLst/>
              <a:cxnLst/>
              <a:rect l="l" t="t" r="r" b="b"/>
              <a:pathLst>
                <a:path w="913" h="5199" extrusionOk="0">
                  <a:moveTo>
                    <a:pt x="1" y="0"/>
                  </a:moveTo>
                  <a:lnTo>
                    <a:pt x="1" y="0"/>
                  </a:lnTo>
                  <a:cubicBezTo>
                    <a:pt x="396" y="1611"/>
                    <a:pt x="700" y="3283"/>
                    <a:pt x="852" y="4894"/>
                  </a:cubicBezTo>
                  <a:cubicBezTo>
                    <a:pt x="882" y="4985"/>
                    <a:pt x="882" y="5046"/>
                    <a:pt x="882" y="5137"/>
                  </a:cubicBezTo>
                  <a:lnTo>
                    <a:pt x="882" y="5198"/>
                  </a:lnTo>
                  <a:lnTo>
                    <a:pt x="912" y="5198"/>
                  </a:lnTo>
                  <a:lnTo>
                    <a:pt x="912" y="5137"/>
                  </a:lnTo>
                  <a:cubicBezTo>
                    <a:pt x="760" y="3496"/>
                    <a:pt x="487" y="1794"/>
                    <a:pt x="122" y="183"/>
                  </a:cubicBezTo>
                  <a:cubicBezTo>
                    <a:pt x="92" y="122"/>
                    <a:pt x="31" y="31"/>
                    <a:pt x="1"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0" name="Google Shape;10846;p74">
              <a:extLst>
                <a:ext uri="{FF2B5EF4-FFF2-40B4-BE49-F238E27FC236}">
                  <a16:creationId xmlns:a16="http://schemas.microsoft.com/office/drawing/2014/main" xmlns="" id="{8787BA2F-8582-932A-F20B-15F7BB3DBE63}"/>
                </a:ext>
              </a:extLst>
            </p:cNvPr>
            <p:cNvSpPr/>
            <p:nvPr/>
          </p:nvSpPr>
          <p:spPr>
            <a:xfrm>
              <a:off x="833875" y="3574050"/>
              <a:ext cx="139850" cy="254600"/>
            </a:xfrm>
            <a:custGeom>
              <a:avLst/>
              <a:gdLst/>
              <a:ahLst/>
              <a:cxnLst/>
              <a:rect l="l" t="t" r="r" b="b"/>
              <a:pathLst>
                <a:path w="5594" h="10184" extrusionOk="0">
                  <a:moveTo>
                    <a:pt x="61" y="1"/>
                  </a:moveTo>
                  <a:cubicBezTo>
                    <a:pt x="31" y="1"/>
                    <a:pt x="31" y="31"/>
                    <a:pt x="0" y="31"/>
                  </a:cubicBezTo>
                  <a:cubicBezTo>
                    <a:pt x="730" y="2280"/>
                    <a:pt x="1429" y="4104"/>
                    <a:pt x="2280" y="5654"/>
                  </a:cubicBezTo>
                  <a:cubicBezTo>
                    <a:pt x="3192" y="7417"/>
                    <a:pt x="4256" y="8876"/>
                    <a:pt x="5441" y="10153"/>
                  </a:cubicBezTo>
                  <a:cubicBezTo>
                    <a:pt x="5471" y="10153"/>
                    <a:pt x="5502" y="10153"/>
                    <a:pt x="5593" y="10183"/>
                  </a:cubicBezTo>
                  <a:cubicBezTo>
                    <a:pt x="5441" y="10031"/>
                    <a:pt x="5289" y="9879"/>
                    <a:pt x="5137" y="9666"/>
                  </a:cubicBezTo>
                  <a:cubicBezTo>
                    <a:pt x="5137" y="9636"/>
                    <a:pt x="5076" y="9636"/>
                    <a:pt x="5076" y="9606"/>
                  </a:cubicBezTo>
                  <a:cubicBezTo>
                    <a:pt x="4073" y="8451"/>
                    <a:pt x="3161" y="7143"/>
                    <a:pt x="2341" y="5624"/>
                  </a:cubicBezTo>
                  <a:cubicBezTo>
                    <a:pt x="1520" y="4013"/>
                    <a:pt x="791" y="2219"/>
                    <a:pt x="61"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1" name="Google Shape;10847;p74">
              <a:extLst>
                <a:ext uri="{FF2B5EF4-FFF2-40B4-BE49-F238E27FC236}">
                  <a16:creationId xmlns:a16="http://schemas.microsoft.com/office/drawing/2014/main" xmlns="" id="{B7A1FC2C-E903-7BAB-F749-9D6FF64EE4A9}"/>
                </a:ext>
              </a:extLst>
            </p:cNvPr>
            <p:cNvSpPr/>
            <p:nvPr/>
          </p:nvSpPr>
          <p:spPr>
            <a:xfrm>
              <a:off x="948600" y="3651550"/>
              <a:ext cx="22825" cy="163400"/>
            </a:xfrm>
            <a:custGeom>
              <a:avLst/>
              <a:gdLst/>
              <a:ahLst/>
              <a:cxnLst/>
              <a:rect l="l" t="t" r="r" b="b"/>
              <a:pathLst>
                <a:path w="913" h="6536" extrusionOk="0">
                  <a:moveTo>
                    <a:pt x="92" y="1"/>
                  </a:moveTo>
                  <a:lnTo>
                    <a:pt x="1" y="62"/>
                  </a:lnTo>
                  <a:cubicBezTo>
                    <a:pt x="639" y="2189"/>
                    <a:pt x="852" y="4499"/>
                    <a:pt x="457" y="6536"/>
                  </a:cubicBezTo>
                  <a:lnTo>
                    <a:pt x="548" y="6536"/>
                  </a:lnTo>
                  <a:cubicBezTo>
                    <a:pt x="913" y="4499"/>
                    <a:pt x="730" y="2189"/>
                    <a:pt x="92"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2" name="Google Shape;10848;p74">
              <a:extLst>
                <a:ext uri="{FF2B5EF4-FFF2-40B4-BE49-F238E27FC236}">
                  <a16:creationId xmlns:a16="http://schemas.microsoft.com/office/drawing/2014/main" xmlns="" id="{25E256AF-2E98-BF7C-477F-E77CF7C86E0C}"/>
                </a:ext>
              </a:extLst>
            </p:cNvPr>
            <p:cNvSpPr/>
            <p:nvPr/>
          </p:nvSpPr>
          <p:spPr>
            <a:xfrm>
              <a:off x="770800" y="3634850"/>
              <a:ext cx="139075" cy="180100"/>
            </a:xfrm>
            <a:custGeom>
              <a:avLst/>
              <a:gdLst/>
              <a:ahLst/>
              <a:cxnLst/>
              <a:rect l="l" t="t" r="r" b="b"/>
              <a:pathLst>
                <a:path w="5563" h="7204" extrusionOk="0">
                  <a:moveTo>
                    <a:pt x="61" y="0"/>
                  </a:moveTo>
                  <a:cubicBezTo>
                    <a:pt x="61" y="31"/>
                    <a:pt x="0" y="61"/>
                    <a:pt x="0" y="122"/>
                  </a:cubicBezTo>
                  <a:cubicBezTo>
                    <a:pt x="517" y="1338"/>
                    <a:pt x="1155" y="2493"/>
                    <a:pt x="1946" y="3617"/>
                  </a:cubicBezTo>
                  <a:lnTo>
                    <a:pt x="1976" y="3648"/>
                  </a:lnTo>
                  <a:cubicBezTo>
                    <a:pt x="2949" y="4985"/>
                    <a:pt x="4073" y="6140"/>
                    <a:pt x="5350" y="7174"/>
                  </a:cubicBezTo>
                  <a:cubicBezTo>
                    <a:pt x="5441" y="7174"/>
                    <a:pt x="5472" y="7204"/>
                    <a:pt x="5563" y="7204"/>
                  </a:cubicBezTo>
                  <a:cubicBezTo>
                    <a:pt x="3131" y="5380"/>
                    <a:pt x="1186" y="2857"/>
                    <a:pt x="61"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3" name="Google Shape;10849;p74">
              <a:extLst>
                <a:ext uri="{FF2B5EF4-FFF2-40B4-BE49-F238E27FC236}">
                  <a16:creationId xmlns:a16="http://schemas.microsoft.com/office/drawing/2014/main" xmlns="" id="{F5B34C66-1516-B0DC-B6C9-226DF7732808}"/>
                </a:ext>
              </a:extLst>
            </p:cNvPr>
            <p:cNvSpPr/>
            <p:nvPr/>
          </p:nvSpPr>
          <p:spPr>
            <a:xfrm>
              <a:off x="757875" y="3710825"/>
              <a:ext cx="62350" cy="16050"/>
            </a:xfrm>
            <a:custGeom>
              <a:avLst/>
              <a:gdLst/>
              <a:ahLst/>
              <a:cxnLst/>
              <a:rect l="l" t="t" r="r" b="b"/>
              <a:pathLst>
                <a:path w="2494" h="642" extrusionOk="0">
                  <a:moveTo>
                    <a:pt x="1" y="1"/>
                  </a:moveTo>
                  <a:lnTo>
                    <a:pt x="1" y="62"/>
                  </a:lnTo>
                  <a:cubicBezTo>
                    <a:pt x="746" y="406"/>
                    <a:pt x="1546" y="642"/>
                    <a:pt x="2349" y="642"/>
                  </a:cubicBezTo>
                  <a:cubicBezTo>
                    <a:pt x="2397" y="642"/>
                    <a:pt x="2445" y="641"/>
                    <a:pt x="2493" y="639"/>
                  </a:cubicBezTo>
                  <a:lnTo>
                    <a:pt x="2493" y="578"/>
                  </a:lnTo>
                  <a:lnTo>
                    <a:pt x="2463" y="578"/>
                  </a:lnTo>
                  <a:cubicBezTo>
                    <a:pt x="2418" y="580"/>
                    <a:pt x="2373" y="581"/>
                    <a:pt x="2328" y="581"/>
                  </a:cubicBezTo>
                  <a:cubicBezTo>
                    <a:pt x="1498" y="581"/>
                    <a:pt x="722" y="318"/>
                    <a:pt x="1"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4" name="Google Shape;10850;p74">
              <a:extLst>
                <a:ext uri="{FF2B5EF4-FFF2-40B4-BE49-F238E27FC236}">
                  <a16:creationId xmlns:a16="http://schemas.microsoft.com/office/drawing/2014/main" xmlns="" id="{978F9277-5B73-0FB5-9DD5-CF903DA886DE}"/>
                </a:ext>
              </a:extLst>
            </p:cNvPr>
            <p:cNvSpPr/>
            <p:nvPr/>
          </p:nvSpPr>
          <p:spPr>
            <a:xfrm>
              <a:off x="626425" y="3712025"/>
              <a:ext cx="465075" cy="308100"/>
            </a:xfrm>
            <a:custGeom>
              <a:avLst/>
              <a:gdLst/>
              <a:ahLst/>
              <a:cxnLst/>
              <a:rect l="l" t="t" r="r" b="b"/>
              <a:pathLst>
                <a:path w="18603" h="12324" extrusionOk="0">
                  <a:moveTo>
                    <a:pt x="6230" y="0"/>
                  </a:moveTo>
                  <a:cubicBezTo>
                    <a:pt x="6018" y="0"/>
                    <a:pt x="5806" y="5"/>
                    <a:pt x="5593" y="14"/>
                  </a:cubicBezTo>
                  <a:cubicBezTo>
                    <a:pt x="4833" y="74"/>
                    <a:pt x="4043" y="166"/>
                    <a:pt x="3313" y="439"/>
                  </a:cubicBezTo>
                  <a:cubicBezTo>
                    <a:pt x="2705" y="713"/>
                    <a:pt x="2128" y="1077"/>
                    <a:pt x="1672" y="1533"/>
                  </a:cubicBezTo>
                  <a:lnTo>
                    <a:pt x="1611" y="1624"/>
                  </a:lnTo>
                  <a:cubicBezTo>
                    <a:pt x="1186" y="2050"/>
                    <a:pt x="851" y="2506"/>
                    <a:pt x="608" y="3023"/>
                  </a:cubicBezTo>
                  <a:cubicBezTo>
                    <a:pt x="608" y="3023"/>
                    <a:pt x="578" y="3053"/>
                    <a:pt x="578" y="3114"/>
                  </a:cubicBezTo>
                  <a:cubicBezTo>
                    <a:pt x="395" y="3479"/>
                    <a:pt x="274" y="3874"/>
                    <a:pt x="213" y="4239"/>
                  </a:cubicBezTo>
                  <a:cubicBezTo>
                    <a:pt x="0" y="5150"/>
                    <a:pt x="91" y="6062"/>
                    <a:pt x="304" y="6974"/>
                  </a:cubicBezTo>
                  <a:cubicBezTo>
                    <a:pt x="304" y="7005"/>
                    <a:pt x="365" y="7065"/>
                    <a:pt x="365" y="7096"/>
                  </a:cubicBezTo>
                  <a:cubicBezTo>
                    <a:pt x="547" y="7764"/>
                    <a:pt x="882" y="8463"/>
                    <a:pt x="1307" y="9071"/>
                  </a:cubicBezTo>
                  <a:cubicBezTo>
                    <a:pt x="1520" y="9375"/>
                    <a:pt x="1794" y="9710"/>
                    <a:pt x="2098" y="9983"/>
                  </a:cubicBezTo>
                  <a:lnTo>
                    <a:pt x="2189" y="10044"/>
                  </a:lnTo>
                  <a:cubicBezTo>
                    <a:pt x="3101" y="10926"/>
                    <a:pt x="5319" y="11959"/>
                    <a:pt x="6535" y="12324"/>
                  </a:cubicBezTo>
                  <a:cubicBezTo>
                    <a:pt x="7538" y="11989"/>
                    <a:pt x="7295" y="10956"/>
                    <a:pt x="8177" y="10409"/>
                  </a:cubicBezTo>
                  <a:cubicBezTo>
                    <a:pt x="8845" y="9953"/>
                    <a:pt x="9544" y="9497"/>
                    <a:pt x="10274" y="9071"/>
                  </a:cubicBezTo>
                  <a:cubicBezTo>
                    <a:pt x="10335" y="9041"/>
                    <a:pt x="10365" y="8980"/>
                    <a:pt x="10456" y="8950"/>
                  </a:cubicBezTo>
                  <a:cubicBezTo>
                    <a:pt x="11216" y="8494"/>
                    <a:pt x="12007" y="8038"/>
                    <a:pt x="12797" y="7612"/>
                  </a:cubicBezTo>
                  <a:cubicBezTo>
                    <a:pt x="12858" y="7582"/>
                    <a:pt x="12918" y="7582"/>
                    <a:pt x="12979" y="7552"/>
                  </a:cubicBezTo>
                  <a:cubicBezTo>
                    <a:pt x="14377" y="6822"/>
                    <a:pt x="15776" y="6184"/>
                    <a:pt x="17265" y="5606"/>
                  </a:cubicBezTo>
                  <a:cubicBezTo>
                    <a:pt x="17295" y="5606"/>
                    <a:pt x="17326" y="5576"/>
                    <a:pt x="17387" y="5576"/>
                  </a:cubicBezTo>
                  <a:cubicBezTo>
                    <a:pt x="17782" y="5424"/>
                    <a:pt x="18177" y="5302"/>
                    <a:pt x="18602" y="5150"/>
                  </a:cubicBezTo>
                  <a:cubicBezTo>
                    <a:pt x="16232" y="2901"/>
                    <a:pt x="13283" y="1199"/>
                    <a:pt x="10122" y="439"/>
                  </a:cubicBezTo>
                  <a:cubicBezTo>
                    <a:pt x="10031" y="439"/>
                    <a:pt x="9970" y="409"/>
                    <a:pt x="9879" y="409"/>
                  </a:cubicBezTo>
                  <a:cubicBezTo>
                    <a:pt x="8685" y="149"/>
                    <a:pt x="7468" y="0"/>
                    <a:pt x="6230"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55" name="Google Shape;10851;p74">
              <a:extLst>
                <a:ext uri="{FF2B5EF4-FFF2-40B4-BE49-F238E27FC236}">
                  <a16:creationId xmlns:a16="http://schemas.microsoft.com/office/drawing/2014/main" xmlns="" id="{98B8E330-3FC2-BCBC-DE19-A00249B6908A}"/>
                </a:ext>
              </a:extLst>
            </p:cNvPr>
            <p:cNvSpPr/>
            <p:nvPr/>
          </p:nvSpPr>
          <p:spPr>
            <a:xfrm>
              <a:off x="664400" y="3748825"/>
              <a:ext cx="395175" cy="102600"/>
            </a:xfrm>
            <a:custGeom>
              <a:avLst/>
              <a:gdLst/>
              <a:ahLst/>
              <a:cxnLst/>
              <a:rect l="l" t="t" r="r" b="b"/>
              <a:pathLst>
                <a:path w="15807" h="4104" extrusionOk="0">
                  <a:moveTo>
                    <a:pt x="92" y="1"/>
                  </a:moveTo>
                  <a:lnTo>
                    <a:pt x="1" y="61"/>
                  </a:lnTo>
                  <a:cubicBezTo>
                    <a:pt x="1065" y="335"/>
                    <a:pt x="2159" y="456"/>
                    <a:pt x="3284" y="578"/>
                  </a:cubicBezTo>
                  <a:cubicBezTo>
                    <a:pt x="3496" y="608"/>
                    <a:pt x="3740" y="608"/>
                    <a:pt x="3952" y="639"/>
                  </a:cubicBezTo>
                  <a:cubicBezTo>
                    <a:pt x="4439" y="700"/>
                    <a:pt x="4895" y="760"/>
                    <a:pt x="5411" y="821"/>
                  </a:cubicBezTo>
                  <a:cubicBezTo>
                    <a:pt x="5472" y="821"/>
                    <a:pt x="5563" y="882"/>
                    <a:pt x="5624" y="882"/>
                  </a:cubicBezTo>
                  <a:cubicBezTo>
                    <a:pt x="6384" y="973"/>
                    <a:pt x="7144" y="1095"/>
                    <a:pt x="7904" y="1247"/>
                  </a:cubicBezTo>
                  <a:cubicBezTo>
                    <a:pt x="9971" y="1642"/>
                    <a:pt x="11521" y="2098"/>
                    <a:pt x="12919" y="2645"/>
                  </a:cubicBezTo>
                  <a:cubicBezTo>
                    <a:pt x="12980" y="2645"/>
                    <a:pt x="12980" y="2706"/>
                    <a:pt x="13010" y="2706"/>
                  </a:cubicBezTo>
                  <a:cubicBezTo>
                    <a:pt x="13314" y="2797"/>
                    <a:pt x="13618" y="2918"/>
                    <a:pt x="13861" y="3070"/>
                  </a:cubicBezTo>
                  <a:cubicBezTo>
                    <a:pt x="14530" y="3374"/>
                    <a:pt x="15138" y="3770"/>
                    <a:pt x="15746" y="4104"/>
                  </a:cubicBezTo>
                  <a:cubicBezTo>
                    <a:pt x="15776" y="4104"/>
                    <a:pt x="15807" y="4074"/>
                    <a:pt x="15807" y="4074"/>
                  </a:cubicBezTo>
                  <a:cubicBezTo>
                    <a:pt x="15168" y="3678"/>
                    <a:pt x="14530" y="3314"/>
                    <a:pt x="13861" y="3010"/>
                  </a:cubicBezTo>
                  <a:cubicBezTo>
                    <a:pt x="13557" y="2858"/>
                    <a:pt x="13223" y="2736"/>
                    <a:pt x="12919" y="2584"/>
                  </a:cubicBezTo>
                  <a:cubicBezTo>
                    <a:pt x="12858" y="2523"/>
                    <a:pt x="12737" y="2493"/>
                    <a:pt x="12646" y="2463"/>
                  </a:cubicBezTo>
                  <a:cubicBezTo>
                    <a:pt x="11339" y="1946"/>
                    <a:pt x="9819" y="1520"/>
                    <a:pt x="7873" y="1125"/>
                  </a:cubicBezTo>
                  <a:cubicBezTo>
                    <a:pt x="7083" y="973"/>
                    <a:pt x="6232" y="821"/>
                    <a:pt x="5411" y="700"/>
                  </a:cubicBezTo>
                  <a:lnTo>
                    <a:pt x="5290" y="700"/>
                  </a:lnTo>
                  <a:cubicBezTo>
                    <a:pt x="4864" y="669"/>
                    <a:pt x="4408" y="608"/>
                    <a:pt x="3952" y="578"/>
                  </a:cubicBezTo>
                  <a:cubicBezTo>
                    <a:pt x="3740" y="517"/>
                    <a:pt x="3496" y="517"/>
                    <a:pt x="3284" y="487"/>
                  </a:cubicBezTo>
                  <a:cubicBezTo>
                    <a:pt x="2220" y="365"/>
                    <a:pt x="1126" y="244"/>
                    <a:pt x="92"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6" name="Google Shape;10852;p74">
              <a:extLst>
                <a:ext uri="{FF2B5EF4-FFF2-40B4-BE49-F238E27FC236}">
                  <a16:creationId xmlns:a16="http://schemas.microsoft.com/office/drawing/2014/main" xmlns="" id="{3624FC30-E453-4B5A-9973-821F62DA8A2B}"/>
                </a:ext>
              </a:extLst>
            </p:cNvPr>
            <p:cNvSpPr/>
            <p:nvPr/>
          </p:nvSpPr>
          <p:spPr>
            <a:xfrm>
              <a:off x="872625" y="3721475"/>
              <a:ext cx="117800" cy="95000"/>
            </a:xfrm>
            <a:custGeom>
              <a:avLst/>
              <a:gdLst/>
              <a:ahLst/>
              <a:cxnLst/>
              <a:rect l="l" t="t" r="r" b="b"/>
              <a:pathLst>
                <a:path w="4712" h="3800" extrusionOk="0">
                  <a:moveTo>
                    <a:pt x="0" y="0"/>
                  </a:moveTo>
                  <a:cubicBezTo>
                    <a:pt x="1520" y="1034"/>
                    <a:pt x="3040" y="2280"/>
                    <a:pt x="4408" y="3557"/>
                  </a:cubicBezTo>
                  <a:cubicBezTo>
                    <a:pt x="4438" y="3617"/>
                    <a:pt x="4529" y="3678"/>
                    <a:pt x="4590" y="3739"/>
                  </a:cubicBezTo>
                  <a:cubicBezTo>
                    <a:pt x="4651" y="3739"/>
                    <a:pt x="4651" y="3739"/>
                    <a:pt x="4681" y="3800"/>
                  </a:cubicBezTo>
                  <a:lnTo>
                    <a:pt x="4712" y="3709"/>
                  </a:lnTo>
                  <a:lnTo>
                    <a:pt x="4621" y="3648"/>
                  </a:lnTo>
                  <a:cubicBezTo>
                    <a:pt x="3253" y="2341"/>
                    <a:pt x="1733" y="1125"/>
                    <a:pt x="213" y="31"/>
                  </a:cubicBezTo>
                  <a:cubicBezTo>
                    <a:pt x="152" y="31"/>
                    <a:pt x="92" y="0"/>
                    <a:pt x="0"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7" name="Google Shape;10853;p74">
              <a:extLst>
                <a:ext uri="{FF2B5EF4-FFF2-40B4-BE49-F238E27FC236}">
                  <a16:creationId xmlns:a16="http://schemas.microsoft.com/office/drawing/2014/main" xmlns="" id="{CE44C390-EC34-CC1B-056A-A973F5D29B33}"/>
                </a:ext>
              </a:extLst>
            </p:cNvPr>
            <p:cNvSpPr/>
            <p:nvPr/>
          </p:nvSpPr>
          <p:spPr>
            <a:xfrm>
              <a:off x="640100" y="3786825"/>
              <a:ext cx="310825" cy="114775"/>
            </a:xfrm>
            <a:custGeom>
              <a:avLst/>
              <a:gdLst/>
              <a:ahLst/>
              <a:cxnLst/>
              <a:rect l="l" t="t" r="r" b="b"/>
              <a:pathLst>
                <a:path w="12433" h="4591" extrusionOk="0">
                  <a:moveTo>
                    <a:pt x="31" y="0"/>
                  </a:moveTo>
                  <a:cubicBezTo>
                    <a:pt x="31" y="0"/>
                    <a:pt x="0" y="31"/>
                    <a:pt x="0" y="61"/>
                  </a:cubicBezTo>
                  <a:cubicBezTo>
                    <a:pt x="2310" y="1429"/>
                    <a:pt x="4286" y="2432"/>
                    <a:pt x="6171" y="3161"/>
                  </a:cubicBezTo>
                  <a:cubicBezTo>
                    <a:pt x="8268" y="3952"/>
                    <a:pt x="10335" y="4408"/>
                    <a:pt x="12250" y="4590"/>
                  </a:cubicBezTo>
                  <a:cubicBezTo>
                    <a:pt x="12341" y="4560"/>
                    <a:pt x="12371" y="4560"/>
                    <a:pt x="12432" y="4529"/>
                  </a:cubicBezTo>
                  <a:cubicBezTo>
                    <a:pt x="12159" y="4529"/>
                    <a:pt x="11915" y="4468"/>
                    <a:pt x="11672" y="4438"/>
                  </a:cubicBezTo>
                  <a:lnTo>
                    <a:pt x="11581" y="4438"/>
                  </a:lnTo>
                  <a:cubicBezTo>
                    <a:pt x="9849" y="4225"/>
                    <a:pt x="8055" y="3769"/>
                    <a:pt x="6231" y="3070"/>
                  </a:cubicBezTo>
                  <a:cubicBezTo>
                    <a:pt x="4317" y="2341"/>
                    <a:pt x="2341" y="1368"/>
                    <a:pt x="31"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8" name="Google Shape;10854;p74">
              <a:extLst>
                <a:ext uri="{FF2B5EF4-FFF2-40B4-BE49-F238E27FC236}">
                  <a16:creationId xmlns:a16="http://schemas.microsoft.com/office/drawing/2014/main" xmlns="" id="{BD66E349-E19F-AE35-810C-AE40A62D14D8}"/>
                </a:ext>
              </a:extLst>
            </p:cNvPr>
            <p:cNvSpPr/>
            <p:nvPr/>
          </p:nvSpPr>
          <p:spPr>
            <a:xfrm>
              <a:off x="797400" y="3765550"/>
              <a:ext cx="134525" cy="132250"/>
            </a:xfrm>
            <a:custGeom>
              <a:avLst/>
              <a:gdLst/>
              <a:ahLst/>
              <a:cxnLst/>
              <a:rect l="l" t="t" r="r" b="b"/>
              <a:pathLst>
                <a:path w="5381" h="5290" extrusionOk="0">
                  <a:moveTo>
                    <a:pt x="61" y="0"/>
                  </a:moveTo>
                  <a:lnTo>
                    <a:pt x="0" y="91"/>
                  </a:lnTo>
                  <a:cubicBezTo>
                    <a:pt x="2219" y="1459"/>
                    <a:pt x="4073" y="3313"/>
                    <a:pt x="5289" y="5289"/>
                  </a:cubicBezTo>
                  <a:lnTo>
                    <a:pt x="5380" y="5259"/>
                  </a:lnTo>
                  <a:cubicBezTo>
                    <a:pt x="4164" y="3253"/>
                    <a:pt x="2250" y="1368"/>
                    <a:pt x="6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59" name="Google Shape;10855;p74">
              <a:extLst>
                <a:ext uri="{FF2B5EF4-FFF2-40B4-BE49-F238E27FC236}">
                  <a16:creationId xmlns:a16="http://schemas.microsoft.com/office/drawing/2014/main" xmlns="" id="{4193B5A2-AC28-77EB-DB2B-0F16898F09F2}"/>
                </a:ext>
              </a:extLst>
            </p:cNvPr>
            <p:cNvSpPr/>
            <p:nvPr/>
          </p:nvSpPr>
          <p:spPr>
            <a:xfrm>
              <a:off x="633250" y="3885600"/>
              <a:ext cx="253825" cy="54225"/>
            </a:xfrm>
            <a:custGeom>
              <a:avLst/>
              <a:gdLst/>
              <a:ahLst/>
              <a:cxnLst/>
              <a:rect l="l" t="t" r="r" b="b"/>
              <a:pathLst>
                <a:path w="10153" h="2169" extrusionOk="0">
                  <a:moveTo>
                    <a:pt x="1" y="1"/>
                  </a:moveTo>
                  <a:cubicBezTo>
                    <a:pt x="1" y="31"/>
                    <a:pt x="31" y="62"/>
                    <a:pt x="31" y="92"/>
                  </a:cubicBezTo>
                  <a:cubicBezTo>
                    <a:pt x="1399" y="791"/>
                    <a:pt x="2858" y="1338"/>
                    <a:pt x="4347" y="1672"/>
                  </a:cubicBezTo>
                  <a:lnTo>
                    <a:pt x="4408" y="1672"/>
                  </a:lnTo>
                  <a:cubicBezTo>
                    <a:pt x="5827" y="2003"/>
                    <a:pt x="7300" y="2169"/>
                    <a:pt x="8743" y="2169"/>
                  </a:cubicBezTo>
                  <a:cubicBezTo>
                    <a:pt x="9156" y="2169"/>
                    <a:pt x="9565" y="2155"/>
                    <a:pt x="9971" y="2128"/>
                  </a:cubicBezTo>
                  <a:cubicBezTo>
                    <a:pt x="10031" y="2068"/>
                    <a:pt x="10062" y="2037"/>
                    <a:pt x="10153" y="2007"/>
                  </a:cubicBezTo>
                  <a:lnTo>
                    <a:pt x="10153" y="2007"/>
                  </a:lnTo>
                  <a:cubicBezTo>
                    <a:pt x="9658" y="2046"/>
                    <a:pt x="9163" y="2065"/>
                    <a:pt x="8668" y="2065"/>
                  </a:cubicBezTo>
                  <a:cubicBezTo>
                    <a:pt x="5667" y="2065"/>
                    <a:pt x="2688" y="1358"/>
                    <a:pt x="1"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60" name="Google Shape;10856;p74">
              <a:extLst>
                <a:ext uri="{FF2B5EF4-FFF2-40B4-BE49-F238E27FC236}">
                  <a16:creationId xmlns:a16="http://schemas.microsoft.com/office/drawing/2014/main" xmlns="" id="{6F1A1317-6909-06A2-767B-930EEA5C7734}"/>
                </a:ext>
              </a:extLst>
            </p:cNvPr>
            <p:cNvSpPr/>
            <p:nvPr/>
          </p:nvSpPr>
          <p:spPr>
            <a:xfrm>
              <a:off x="678850" y="3925875"/>
              <a:ext cx="66900" cy="37275"/>
            </a:xfrm>
            <a:custGeom>
              <a:avLst/>
              <a:gdLst/>
              <a:ahLst/>
              <a:cxnLst/>
              <a:rect l="l" t="t" r="r" b="b"/>
              <a:pathLst>
                <a:path w="2676" h="1491" extrusionOk="0">
                  <a:moveTo>
                    <a:pt x="2584" y="1"/>
                  </a:moveTo>
                  <a:cubicBezTo>
                    <a:pt x="2584" y="61"/>
                    <a:pt x="2554" y="61"/>
                    <a:pt x="2554" y="61"/>
                  </a:cubicBezTo>
                  <a:cubicBezTo>
                    <a:pt x="1824" y="730"/>
                    <a:pt x="912" y="1125"/>
                    <a:pt x="1" y="1429"/>
                  </a:cubicBezTo>
                  <a:lnTo>
                    <a:pt x="92" y="1490"/>
                  </a:lnTo>
                  <a:cubicBezTo>
                    <a:pt x="1004" y="1186"/>
                    <a:pt x="1915" y="791"/>
                    <a:pt x="2675" y="92"/>
                  </a:cubicBezTo>
                  <a:lnTo>
                    <a:pt x="2584" y="1"/>
                  </a:ln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61" name="Google Shape;10857;p74">
              <a:extLst>
                <a:ext uri="{FF2B5EF4-FFF2-40B4-BE49-F238E27FC236}">
                  <a16:creationId xmlns:a16="http://schemas.microsoft.com/office/drawing/2014/main" xmlns="" id="{4FEE0365-9EF7-B8EF-AC88-15E72A98E49E}"/>
                </a:ext>
              </a:extLst>
            </p:cNvPr>
            <p:cNvSpPr/>
            <p:nvPr/>
          </p:nvSpPr>
          <p:spPr>
            <a:xfrm>
              <a:off x="1335400" y="3712350"/>
              <a:ext cx="176325" cy="75250"/>
            </a:xfrm>
            <a:custGeom>
              <a:avLst/>
              <a:gdLst/>
              <a:ahLst/>
              <a:cxnLst/>
              <a:rect l="l" t="t" r="r" b="b"/>
              <a:pathLst>
                <a:path w="7053" h="3010" fill="none" extrusionOk="0">
                  <a:moveTo>
                    <a:pt x="0" y="3010"/>
                  </a:moveTo>
                  <a:cubicBezTo>
                    <a:pt x="1794" y="1064"/>
                    <a:pt x="4438" y="1"/>
                    <a:pt x="7052" y="153"/>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62" name="Google Shape;10858;p74">
              <a:extLst>
                <a:ext uri="{FF2B5EF4-FFF2-40B4-BE49-F238E27FC236}">
                  <a16:creationId xmlns:a16="http://schemas.microsoft.com/office/drawing/2014/main" xmlns="" id="{D26865A3-19CA-D9DF-D054-A73AE5038143}"/>
                </a:ext>
              </a:extLst>
            </p:cNvPr>
            <p:cNvSpPr/>
            <p:nvPr/>
          </p:nvSpPr>
          <p:spPr>
            <a:xfrm>
              <a:off x="1472950" y="3702100"/>
              <a:ext cx="60800" cy="53575"/>
            </a:xfrm>
            <a:custGeom>
              <a:avLst/>
              <a:gdLst/>
              <a:ahLst/>
              <a:cxnLst/>
              <a:rect l="l" t="t" r="r" b="b"/>
              <a:pathLst>
                <a:path w="2432" h="2143" extrusionOk="0">
                  <a:moveTo>
                    <a:pt x="1206" y="1"/>
                  </a:moveTo>
                  <a:cubicBezTo>
                    <a:pt x="878" y="1"/>
                    <a:pt x="556" y="158"/>
                    <a:pt x="334" y="471"/>
                  </a:cubicBezTo>
                  <a:cubicBezTo>
                    <a:pt x="0" y="958"/>
                    <a:pt x="122" y="1596"/>
                    <a:pt x="608" y="1930"/>
                  </a:cubicBezTo>
                  <a:cubicBezTo>
                    <a:pt x="800" y="2074"/>
                    <a:pt x="1020" y="2142"/>
                    <a:pt x="1237" y="2142"/>
                  </a:cubicBezTo>
                  <a:cubicBezTo>
                    <a:pt x="1570" y="2142"/>
                    <a:pt x="1895" y="1982"/>
                    <a:pt x="2097" y="1687"/>
                  </a:cubicBezTo>
                  <a:cubicBezTo>
                    <a:pt x="2432" y="1170"/>
                    <a:pt x="2310" y="532"/>
                    <a:pt x="1824" y="198"/>
                  </a:cubicBezTo>
                  <a:cubicBezTo>
                    <a:pt x="1633" y="66"/>
                    <a:pt x="1418" y="1"/>
                    <a:pt x="1206"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3" name="Google Shape;10859;p74">
              <a:extLst>
                <a:ext uri="{FF2B5EF4-FFF2-40B4-BE49-F238E27FC236}">
                  <a16:creationId xmlns:a16="http://schemas.microsoft.com/office/drawing/2014/main" xmlns="" id="{20C00C1A-3A05-A893-70D9-A204C096667E}"/>
                </a:ext>
              </a:extLst>
            </p:cNvPr>
            <p:cNvSpPr/>
            <p:nvPr/>
          </p:nvSpPr>
          <p:spPr>
            <a:xfrm>
              <a:off x="861975" y="4276200"/>
              <a:ext cx="63875" cy="63075"/>
            </a:xfrm>
            <a:custGeom>
              <a:avLst/>
              <a:gdLst/>
              <a:ahLst/>
              <a:cxnLst/>
              <a:rect l="l" t="t" r="r" b="b"/>
              <a:pathLst>
                <a:path w="2555" h="2523" extrusionOk="0">
                  <a:moveTo>
                    <a:pt x="518" y="0"/>
                  </a:moveTo>
                  <a:cubicBezTo>
                    <a:pt x="305" y="821"/>
                    <a:pt x="122" y="1702"/>
                    <a:pt x="1" y="2523"/>
                  </a:cubicBezTo>
                  <a:cubicBezTo>
                    <a:pt x="852" y="2189"/>
                    <a:pt x="1733" y="1885"/>
                    <a:pt x="2554" y="1550"/>
                  </a:cubicBezTo>
                  <a:cubicBezTo>
                    <a:pt x="2524" y="1520"/>
                    <a:pt x="1156" y="547"/>
                    <a:pt x="51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4" name="Google Shape;10860;p74">
              <a:extLst>
                <a:ext uri="{FF2B5EF4-FFF2-40B4-BE49-F238E27FC236}">
                  <a16:creationId xmlns:a16="http://schemas.microsoft.com/office/drawing/2014/main" xmlns="" id="{47CD59C5-6EF6-66DD-005B-82CA95ED531A}"/>
                </a:ext>
              </a:extLst>
            </p:cNvPr>
            <p:cNvSpPr/>
            <p:nvPr/>
          </p:nvSpPr>
          <p:spPr>
            <a:xfrm>
              <a:off x="773075" y="3668225"/>
              <a:ext cx="621625" cy="701475"/>
            </a:xfrm>
            <a:custGeom>
              <a:avLst/>
              <a:gdLst/>
              <a:ahLst/>
              <a:cxnLst/>
              <a:rect l="l" t="t" r="r" b="b"/>
              <a:pathLst>
                <a:path w="24865" h="28059" extrusionOk="0">
                  <a:moveTo>
                    <a:pt x="14587" y="1"/>
                  </a:moveTo>
                  <a:cubicBezTo>
                    <a:pt x="13141" y="1"/>
                    <a:pt x="11670" y="303"/>
                    <a:pt x="10274" y="945"/>
                  </a:cubicBezTo>
                  <a:cubicBezTo>
                    <a:pt x="7630" y="2161"/>
                    <a:pt x="5320" y="4440"/>
                    <a:pt x="3526" y="7054"/>
                  </a:cubicBezTo>
                  <a:cubicBezTo>
                    <a:pt x="3374" y="7237"/>
                    <a:pt x="3253" y="7480"/>
                    <a:pt x="3101" y="7662"/>
                  </a:cubicBezTo>
                  <a:cubicBezTo>
                    <a:pt x="2615" y="8422"/>
                    <a:pt x="2189" y="9212"/>
                    <a:pt x="1824" y="9972"/>
                  </a:cubicBezTo>
                  <a:cubicBezTo>
                    <a:pt x="1703" y="10246"/>
                    <a:pt x="1581" y="10519"/>
                    <a:pt x="1460" y="10732"/>
                  </a:cubicBezTo>
                  <a:cubicBezTo>
                    <a:pt x="1277" y="11188"/>
                    <a:pt x="1095" y="11705"/>
                    <a:pt x="943" y="12161"/>
                  </a:cubicBezTo>
                  <a:lnTo>
                    <a:pt x="912" y="12222"/>
                  </a:lnTo>
                  <a:cubicBezTo>
                    <a:pt x="760" y="12678"/>
                    <a:pt x="608" y="13133"/>
                    <a:pt x="487" y="13589"/>
                  </a:cubicBezTo>
                  <a:cubicBezTo>
                    <a:pt x="365" y="14045"/>
                    <a:pt x="274" y="14532"/>
                    <a:pt x="183" y="14988"/>
                  </a:cubicBezTo>
                  <a:cubicBezTo>
                    <a:pt x="61" y="15596"/>
                    <a:pt x="1" y="16264"/>
                    <a:pt x="1" y="16842"/>
                  </a:cubicBezTo>
                  <a:lnTo>
                    <a:pt x="1" y="17267"/>
                  </a:lnTo>
                  <a:cubicBezTo>
                    <a:pt x="1" y="18027"/>
                    <a:pt x="122" y="18757"/>
                    <a:pt x="305" y="19486"/>
                  </a:cubicBezTo>
                  <a:cubicBezTo>
                    <a:pt x="457" y="20003"/>
                    <a:pt x="608" y="20520"/>
                    <a:pt x="821" y="20945"/>
                  </a:cubicBezTo>
                  <a:cubicBezTo>
                    <a:pt x="2925" y="25423"/>
                    <a:pt x="8654" y="28059"/>
                    <a:pt x="13484" y="28059"/>
                  </a:cubicBezTo>
                  <a:cubicBezTo>
                    <a:pt x="13539" y="28059"/>
                    <a:pt x="13594" y="28058"/>
                    <a:pt x="13648" y="28058"/>
                  </a:cubicBezTo>
                  <a:lnTo>
                    <a:pt x="13952" y="28058"/>
                  </a:lnTo>
                  <a:cubicBezTo>
                    <a:pt x="14469" y="28027"/>
                    <a:pt x="14955" y="27936"/>
                    <a:pt x="15502" y="27845"/>
                  </a:cubicBezTo>
                  <a:cubicBezTo>
                    <a:pt x="16445" y="27602"/>
                    <a:pt x="17357" y="27176"/>
                    <a:pt x="18177" y="26629"/>
                  </a:cubicBezTo>
                  <a:cubicBezTo>
                    <a:pt x="18481" y="26416"/>
                    <a:pt x="18755" y="26204"/>
                    <a:pt x="19028" y="25960"/>
                  </a:cubicBezTo>
                  <a:cubicBezTo>
                    <a:pt x="19332" y="25717"/>
                    <a:pt x="19636" y="25413"/>
                    <a:pt x="19910" y="25109"/>
                  </a:cubicBezTo>
                  <a:cubicBezTo>
                    <a:pt x="19940" y="25018"/>
                    <a:pt x="20001" y="24988"/>
                    <a:pt x="20062" y="24897"/>
                  </a:cubicBezTo>
                  <a:cubicBezTo>
                    <a:pt x="20578" y="24289"/>
                    <a:pt x="21095" y="23620"/>
                    <a:pt x="21490" y="22890"/>
                  </a:cubicBezTo>
                  <a:lnTo>
                    <a:pt x="21855" y="22313"/>
                  </a:lnTo>
                  <a:cubicBezTo>
                    <a:pt x="22068" y="21857"/>
                    <a:pt x="22311" y="21401"/>
                    <a:pt x="22524" y="20915"/>
                  </a:cubicBezTo>
                  <a:cubicBezTo>
                    <a:pt x="22828" y="20185"/>
                    <a:pt x="23101" y="19486"/>
                    <a:pt x="23314" y="18757"/>
                  </a:cubicBezTo>
                  <a:cubicBezTo>
                    <a:pt x="23344" y="18726"/>
                    <a:pt x="23344" y="18665"/>
                    <a:pt x="23344" y="18605"/>
                  </a:cubicBezTo>
                  <a:cubicBezTo>
                    <a:pt x="23405" y="18483"/>
                    <a:pt x="23436" y="18362"/>
                    <a:pt x="23466" y="18301"/>
                  </a:cubicBezTo>
                  <a:lnTo>
                    <a:pt x="23466" y="18270"/>
                  </a:lnTo>
                  <a:cubicBezTo>
                    <a:pt x="23922" y="16751"/>
                    <a:pt x="24348" y="15140"/>
                    <a:pt x="24560" y="13498"/>
                  </a:cubicBezTo>
                  <a:cubicBezTo>
                    <a:pt x="24834" y="11583"/>
                    <a:pt x="24864" y="9608"/>
                    <a:pt x="24469" y="7723"/>
                  </a:cubicBezTo>
                  <a:cubicBezTo>
                    <a:pt x="24256" y="6872"/>
                    <a:pt x="23983" y="6021"/>
                    <a:pt x="23557" y="5261"/>
                  </a:cubicBezTo>
                  <a:cubicBezTo>
                    <a:pt x="21811" y="1964"/>
                    <a:pt x="18276" y="1"/>
                    <a:pt x="1458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65" name="Google Shape;10861;p74">
              <a:extLst>
                <a:ext uri="{FF2B5EF4-FFF2-40B4-BE49-F238E27FC236}">
                  <a16:creationId xmlns:a16="http://schemas.microsoft.com/office/drawing/2014/main" xmlns="" id="{ADB9B791-B1BA-9A7A-5402-B3591E07678D}"/>
                </a:ext>
              </a:extLst>
            </p:cNvPr>
            <p:cNvSpPr/>
            <p:nvPr/>
          </p:nvSpPr>
          <p:spPr>
            <a:xfrm>
              <a:off x="1267000" y="3991225"/>
              <a:ext cx="119325" cy="135400"/>
            </a:xfrm>
            <a:custGeom>
              <a:avLst/>
              <a:gdLst/>
              <a:ahLst/>
              <a:cxnLst/>
              <a:rect l="l" t="t" r="r" b="b"/>
              <a:pathLst>
                <a:path w="4773" h="5416" extrusionOk="0">
                  <a:moveTo>
                    <a:pt x="3010" y="1"/>
                  </a:moveTo>
                  <a:cubicBezTo>
                    <a:pt x="2280" y="1"/>
                    <a:pt x="1581" y="335"/>
                    <a:pt x="1095" y="821"/>
                  </a:cubicBezTo>
                  <a:cubicBezTo>
                    <a:pt x="791" y="1156"/>
                    <a:pt x="609" y="1520"/>
                    <a:pt x="457" y="1916"/>
                  </a:cubicBezTo>
                  <a:cubicBezTo>
                    <a:pt x="1" y="3375"/>
                    <a:pt x="791" y="4894"/>
                    <a:pt x="2250" y="5320"/>
                  </a:cubicBezTo>
                  <a:cubicBezTo>
                    <a:pt x="2511" y="5385"/>
                    <a:pt x="2771" y="5415"/>
                    <a:pt x="3027" y="5415"/>
                  </a:cubicBezTo>
                  <a:cubicBezTo>
                    <a:pt x="3249" y="5415"/>
                    <a:pt x="3467" y="5393"/>
                    <a:pt x="3679" y="5350"/>
                  </a:cubicBezTo>
                  <a:cubicBezTo>
                    <a:pt x="4135" y="3831"/>
                    <a:pt x="4560" y="2220"/>
                    <a:pt x="4773" y="609"/>
                  </a:cubicBezTo>
                  <a:cubicBezTo>
                    <a:pt x="4530" y="365"/>
                    <a:pt x="4226" y="213"/>
                    <a:pt x="3861" y="92"/>
                  </a:cubicBezTo>
                  <a:cubicBezTo>
                    <a:pt x="3557" y="31"/>
                    <a:pt x="3314" y="1"/>
                    <a:pt x="301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6" name="Google Shape;10862;p74">
              <a:extLst>
                <a:ext uri="{FF2B5EF4-FFF2-40B4-BE49-F238E27FC236}">
                  <a16:creationId xmlns:a16="http://schemas.microsoft.com/office/drawing/2014/main" xmlns="" id="{5E6C4AB2-0B51-5EB9-4F22-944404B01210}"/>
                </a:ext>
              </a:extLst>
            </p:cNvPr>
            <p:cNvSpPr/>
            <p:nvPr/>
          </p:nvSpPr>
          <p:spPr>
            <a:xfrm>
              <a:off x="929625" y="3838375"/>
              <a:ext cx="152000" cy="135600"/>
            </a:xfrm>
            <a:custGeom>
              <a:avLst/>
              <a:gdLst/>
              <a:ahLst/>
              <a:cxnLst/>
              <a:rect l="l" t="t" r="r" b="b"/>
              <a:pathLst>
                <a:path w="6080" h="5424" extrusionOk="0">
                  <a:moveTo>
                    <a:pt x="3037" y="1"/>
                  </a:moveTo>
                  <a:cubicBezTo>
                    <a:pt x="1898" y="1"/>
                    <a:pt x="826" y="760"/>
                    <a:pt x="456" y="1920"/>
                  </a:cubicBezTo>
                  <a:cubicBezTo>
                    <a:pt x="0" y="3379"/>
                    <a:pt x="790" y="4899"/>
                    <a:pt x="2249" y="5294"/>
                  </a:cubicBezTo>
                  <a:cubicBezTo>
                    <a:pt x="2524" y="5382"/>
                    <a:pt x="2801" y="5423"/>
                    <a:pt x="3074" y="5423"/>
                  </a:cubicBezTo>
                  <a:cubicBezTo>
                    <a:pt x="4221" y="5423"/>
                    <a:pt x="5279" y="4686"/>
                    <a:pt x="5623" y="3531"/>
                  </a:cubicBezTo>
                  <a:cubicBezTo>
                    <a:pt x="6079" y="2072"/>
                    <a:pt x="5289" y="552"/>
                    <a:pt x="3830" y="127"/>
                  </a:cubicBezTo>
                  <a:cubicBezTo>
                    <a:pt x="3567" y="41"/>
                    <a:pt x="3300" y="1"/>
                    <a:pt x="3037"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7" name="Google Shape;10863;p74">
              <a:extLst>
                <a:ext uri="{FF2B5EF4-FFF2-40B4-BE49-F238E27FC236}">
                  <a16:creationId xmlns:a16="http://schemas.microsoft.com/office/drawing/2014/main" xmlns="" id="{E943D2A3-F6CF-4836-A274-C4B58C1AD1EE}"/>
                </a:ext>
              </a:extLst>
            </p:cNvPr>
            <p:cNvSpPr/>
            <p:nvPr/>
          </p:nvSpPr>
          <p:spPr>
            <a:xfrm>
              <a:off x="1270050" y="3935225"/>
              <a:ext cx="84375" cy="76325"/>
            </a:xfrm>
            <a:custGeom>
              <a:avLst/>
              <a:gdLst/>
              <a:ahLst/>
              <a:cxnLst/>
              <a:rect l="l" t="t" r="r" b="b"/>
              <a:pathLst>
                <a:path w="3375" h="3053" extrusionOk="0">
                  <a:moveTo>
                    <a:pt x="1720" y="0"/>
                  </a:moveTo>
                  <a:cubicBezTo>
                    <a:pt x="1042" y="0"/>
                    <a:pt x="416" y="427"/>
                    <a:pt x="213" y="1086"/>
                  </a:cubicBezTo>
                  <a:cubicBezTo>
                    <a:pt x="0" y="1876"/>
                    <a:pt x="456" y="2727"/>
                    <a:pt x="1247" y="3001"/>
                  </a:cubicBezTo>
                  <a:cubicBezTo>
                    <a:pt x="1378" y="3036"/>
                    <a:pt x="1511" y="3053"/>
                    <a:pt x="1642" y="3053"/>
                  </a:cubicBezTo>
                  <a:cubicBezTo>
                    <a:pt x="2303" y="3053"/>
                    <a:pt x="2928" y="2626"/>
                    <a:pt x="3131" y="1967"/>
                  </a:cubicBezTo>
                  <a:cubicBezTo>
                    <a:pt x="3374" y="1177"/>
                    <a:pt x="2918" y="326"/>
                    <a:pt x="2128" y="52"/>
                  </a:cubicBezTo>
                  <a:cubicBezTo>
                    <a:pt x="1992" y="17"/>
                    <a:pt x="1855" y="0"/>
                    <a:pt x="172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8" name="Google Shape;10864;p74">
              <a:extLst>
                <a:ext uri="{FF2B5EF4-FFF2-40B4-BE49-F238E27FC236}">
                  <a16:creationId xmlns:a16="http://schemas.microsoft.com/office/drawing/2014/main" xmlns="" id="{A4158A31-FD8B-8902-FAE4-1189C111F419}"/>
                </a:ext>
              </a:extLst>
            </p:cNvPr>
            <p:cNvSpPr/>
            <p:nvPr/>
          </p:nvSpPr>
          <p:spPr>
            <a:xfrm>
              <a:off x="1059550" y="3845225"/>
              <a:ext cx="85150" cy="75900"/>
            </a:xfrm>
            <a:custGeom>
              <a:avLst/>
              <a:gdLst/>
              <a:ahLst/>
              <a:cxnLst/>
              <a:rect l="l" t="t" r="r" b="b"/>
              <a:pathLst>
                <a:path w="3406" h="3036" extrusionOk="0">
                  <a:moveTo>
                    <a:pt x="1691" y="0"/>
                  </a:moveTo>
                  <a:cubicBezTo>
                    <a:pt x="1039" y="0"/>
                    <a:pt x="418" y="423"/>
                    <a:pt x="244" y="1069"/>
                  </a:cubicBezTo>
                  <a:cubicBezTo>
                    <a:pt x="1" y="1889"/>
                    <a:pt x="457" y="2710"/>
                    <a:pt x="1277" y="2984"/>
                  </a:cubicBezTo>
                  <a:cubicBezTo>
                    <a:pt x="1409" y="3019"/>
                    <a:pt x="1541" y="3036"/>
                    <a:pt x="1671" y="3036"/>
                  </a:cubicBezTo>
                  <a:cubicBezTo>
                    <a:pt x="2325" y="3036"/>
                    <a:pt x="2934" y="2609"/>
                    <a:pt x="3162" y="1950"/>
                  </a:cubicBezTo>
                  <a:cubicBezTo>
                    <a:pt x="3405" y="1160"/>
                    <a:pt x="2949" y="309"/>
                    <a:pt x="2128" y="66"/>
                  </a:cubicBezTo>
                  <a:cubicBezTo>
                    <a:pt x="1984" y="21"/>
                    <a:pt x="1837" y="0"/>
                    <a:pt x="169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9" name="Google Shape;10865;p74">
              <a:extLst>
                <a:ext uri="{FF2B5EF4-FFF2-40B4-BE49-F238E27FC236}">
                  <a16:creationId xmlns:a16="http://schemas.microsoft.com/office/drawing/2014/main" xmlns="" id="{3CF3231C-CF31-6B18-BAEA-EBC6A50E30BA}"/>
                </a:ext>
              </a:extLst>
            </p:cNvPr>
            <p:cNvSpPr/>
            <p:nvPr/>
          </p:nvSpPr>
          <p:spPr>
            <a:xfrm>
              <a:off x="1156075" y="3958550"/>
              <a:ext cx="65375" cy="45450"/>
            </a:xfrm>
            <a:custGeom>
              <a:avLst/>
              <a:gdLst/>
              <a:ahLst/>
              <a:cxnLst/>
              <a:rect l="l" t="t" r="r" b="b"/>
              <a:pathLst>
                <a:path w="2615" h="1818" extrusionOk="0">
                  <a:moveTo>
                    <a:pt x="365" y="1"/>
                  </a:moveTo>
                  <a:cubicBezTo>
                    <a:pt x="30" y="1"/>
                    <a:pt x="0" y="396"/>
                    <a:pt x="30" y="639"/>
                  </a:cubicBezTo>
                  <a:cubicBezTo>
                    <a:pt x="152" y="1217"/>
                    <a:pt x="547" y="1672"/>
                    <a:pt x="1125" y="1794"/>
                  </a:cubicBezTo>
                  <a:cubicBezTo>
                    <a:pt x="1211" y="1810"/>
                    <a:pt x="1299" y="1817"/>
                    <a:pt x="1388" y="1817"/>
                  </a:cubicBezTo>
                  <a:cubicBezTo>
                    <a:pt x="1643" y="1817"/>
                    <a:pt x="1902" y="1755"/>
                    <a:pt x="2128" y="1642"/>
                  </a:cubicBezTo>
                  <a:cubicBezTo>
                    <a:pt x="2280" y="1551"/>
                    <a:pt x="2614" y="1308"/>
                    <a:pt x="2584" y="1065"/>
                  </a:cubicBezTo>
                  <a:cubicBezTo>
                    <a:pt x="2584" y="1034"/>
                    <a:pt x="2523" y="943"/>
                    <a:pt x="2523" y="943"/>
                  </a:cubicBezTo>
                  <a:cubicBezTo>
                    <a:pt x="2432" y="882"/>
                    <a:pt x="2280" y="882"/>
                    <a:pt x="2158" y="882"/>
                  </a:cubicBezTo>
                  <a:cubicBezTo>
                    <a:pt x="1733" y="882"/>
                    <a:pt x="1398" y="791"/>
                    <a:pt x="1094" y="487"/>
                  </a:cubicBezTo>
                  <a:cubicBezTo>
                    <a:pt x="973" y="396"/>
                    <a:pt x="912" y="274"/>
                    <a:pt x="790" y="153"/>
                  </a:cubicBezTo>
                  <a:cubicBezTo>
                    <a:pt x="669" y="92"/>
                    <a:pt x="517" y="1"/>
                    <a:pt x="36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70" name="Google Shape;10866;p74">
              <a:extLst>
                <a:ext uri="{FF2B5EF4-FFF2-40B4-BE49-F238E27FC236}">
                  <a16:creationId xmlns:a16="http://schemas.microsoft.com/office/drawing/2014/main" xmlns="" id="{E03C4969-31C3-2212-723C-F4E4E9015FFA}"/>
                </a:ext>
              </a:extLst>
            </p:cNvPr>
            <p:cNvSpPr/>
            <p:nvPr/>
          </p:nvSpPr>
          <p:spPr>
            <a:xfrm>
              <a:off x="818675" y="3859775"/>
              <a:ext cx="536500" cy="332850"/>
            </a:xfrm>
            <a:custGeom>
              <a:avLst/>
              <a:gdLst/>
              <a:ahLst/>
              <a:cxnLst/>
              <a:rect l="l" t="t" r="r" b="b"/>
              <a:pathLst>
                <a:path w="21460" h="13314" extrusionOk="0">
                  <a:moveTo>
                    <a:pt x="1216" y="0"/>
                  </a:moveTo>
                  <a:cubicBezTo>
                    <a:pt x="791" y="760"/>
                    <a:pt x="365" y="1550"/>
                    <a:pt x="0" y="2371"/>
                  </a:cubicBezTo>
                  <a:cubicBezTo>
                    <a:pt x="912" y="3648"/>
                    <a:pt x="2006" y="4894"/>
                    <a:pt x="3253" y="6019"/>
                  </a:cubicBezTo>
                  <a:cubicBezTo>
                    <a:pt x="5198" y="7690"/>
                    <a:pt x="7569" y="9149"/>
                    <a:pt x="10517" y="10517"/>
                  </a:cubicBezTo>
                  <a:cubicBezTo>
                    <a:pt x="11459" y="10943"/>
                    <a:pt x="12371" y="11368"/>
                    <a:pt x="13283" y="11672"/>
                  </a:cubicBezTo>
                  <a:cubicBezTo>
                    <a:pt x="15867" y="12614"/>
                    <a:pt x="18359" y="13192"/>
                    <a:pt x="20639" y="13314"/>
                  </a:cubicBezTo>
                  <a:cubicBezTo>
                    <a:pt x="20943" y="12584"/>
                    <a:pt x="21186" y="11855"/>
                    <a:pt x="21429" y="11125"/>
                  </a:cubicBezTo>
                  <a:cubicBezTo>
                    <a:pt x="21429" y="11095"/>
                    <a:pt x="21460" y="11064"/>
                    <a:pt x="21460" y="10973"/>
                  </a:cubicBezTo>
                  <a:cubicBezTo>
                    <a:pt x="18420" y="10943"/>
                    <a:pt x="15168" y="10061"/>
                    <a:pt x="11429" y="8359"/>
                  </a:cubicBezTo>
                  <a:cubicBezTo>
                    <a:pt x="8693" y="7113"/>
                    <a:pt x="6475" y="5745"/>
                    <a:pt x="4742" y="4225"/>
                  </a:cubicBezTo>
                  <a:cubicBezTo>
                    <a:pt x="3313" y="2979"/>
                    <a:pt x="2067" y="1520"/>
                    <a:pt x="121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71" name="Google Shape;10867;p74">
              <a:extLst>
                <a:ext uri="{FF2B5EF4-FFF2-40B4-BE49-F238E27FC236}">
                  <a16:creationId xmlns:a16="http://schemas.microsoft.com/office/drawing/2014/main" xmlns="" id="{15EC2637-037F-B6AF-E9E2-9DAF0E04A0E2}"/>
                </a:ext>
              </a:extLst>
            </p:cNvPr>
            <p:cNvSpPr/>
            <p:nvPr/>
          </p:nvSpPr>
          <p:spPr>
            <a:xfrm>
              <a:off x="776875" y="3973000"/>
              <a:ext cx="532700" cy="323725"/>
            </a:xfrm>
            <a:custGeom>
              <a:avLst/>
              <a:gdLst/>
              <a:ahLst/>
              <a:cxnLst/>
              <a:rect l="l" t="t" r="r" b="b"/>
              <a:pathLst>
                <a:path w="21308" h="12949" extrusionOk="0">
                  <a:moveTo>
                    <a:pt x="760" y="0"/>
                  </a:moveTo>
                  <a:lnTo>
                    <a:pt x="730" y="61"/>
                  </a:lnTo>
                  <a:cubicBezTo>
                    <a:pt x="578" y="517"/>
                    <a:pt x="456" y="942"/>
                    <a:pt x="305" y="1398"/>
                  </a:cubicBezTo>
                  <a:cubicBezTo>
                    <a:pt x="183" y="1854"/>
                    <a:pt x="61" y="2341"/>
                    <a:pt x="1" y="2797"/>
                  </a:cubicBezTo>
                  <a:cubicBezTo>
                    <a:pt x="1581" y="4590"/>
                    <a:pt x="3678" y="6262"/>
                    <a:pt x="6384" y="7903"/>
                  </a:cubicBezTo>
                  <a:cubicBezTo>
                    <a:pt x="8785" y="9332"/>
                    <a:pt x="11095" y="10487"/>
                    <a:pt x="13405" y="11368"/>
                  </a:cubicBezTo>
                  <a:cubicBezTo>
                    <a:pt x="15533" y="12158"/>
                    <a:pt x="17660" y="12675"/>
                    <a:pt x="19727" y="12949"/>
                  </a:cubicBezTo>
                  <a:cubicBezTo>
                    <a:pt x="19758" y="12888"/>
                    <a:pt x="19819" y="12827"/>
                    <a:pt x="19879" y="12766"/>
                  </a:cubicBezTo>
                  <a:cubicBezTo>
                    <a:pt x="20396" y="12158"/>
                    <a:pt x="20882" y="11459"/>
                    <a:pt x="21308" y="10730"/>
                  </a:cubicBezTo>
                  <a:cubicBezTo>
                    <a:pt x="16992" y="10426"/>
                    <a:pt x="12372" y="8815"/>
                    <a:pt x="7630" y="5867"/>
                  </a:cubicBezTo>
                  <a:cubicBezTo>
                    <a:pt x="4469" y="3982"/>
                    <a:pt x="2280" y="2098"/>
                    <a:pt x="76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72" name="Google Shape;10868;p74">
              <a:extLst>
                <a:ext uri="{FF2B5EF4-FFF2-40B4-BE49-F238E27FC236}">
                  <a16:creationId xmlns:a16="http://schemas.microsoft.com/office/drawing/2014/main" xmlns="" id="{DE5FF1D8-420A-CCDC-8B4B-AF6CA867F291}"/>
                </a:ext>
              </a:extLst>
            </p:cNvPr>
            <p:cNvSpPr/>
            <p:nvPr/>
          </p:nvSpPr>
          <p:spPr>
            <a:xfrm>
              <a:off x="772325" y="4090025"/>
              <a:ext cx="454425" cy="278900"/>
            </a:xfrm>
            <a:custGeom>
              <a:avLst/>
              <a:gdLst/>
              <a:ahLst/>
              <a:cxnLst/>
              <a:rect l="l" t="t" r="r" b="b"/>
              <a:pathLst>
                <a:path w="18177" h="11156" extrusionOk="0">
                  <a:moveTo>
                    <a:pt x="0" y="0"/>
                  </a:moveTo>
                  <a:lnTo>
                    <a:pt x="0" y="395"/>
                  </a:lnTo>
                  <a:cubicBezTo>
                    <a:pt x="0" y="1155"/>
                    <a:pt x="91" y="1885"/>
                    <a:pt x="304" y="2614"/>
                  </a:cubicBezTo>
                  <a:cubicBezTo>
                    <a:pt x="456" y="3131"/>
                    <a:pt x="608" y="3648"/>
                    <a:pt x="821" y="4104"/>
                  </a:cubicBezTo>
                  <a:cubicBezTo>
                    <a:pt x="2037" y="5107"/>
                    <a:pt x="3435" y="6110"/>
                    <a:pt x="5046" y="7082"/>
                  </a:cubicBezTo>
                  <a:cubicBezTo>
                    <a:pt x="7447" y="8541"/>
                    <a:pt x="9757" y="9666"/>
                    <a:pt x="12067" y="10547"/>
                  </a:cubicBezTo>
                  <a:cubicBezTo>
                    <a:pt x="12675" y="10791"/>
                    <a:pt x="13313" y="10973"/>
                    <a:pt x="13921" y="11155"/>
                  </a:cubicBezTo>
                  <a:cubicBezTo>
                    <a:pt x="14469" y="11125"/>
                    <a:pt x="14955" y="11034"/>
                    <a:pt x="15502" y="10943"/>
                  </a:cubicBezTo>
                  <a:cubicBezTo>
                    <a:pt x="16444" y="10699"/>
                    <a:pt x="17356" y="10274"/>
                    <a:pt x="18177" y="9727"/>
                  </a:cubicBezTo>
                  <a:cubicBezTo>
                    <a:pt x="14377" y="9149"/>
                    <a:pt x="10396" y="7599"/>
                    <a:pt x="6262" y="5076"/>
                  </a:cubicBezTo>
                  <a:cubicBezTo>
                    <a:pt x="3526" y="3435"/>
                    <a:pt x="1459" y="1763"/>
                    <a:pt x="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73" name="Google Shape;10869;p74">
              <a:extLst>
                <a:ext uri="{FF2B5EF4-FFF2-40B4-BE49-F238E27FC236}">
                  <a16:creationId xmlns:a16="http://schemas.microsoft.com/office/drawing/2014/main" xmlns="" id="{768D0DE4-D3C8-E16A-7A8F-1F93F75C0874}"/>
                </a:ext>
              </a:extLst>
            </p:cNvPr>
            <p:cNvSpPr/>
            <p:nvPr/>
          </p:nvSpPr>
          <p:spPr>
            <a:xfrm>
              <a:off x="1141625" y="3517825"/>
              <a:ext cx="57775" cy="185425"/>
            </a:xfrm>
            <a:custGeom>
              <a:avLst/>
              <a:gdLst/>
              <a:ahLst/>
              <a:cxnLst/>
              <a:rect l="l" t="t" r="r" b="b"/>
              <a:pathLst>
                <a:path w="2311" h="7417" fill="none" extrusionOk="0">
                  <a:moveTo>
                    <a:pt x="1733" y="7417"/>
                  </a:moveTo>
                  <a:cubicBezTo>
                    <a:pt x="2311" y="4833"/>
                    <a:pt x="1642" y="2067"/>
                    <a:pt x="0" y="0"/>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74" name="Google Shape;10870;p74">
              <a:extLst>
                <a:ext uri="{FF2B5EF4-FFF2-40B4-BE49-F238E27FC236}">
                  <a16:creationId xmlns:a16="http://schemas.microsoft.com/office/drawing/2014/main" xmlns="" id="{CE80C49B-F96E-903F-EFDE-E928CEB09A4A}"/>
                </a:ext>
              </a:extLst>
            </p:cNvPr>
            <p:cNvSpPr/>
            <p:nvPr/>
          </p:nvSpPr>
          <p:spPr>
            <a:xfrm>
              <a:off x="1107425" y="3504525"/>
              <a:ext cx="58550" cy="52800"/>
            </a:xfrm>
            <a:custGeom>
              <a:avLst/>
              <a:gdLst/>
              <a:ahLst/>
              <a:cxnLst/>
              <a:rect l="l" t="t" r="r" b="b"/>
              <a:pathLst>
                <a:path w="2342" h="2112" extrusionOk="0">
                  <a:moveTo>
                    <a:pt x="1134" y="0"/>
                  </a:moveTo>
                  <a:cubicBezTo>
                    <a:pt x="705" y="0"/>
                    <a:pt x="321" y="246"/>
                    <a:pt x="183" y="684"/>
                  </a:cubicBezTo>
                  <a:cubicBezTo>
                    <a:pt x="1" y="1201"/>
                    <a:pt x="274" y="1839"/>
                    <a:pt x="791" y="2052"/>
                  </a:cubicBezTo>
                  <a:cubicBezTo>
                    <a:pt x="912" y="2092"/>
                    <a:pt x="1036" y="2112"/>
                    <a:pt x="1158" y="2112"/>
                  </a:cubicBezTo>
                  <a:cubicBezTo>
                    <a:pt x="1588" y="2112"/>
                    <a:pt x="1993" y="1870"/>
                    <a:pt x="2159" y="1444"/>
                  </a:cubicBezTo>
                  <a:cubicBezTo>
                    <a:pt x="2341" y="927"/>
                    <a:pt x="2068" y="319"/>
                    <a:pt x="1551" y="76"/>
                  </a:cubicBezTo>
                  <a:cubicBezTo>
                    <a:pt x="1412" y="25"/>
                    <a:pt x="1271" y="0"/>
                    <a:pt x="1134"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grpSp>
      <p:grpSp>
        <p:nvGrpSpPr>
          <p:cNvPr id="1075" name="Google Shape;6578;p43">
            <a:extLst>
              <a:ext uri="{FF2B5EF4-FFF2-40B4-BE49-F238E27FC236}">
                <a16:creationId xmlns:a16="http://schemas.microsoft.com/office/drawing/2014/main" xmlns="" id="{10E91821-E4DA-741D-5FFA-CA3AC740CDE2}"/>
              </a:ext>
            </a:extLst>
          </p:cNvPr>
          <p:cNvGrpSpPr/>
          <p:nvPr/>
        </p:nvGrpSpPr>
        <p:grpSpPr>
          <a:xfrm>
            <a:off x="5425992" y="170491"/>
            <a:ext cx="827044" cy="1002105"/>
            <a:chOff x="7579250" y="4405875"/>
            <a:chExt cx="916750" cy="1110800"/>
          </a:xfrm>
        </p:grpSpPr>
        <p:sp>
          <p:nvSpPr>
            <p:cNvPr id="1076" name="Google Shape;6579;p43">
              <a:extLst>
                <a:ext uri="{FF2B5EF4-FFF2-40B4-BE49-F238E27FC236}">
                  <a16:creationId xmlns:a16="http://schemas.microsoft.com/office/drawing/2014/main" xmlns="" id="{C49C8EDC-8609-7881-E571-0F6CE29F5701}"/>
                </a:ext>
              </a:extLst>
            </p:cNvPr>
            <p:cNvSpPr/>
            <p:nvPr/>
          </p:nvSpPr>
          <p:spPr>
            <a:xfrm>
              <a:off x="7579250" y="4405875"/>
              <a:ext cx="916750" cy="1110800"/>
            </a:xfrm>
            <a:custGeom>
              <a:avLst/>
              <a:gdLst/>
              <a:ahLst/>
              <a:cxnLst/>
              <a:rect l="l" t="t" r="r" b="b"/>
              <a:pathLst>
                <a:path w="36670" h="44432" extrusionOk="0">
                  <a:moveTo>
                    <a:pt x="19326" y="1"/>
                  </a:moveTo>
                  <a:cubicBezTo>
                    <a:pt x="16944" y="1"/>
                    <a:pt x="15043" y="1928"/>
                    <a:pt x="15043" y="4283"/>
                  </a:cubicBezTo>
                  <a:cubicBezTo>
                    <a:pt x="15043" y="4738"/>
                    <a:pt x="15097" y="5220"/>
                    <a:pt x="15257" y="5675"/>
                  </a:cubicBezTo>
                  <a:cubicBezTo>
                    <a:pt x="15231" y="5755"/>
                    <a:pt x="15231" y="5809"/>
                    <a:pt x="15204" y="5836"/>
                  </a:cubicBezTo>
                  <a:lnTo>
                    <a:pt x="14535" y="5836"/>
                  </a:lnTo>
                  <a:cubicBezTo>
                    <a:pt x="14160" y="5836"/>
                    <a:pt x="13839" y="5836"/>
                    <a:pt x="13464" y="5889"/>
                  </a:cubicBezTo>
                  <a:cubicBezTo>
                    <a:pt x="13464" y="5836"/>
                    <a:pt x="13437" y="5809"/>
                    <a:pt x="13437" y="5782"/>
                  </a:cubicBezTo>
                  <a:cubicBezTo>
                    <a:pt x="13518" y="5407"/>
                    <a:pt x="13598" y="5006"/>
                    <a:pt x="13598" y="4604"/>
                  </a:cubicBezTo>
                  <a:cubicBezTo>
                    <a:pt x="13598" y="2222"/>
                    <a:pt x="11644" y="322"/>
                    <a:pt x="9315" y="322"/>
                  </a:cubicBezTo>
                  <a:cubicBezTo>
                    <a:pt x="6960" y="322"/>
                    <a:pt x="5033" y="2276"/>
                    <a:pt x="5033" y="4604"/>
                  </a:cubicBezTo>
                  <a:cubicBezTo>
                    <a:pt x="5033" y="5969"/>
                    <a:pt x="5702" y="7227"/>
                    <a:pt x="6692" y="8030"/>
                  </a:cubicBezTo>
                  <a:cubicBezTo>
                    <a:pt x="5809" y="8566"/>
                    <a:pt x="4953" y="9235"/>
                    <a:pt x="4230" y="9931"/>
                  </a:cubicBezTo>
                  <a:cubicBezTo>
                    <a:pt x="3668" y="10520"/>
                    <a:pt x="3132" y="11162"/>
                    <a:pt x="2677" y="11831"/>
                  </a:cubicBezTo>
                  <a:cubicBezTo>
                    <a:pt x="2249" y="12527"/>
                    <a:pt x="1848" y="13303"/>
                    <a:pt x="1553" y="14186"/>
                  </a:cubicBezTo>
                  <a:cubicBezTo>
                    <a:pt x="1045" y="15578"/>
                    <a:pt x="777" y="17024"/>
                    <a:pt x="590" y="18282"/>
                  </a:cubicBezTo>
                  <a:lnTo>
                    <a:pt x="509" y="18603"/>
                  </a:lnTo>
                  <a:cubicBezTo>
                    <a:pt x="456" y="18924"/>
                    <a:pt x="402" y="19218"/>
                    <a:pt x="349" y="19566"/>
                  </a:cubicBezTo>
                  <a:cubicBezTo>
                    <a:pt x="269" y="19888"/>
                    <a:pt x="215" y="20235"/>
                    <a:pt x="188" y="20530"/>
                  </a:cubicBezTo>
                  <a:cubicBezTo>
                    <a:pt x="81" y="21279"/>
                    <a:pt x="1" y="21895"/>
                    <a:pt x="1" y="22537"/>
                  </a:cubicBezTo>
                  <a:cubicBezTo>
                    <a:pt x="1" y="23287"/>
                    <a:pt x="81" y="23983"/>
                    <a:pt x="242" y="24625"/>
                  </a:cubicBezTo>
                  <a:cubicBezTo>
                    <a:pt x="402" y="25348"/>
                    <a:pt x="670" y="26044"/>
                    <a:pt x="1018" y="26686"/>
                  </a:cubicBezTo>
                  <a:cubicBezTo>
                    <a:pt x="1393" y="27355"/>
                    <a:pt x="1848" y="27998"/>
                    <a:pt x="2410" y="28560"/>
                  </a:cubicBezTo>
                  <a:cubicBezTo>
                    <a:pt x="2945" y="29095"/>
                    <a:pt x="3587" y="29603"/>
                    <a:pt x="4364" y="30058"/>
                  </a:cubicBezTo>
                  <a:cubicBezTo>
                    <a:pt x="4819" y="30326"/>
                    <a:pt x="5327" y="30594"/>
                    <a:pt x="5863" y="30861"/>
                  </a:cubicBezTo>
                  <a:cubicBezTo>
                    <a:pt x="5809" y="30968"/>
                    <a:pt x="5729" y="31076"/>
                    <a:pt x="5622" y="31156"/>
                  </a:cubicBezTo>
                  <a:cubicBezTo>
                    <a:pt x="5274" y="31718"/>
                    <a:pt x="4926" y="32200"/>
                    <a:pt x="4685" y="32708"/>
                  </a:cubicBezTo>
                  <a:cubicBezTo>
                    <a:pt x="4551" y="33003"/>
                    <a:pt x="4417" y="33324"/>
                    <a:pt x="4364" y="33592"/>
                  </a:cubicBezTo>
                  <a:cubicBezTo>
                    <a:pt x="4257" y="33913"/>
                    <a:pt x="4123" y="34394"/>
                    <a:pt x="4096" y="34876"/>
                  </a:cubicBezTo>
                  <a:cubicBezTo>
                    <a:pt x="4069" y="35412"/>
                    <a:pt x="4123" y="35920"/>
                    <a:pt x="4257" y="36348"/>
                  </a:cubicBezTo>
                  <a:cubicBezTo>
                    <a:pt x="4283" y="36455"/>
                    <a:pt x="4337" y="36563"/>
                    <a:pt x="4364" y="36616"/>
                  </a:cubicBezTo>
                  <a:lnTo>
                    <a:pt x="4364" y="36670"/>
                  </a:lnTo>
                  <a:cubicBezTo>
                    <a:pt x="4390" y="36723"/>
                    <a:pt x="4417" y="36830"/>
                    <a:pt x="4471" y="36884"/>
                  </a:cubicBezTo>
                  <a:cubicBezTo>
                    <a:pt x="4685" y="37365"/>
                    <a:pt x="5006" y="37767"/>
                    <a:pt x="5408" y="38088"/>
                  </a:cubicBezTo>
                  <a:cubicBezTo>
                    <a:pt x="5836" y="38463"/>
                    <a:pt x="6344" y="38704"/>
                    <a:pt x="6906" y="38864"/>
                  </a:cubicBezTo>
                  <a:lnTo>
                    <a:pt x="6960" y="38864"/>
                  </a:lnTo>
                  <a:cubicBezTo>
                    <a:pt x="7308" y="38945"/>
                    <a:pt x="7602" y="38998"/>
                    <a:pt x="7950" y="38998"/>
                  </a:cubicBezTo>
                  <a:cubicBezTo>
                    <a:pt x="8138" y="38998"/>
                    <a:pt x="8352" y="38998"/>
                    <a:pt x="8539" y="38971"/>
                  </a:cubicBezTo>
                  <a:lnTo>
                    <a:pt x="8619" y="38971"/>
                  </a:lnTo>
                  <a:cubicBezTo>
                    <a:pt x="9101" y="38891"/>
                    <a:pt x="9583" y="38731"/>
                    <a:pt x="10038" y="38490"/>
                  </a:cubicBezTo>
                  <a:cubicBezTo>
                    <a:pt x="10225" y="38757"/>
                    <a:pt x="10413" y="39025"/>
                    <a:pt x="10573" y="39266"/>
                  </a:cubicBezTo>
                  <a:cubicBezTo>
                    <a:pt x="11216" y="40096"/>
                    <a:pt x="11912" y="40845"/>
                    <a:pt x="12688" y="41487"/>
                  </a:cubicBezTo>
                  <a:cubicBezTo>
                    <a:pt x="13036" y="41755"/>
                    <a:pt x="13357" y="41969"/>
                    <a:pt x="13705" y="42210"/>
                  </a:cubicBezTo>
                  <a:cubicBezTo>
                    <a:pt x="13732" y="42237"/>
                    <a:pt x="13785" y="42290"/>
                    <a:pt x="13839" y="42317"/>
                  </a:cubicBezTo>
                  <a:cubicBezTo>
                    <a:pt x="13865" y="42344"/>
                    <a:pt x="13892" y="42344"/>
                    <a:pt x="13919" y="42371"/>
                  </a:cubicBezTo>
                  <a:cubicBezTo>
                    <a:pt x="14374" y="42638"/>
                    <a:pt x="14829" y="42879"/>
                    <a:pt x="15338" y="43120"/>
                  </a:cubicBezTo>
                  <a:cubicBezTo>
                    <a:pt x="15605" y="43227"/>
                    <a:pt x="15873" y="43307"/>
                    <a:pt x="16167" y="43415"/>
                  </a:cubicBezTo>
                  <a:cubicBezTo>
                    <a:pt x="16676" y="43977"/>
                    <a:pt x="17372" y="44325"/>
                    <a:pt x="18175" y="44325"/>
                  </a:cubicBezTo>
                  <a:cubicBezTo>
                    <a:pt x="18683" y="44325"/>
                    <a:pt x="19192" y="44191"/>
                    <a:pt x="19593" y="43923"/>
                  </a:cubicBezTo>
                  <a:cubicBezTo>
                    <a:pt x="19915" y="43923"/>
                    <a:pt x="20289" y="43870"/>
                    <a:pt x="20610" y="43843"/>
                  </a:cubicBezTo>
                  <a:cubicBezTo>
                    <a:pt x="21735" y="44244"/>
                    <a:pt x="22832" y="44432"/>
                    <a:pt x="23929" y="44432"/>
                  </a:cubicBezTo>
                  <a:lnTo>
                    <a:pt x="24063" y="44432"/>
                  </a:lnTo>
                  <a:cubicBezTo>
                    <a:pt x="24491" y="44432"/>
                    <a:pt x="24946" y="44378"/>
                    <a:pt x="25348" y="44325"/>
                  </a:cubicBezTo>
                  <a:cubicBezTo>
                    <a:pt x="25776" y="44244"/>
                    <a:pt x="26178" y="44137"/>
                    <a:pt x="26606" y="43977"/>
                  </a:cubicBezTo>
                  <a:cubicBezTo>
                    <a:pt x="27114" y="43816"/>
                    <a:pt x="27516" y="43602"/>
                    <a:pt x="27944" y="43388"/>
                  </a:cubicBezTo>
                  <a:cubicBezTo>
                    <a:pt x="28372" y="43120"/>
                    <a:pt x="28747" y="42772"/>
                    <a:pt x="29015" y="42451"/>
                  </a:cubicBezTo>
                  <a:cubicBezTo>
                    <a:pt x="29095" y="42371"/>
                    <a:pt x="29122" y="42317"/>
                    <a:pt x="29175" y="42237"/>
                  </a:cubicBezTo>
                  <a:cubicBezTo>
                    <a:pt x="29443" y="41835"/>
                    <a:pt x="29657" y="41380"/>
                    <a:pt x="29764" y="40872"/>
                  </a:cubicBezTo>
                  <a:lnTo>
                    <a:pt x="29764" y="40791"/>
                  </a:lnTo>
                  <a:cubicBezTo>
                    <a:pt x="29791" y="40631"/>
                    <a:pt x="29791" y="40497"/>
                    <a:pt x="29791" y="40336"/>
                  </a:cubicBezTo>
                  <a:cubicBezTo>
                    <a:pt x="30246" y="40122"/>
                    <a:pt x="30701" y="39855"/>
                    <a:pt x="31129" y="39560"/>
                  </a:cubicBezTo>
                  <a:cubicBezTo>
                    <a:pt x="31531" y="39266"/>
                    <a:pt x="31906" y="38971"/>
                    <a:pt x="32200" y="38597"/>
                  </a:cubicBezTo>
                  <a:cubicBezTo>
                    <a:pt x="32361" y="38383"/>
                    <a:pt x="32521" y="38168"/>
                    <a:pt x="32655" y="37901"/>
                  </a:cubicBezTo>
                  <a:cubicBezTo>
                    <a:pt x="32789" y="37633"/>
                    <a:pt x="32896" y="37312"/>
                    <a:pt x="32976" y="37018"/>
                  </a:cubicBezTo>
                  <a:cubicBezTo>
                    <a:pt x="33030" y="36750"/>
                    <a:pt x="33056" y="36482"/>
                    <a:pt x="33030" y="36215"/>
                  </a:cubicBezTo>
                  <a:cubicBezTo>
                    <a:pt x="33030" y="36054"/>
                    <a:pt x="33030" y="35920"/>
                    <a:pt x="33003" y="35760"/>
                  </a:cubicBezTo>
                  <a:cubicBezTo>
                    <a:pt x="32896" y="35224"/>
                    <a:pt x="32708" y="34716"/>
                    <a:pt x="32361" y="34234"/>
                  </a:cubicBezTo>
                  <a:lnTo>
                    <a:pt x="32361" y="34207"/>
                  </a:lnTo>
                  <a:cubicBezTo>
                    <a:pt x="32762" y="33351"/>
                    <a:pt x="32923" y="32307"/>
                    <a:pt x="32762" y="31290"/>
                  </a:cubicBezTo>
                  <a:cubicBezTo>
                    <a:pt x="32735" y="31022"/>
                    <a:pt x="32655" y="30754"/>
                    <a:pt x="32601" y="30540"/>
                  </a:cubicBezTo>
                  <a:cubicBezTo>
                    <a:pt x="32521" y="30273"/>
                    <a:pt x="32387" y="30005"/>
                    <a:pt x="32253" y="29737"/>
                  </a:cubicBezTo>
                  <a:cubicBezTo>
                    <a:pt x="32200" y="29603"/>
                    <a:pt x="32120" y="29470"/>
                    <a:pt x="32039" y="29336"/>
                  </a:cubicBezTo>
                  <a:cubicBezTo>
                    <a:pt x="32494" y="28934"/>
                    <a:pt x="32976" y="28533"/>
                    <a:pt x="33404" y="28078"/>
                  </a:cubicBezTo>
                  <a:cubicBezTo>
                    <a:pt x="33859" y="27623"/>
                    <a:pt x="34261" y="27114"/>
                    <a:pt x="34636" y="26659"/>
                  </a:cubicBezTo>
                  <a:cubicBezTo>
                    <a:pt x="35064" y="26070"/>
                    <a:pt x="35412" y="25508"/>
                    <a:pt x="35679" y="24946"/>
                  </a:cubicBezTo>
                  <a:cubicBezTo>
                    <a:pt x="36375" y="23581"/>
                    <a:pt x="36670" y="22136"/>
                    <a:pt x="36590" y="20798"/>
                  </a:cubicBezTo>
                  <a:cubicBezTo>
                    <a:pt x="36509" y="20021"/>
                    <a:pt x="36322" y="19272"/>
                    <a:pt x="36001" y="18522"/>
                  </a:cubicBezTo>
                  <a:cubicBezTo>
                    <a:pt x="35840" y="18121"/>
                    <a:pt x="35653" y="17800"/>
                    <a:pt x="35439" y="17452"/>
                  </a:cubicBezTo>
                  <a:cubicBezTo>
                    <a:pt x="35278" y="17157"/>
                    <a:pt x="35037" y="16890"/>
                    <a:pt x="34796" y="16595"/>
                  </a:cubicBezTo>
                  <a:cubicBezTo>
                    <a:pt x="34769" y="16542"/>
                    <a:pt x="34743" y="16488"/>
                    <a:pt x="34662" y="16462"/>
                  </a:cubicBezTo>
                  <a:cubicBezTo>
                    <a:pt x="34100" y="15819"/>
                    <a:pt x="33431" y="15257"/>
                    <a:pt x="32655" y="14775"/>
                  </a:cubicBezTo>
                  <a:cubicBezTo>
                    <a:pt x="31959" y="14374"/>
                    <a:pt x="31183" y="14053"/>
                    <a:pt x="30353" y="13865"/>
                  </a:cubicBezTo>
                  <a:cubicBezTo>
                    <a:pt x="29791" y="13731"/>
                    <a:pt x="29175" y="13678"/>
                    <a:pt x="28560" y="13678"/>
                  </a:cubicBezTo>
                  <a:cubicBezTo>
                    <a:pt x="28319" y="13678"/>
                    <a:pt x="28051" y="13678"/>
                    <a:pt x="27810" y="13705"/>
                  </a:cubicBezTo>
                  <a:cubicBezTo>
                    <a:pt x="27516" y="12928"/>
                    <a:pt x="27141" y="12259"/>
                    <a:pt x="26767" y="11644"/>
                  </a:cubicBezTo>
                  <a:cubicBezTo>
                    <a:pt x="26338" y="10975"/>
                    <a:pt x="25830" y="10332"/>
                    <a:pt x="25241" y="9717"/>
                  </a:cubicBezTo>
                  <a:cubicBezTo>
                    <a:pt x="24946" y="9449"/>
                    <a:pt x="24625" y="9181"/>
                    <a:pt x="24304" y="8914"/>
                  </a:cubicBezTo>
                  <a:cubicBezTo>
                    <a:pt x="23688" y="8432"/>
                    <a:pt x="23046" y="8057"/>
                    <a:pt x="22538" y="7763"/>
                  </a:cubicBezTo>
                  <a:cubicBezTo>
                    <a:pt x="22484" y="7709"/>
                    <a:pt x="22430" y="7709"/>
                    <a:pt x="22404" y="7682"/>
                  </a:cubicBezTo>
                  <a:cubicBezTo>
                    <a:pt x="22297" y="7629"/>
                    <a:pt x="22216" y="7575"/>
                    <a:pt x="22136" y="7522"/>
                  </a:cubicBezTo>
                  <a:cubicBezTo>
                    <a:pt x="23019" y="6719"/>
                    <a:pt x="23608" y="5568"/>
                    <a:pt x="23608" y="4283"/>
                  </a:cubicBezTo>
                  <a:cubicBezTo>
                    <a:pt x="23608" y="1901"/>
                    <a:pt x="21654" y="1"/>
                    <a:pt x="1932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1077" name="Google Shape;6580;p43">
              <a:extLst>
                <a:ext uri="{FF2B5EF4-FFF2-40B4-BE49-F238E27FC236}">
                  <a16:creationId xmlns:a16="http://schemas.microsoft.com/office/drawing/2014/main" xmlns="" id="{FAFCE65F-6120-BBDE-7640-7397E31BEE93}"/>
                </a:ext>
              </a:extLst>
            </p:cNvPr>
            <p:cNvSpPr/>
            <p:nvPr/>
          </p:nvSpPr>
          <p:spPr>
            <a:xfrm>
              <a:off x="8034275" y="4821425"/>
              <a:ext cx="387450" cy="465725"/>
            </a:xfrm>
            <a:custGeom>
              <a:avLst/>
              <a:gdLst/>
              <a:ahLst/>
              <a:cxnLst/>
              <a:rect l="l" t="t" r="r" b="b"/>
              <a:pathLst>
                <a:path w="15498" h="18629" extrusionOk="0">
                  <a:moveTo>
                    <a:pt x="10091" y="0"/>
                  </a:moveTo>
                  <a:cubicBezTo>
                    <a:pt x="9422" y="0"/>
                    <a:pt x="8753" y="107"/>
                    <a:pt x="8084" y="321"/>
                  </a:cubicBezTo>
                  <a:cubicBezTo>
                    <a:pt x="7843" y="402"/>
                    <a:pt x="7575" y="535"/>
                    <a:pt x="7281" y="669"/>
                  </a:cubicBezTo>
                  <a:cubicBezTo>
                    <a:pt x="7013" y="803"/>
                    <a:pt x="6772" y="910"/>
                    <a:pt x="6531" y="1071"/>
                  </a:cubicBezTo>
                  <a:cubicBezTo>
                    <a:pt x="6076" y="1365"/>
                    <a:pt x="5621" y="1713"/>
                    <a:pt x="5193" y="2115"/>
                  </a:cubicBezTo>
                  <a:cubicBezTo>
                    <a:pt x="4899" y="2409"/>
                    <a:pt x="4604" y="2784"/>
                    <a:pt x="4283" y="3212"/>
                  </a:cubicBezTo>
                  <a:cubicBezTo>
                    <a:pt x="3989" y="3613"/>
                    <a:pt x="3721" y="4042"/>
                    <a:pt x="3453" y="4550"/>
                  </a:cubicBezTo>
                  <a:lnTo>
                    <a:pt x="3453" y="4577"/>
                  </a:lnTo>
                  <a:lnTo>
                    <a:pt x="3453" y="4604"/>
                  </a:lnTo>
                  <a:cubicBezTo>
                    <a:pt x="3159" y="5059"/>
                    <a:pt x="2864" y="5487"/>
                    <a:pt x="2597" y="5889"/>
                  </a:cubicBezTo>
                  <a:cubicBezTo>
                    <a:pt x="2088" y="6665"/>
                    <a:pt x="1687" y="7414"/>
                    <a:pt x="1312" y="8190"/>
                  </a:cubicBezTo>
                  <a:cubicBezTo>
                    <a:pt x="911" y="9020"/>
                    <a:pt x="616" y="9823"/>
                    <a:pt x="375" y="10626"/>
                  </a:cubicBezTo>
                  <a:cubicBezTo>
                    <a:pt x="134" y="11483"/>
                    <a:pt x="1" y="12286"/>
                    <a:pt x="1" y="13008"/>
                  </a:cubicBezTo>
                  <a:cubicBezTo>
                    <a:pt x="1" y="13784"/>
                    <a:pt x="134" y="14561"/>
                    <a:pt x="402" y="15176"/>
                  </a:cubicBezTo>
                  <a:cubicBezTo>
                    <a:pt x="589" y="15551"/>
                    <a:pt x="750" y="15899"/>
                    <a:pt x="991" y="16167"/>
                  </a:cubicBezTo>
                  <a:cubicBezTo>
                    <a:pt x="1205" y="16488"/>
                    <a:pt x="1526" y="16755"/>
                    <a:pt x="1821" y="17023"/>
                  </a:cubicBezTo>
                  <a:cubicBezTo>
                    <a:pt x="2490" y="17558"/>
                    <a:pt x="3346" y="17960"/>
                    <a:pt x="4390" y="18308"/>
                  </a:cubicBezTo>
                  <a:cubicBezTo>
                    <a:pt x="4818" y="18442"/>
                    <a:pt x="5273" y="18495"/>
                    <a:pt x="5621" y="18575"/>
                  </a:cubicBezTo>
                  <a:cubicBezTo>
                    <a:pt x="6023" y="18629"/>
                    <a:pt x="6478" y="18629"/>
                    <a:pt x="6906" y="18629"/>
                  </a:cubicBezTo>
                  <a:cubicBezTo>
                    <a:pt x="7361" y="18629"/>
                    <a:pt x="7816" y="18602"/>
                    <a:pt x="8244" y="18522"/>
                  </a:cubicBezTo>
                  <a:cubicBezTo>
                    <a:pt x="8753" y="18468"/>
                    <a:pt x="9181" y="18361"/>
                    <a:pt x="9583" y="18228"/>
                  </a:cubicBezTo>
                  <a:cubicBezTo>
                    <a:pt x="10252" y="17987"/>
                    <a:pt x="11081" y="17558"/>
                    <a:pt x="11483" y="16729"/>
                  </a:cubicBezTo>
                  <a:cubicBezTo>
                    <a:pt x="11697" y="16327"/>
                    <a:pt x="11751" y="15819"/>
                    <a:pt x="11697" y="15364"/>
                  </a:cubicBezTo>
                  <a:cubicBezTo>
                    <a:pt x="11644" y="15230"/>
                    <a:pt x="11644" y="15096"/>
                    <a:pt x="11590" y="14989"/>
                  </a:cubicBezTo>
                  <a:cubicBezTo>
                    <a:pt x="11563" y="14882"/>
                    <a:pt x="11483" y="14748"/>
                    <a:pt x="11429" y="14614"/>
                  </a:cubicBezTo>
                  <a:cubicBezTo>
                    <a:pt x="11322" y="14427"/>
                    <a:pt x="11189" y="14213"/>
                    <a:pt x="10974" y="14025"/>
                  </a:cubicBezTo>
                  <a:cubicBezTo>
                    <a:pt x="10814" y="13838"/>
                    <a:pt x="10626" y="13677"/>
                    <a:pt x="10386" y="13517"/>
                  </a:cubicBezTo>
                  <a:cubicBezTo>
                    <a:pt x="10171" y="13383"/>
                    <a:pt x="9957" y="13276"/>
                    <a:pt x="9690" y="13142"/>
                  </a:cubicBezTo>
                  <a:cubicBezTo>
                    <a:pt x="9422" y="13008"/>
                    <a:pt x="9101" y="12901"/>
                    <a:pt x="8780" y="12848"/>
                  </a:cubicBezTo>
                  <a:cubicBezTo>
                    <a:pt x="9368" y="12580"/>
                    <a:pt x="9984" y="12232"/>
                    <a:pt x="10573" y="11884"/>
                  </a:cubicBezTo>
                  <a:cubicBezTo>
                    <a:pt x="11483" y="11295"/>
                    <a:pt x="12286" y="10626"/>
                    <a:pt x="13035" y="9903"/>
                  </a:cubicBezTo>
                  <a:cubicBezTo>
                    <a:pt x="13383" y="9529"/>
                    <a:pt x="13731" y="9127"/>
                    <a:pt x="14026" y="8726"/>
                  </a:cubicBezTo>
                  <a:cubicBezTo>
                    <a:pt x="14374" y="8297"/>
                    <a:pt x="14641" y="7869"/>
                    <a:pt x="14829" y="7414"/>
                  </a:cubicBezTo>
                  <a:cubicBezTo>
                    <a:pt x="15310" y="6477"/>
                    <a:pt x="15498" y="5541"/>
                    <a:pt x="15444" y="4684"/>
                  </a:cubicBezTo>
                  <a:cubicBezTo>
                    <a:pt x="15391" y="4202"/>
                    <a:pt x="15257" y="3747"/>
                    <a:pt x="15070" y="3319"/>
                  </a:cubicBezTo>
                  <a:cubicBezTo>
                    <a:pt x="14963" y="3051"/>
                    <a:pt x="14829" y="2811"/>
                    <a:pt x="14695" y="2596"/>
                  </a:cubicBezTo>
                  <a:cubicBezTo>
                    <a:pt x="14561" y="2409"/>
                    <a:pt x="14400" y="2168"/>
                    <a:pt x="14160" y="1927"/>
                  </a:cubicBezTo>
                  <a:cubicBezTo>
                    <a:pt x="13758" y="1499"/>
                    <a:pt x="13330" y="1124"/>
                    <a:pt x="12794" y="803"/>
                  </a:cubicBezTo>
                  <a:cubicBezTo>
                    <a:pt x="12313" y="535"/>
                    <a:pt x="11831" y="321"/>
                    <a:pt x="11242" y="187"/>
                  </a:cubicBezTo>
                  <a:cubicBezTo>
                    <a:pt x="10894" y="27"/>
                    <a:pt x="10493" y="0"/>
                    <a:pt x="1009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78" name="Google Shape;6581;p43">
              <a:extLst>
                <a:ext uri="{FF2B5EF4-FFF2-40B4-BE49-F238E27FC236}">
                  <a16:creationId xmlns:a16="http://schemas.microsoft.com/office/drawing/2014/main" xmlns="" id="{7239EE7E-02B1-6C77-61B6-ABB89741EC2E}"/>
                </a:ext>
              </a:extLst>
            </p:cNvPr>
            <p:cNvSpPr/>
            <p:nvPr/>
          </p:nvSpPr>
          <p:spPr>
            <a:xfrm>
              <a:off x="8193525" y="4870925"/>
              <a:ext cx="228200" cy="415575"/>
            </a:xfrm>
            <a:custGeom>
              <a:avLst/>
              <a:gdLst/>
              <a:ahLst/>
              <a:cxnLst/>
              <a:rect l="l" t="t" r="r" b="b"/>
              <a:pathLst>
                <a:path w="9128" h="16623" extrusionOk="0">
                  <a:moveTo>
                    <a:pt x="7897" y="1"/>
                  </a:moveTo>
                  <a:cubicBezTo>
                    <a:pt x="7950" y="135"/>
                    <a:pt x="8004" y="295"/>
                    <a:pt x="8057" y="456"/>
                  </a:cubicBezTo>
                  <a:cubicBezTo>
                    <a:pt x="8084" y="670"/>
                    <a:pt x="8137" y="857"/>
                    <a:pt x="8164" y="1018"/>
                  </a:cubicBezTo>
                  <a:cubicBezTo>
                    <a:pt x="8191" y="1232"/>
                    <a:pt x="8191" y="1419"/>
                    <a:pt x="8164" y="1633"/>
                  </a:cubicBezTo>
                  <a:cubicBezTo>
                    <a:pt x="8164" y="1821"/>
                    <a:pt x="8137" y="2062"/>
                    <a:pt x="8084" y="2276"/>
                  </a:cubicBezTo>
                  <a:cubicBezTo>
                    <a:pt x="8030" y="2704"/>
                    <a:pt x="7897" y="3132"/>
                    <a:pt x="7763" y="3534"/>
                  </a:cubicBezTo>
                  <a:cubicBezTo>
                    <a:pt x="7602" y="3962"/>
                    <a:pt x="7388" y="4417"/>
                    <a:pt x="7120" y="4819"/>
                  </a:cubicBezTo>
                  <a:cubicBezTo>
                    <a:pt x="6585" y="5702"/>
                    <a:pt x="5889" y="6478"/>
                    <a:pt x="5113" y="7227"/>
                  </a:cubicBezTo>
                  <a:cubicBezTo>
                    <a:pt x="4337" y="7923"/>
                    <a:pt x="3480" y="8566"/>
                    <a:pt x="2570" y="9155"/>
                  </a:cubicBezTo>
                  <a:cubicBezTo>
                    <a:pt x="1741" y="9717"/>
                    <a:pt x="857" y="10225"/>
                    <a:pt x="1" y="10734"/>
                  </a:cubicBezTo>
                  <a:cubicBezTo>
                    <a:pt x="402" y="10787"/>
                    <a:pt x="750" y="10921"/>
                    <a:pt x="1125" y="11109"/>
                  </a:cubicBezTo>
                  <a:cubicBezTo>
                    <a:pt x="1339" y="11189"/>
                    <a:pt x="1526" y="11296"/>
                    <a:pt x="1714" y="11430"/>
                  </a:cubicBezTo>
                  <a:lnTo>
                    <a:pt x="2196" y="11831"/>
                  </a:lnTo>
                  <a:cubicBezTo>
                    <a:pt x="2490" y="12126"/>
                    <a:pt x="2731" y="12474"/>
                    <a:pt x="2838" y="12875"/>
                  </a:cubicBezTo>
                  <a:cubicBezTo>
                    <a:pt x="2918" y="13062"/>
                    <a:pt x="2945" y="13277"/>
                    <a:pt x="2945" y="13517"/>
                  </a:cubicBezTo>
                  <a:cubicBezTo>
                    <a:pt x="2945" y="13705"/>
                    <a:pt x="2891" y="13946"/>
                    <a:pt x="2865" y="14133"/>
                  </a:cubicBezTo>
                  <a:cubicBezTo>
                    <a:pt x="2811" y="14481"/>
                    <a:pt x="2677" y="14802"/>
                    <a:pt x="2463" y="15070"/>
                  </a:cubicBezTo>
                  <a:cubicBezTo>
                    <a:pt x="2303" y="15337"/>
                    <a:pt x="2062" y="15605"/>
                    <a:pt x="1821" y="15846"/>
                  </a:cubicBezTo>
                  <a:cubicBezTo>
                    <a:pt x="1553" y="16087"/>
                    <a:pt x="1285" y="16274"/>
                    <a:pt x="991" y="16408"/>
                  </a:cubicBezTo>
                  <a:cubicBezTo>
                    <a:pt x="857" y="16488"/>
                    <a:pt x="697" y="16542"/>
                    <a:pt x="563" y="16622"/>
                  </a:cubicBezTo>
                  <a:cubicBezTo>
                    <a:pt x="991" y="16622"/>
                    <a:pt x="1473" y="16595"/>
                    <a:pt x="1874" y="16515"/>
                  </a:cubicBezTo>
                  <a:cubicBezTo>
                    <a:pt x="2356" y="16462"/>
                    <a:pt x="2838" y="16355"/>
                    <a:pt x="3213" y="16221"/>
                  </a:cubicBezTo>
                  <a:cubicBezTo>
                    <a:pt x="3882" y="15980"/>
                    <a:pt x="4711" y="15552"/>
                    <a:pt x="5113" y="14722"/>
                  </a:cubicBezTo>
                  <a:cubicBezTo>
                    <a:pt x="5300" y="14320"/>
                    <a:pt x="5381" y="13812"/>
                    <a:pt x="5300" y="13330"/>
                  </a:cubicBezTo>
                  <a:cubicBezTo>
                    <a:pt x="5274" y="13196"/>
                    <a:pt x="5274" y="13062"/>
                    <a:pt x="5220" y="12982"/>
                  </a:cubicBezTo>
                  <a:cubicBezTo>
                    <a:pt x="5167" y="12875"/>
                    <a:pt x="5113" y="12741"/>
                    <a:pt x="5059" y="12607"/>
                  </a:cubicBezTo>
                  <a:cubicBezTo>
                    <a:pt x="4952" y="12393"/>
                    <a:pt x="4819" y="12206"/>
                    <a:pt x="4604" y="11992"/>
                  </a:cubicBezTo>
                  <a:cubicBezTo>
                    <a:pt x="4444" y="11831"/>
                    <a:pt x="4256" y="11671"/>
                    <a:pt x="4016" y="11483"/>
                  </a:cubicBezTo>
                  <a:cubicBezTo>
                    <a:pt x="3801" y="11376"/>
                    <a:pt x="3587" y="11269"/>
                    <a:pt x="3320" y="11135"/>
                  </a:cubicBezTo>
                  <a:cubicBezTo>
                    <a:pt x="3052" y="11001"/>
                    <a:pt x="2731" y="10894"/>
                    <a:pt x="2410" y="10814"/>
                  </a:cubicBezTo>
                  <a:cubicBezTo>
                    <a:pt x="2972" y="10600"/>
                    <a:pt x="3614" y="10252"/>
                    <a:pt x="4203" y="9851"/>
                  </a:cubicBezTo>
                  <a:cubicBezTo>
                    <a:pt x="5113" y="9288"/>
                    <a:pt x="5916" y="8619"/>
                    <a:pt x="6639" y="7897"/>
                  </a:cubicBezTo>
                  <a:cubicBezTo>
                    <a:pt x="7013" y="7522"/>
                    <a:pt x="7361" y="7120"/>
                    <a:pt x="7656" y="6719"/>
                  </a:cubicBezTo>
                  <a:cubicBezTo>
                    <a:pt x="7977" y="6291"/>
                    <a:pt x="8245" y="5836"/>
                    <a:pt x="8459" y="5407"/>
                  </a:cubicBezTo>
                  <a:cubicBezTo>
                    <a:pt x="8914" y="4471"/>
                    <a:pt x="9128" y="3534"/>
                    <a:pt x="9048" y="2677"/>
                  </a:cubicBezTo>
                  <a:cubicBezTo>
                    <a:pt x="9021" y="2196"/>
                    <a:pt x="8887" y="1741"/>
                    <a:pt x="8700" y="1259"/>
                  </a:cubicBezTo>
                  <a:cubicBezTo>
                    <a:pt x="8593" y="991"/>
                    <a:pt x="8459" y="750"/>
                    <a:pt x="8325" y="563"/>
                  </a:cubicBezTo>
                  <a:cubicBezTo>
                    <a:pt x="8191" y="349"/>
                    <a:pt x="8057" y="188"/>
                    <a:pt x="7897" y="1"/>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79" name="Google Shape;6582;p43">
              <a:extLst>
                <a:ext uri="{FF2B5EF4-FFF2-40B4-BE49-F238E27FC236}">
                  <a16:creationId xmlns:a16="http://schemas.microsoft.com/office/drawing/2014/main" xmlns="" id="{172AE63C-2264-5C16-47AC-97ABBA6145D4}"/>
                </a:ext>
              </a:extLst>
            </p:cNvPr>
            <p:cNvSpPr/>
            <p:nvPr/>
          </p:nvSpPr>
          <p:spPr>
            <a:xfrm>
              <a:off x="8198225" y="4901575"/>
              <a:ext cx="177325" cy="197550"/>
            </a:xfrm>
            <a:custGeom>
              <a:avLst/>
              <a:gdLst/>
              <a:ahLst/>
              <a:cxnLst/>
              <a:rect l="l" t="t" r="r" b="b"/>
              <a:pathLst>
                <a:path w="7093" h="7902" extrusionOk="0">
                  <a:moveTo>
                    <a:pt x="5460" y="3004"/>
                  </a:moveTo>
                  <a:cubicBezTo>
                    <a:pt x="5460" y="3004"/>
                    <a:pt x="5460" y="3004"/>
                    <a:pt x="5460" y="3004"/>
                  </a:cubicBezTo>
                  <a:lnTo>
                    <a:pt x="5460" y="3004"/>
                  </a:lnTo>
                  <a:cubicBezTo>
                    <a:pt x="5460" y="3004"/>
                    <a:pt x="5460" y="3004"/>
                    <a:pt x="5460" y="3004"/>
                  </a:cubicBezTo>
                  <a:close/>
                  <a:moveTo>
                    <a:pt x="6711" y="1"/>
                  </a:moveTo>
                  <a:cubicBezTo>
                    <a:pt x="6578" y="1"/>
                    <a:pt x="6470" y="77"/>
                    <a:pt x="6424" y="193"/>
                  </a:cubicBezTo>
                  <a:cubicBezTo>
                    <a:pt x="6397" y="515"/>
                    <a:pt x="6344" y="809"/>
                    <a:pt x="6263" y="1077"/>
                  </a:cubicBezTo>
                  <a:cubicBezTo>
                    <a:pt x="6081" y="1753"/>
                    <a:pt x="5772" y="2379"/>
                    <a:pt x="5460" y="3004"/>
                  </a:cubicBezTo>
                  <a:lnTo>
                    <a:pt x="5460" y="3004"/>
                  </a:lnTo>
                  <a:cubicBezTo>
                    <a:pt x="5440" y="3004"/>
                    <a:pt x="5435" y="3034"/>
                    <a:pt x="5434" y="3049"/>
                  </a:cubicBezTo>
                  <a:lnTo>
                    <a:pt x="5434" y="3049"/>
                  </a:lnTo>
                  <a:cubicBezTo>
                    <a:pt x="5443" y="3034"/>
                    <a:pt x="5452" y="3019"/>
                    <a:pt x="5460" y="3004"/>
                  </a:cubicBezTo>
                  <a:lnTo>
                    <a:pt x="5460" y="3004"/>
                  </a:lnTo>
                  <a:cubicBezTo>
                    <a:pt x="5451" y="3022"/>
                    <a:pt x="5442" y="3039"/>
                    <a:pt x="5434" y="3057"/>
                  </a:cubicBezTo>
                  <a:cubicBezTo>
                    <a:pt x="5434" y="3057"/>
                    <a:pt x="5434" y="3054"/>
                    <a:pt x="5434" y="3049"/>
                  </a:cubicBezTo>
                  <a:lnTo>
                    <a:pt x="5434" y="3049"/>
                  </a:lnTo>
                  <a:cubicBezTo>
                    <a:pt x="4930" y="3915"/>
                    <a:pt x="4323" y="4702"/>
                    <a:pt x="3587" y="5386"/>
                  </a:cubicBezTo>
                  <a:cubicBezTo>
                    <a:pt x="3212" y="5734"/>
                    <a:pt x="2864" y="6055"/>
                    <a:pt x="2489" y="6349"/>
                  </a:cubicBezTo>
                  <a:cubicBezTo>
                    <a:pt x="2115" y="6644"/>
                    <a:pt x="1713" y="6912"/>
                    <a:pt x="1285" y="7152"/>
                  </a:cubicBezTo>
                  <a:cubicBezTo>
                    <a:pt x="910" y="7367"/>
                    <a:pt x="509" y="7554"/>
                    <a:pt x="80" y="7688"/>
                  </a:cubicBezTo>
                  <a:cubicBezTo>
                    <a:pt x="0" y="7741"/>
                    <a:pt x="0" y="7768"/>
                    <a:pt x="0" y="7822"/>
                  </a:cubicBezTo>
                  <a:cubicBezTo>
                    <a:pt x="54" y="7902"/>
                    <a:pt x="80" y="7902"/>
                    <a:pt x="134" y="7902"/>
                  </a:cubicBezTo>
                  <a:cubicBezTo>
                    <a:pt x="1071" y="7581"/>
                    <a:pt x="1954" y="7126"/>
                    <a:pt x="2757" y="6564"/>
                  </a:cubicBezTo>
                  <a:cubicBezTo>
                    <a:pt x="3185" y="6242"/>
                    <a:pt x="3587" y="5921"/>
                    <a:pt x="3988" y="5546"/>
                  </a:cubicBezTo>
                  <a:cubicBezTo>
                    <a:pt x="4390" y="5172"/>
                    <a:pt x="4764" y="4770"/>
                    <a:pt x="5086" y="4369"/>
                  </a:cubicBezTo>
                  <a:cubicBezTo>
                    <a:pt x="5594" y="3780"/>
                    <a:pt x="6022" y="3111"/>
                    <a:pt x="6370" y="2442"/>
                  </a:cubicBezTo>
                  <a:cubicBezTo>
                    <a:pt x="6531" y="2094"/>
                    <a:pt x="6665" y="1773"/>
                    <a:pt x="6799" y="1425"/>
                  </a:cubicBezTo>
                  <a:cubicBezTo>
                    <a:pt x="6932" y="1077"/>
                    <a:pt x="6986" y="702"/>
                    <a:pt x="7066" y="327"/>
                  </a:cubicBezTo>
                  <a:cubicBezTo>
                    <a:pt x="7093" y="167"/>
                    <a:pt x="6959" y="6"/>
                    <a:pt x="6799" y="6"/>
                  </a:cubicBezTo>
                  <a:lnTo>
                    <a:pt x="6772" y="6"/>
                  </a:lnTo>
                  <a:cubicBezTo>
                    <a:pt x="6751" y="3"/>
                    <a:pt x="6731" y="1"/>
                    <a:pt x="6711"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80" name="Google Shape;6583;p43">
              <a:extLst>
                <a:ext uri="{FF2B5EF4-FFF2-40B4-BE49-F238E27FC236}">
                  <a16:creationId xmlns:a16="http://schemas.microsoft.com/office/drawing/2014/main" xmlns="" id="{21402987-F6AD-9176-6020-2361FA9FD54B}"/>
                </a:ext>
              </a:extLst>
            </p:cNvPr>
            <p:cNvSpPr/>
            <p:nvPr/>
          </p:nvSpPr>
          <p:spPr>
            <a:xfrm>
              <a:off x="8269825" y="4858225"/>
              <a:ext cx="68925" cy="150175"/>
            </a:xfrm>
            <a:custGeom>
              <a:avLst/>
              <a:gdLst/>
              <a:ahLst/>
              <a:cxnLst/>
              <a:rect l="l" t="t" r="r" b="b"/>
              <a:pathLst>
                <a:path w="2757" h="6007" extrusionOk="0">
                  <a:moveTo>
                    <a:pt x="2302" y="0"/>
                  </a:moveTo>
                  <a:cubicBezTo>
                    <a:pt x="2329" y="107"/>
                    <a:pt x="2329" y="107"/>
                    <a:pt x="2302" y="107"/>
                  </a:cubicBezTo>
                  <a:cubicBezTo>
                    <a:pt x="2222" y="107"/>
                    <a:pt x="2141" y="134"/>
                    <a:pt x="2088" y="188"/>
                  </a:cubicBezTo>
                  <a:cubicBezTo>
                    <a:pt x="2061" y="241"/>
                    <a:pt x="2034" y="295"/>
                    <a:pt x="2034" y="321"/>
                  </a:cubicBezTo>
                  <a:cubicBezTo>
                    <a:pt x="2034" y="402"/>
                    <a:pt x="2034" y="428"/>
                    <a:pt x="2061" y="509"/>
                  </a:cubicBezTo>
                  <a:cubicBezTo>
                    <a:pt x="2168" y="857"/>
                    <a:pt x="2195" y="1231"/>
                    <a:pt x="2195" y="1606"/>
                  </a:cubicBezTo>
                  <a:cubicBezTo>
                    <a:pt x="2195" y="2034"/>
                    <a:pt x="2115" y="2463"/>
                    <a:pt x="2034" y="2864"/>
                  </a:cubicBezTo>
                  <a:cubicBezTo>
                    <a:pt x="1954" y="3105"/>
                    <a:pt x="1900" y="3346"/>
                    <a:pt x="1793" y="3587"/>
                  </a:cubicBezTo>
                  <a:cubicBezTo>
                    <a:pt x="1686" y="3801"/>
                    <a:pt x="1552" y="4042"/>
                    <a:pt x="1419" y="4283"/>
                  </a:cubicBezTo>
                  <a:lnTo>
                    <a:pt x="1445" y="4256"/>
                  </a:lnTo>
                  <a:lnTo>
                    <a:pt x="1445" y="4256"/>
                  </a:lnTo>
                  <a:cubicBezTo>
                    <a:pt x="1204" y="4684"/>
                    <a:pt x="857" y="5086"/>
                    <a:pt x="482" y="5460"/>
                  </a:cubicBezTo>
                  <a:cubicBezTo>
                    <a:pt x="348" y="5594"/>
                    <a:pt x="214" y="5728"/>
                    <a:pt x="54" y="5808"/>
                  </a:cubicBezTo>
                  <a:cubicBezTo>
                    <a:pt x="27" y="5862"/>
                    <a:pt x="0" y="5915"/>
                    <a:pt x="27" y="5942"/>
                  </a:cubicBezTo>
                  <a:cubicBezTo>
                    <a:pt x="46" y="5981"/>
                    <a:pt x="80" y="6006"/>
                    <a:pt x="118" y="6006"/>
                  </a:cubicBezTo>
                  <a:cubicBezTo>
                    <a:pt x="132" y="6006"/>
                    <a:pt x="146" y="6003"/>
                    <a:pt x="161" y="5996"/>
                  </a:cubicBezTo>
                  <a:cubicBezTo>
                    <a:pt x="964" y="5380"/>
                    <a:pt x="1633" y="4550"/>
                    <a:pt x="2088" y="3640"/>
                  </a:cubicBezTo>
                  <a:cubicBezTo>
                    <a:pt x="2222" y="3399"/>
                    <a:pt x="2329" y="3185"/>
                    <a:pt x="2382" y="2944"/>
                  </a:cubicBezTo>
                  <a:cubicBezTo>
                    <a:pt x="2489" y="2704"/>
                    <a:pt x="2570" y="2436"/>
                    <a:pt x="2623" y="2168"/>
                  </a:cubicBezTo>
                  <a:cubicBezTo>
                    <a:pt x="2730" y="1660"/>
                    <a:pt x="2757" y="1124"/>
                    <a:pt x="2703" y="643"/>
                  </a:cubicBezTo>
                  <a:cubicBezTo>
                    <a:pt x="2703" y="509"/>
                    <a:pt x="2677" y="402"/>
                    <a:pt x="2623" y="268"/>
                  </a:cubicBezTo>
                  <a:cubicBezTo>
                    <a:pt x="2623" y="241"/>
                    <a:pt x="2623" y="241"/>
                    <a:pt x="2596" y="188"/>
                  </a:cubicBezTo>
                  <a:cubicBezTo>
                    <a:pt x="2570" y="134"/>
                    <a:pt x="2516" y="107"/>
                    <a:pt x="2489" y="54"/>
                  </a:cubicBezTo>
                  <a:cubicBezTo>
                    <a:pt x="2436" y="27"/>
                    <a:pt x="2355" y="0"/>
                    <a:pt x="2302"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81" name="Google Shape;6584;p43">
              <a:extLst>
                <a:ext uri="{FF2B5EF4-FFF2-40B4-BE49-F238E27FC236}">
                  <a16:creationId xmlns:a16="http://schemas.microsoft.com/office/drawing/2014/main" xmlns="" id="{C6E65D4B-F579-4965-8094-A9D48C7FB316}"/>
                </a:ext>
              </a:extLst>
            </p:cNvPr>
            <p:cNvSpPr/>
            <p:nvPr/>
          </p:nvSpPr>
          <p:spPr>
            <a:xfrm>
              <a:off x="8203575" y="5154925"/>
              <a:ext cx="51550" cy="61975"/>
            </a:xfrm>
            <a:custGeom>
              <a:avLst/>
              <a:gdLst/>
              <a:ahLst/>
              <a:cxnLst/>
              <a:rect l="l" t="t" r="r" b="b"/>
              <a:pathLst>
                <a:path w="2062" h="2479" extrusionOk="0">
                  <a:moveTo>
                    <a:pt x="45" y="1"/>
                  </a:moveTo>
                  <a:cubicBezTo>
                    <a:pt x="37" y="1"/>
                    <a:pt x="27" y="27"/>
                    <a:pt x="27" y="43"/>
                  </a:cubicBezTo>
                  <a:cubicBezTo>
                    <a:pt x="0" y="70"/>
                    <a:pt x="27" y="150"/>
                    <a:pt x="54" y="177"/>
                  </a:cubicBezTo>
                  <a:cubicBezTo>
                    <a:pt x="241" y="230"/>
                    <a:pt x="375" y="311"/>
                    <a:pt x="509" y="418"/>
                  </a:cubicBezTo>
                  <a:cubicBezTo>
                    <a:pt x="669" y="525"/>
                    <a:pt x="830" y="685"/>
                    <a:pt x="964" y="792"/>
                  </a:cubicBezTo>
                  <a:cubicBezTo>
                    <a:pt x="1098" y="980"/>
                    <a:pt x="1231" y="1167"/>
                    <a:pt x="1339" y="1381"/>
                  </a:cubicBezTo>
                  <a:cubicBezTo>
                    <a:pt x="1419" y="1595"/>
                    <a:pt x="1526" y="1863"/>
                    <a:pt x="1606" y="2131"/>
                  </a:cubicBezTo>
                  <a:lnTo>
                    <a:pt x="1606" y="2238"/>
                  </a:lnTo>
                  <a:lnTo>
                    <a:pt x="1606" y="2318"/>
                  </a:lnTo>
                  <a:cubicBezTo>
                    <a:pt x="1606" y="2345"/>
                    <a:pt x="1633" y="2372"/>
                    <a:pt x="1660" y="2425"/>
                  </a:cubicBezTo>
                  <a:cubicBezTo>
                    <a:pt x="1713" y="2452"/>
                    <a:pt x="1767" y="2479"/>
                    <a:pt x="1847" y="2479"/>
                  </a:cubicBezTo>
                  <a:cubicBezTo>
                    <a:pt x="1901" y="2479"/>
                    <a:pt x="1981" y="2452"/>
                    <a:pt x="2008" y="2425"/>
                  </a:cubicBezTo>
                  <a:cubicBezTo>
                    <a:pt x="2034" y="2372"/>
                    <a:pt x="2061" y="2291"/>
                    <a:pt x="2061" y="2238"/>
                  </a:cubicBezTo>
                  <a:lnTo>
                    <a:pt x="1981" y="1836"/>
                  </a:lnTo>
                  <a:cubicBezTo>
                    <a:pt x="1927" y="1702"/>
                    <a:pt x="1874" y="1569"/>
                    <a:pt x="1794" y="1462"/>
                  </a:cubicBezTo>
                  <a:cubicBezTo>
                    <a:pt x="1713" y="1247"/>
                    <a:pt x="1526" y="1033"/>
                    <a:pt x="1339" y="873"/>
                  </a:cubicBezTo>
                  <a:lnTo>
                    <a:pt x="1071" y="605"/>
                  </a:lnTo>
                  <a:cubicBezTo>
                    <a:pt x="964" y="525"/>
                    <a:pt x="857" y="444"/>
                    <a:pt x="776" y="364"/>
                  </a:cubicBezTo>
                  <a:cubicBezTo>
                    <a:pt x="562" y="230"/>
                    <a:pt x="321" y="96"/>
                    <a:pt x="107" y="43"/>
                  </a:cubicBezTo>
                  <a:lnTo>
                    <a:pt x="54" y="43"/>
                  </a:lnTo>
                  <a:cubicBezTo>
                    <a:pt x="54" y="11"/>
                    <a:pt x="50" y="1"/>
                    <a:pt x="4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82" name="Google Shape;6585;p43">
              <a:extLst>
                <a:ext uri="{FF2B5EF4-FFF2-40B4-BE49-F238E27FC236}">
                  <a16:creationId xmlns:a16="http://schemas.microsoft.com/office/drawing/2014/main" xmlns="" id="{8DBB37C9-70FE-FFBD-C387-9A61ED754644}"/>
                </a:ext>
              </a:extLst>
            </p:cNvPr>
            <p:cNvSpPr/>
            <p:nvPr/>
          </p:nvSpPr>
          <p:spPr>
            <a:xfrm>
              <a:off x="7739850" y="5160400"/>
              <a:ext cx="135200" cy="160875"/>
            </a:xfrm>
            <a:custGeom>
              <a:avLst/>
              <a:gdLst/>
              <a:ahLst/>
              <a:cxnLst/>
              <a:rect l="l" t="t" r="r" b="b"/>
              <a:pathLst>
                <a:path w="5408" h="6435" extrusionOk="0">
                  <a:moveTo>
                    <a:pt x="4363" y="1"/>
                  </a:moveTo>
                  <a:cubicBezTo>
                    <a:pt x="4353" y="1"/>
                    <a:pt x="4344" y="4"/>
                    <a:pt x="4337" y="11"/>
                  </a:cubicBezTo>
                  <a:cubicBezTo>
                    <a:pt x="3721" y="306"/>
                    <a:pt x="3186" y="680"/>
                    <a:pt x="2597" y="1189"/>
                  </a:cubicBezTo>
                  <a:cubicBezTo>
                    <a:pt x="1981" y="1724"/>
                    <a:pt x="1473" y="2286"/>
                    <a:pt x="1044" y="2875"/>
                  </a:cubicBezTo>
                  <a:cubicBezTo>
                    <a:pt x="777" y="3250"/>
                    <a:pt x="536" y="3598"/>
                    <a:pt x="375" y="3973"/>
                  </a:cubicBezTo>
                  <a:cubicBezTo>
                    <a:pt x="268" y="4160"/>
                    <a:pt x="215" y="4347"/>
                    <a:pt x="134" y="4508"/>
                  </a:cubicBezTo>
                  <a:cubicBezTo>
                    <a:pt x="81" y="4695"/>
                    <a:pt x="1" y="4909"/>
                    <a:pt x="1" y="5097"/>
                  </a:cubicBezTo>
                  <a:cubicBezTo>
                    <a:pt x="1" y="5311"/>
                    <a:pt x="54" y="5471"/>
                    <a:pt x="81" y="5632"/>
                  </a:cubicBezTo>
                  <a:cubicBezTo>
                    <a:pt x="81" y="5686"/>
                    <a:pt x="108" y="5686"/>
                    <a:pt x="108" y="5712"/>
                  </a:cubicBezTo>
                  <a:cubicBezTo>
                    <a:pt x="188" y="5873"/>
                    <a:pt x="268" y="6034"/>
                    <a:pt x="402" y="6141"/>
                  </a:cubicBezTo>
                  <a:cubicBezTo>
                    <a:pt x="611" y="6328"/>
                    <a:pt x="884" y="6435"/>
                    <a:pt x="1184" y="6435"/>
                  </a:cubicBezTo>
                  <a:cubicBezTo>
                    <a:pt x="1270" y="6435"/>
                    <a:pt x="1357" y="6426"/>
                    <a:pt x="1446" y="6408"/>
                  </a:cubicBezTo>
                  <a:cubicBezTo>
                    <a:pt x="1660" y="6382"/>
                    <a:pt x="1847" y="6301"/>
                    <a:pt x="2062" y="6221"/>
                  </a:cubicBezTo>
                  <a:lnTo>
                    <a:pt x="2650" y="5819"/>
                  </a:lnTo>
                  <a:cubicBezTo>
                    <a:pt x="3025" y="5552"/>
                    <a:pt x="3346" y="5204"/>
                    <a:pt x="3694" y="4776"/>
                  </a:cubicBezTo>
                  <a:cubicBezTo>
                    <a:pt x="4096" y="4267"/>
                    <a:pt x="4470" y="3705"/>
                    <a:pt x="4792" y="3170"/>
                  </a:cubicBezTo>
                  <a:cubicBezTo>
                    <a:pt x="4952" y="2902"/>
                    <a:pt x="5166" y="2634"/>
                    <a:pt x="5327" y="2367"/>
                  </a:cubicBezTo>
                  <a:cubicBezTo>
                    <a:pt x="5354" y="2367"/>
                    <a:pt x="5407" y="2340"/>
                    <a:pt x="5407" y="2286"/>
                  </a:cubicBezTo>
                  <a:lnTo>
                    <a:pt x="5407" y="2206"/>
                  </a:lnTo>
                  <a:cubicBezTo>
                    <a:pt x="5140" y="1751"/>
                    <a:pt x="4926" y="1296"/>
                    <a:pt x="4738" y="787"/>
                  </a:cubicBezTo>
                  <a:cubicBezTo>
                    <a:pt x="4658" y="600"/>
                    <a:pt x="4631" y="413"/>
                    <a:pt x="4551" y="225"/>
                  </a:cubicBezTo>
                  <a:lnTo>
                    <a:pt x="4551" y="199"/>
                  </a:lnTo>
                  <a:lnTo>
                    <a:pt x="4551" y="145"/>
                  </a:lnTo>
                  <a:cubicBezTo>
                    <a:pt x="4551" y="118"/>
                    <a:pt x="4551" y="118"/>
                    <a:pt x="4524" y="92"/>
                  </a:cubicBezTo>
                  <a:cubicBezTo>
                    <a:pt x="4524" y="65"/>
                    <a:pt x="4497" y="65"/>
                    <a:pt x="4470" y="65"/>
                  </a:cubicBezTo>
                  <a:cubicBezTo>
                    <a:pt x="4431" y="26"/>
                    <a:pt x="4392" y="1"/>
                    <a:pt x="436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83" name="Google Shape;6586;p43">
              <a:extLst>
                <a:ext uri="{FF2B5EF4-FFF2-40B4-BE49-F238E27FC236}">
                  <a16:creationId xmlns:a16="http://schemas.microsoft.com/office/drawing/2014/main" xmlns="" id="{ED5CD21C-3DED-3BB0-41B2-6BA398A134BF}"/>
                </a:ext>
              </a:extLst>
            </p:cNvPr>
            <p:cNvSpPr/>
            <p:nvPr/>
          </p:nvSpPr>
          <p:spPr>
            <a:xfrm>
              <a:off x="7743200" y="5206850"/>
              <a:ext cx="130500" cy="113775"/>
            </a:xfrm>
            <a:custGeom>
              <a:avLst/>
              <a:gdLst/>
              <a:ahLst/>
              <a:cxnLst/>
              <a:rect l="l" t="t" r="r" b="b"/>
              <a:pathLst>
                <a:path w="5220" h="4551" extrusionOk="0">
                  <a:moveTo>
                    <a:pt x="5059" y="0"/>
                  </a:moveTo>
                  <a:cubicBezTo>
                    <a:pt x="4899" y="375"/>
                    <a:pt x="4658" y="776"/>
                    <a:pt x="4417" y="1098"/>
                  </a:cubicBezTo>
                  <a:cubicBezTo>
                    <a:pt x="4122" y="1553"/>
                    <a:pt x="3801" y="1954"/>
                    <a:pt x="3426" y="2302"/>
                  </a:cubicBezTo>
                  <a:cubicBezTo>
                    <a:pt x="3052" y="2677"/>
                    <a:pt x="2650" y="2971"/>
                    <a:pt x="2195" y="3292"/>
                  </a:cubicBezTo>
                  <a:cubicBezTo>
                    <a:pt x="2008" y="3373"/>
                    <a:pt x="1821" y="3480"/>
                    <a:pt x="1606" y="3587"/>
                  </a:cubicBezTo>
                  <a:cubicBezTo>
                    <a:pt x="1419" y="3694"/>
                    <a:pt x="1178" y="3774"/>
                    <a:pt x="937" y="3854"/>
                  </a:cubicBezTo>
                  <a:cubicBezTo>
                    <a:pt x="803" y="3881"/>
                    <a:pt x="696" y="3908"/>
                    <a:pt x="563" y="3961"/>
                  </a:cubicBezTo>
                  <a:cubicBezTo>
                    <a:pt x="482" y="3961"/>
                    <a:pt x="375" y="3988"/>
                    <a:pt x="268" y="3988"/>
                  </a:cubicBezTo>
                  <a:cubicBezTo>
                    <a:pt x="188" y="3988"/>
                    <a:pt x="81" y="3988"/>
                    <a:pt x="0" y="3961"/>
                  </a:cubicBezTo>
                  <a:lnTo>
                    <a:pt x="0" y="3961"/>
                  </a:lnTo>
                  <a:cubicBezTo>
                    <a:pt x="81" y="4068"/>
                    <a:pt x="188" y="4229"/>
                    <a:pt x="268" y="4283"/>
                  </a:cubicBezTo>
                  <a:cubicBezTo>
                    <a:pt x="482" y="4443"/>
                    <a:pt x="777" y="4550"/>
                    <a:pt x="1071" y="4550"/>
                  </a:cubicBezTo>
                  <a:lnTo>
                    <a:pt x="1312" y="4550"/>
                  </a:lnTo>
                  <a:cubicBezTo>
                    <a:pt x="1526" y="4524"/>
                    <a:pt x="1713" y="4443"/>
                    <a:pt x="1901" y="4363"/>
                  </a:cubicBezTo>
                  <a:cubicBezTo>
                    <a:pt x="2115" y="4256"/>
                    <a:pt x="2329" y="4122"/>
                    <a:pt x="2516" y="3961"/>
                  </a:cubicBezTo>
                  <a:cubicBezTo>
                    <a:pt x="2891" y="3694"/>
                    <a:pt x="3212" y="3346"/>
                    <a:pt x="3560" y="2918"/>
                  </a:cubicBezTo>
                  <a:cubicBezTo>
                    <a:pt x="3962" y="2409"/>
                    <a:pt x="4310" y="1847"/>
                    <a:pt x="4658" y="1312"/>
                  </a:cubicBezTo>
                  <a:lnTo>
                    <a:pt x="4684" y="1231"/>
                  </a:lnTo>
                  <a:cubicBezTo>
                    <a:pt x="4845" y="1017"/>
                    <a:pt x="5032" y="723"/>
                    <a:pt x="5166" y="509"/>
                  </a:cubicBezTo>
                  <a:cubicBezTo>
                    <a:pt x="5193" y="509"/>
                    <a:pt x="5220" y="455"/>
                    <a:pt x="5220" y="428"/>
                  </a:cubicBezTo>
                  <a:lnTo>
                    <a:pt x="5220" y="348"/>
                  </a:lnTo>
                  <a:cubicBezTo>
                    <a:pt x="5166" y="241"/>
                    <a:pt x="5086" y="107"/>
                    <a:pt x="5059" y="0"/>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84" name="Google Shape;6587;p43">
              <a:extLst>
                <a:ext uri="{FF2B5EF4-FFF2-40B4-BE49-F238E27FC236}">
                  <a16:creationId xmlns:a16="http://schemas.microsoft.com/office/drawing/2014/main" xmlns="" id="{8AA0BA34-EF9A-28B4-820C-4DEC7661EFB4}"/>
                </a:ext>
              </a:extLst>
            </p:cNvPr>
            <p:cNvSpPr/>
            <p:nvPr/>
          </p:nvSpPr>
          <p:spPr>
            <a:xfrm>
              <a:off x="8083125" y="5275750"/>
              <a:ext cx="250950" cy="180700"/>
            </a:xfrm>
            <a:custGeom>
              <a:avLst/>
              <a:gdLst/>
              <a:ahLst/>
              <a:cxnLst/>
              <a:rect l="l" t="t" r="r" b="b"/>
              <a:pathLst>
                <a:path w="10038" h="7228" extrusionOk="0">
                  <a:moveTo>
                    <a:pt x="5862" y="1"/>
                  </a:moveTo>
                  <a:cubicBezTo>
                    <a:pt x="5621" y="55"/>
                    <a:pt x="5461" y="135"/>
                    <a:pt x="5327" y="215"/>
                  </a:cubicBezTo>
                  <a:cubicBezTo>
                    <a:pt x="5193" y="322"/>
                    <a:pt x="5059" y="429"/>
                    <a:pt x="4899" y="590"/>
                  </a:cubicBezTo>
                  <a:cubicBezTo>
                    <a:pt x="4818" y="724"/>
                    <a:pt x="4711" y="857"/>
                    <a:pt x="4604" y="1072"/>
                  </a:cubicBezTo>
                  <a:lnTo>
                    <a:pt x="4417" y="1553"/>
                  </a:lnTo>
                  <a:cubicBezTo>
                    <a:pt x="4310" y="1928"/>
                    <a:pt x="4283" y="2330"/>
                    <a:pt x="4310" y="2704"/>
                  </a:cubicBezTo>
                  <a:cubicBezTo>
                    <a:pt x="4336" y="3025"/>
                    <a:pt x="4444" y="3320"/>
                    <a:pt x="4604" y="3614"/>
                  </a:cubicBezTo>
                  <a:cubicBezTo>
                    <a:pt x="4524" y="3614"/>
                    <a:pt x="4417" y="3561"/>
                    <a:pt x="4310" y="3561"/>
                  </a:cubicBezTo>
                  <a:cubicBezTo>
                    <a:pt x="4203" y="3561"/>
                    <a:pt x="4149" y="3641"/>
                    <a:pt x="4149" y="3695"/>
                  </a:cubicBezTo>
                  <a:cubicBezTo>
                    <a:pt x="4149" y="3775"/>
                    <a:pt x="4176" y="3828"/>
                    <a:pt x="4229" y="3855"/>
                  </a:cubicBezTo>
                  <a:cubicBezTo>
                    <a:pt x="4149" y="3828"/>
                    <a:pt x="4069" y="3802"/>
                    <a:pt x="3988" y="3775"/>
                  </a:cubicBezTo>
                  <a:lnTo>
                    <a:pt x="3908" y="3775"/>
                  </a:lnTo>
                  <a:cubicBezTo>
                    <a:pt x="3828" y="3775"/>
                    <a:pt x="3774" y="3802"/>
                    <a:pt x="3774" y="3855"/>
                  </a:cubicBezTo>
                  <a:lnTo>
                    <a:pt x="3774" y="3936"/>
                  </a:lnTo>
                  <a:cubicBezTo>
                    <a:pt x="3560" y="3962"/>
                    <a:pt x="3373" y="3989"/>
                    <a:pt x="3132" y="4043"/>
                  </a:cubicBezTo>
                  <a:cubicBezTo>
                    <a:pt x="2731" y="4123"/>
                    <a:pt x="2383" y="4310"/>
                    <a:pt x="2008" y="4471"/>
                  </a:cubicBezTo>
                  <a:cubicBezTo>
                    <a:pt x="1633" y="4658"/>
                    <a:pt x="1312" y="4899"/>
                    <a:pt x="991" y="5167"/>
                  </a:cubicBezTo>
                  <a:cubicBezTo>
                    <a:pt x="696" y="5461"/>
                    <a:pt x="455" y="5782"/>
                    <a:pt x="322" y="6104"/>
                  </a:cubicBezTo>
                  <a:lnTo>
                    <a:pt x="161" y="6104"/>
                  </a:lnTo>
                  <a:cubicBezTo>
                    <a:pt x="81" y="6104"/>
                    <a:pt x="27" y="6157"/>
                    <a:pt x="27" y="6211"/>
                  </a:cubicBezTo>
                  <a:cubicBezTo>
                    <a:pt x="0" y="6291"/>
                    <a:pt x="27" y="6371"/>
                    <a:pt x="134" y="6425"/>
                  </a:cubicBezTo>
                  <a:cubicBezTo>
                    <a:pt x="1258" y="6960"/>
                    <a:pt x="2409" y="7228"/>
                    <a:pt x="3480" y="7228"/>
                  </a:cubicBezTo>
                  <a:lnTo>
                    <a:pt x="3560" y="7228"/>
                  </a:lnTo>
                  <a:cubicBezTo>
                    <a:pt x="3881" y="7228"/>
                    <a:pt x="4176" y="7174"/>
                    <a:pt x="4470" y="7147"/>
                  </a:cubicBezTo>
                  <a:cubicBezTo>
                    <a:pt x="4738" y="7121"/>
                    <a:pt x="5032" y="7014"/>
                    <a:pt x="5354" y="6907"/>
                  </a:cubicBezTo>
                  <a:cubicBezTo>
                    <a:pt x="5648" y="6826"/>
                    <a:pt x="5889" y="6719"/>
                    <a:pt x="6076" y="6585"/>
                  </a:cubicBezTo>
                  <a:cubicBezTo>
                    <a:pt x="6290" y="6451"/>
                    <a:pt x="6424" y="6344"/>
                    <a:pt x="6504" y="6184"/>
                  </a:cubicBezTo>
                  <a:cubicBezTo>
                    <a:pt x="6585" y="6077"/>
                    <a:pt x="6638" y="5943"/>
                    <a:pt x="6638" y="5836"/>
                  </a:cubicBezTo>
                  <a:cubicBezTo>
                    <a:pt x="6692" y="5756"/>
                    <a:pt x="6638" y="5622"/>
                    <a:pt x="6612" y="5488"/>
                  </a:cubicBezTo>
                  <a:cubicBezTo>
                    <a:pt x="6504" y="5220"/>
                    <a:pt x="6290" y="4979"/>
                    <a:pt x="6103" y="4846"/>
                  </a:cubicBezTo>
                  <a:cubicBezTo>
                    <a:pt x="5889" y="4631"/>
                    <a:pt x="5648" y="4498"/>
                    <a:pt x="5273" y="4310"/>
                  </a:cubicBezTo>
                  <a:cubicBezTo>
                    <a:pt x="5113" y="4203"/>
                    <a:pt x="4899" y="4150"/>
                    <a:pt x="4738" y="4069"/>
                  </a:cubicBezTo>
                  <a:cubicBezTo>
                    <a:pt x="4577" y="4016"/>
                    <a:pt x="4417" y="3936"/>
                    <a:pt x="4283" y="3909"/>
                  </a:cubicBezTo>
                  <a:lnTo>
                    <a:pt x="4283" y="3909"/>
                  </a:lnTo>
                  <a:cubicBezTo>
                    <a:pt x="4577" y="3936"/>
                    <a:pt x="4872" y="3936"/>
                    <a:pt x="5166" y="3936"/>
                  </a:cubicBezTo>
                  <a:cubicBezTo>
                    <a:pt x="5434" y="3936"/>
                    <a:pt x="5675" y="3936"/>
                    <a:pt x="5942" y="3909"/>
                  </a:cubicBezTo>
                  <a:cubicBezTo>
                    <a:pt x="6504" y="3882"/>
                    <a:pt x="7093" y="3748"/>
                    <a:pt x="7629" y="3561"/>
                  </a:cubicBezTo>
                  <a:cubicBezTo>
                    <a:pt x="8164" y="3400"/>
                    <a:pt x="8699" y="3133"/>
                    <a:pt x="9154" y="2811"/>
                  </a:cubicBezTo>
                  <a:cubicBezTo>
                    <a:pt x="9395" y="2624"/>
                    <a:pt x="9556" y="2463"/>
                    <a:pt x="9690" y="2303"/>
                  </a:cubicBezTo>
                  <a:cubicBezTo>
                    <a:pt x="9770" y="2223"/>
                    <a:pt x="9797" y="2169"/>
                    <a:pt x="9850" y="2062"/>
                  </a:cubicBezTo>
                  <a:cubicBezTo>
                    <a:pt x="9904" y="2008"/>
                    <a:pt x="9930" y="1928"/>
                    <a:pt x="9957" y="1821"/>
                  </a:cubicBezTo>
                  <a:cubicBezTo>
                    <a:pt x="10038" y="1607"/>
                    <a:pt x="9930" y="1339"/>
                    <a:pt x="9716" y="1125"/>
                  </a:cubicBezTo>
                  <a:cubicBezTo>
                    <a:pt x="9636" y="1018"/>
                    <a:pt x="9529" y="965"/>
                    <a:pt x="9395" y="857"/>
                  </a:cubicBezTo>
                  <a:cubicBezTo>
                    <a:pt x="9261" y="804"/>
                    <a:pt x="9101" y="697"/>
                    <a:pt x="8887" y="617"/>
                  </a:cubicBezTo>
                  <a:cubicBezTo>
                    <a:pt x="8726" y="563"/>
                    <a:pt x="8565" y="536"/>
                    <a:pt x="8325" y="456"/>
                  </a:cubicBezTo>
                  <a:cubicBezTo>
                    <a:pt x="8164" y="429"/>
                    <a:pt x="7950" y="402"/>
                    <a:pt x="7789" y="349"/>
                  </a:cubicBezTo>
                  <a:lnTo>
                    <a:pt x="7575" y="322"/>
                  </a:lnTo>
                  <a:cubicBezTo>
                    <a:pt x="7120" y="215"/>
                    <a:pt x="6612" y="162"/>
                    <a:pt x="6183" y="55"/>
                  </a:cubicBezTo>
                  <a:lnTo>
                    <a:pt x="6023" y="28"/>
                  </a:lnTo>
                  <a:cubicBezTo>
                    <a:pt x="5942" y="28"/>
                    <a:pt x="5916" y="1"/>
                    <a:pt x="586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85" name="Google Shape;6588;p43">
              <a:extLst>
                <a:ext uri="{FF2B5EF4-FFF2-40B4-BE49-F238E27FC236}">
                  <a16:creationId xmlns:a16="http://schemas.microsoft.com/office/drawing/2014/main" xmlns="" id="{3B2EE800-55ED-2A97-B4F0-C54DDDD2E352}"/>
                </a:ext>
              </a:extLst>
            </p:cNvPr>
            <p:cNvSpPr/>
            <p:nvPr/>
          </p:nvSpPr>
          <p:spPr>
            <a:xfrm>
              <a:off x="8204225" y="5275750"/>
              <a:ext cx="127850" cy="38850"/>
            </a:xfrm>
            <a:custGeom>
              <a:avLst/>
              <a:gdLst/>
              <a:ahLst/>
              <a:cxnLst/>
              <a:rect l="l" t="t" r="r" b="b"/>
              <a:pathLst>
                <a:path w="5114" h="1554" extrusionOk="0">
                  <a:moveTo>
                    <a:pt x="965" y="1"/>
                  </a:moveTo>
                  <a:cubicBezTo>
                    <a:pt x="777" y="28"/>
                    <a:pt x="617" y="135"/>
                    <a:pt x="483" y="215"/>
                  </a:cubicBezTo>
                  <a:cubicBezTo>
                    <a:pt x="349" y="322"/>
                    <a:pt x="215" y="429"/>
                    <a:pt x="55" y="590"/>
                  </a:cubicBezTo>
                  <a:cubicBezTo>
                    <a:pt x="28" y="617"/>
                    <a:pt x="28" y="670"/>
                    <a:pt x="1" y="670"/>
                  </a:cubicBezTo>
                  <a:cubicBezTo>
                    <a:pt x="108" y="670"/>
                    <a:pt x="162" y="697"/>
                    <a:pt x="269" y="697"/>
                  </a:cubicBezTo>
                  <a:cubicBezTo>
                    <a:pt x="643" y="750"/>
                    <a:pt x="965" y="804"/>
                    <a:pt x="1339" y="831"/>
                  </a:cubicBezTo>
                  <a:cubicBezTo>
                    <a:pt x="1848" y="857"/>
                    <a:pt x="2303" y="884"/>
                    <a:pt x="2811" y="938"/>
                  </a:cubicBezTo>
                  <a:cubicBezTo>
                    <a:pt x="3186" y="965"/>
                    <a:pt x="3534" y="965"/>
                    <a:pt x="3909" y="1072"/>
                  </a:cubicBezTo>
                  <a:cubicBezTo>
                    <a:pt x="4069" y="1098"/>
                    <a:pt x="4283" y="1125"/>
                    <a:pt x="4444" y="1205"/>
                  </a:cubicBezTo>
                  <a:cubicBezTo>
                    <a:pt x="4605" y="1259"/>
                    <a:pt x="4739" y="1312"/>
                    <a:pt x="4872" y="1393"/>
                  </a:cubicBezTo>
                  <a:cubicBezTo>
                    <a:pt x="4953" y="1473"/>
                    <a:pt x="5060" y="1500"/>
                    <a:pt x="5113" y="1553"/>
                  </a:cubicBezTo>
                  <a:cubicBezTo>
                    <a:pt x="5086" y="1393"/>
                    <a:pt x="5006" y="1259"/>
                    <a:pt x="4872" y="1125"/>
                  </a:cubicBezTo>
                  <a:cubicBezTo>
                    <a:pt x="4792" y="1018"/>
                    <a:pt x="4685" y="965"/>
                    <a:pt x="4551" y="857"/>
                  </a:cubicBezTo>
                  <a:cubicBezTo>
                    <a:pt x="4417" y="804"/>
                    <a:pt x="4257" y="697"/>
                    <a:pt x="4043" y="617"/>
                  </a:cubicBezTo>
                  <a:cubicBezTo>
                    <a:pt x="3882" y="563"/>
                    <a:pt x="3721" y="536"/>
                    <a:pt x="3481" y="456"/>
                  </a:cubicBezTo>
                  <a:cubicBezTo>
                    <a:pt x="3320" y="429"/>
                    <a:pt x="3133" y="402"/>
                    <a:pt x="2945" y="349"/>
                  </a:cubicBezTo>
                  <a:lnTo>
                    <a:pt x="2731" y="322"/>
                  </a:lnTo>
                  <a:cubicBezTo>
                    <a:pt x="2276" y="269"/>
                    <a:pt x="1794" y="162"/>
                    <a:pt x="1339" y="55"/>
                  </a:cubicBezTo>
                  <a:lnTo>
                    <a:pt x="1179" y="28"/>
                  </a:lnTo>
                  <a:cubicBezTo>
                    <a:pt x="1098" y="28"/>
                    <a:pt x="1072" y="1"/>
                    <a:pt x="965"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86" name="Google Shape;6589;p43">
              <a:extLst>
                <a:ext uri="{FF2B5EF4-FFF2-40B4-BE49-F238E27FC236}">
                  <a16:creationId xmlns:a16="http://schemas.microsoft.com/office/drawing/2014/main" xmlns="" id="{753968D6-8AD2-9657-4583-053425BFC78B}"/>
                </a:ext>
              </a:extLst>
            </p:cNvPr>
            <p:cNvSpPr/>
            <p:nvPr/>
          </p:nvSpPr>
          <p:spPr>
            <a:xfrm>
              <a:off x="7826175" y="5058950"/>
              <a:ext cx="417575" cy="384800"/>
            </a:xfrm>
            <a:custGeom>
              <a:avLst/>
              <a:gdLst/>
              <a:ahLst/>
              <a:cxnLst/>
              <a:rect l="l" t="t" r="r" b="b"/>
              <a:pathLst>
                <a:path w="16703" h="15392" extrusionOk="0">
                  <a:moveTo>
                    <a:pt x="6317" y="1"/>
                  </a:moveTo>
                  <a:cubicBezTo>
                    <a:pt x="5862" y="1"/>
                    <a:pt x="5327" y="28"/>
                    <a:pt x="4818" y="135"/>
                  </a:cubicBezTo>
                  <a:cubicBezTo>
                    <a:pt x="4042" y="269"/>
                    <a:pt x="3319" y="456"/>
                    <a:pt x="2650" y="804"/>
                  </a:cubicBezTo>
                  <a:cubicBezTo>
                    <a:pt x="2035" y="1072"/>
                    <a:pt x="1499" y="1419"/>
                    <a:pt x="1098" y="1794"/>
                  </a:cubicBezTo>
                  <a:cubicBezTo>
                    <a:pt x="830" y="2062"/>
                    <a:pt x="562" y="2356"/>
                    <a:pt x="402" y="2677"/>
                  </a:cubicBezTo>
                  <a:cubicBezTo>
                    <a:pt x="402" y="2624"/>
                    <a:pt x="429" y="2570"/>
                    <a:pt x="429" y="2544"/>
                  </a:cubicBezTo>
                  <a:lnTo>
                    <a:pt x="429" y="2570"/>
                  </a:lnTo>
                  <a:cubicBezTo>
                    <a:pt x="429" y="2517"/>
                    <a:pt x="482" y="2437"/>
                    <a:pt x="482" y="2383"/>
                  </a:cubicBezTo>
                  <a:lnTo>
                    <a:pt x="482" y="2249"/>
                  </a:lnTo>
                  <a:cubicBezTo>
                    <a:pt x="429" y="2196"/>
                    <a:pt x="402" y="2169"/>
                    <a:pt x="375" y="2169"/>
                  </a:cubicBezTo>
                  <a:lnTo>
                    <a:pt x="348" y="2169"/>
                  </a:lnTo>
                  <a:cubicBezTo>
                    <a:pt x="295" y="2169"/>
                    <a:pt x="295" y="2169"/>
                    <a:pt x="268" y="2196"/>
                  </a:cubicBezTo>
                  <a:cubicBezTo>
                    <a:pt x="241" y="2249"/>
                    <a:pt x="215" y="2276"/>
                    <a:pt x="215" y="2303"/>
                  </a:cubicBezTo>
                  <a:cubicBezTo>
                    <a:pt x="27" y="3106"/>
                    <a:pt x="0" y="3935"/>
                    <a:pt x="27" y="4792"/>
                  </a:cubicBezTo>
                  <a:cubicBezTo>
                    <a:pt x="81" y="5622"/>
                    <a:pt x="215" y="6451"/>
                    <a:pt x="402" y="7281"/>
                  </a:cubicBezTo>
                  <a:cubicBezTo>
                    <a:pt x="803" y="8941"/>
                    <a:pt x="1580" y="10493"/>
                    <a:pt x="2570" y="11805"/>
                  </a:cubicBezTo>
                  <a:cubicBezTo>
                    <a:pt x="3078" y="12474"/>
                    <a:pt x="3641" y="13036"/>
                    <a:pt x="4256" y="13544"/>
                  </a:cubicBezTo>
                  <a:cubicBezTo>
                    <a:pt x="4577" y="13812"/>
                    <a:pt x="4899" y="14053"/>
                    <a:pt x="5220" y="14240"/>
                  </a:cubicBezTo>
                  <a:cubicBezTo>
                    <a:pt x="5568" y="14454"/>
                    <a:pt x="5889" y="14615"/>
                    <a:pt x="6290" y="14776"/>
                  </a:cubicBezTo>
                  <a:cubicBezTo>
                    <a:pt x="7040" y="15097"/>
                    <a:pt x="7789" y="15284"/>
                    <a:pt x="8565" y="15364"/>
                  </a:cubicBezTo>
                  <a:cubicBezTo>
                    <a:pt x="8780" y="15391"/>
                    <a:pt x="8967" y="15391"/>
                    <a:pt x="9154" y="15391"/>
                  </a:cubicBezTo>
                  <a:cubicBezTo>
                    <a:pt x="9797" y="15391"/>
                    <a:pt x="10439" y="15311"/>
                    <a:pt x="11081" y="15150"/>
                  </a:cubicBezTo>
                  <a:cubicBezTo>
                    <a:pt x="11510" y="15043"/>
                    <a:pt x="11938" y="14883"/>
                    <a:pt x="12420" y="14722"/>
                  </a:cubicBezTo>
                  <a:cubicBezTo>
                    <a:pt x="12848" y="14561"/>
                    <a:pt x="13276" y="14321"/>
                    <a:pt x="13651" y="14080"/>
                  </a:cubicBezTo>
                  <a:cubicBezTo>
                    <a:pt x="14052" y="13839"/>
                    <a:pt x="14400" y="13571"/>
                    <a:pt x="14722" y="13277"/>
                  </a:cubicBezTo>
                  <a:cubicBezTo>
                    <a:pt x="15069" y="12982"/>
                    <a:pt x="15337" y="12688"/>
                    <a:pt x="15605" y="12313"/>
                  </a:cubicBezTo>
                  <a:cubicBezTo>
                    <a:pt x="16087" y="11617"/>
                    <a:pt x="16461" y="10814"/>
                    <a:pt x="16595" y="9958"/>
                  </a:cubicBezTo>
                  <a:cubicBezTo>
                    <a:pt x="16675" y="9529"/>
                    <a:pt x="16702" y="9074"/>
                    <a:pt x="16702" y="8593"/>
                  </a:cubicBezTo>
                  <a:cubicBezTo>
                    <a:pt x="16702" y="8352"/>
                    <a:pt x="16675" y="8138"/>
                    <a:pt x="16622" y="7870"/>
                  </a:cubicBezTo>
                  <a:cubicBezTo>
                    <a:pt x="16595" y="7602"/>
                    <a:pt x="16568" y="7388"/>
                    <a:pt x="16488" y="7147"/>
                  </a:cubicBezTo>
                  <a:cubicBezTo>
                    <a:pt x="16408" y="6746"/>
                    <a:pt x="16194" y="6344"/>
                    <a:pt x="16006" y="5996"/>
                  </a:cubicBezTo>
                  <a:cubicBezTo>
                    <a:pt x="15792" y="5648"/>
                    <a:pt x="15524" y="5354"/>
                    <a:pt x="15230" y="5086"/>
                  </a:cubicBezTo>
                  <a:cubicBezTo>
                    <a:pt x="14614" y="4524"/>
                    <a:pt x="13919" y="4069"/>
                    <a:pt x="13249" y="3668"/>
                  </a:cubicBezTo>
                  <a:lnTo>
                    <a:pt x="12875" y="3480"/>
                  </a:lnTo>
                  <a:cubicBezTo>
                    <a:pt x="12206" y="3106"/>
                    <a:pt x="11536" y="2704"/>
                    <a:pt x="10921" y="2196"/>
                  </a:cubicBezTo>
                  <a:lnTo>
                    <a:pt x="10867" y="2196"/>
                  </a:lnTo>
                  <a:cubicBezTo>
                    <a:pt x="10814" y="2169"/>
                    <a:pt x="10787" y="2142"/>
                    <a:pt x="10733" y="2062"/>
                  </a:cubicBezTo>
                  <a:lnTo>
                    <a:pt x="10733" y="2035"/>
                  </a:lnTo>
                  <a:lnTo>
                    <a:pt x="10733" y="1901"/>
                  </a:lnTo>
                  <a:lnTo>
                    <a:pt x="10439" y="1500"/>
                  </a:lnTo>
                  <a:cubicBezTo>
                    <a:pt x="10332" y="1393"/>
                    <a:pt x="10198" y="1259"/>
                    <a:pt x="10064" y="1179"/>
                  </a:cubicBezTo>
                  <a:cubicBezTo>
                    <a:pt x="10011" y="1098"/>
                    <a:pt x="9930" y="1072"/>
                    <a:pt x="9877" y="991"/>
                  </a:cubicBezTo>
                  <a:lnTo>
                    <a:pt x="9770" y="831"/>
                  </a:lnTo>
                  <a:cubicBezTo>
                    <a:pt x="9716" y="724"/>
                    <a:pt x="9636" y="670"/>
                    <a:pt x="9609" y="563"/>
                  </a:cubicBezTo>
                  <a:cubicBezTo>
                    <a:pt x="9583" y="536"/>
                    <a:pt x="9583" y="509"/>
                    <a:pt x="9502" y="509"/>
                  </a:cubicBezTo>
                  <a:lnTo>
                    <a:pt x="9475" y="509"/>
                  </a:lnTo>
                  <a:cubicBezTo>
                    <a:pt x="9449" y="509"/>
                    <a:pt x="9395" y="509"/>
                    <a:pt x="9395" y="536"/>
                  </a:cubicBezTo>
                  <a:cubicBezTo>
                    <a:pt x="9368" y="563"/>
                    <a:pt x="9342" y="590"/>
                    <a:pt x="9342" y="643"/>
                  </a:cubicBezTo>
                  <a:lnTo>
                    <a:pt x="9342" y="697"/>
                  </a:lnTo>
                  <a:lnTo>
                    <a:pt x="9315" y="670"/>
                  </a:lnTo>
                  <a:lnTo>
                    <a:pt x="9261" y="643"/>
                  </a:lnTo>
                  <a:cubicBezTo>
                    <a:pt x="8672" y="322"/>
                    <a:pt x="7977" y="162"/>
                    <a:pt x="7200" y="54"/>
                  </a:cubicBezTo>
                  <a:cubicBezTo>
                    <a:pt x="6852" y="1"/>
                    <a:pt x="6585" y="1"/>
                    <a:pt x="631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87" name="Google Shape;6590;p43">
              <a:extLst>
                <a:ext uri="{FF2B5EF4-FFF2-40B4-BE49-F238E27FC236}">
                  <a16:creationId xmlns:a16="http://schemas.microsoft.com/office/drawing/2014/main" xmlns="" id="{AE644765-F1A3-E7C9-4676-A753156C4966}"/>
                </a:ext>
              </a:extLst>
            </p:cNvPr>
            <p:cNvSpPr/>
            <p:nvPr/>
          </p:nvSpPr>
          <p:spPr>
            <a:xfrm>
              <a:off x="7832875" y="5129225"/>
              <a:ext cx="368050" cy="281050"/>
            </a:xfrm>
            <a:custGeom>
              <a:avLst/>
              <a:gdLst/>
              <a:ahLst/>
              <a:cxnLst/>
              <a:rect l="l" t="t" r="r" b="b"/>
              <a:pathLst>
                <a:path w="14722" h="11242" extrusionOk="0">
                  <a:moveTo>
                    <a:pt x="11616" y="0"/>
                  </a:moveTo>
                  <a:cubicBezTo>
                    <a:pt x="11375" y="536"/>
                    <a:pt x="11001" y="991"/>
                    <a:pt x="10599" y="1392"/>
                  </a:cubicBezTo>
                  <a:cubicBezTo>
                    <a:pt x="10037" y="2008"/>
                    <a:pt x="9368" y="2516"/>
                    <a:pt x="8672" y="2918"/>
                  </a:cubicBezTo>
                  <a:cubicBezTo>
                    <a:pt x="7923" y="3346"/>
                    <a:pt x="7120" y="3721"/>
                    <a:pt x="6317" y="3935"/>
                  </a:cubicBezTo>
                  <a:cubicBezTo>
                    <a:pt x="5487" y="4203"/>
                    <a:pt x="4657" y="4390"/>
                    <a:pt x="3828" y="4470"/>
                  </a:cubicBezTo>
                  <a:cubicBezTo>
                    <a:pt x="3454" y="4505"/>
                    <a:pt x="3085" y="4525"/>
                    <a:pt x="2719" y="4525"/>
                  </a:cubicBezTo>
                  <a:cubicBezTo>
                    <a:pt x="2247" y="4525"/>
                    <a:pt x="1779" y="4492"/>
                    <a:pt x="1312" y="4417"/>
                  </a:cubicBezTo>
                  <a:cubicBezTo>
                    <a:pt x="910" y="4336"/>
                    <a:pt x="535" y="4283"/>
                    <a:pt x="134" y="4149"/>
                  </a:cubicBezTo>
                  <a:cubicBezTo>
                    <a:pt x="107" y="4149"/>
                    <a:pt x="80" y="4122"/>
                    <a:pt x="0" y="4122"/>
                  </a:cubicBezTo>
                  <a:cubicBezTo>
                    <a:pt x="27" y="4203"/>
                    <a:pt x="27" y="4310"/>
                    <a:pt x="80" y="4417"/>
                  </a:cubicBezTo>
                  <a:cubicBezTo>
                    <a:pt x="482" y="6049"/>
                    <a:pt x="1231" y="7629"/>
                    <a:pt x="2248" y="8940"/>
                  </a:cubicBezTo>
                  <a:cubicBezTo>
                    <a:pt x="2757" y="9609"/>
                    <a:pt x="3319" y="10171"/>
                    <a:pt x="3908" y="10680"/>
                  </a:cubicBezTo>
                  <a:cubicBezTo>
                    <a:pt x="4175" y="10867"/>
                    <a:pt x="4443" y="11081"/>
                    <a:pt x="4684" y="11242"/>
                  </a:cubicBezTo>
                  <a:cubicBezTo>
                    <a:pt x="4818" y="11242"/>
                    <a:pt x="4952" y="11188"/>
                    <a:pt x="5086" y="11188"/>
                  </a:cubicBezTo>
                  <a:cubicBezTo>
                    <a:pt x="5648" y="11135"/>
                    <a:pt x="6236" y="11081"/>
                    <a:pt x="6772" y="10921"/>
                  </a:cubicBezTo>
                  <a:cubicBezTo>
                    <a:pt x="7307" y="10814"/>
                    <a:pt x="7842" y="10626"/>
                    <a:pt x="8324" y="10439"/>
                  </a:cubicBezTo>
                  <a:cubicBezTo>
                    <a:pt x="8806" y="10225"/>
                    <a:pt x="9315" y="10037"/>
                    <a:pt x="9743" y="9797"/>
                  </a:cubicBezTo>
                  <a:cubicBezTo>
                    <a:pt x="10171" y="9556"/>
                    <a:pt x="10599" y="9288"/>
                    <a:pt x="11001" y="8994"/>
                  </a:cubicBezTo>
                  <a:lnTo>
                    <a:pt x="12018" y="8191"/>
                  </a:lnTo>
                  <a:cubicBezTo>
                    <a:pt x="12312" y="7896"/>
                    <a:pt x="12607" y="7602"/>
                    <a:pt x="12874" y="7254"/>
                  </a:cubicBezTo>
                  <a:cubicBezTo>
                    <a:pt x="13115" y="6959"/>
                    <a:pt x="13329" y="6665"/>
                    <a:pt x="13517" y="6344"/>
                  </a:cubicBezTo>
                  <a:cubicBezTo>
                    <a:pt x="13731" y="6049"/>
                    <a:pt x="13891" y="5728"/>
                    <a:pt x="14025" y="5380"/>
                  </a:cubicBezTo>
                  <a:cubicBezTo>
                    <a:pt x="14159" y="5059"/>
                    <a:pt x="14293" y="4711"/>
                    <a:pt x="14400" y="4390"/>
                  </a:cubicBezTo>
                  <a:cubicBezTo>
                    <a:pt x="14480" y="4042"/>
                    <a:pt x="14587" y="3721"/>
                    <a:pt x="14614" y="3346"/>
                  </a:cubicBezTo>
                  <a:cubicBezTo>
                    <a:pt x="14694" y="2998"/>
                    <a:pt x="14721" y="2704"/>
                    <a:pt x="14721" y="2382"/>
                  </a:cubicBezTo>
                  <a:lnTo>
                    <a:pt x="14721" y="2008"/>
                  </a:lnTo>
                  <a:cubicBezTo>
                    <a:pt x="14159" y="1499"/>
                    <a:pt x="13490" y="1098"/>
                    <a:pt x="12874" y="723"/>
                  </a:cubicBezTo>
                  <a:lnTo>
                    <a:pt x="12526" y="536"/>
                  </a:lnTo>
                  <a:cubicBezTo>
                    <a:pt x="12205" y="375"/>
                    <a:pt x="11911" y="188"/>
                    <a:pt x="1161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88" name="Google Shape;6591;p43">
              <a:extLst>
                <a:ext uri="{FF2B5EF4-FFF2-40B4-BE49-F238E27FC236}">
                  <a16:creationId xmlns:a16="http://schemas.microsoft.com/office/drawing/2014/main" xmlns="" id="{18BAA2DA-2B5E-C83D-7279-5BCF330A1AF0}"/>
                </a:ext>
              </a:extLst>
            </p:cNvPr>
            <p:cNvSpPr/>
            <p:nvPr/>
          </p:nvSpPr>
          <p:spPr>
            <a:xfrm>
              <a:off x="8100525" y="5130550"/>
              <a:ext cx="99725" cy="112450"/>
            </a:xfrm>
            <a:custGeom>
              <a:avLst/>
              <a:gdLst/>
              <a:ahLst/>
              <a:cxnLst/>
              <a:rect l="l" t="t" r="r" b="b"/>
              <a:pathLst>
                <a:path w="3989" h="4498" extrusionOk="0">
                  <a:moveTo>
                    <a:pt x="964" y="1"/>
                  </a:moveTo>
                  <a:cubicBezTo>
                    <a:pt x="696" y="483"/>
                    <a:pt x="375" y="884"/>
                    <a:pt x="0" y="1286"/>
                  </a:cubicBezTo>
                  <a:cubicBezTo>
                    <a:pt x="429" y="1580"/>
                    <a:pt x="884" y="1874"/>
                    <a:pt x="1285" y="2196"/>
                  </a:cubicBezTo>
                  <a:cubicBezTo>
                    <a:pt x="1446" y="2329"/>
                    <a:pt x="1633" y="2463"/>
                    <a:pt x="1820" y="2597"/>
                  </a:cubicBezTo>
                  <a:cubicBezTo>
                    <a:pt x="2008" y="2731"/>
                    <a:pt x="2222" y="2892"/>
                    <a:pt x="2382" y="3025"/>
                  </a:cubicBezTo>
                  <a:cubicBezTo>
                    <a:pt x="2784" y="3347"/>
                    <a:pt x="3105" y="3721"/>
                    <a:pt x="3426" y="4150"/>
                  </a:cubicBezTo>
                  <a:cubicBezTo>
                    <a:pt x="3480" y="4257"/>
                    <a:pt x="3560" y="4390"/>
                    <a:pt x="3614" y="4497"/>
                  </a:cubicBezTo>
                  <a:cubicBezTo>
                    <a:pt x="3614" y="4444"/>
                    <a:pt x="3640" y="4417"/>
                    <a:pt x="3640" y="4390"/>
                  </a:cubicBezTo>
                  <a:cubicBezTo>
                    <a:pt x="3748" y="4069"/>
                    <a:pt x="3855" y="3694"/>
                    <a:pt x="3881" y="3347"/>
                  </a:cubicBezTo>
                  <a:cubicBezTo>
                    <a:pt x="3962" y="3052"/>
                    <a:pt x="3988" y="2731"/>
                    <a:pt x="3988" y="2383"/>
                  </a:cubicBezTo>
                  <a:lnTo>
                    <a:pt x="3988" y="2008"/>
                  </a:lnTo>
                  <a:cubicBezTo>
                    <a:pt x="3426" y="1473"/>
                    <a:pt x="2704" y="1071"/>
                    <a:pt x="2115" y="750"/>
                  </a:cubicBezTo>
                  <a:lnTo>
                    <a:pt x="1740" y="536"/>
                  </a:lnTo>
                  <a:cubicBezTo>
                    <a:pt x="1553" y="349"/>
                    <a:pt x="1285" y="188"/>
                    <a:pt x="964" y="1"/>
                  </a:cubicBezTo>
                  <a:close/>
                </a:path>
              </a:pathLst>
            </a:custGeom>
            <a:solidFill>
              <a:srgbClr val="FDC75F"/>
            </a:solidFill>
            <a:ln>
              <a:noFill/>
            </a:ln>
          </p:spPr>
          <p:txBody>
            <a:bodyPr spcFirstLastPara="1" wrap="square" lIns="121900" tIns="121900" rIns="121900" bIns="121900" anchor="ctr" anchorCtr="0">
              <a:noAutofit/>
            </a:bodyPr>
            <a:lstStyle/>
            <a:p>
              <a:endParaRPr sz="2400"/>
            </a:p>
          </p:txBody>
        </p:sp>
        <p:sp>
          <p:nvSpPr>
            <p:cNvPr id="1089" name="Google Shape;6592;p43">
              <a:extLst>
                <a:ext uri="{FF2B5EF4-FFF2-40B4-BE49-F238E27FC236}">
                  <a16:creationId xmlns:a16="http://schemas.microsoft.com/office/drawing/2014/main" xmlns="" id="{1269ADC5-5F9C-E0C3-C8B7-6E76A5640526}"/>
                </a:ext>
              </a:extLst>
            </p:cNvPr>
            <p:cNvSpPr/>
            <p:nvPr/>
          </p:nvSpPr>
          <p:spPr>
            <a:xfrm>
              <a:off x="8002150" y="5056950"/>
              <a:ext cx="122475" cy="105075"/>
            </a:xfrm>
            <a:custGeom>
              <a:avLst/>
              <a:gdLst/>
              <a:ahLst/>
              <a:cxnLst/>
              <a:rect l="l" t="t" r="r" b="b"/>
              <a:pathLst>
                <a:path w="4899" h="4203" extrusionOk="0">
                  <a:moveTo>
                    <a:pt x="1" y="1"/>
                  </a:moveTo>
                  <a:cubicBezTo>
                    <a:pt x="1" y="242"/>
                    <a:pt x="54" y="402"/>
                    <a:pt x="161" y="536"/>
                  </a:cubicBezTo>
                  <a:cubicBezTo>
                    <a:pt x="322" y="804"/>
                    <a:pt x="483" y="1044"/>
                    <a:pt x="670" y="1285"/>
                  </a:cubicBezTo>
                  <a:cubicBezTo>
                    <a:pt x="1286" y="2115"/>
                    <a:pt x="2088" y="2784"/>
                    <a:pt x="2891" y="3427"/>
                  </a:cubicBezTo>
                  <a:cubicBezTo>
                    <a:pt x="3239" y="3694"/>
                    <a:pt x="3614" y="3935"/>
                    <a:pt x="3935" y="4203"/>
                  </a:cubicBezTo>
                  <a:cubicBezTo>
                    <a:pt x="4310" y="3801"/>
                    <a:pt x="4631" y="3400"/>
                    <a:pt x="4899" y="2918"/>
                  </a:cubicBezTo>
                  <a:cubicBezTo>
                    <a:pt x="4471" y="2650"/>
                    <a:pt x="4149" y="2410"/>
                    <a:pt x="3882" y="2195"/>
                  </a:cubicBezTo>
                  <a:lnTo>
                    <a:pt x="3828" y="2195"/>
                  </a:lnTo>
                  <a:lnTo>
                    <a:pt x="3801" y="2142"/>
                  </a:lnTo>
                  <a:lnTo>
                    <a:pt x="3694" y="2035"/>
                  </a:lnTo>
                  <a:lnTo>
                    <a:pt x="3694" y="2008"/>
                  </a:lnTo>
                  <a:lnTo>
                    <a:pt x="3694" y="1874"/>
                  </a:lnTo>
                  <a:cubicBezTo>
                    <a:pt x="3614" y="1714"/>
                    <a:pt x="3507" y="1607"/>
                    <a:pt x="3400" y="1473"/>
                  </a:cubicBezTo>
                  <a:cubicBezTo>
                    <a:pt x="3293" y="1366"/>
                    <a:pt x="3159" y="1259"/>
                    <a:pt x="3025" y="1152"/>
                  </a:cubicBezTo>
                  <a:cubicBezTo>
                    <a:pt x="2972" y="1071"/>
                    <a:pt x="2891" y="1044"/>
                    <a:pt x="2838" y="991"/>
                  </a:cubicBezTo>
                  <a:lnTo>
                    <a:pt x="2731" y="804"/>
                  </a:lnTo>
                  <a:lnTo>
                    <a:pt x="2704" y="750"/>
                  </a:lnTo>
                  <a:lnTo>
                    <a:pt x="2677" y="670"/>
                  </a:lnTo>
                  <a:cubicBezTo>
                    <a:pt x="2624" y="616"/>
                    <a:pt x="2597" y="589"/>
                    <a:pt x="2570" y="509"/>
                  </a:cubicBezTo>
                  <a:cubicBezTo>
                    <a:pt x="2544" y="482"/>
                    <a:pt x="2544" y="456"/>
                    <a:pt x="2463" y="456"/>
                  </a:cubicBezTo>
                  <a:lnTo>
                    <a:pt x="2436" y="456"/>
                  </a:lnTo>
                  <a:cubicBezTo>
                    <a:pt x="2410" y="456"/>
                    <a:pt x="2356" y="456"/>
                    <a:pt x="2356" y="482"/>
                  </a:cubicBezTo>
                  <a:cubicBezTo>
                    <a:pt x="2329" y="509"/>
                    <a:pt x="2303" y="536"/>
                    <a:pt x="2303" y="589"/>
                  </a:cubicBezTo>
                  <a:lnTo>
                    <a:pt x="2303" y="643"/>
                  </a:lnTo>
                  <a:lnTo>
                    <a:pt x="2276" y="616"/>
                  </a:lnTo>
                  <a:lnTo>
                    <a:pt x="2222" y="589"/>
                  </a:lnTo>
                  <a:cubicBezTo>
                    <a:pt x="1633" y="268"/>
                    <a:pt x="938" y="108"/>
                    <a:pt x="161"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0" name="Google Shape;6593;p43">
              <a:extLst>
                <a:ext uri="{FF2B5EF4-FFF2-40B4-BE49-F238E27FC236}">
                  <a16:creationId xmlns:a16="http://schemas.microsoft.com/office/drawing/2014/main" xmlns="" id="{39EDF875-780D-1190-F16C-4878CF1A9CEB}"/>
                </a:ext>
              </a:extLst>
            </p:cNvPr>
            <p:cNvSpPr/>
            <p:nvPr/>
          </p:nvSpPr>
          <p:spPr>
            <a:xfrm>
              <a:off x="8033600" y="5180750"/>
              <a:ext cx="210150" cy="262325"/>
            </a:xfrm>
            <a:custGeom>
              <a:avLst/>
              <a:gdLst/>
              <a:ahLst/>
              <a:cxnLst/>
              <a:rect l="l" t="t" r="r" b="b"/>
              <a:pathLst>
                <a:path w="8406" h="10493" extrusionOk="0">
                  <a:moveTo>
                    <a:pt x="6772" y="0"/>
                  </a:moveTo>
                  <a:lnTo>
                    <a:pt x="6772" y="375"/>
                  </a:lnTo>
                  <a:cubicBezTo>
                    <a:pt x="6719" y="723"/>
                    <a:pt x="6692" y="1017"/>
                    <a:pt x="6665" y="1339"/>
                  </a:cubicBezTo>
                  <a:cubicBezTo>
                    <a:pt x="6585" y="1686"/>
                    <a:pt x="6532" y="2061"/>
                    <a:pt x="6425" y="2382"/>
                  </a:cubicBezTo>
                  <a:cubicBezTo>
                    <a:pt x="6425" y="2409"/>
                    <a:pt x="6398" y="2463"/>
                    <a:pt x="6398" y="2489"/>
                  </a:cubicBezTo>
                  <a:cubicBezTo>
                    <a:pt x="6558" y="2784"/>
                    <a:pt x="6719" y="3132"/>
                    <a:pt x="6826" y="3453"/>
                  </a:cubicBezTo>
                  <a:cubicBezTo>
                    <a:pt x="6960" y="3935"/>
                    <a:pt x="7067" y="4390"/>
                    <a:pt x="7040" y="4872"/>
                  </a:cubicBezTo>
                  <a:cubicBezTo>
                    <a:pt x="7040" y="5353"/>
                    <a:pt x="6906" y="5862"/>
                    <a:pt x="6719" y="6344"/>
                  </a:cubicBezTo>
                  <a:cubicBezTo>
                    <a:pt x="6639" y="6558"/>
                    <a:pt x="6532" y="6825"/>
                    <a:pt x="6398" y="7040"/>
                  </a:cubicBezTo>
                  <a:cubicBezTo>
                    <a:pt x="6264" y="7227"/>
                    <a:pt x="6157" y="7441"/>
                    <a:pt x="5996" y="7628"/>
                  </a:cubicBezTo>
                  <a:cubicBezTo>
                    <a:pt x="5729" y="8003"/>
                    <a:pt x="5381" y="8351"/>
                    <a:pt x="5059" y="8646"/>
                  </a:cubicBezTo>
                  <a:cubicBezTo>
                    <a:pt x="4712" y="8940"/>
                    <a:pt x="4364" y="9208"/>
                    <a:pt x="3962" y="9422"/>
                  </a:cubicBezTo>
                  <a:cubicBezTo>
                    <a:pt x="3159" y="9850"/>
                    <a:pt x="2276" y="10144"/>
                    <a:pt x="1366" y="10278"/>
                  </a:cubicBezTo>
                  <a:cubicBezTo>
                    <a:pt x="911" y="10359"/>
                    <a:pt x="483" y="10385"/>
                    <a:pt x="1" y="10412"/>
                  </a:cubicBezTo>
                  <a:cubicBezTo>
                    <a:pt x="108" y="10412"/>
                    <a:pt x="161" y="10439"/>
                    <a:pt x="268" y="10439"/>
                  </a:cubicBezTo>
                  <a:cubicBezTo>
                    <a:pt x="483" y="10492"/>
                    <a:pt x="670" y="10492"/>
                    <a:pt x="857" y="10492"/>
                  </a:cubicBezTo>
                  <a:cubicBezTo>
                    <a:pt x="1500" y="10492"/>
                    <a:pt x="2142" y="10412"/>
                    <a:pt x="2784" y="10251"/>
                  </a:cubicBezTo>
                  <a:cubicBezTo>
                    <a:pt x="3213" y="10144"/>
                    <a:pt x="3641" y="9984"/>
                    <a:pt x="4123" y="9823"/>
                  </a:cubicBezTo>
                  <a:cubicBezTo>
                    <a:pt x="4551" y="9636"/>
                    <a:pt x="4979" y="9422"/>
                    <a:pt x="5354" y="9181"/>
                  </a:cubicBezTo>
                  <a:cubicBezTo>
                    <a:pt x="5729" y="8940"/>
                    <a:pt x="6103" y="8672"/>
                    <a:pt x="6425" y="8378"/>
                  </a:cubicBezTo>
                  <a:cubicBezTo>
                    <a:pt x="6719" y="8083"/>
                    <a:pt x="7040" y="7762"/>
                    <a:pt x="7308" y="7414"/>
                  </a:cubicBezTo>
                  <a:cubicBezTo>
                    <a:pt x="7790" y="6692"/>
                    <a:pt x="8164" y="5889"/>
                    <a:pt x="8298" y="5059"/>
                  </a:cubicBezTo>
                  <a:cubicBezTo>
                    <a:pt x="8378" y="4631"/>
                    <a:pt x="8405" y="4149"/>
                    <a:pt x="8405" y="3694"/>
                  </a:cubicBezTo>
                  <a:cubicBezTo>
                    <a:pt x="8405" y="3453"/>
                    <a:pt x="8378" y="3185"/>
                    <a:pt x="8325" y="2944"/>
                  </a:cubicBezTo>
                  <a:cubicBezTo>
                    <a:pt x="8298" y="2677"/>
                    <a:pt x="8245" y="2489"/>
                    <a:pt x="8191" y="2249"/>
                  </a:cubicBezTo>
                  <a:cubicBezTo>
                    <a:pt x="8111" y="1847"/>
                    <a:pt x="7897" y="1446"/>
                    <a:pt x="7709" y="1071"/>
                  </a:cubicBezTo>
                  <a:cubicBezTo>
                    <a:pt x="7495" y="750"/>
                    <a:pt x="7227" y="455"/>
                    <a:pt x="6933" y="188"/>
                  </a:cubicBezTo>
                  <a:cubicBezTo>
                    <a:pt x="6853" y="81"/>
                    <a:pt x="6826" y="54"/>
                    <a:pt x="6772" y="0"/>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1" name="Google Shape;6594;p43">
              <a:extLst>
                <a:ext uri="{FF2B5EF4-FFF2-40B4-BE49-F238E27FC236}">
                  <a16:creationId xmlns:a16="http://schemas.microsoft.com/office/drawing/2014/main" xmlns="" id="{6848E3EE-AB69-1C77-D17F-E8D709CB18CE}"/>
                </a:ext>
              </a:extLst>
            </p:cNvPr>
            <p:cNvSpPr/>
            <p:nvPr/>
          </p:nvSpPr>
          <p:spPr>
            <a:xfrm>
              <a:off x="7928550" y="5178725"/>
              <a:ext cx="141875" cy="168000"/>
            </a:xfrm>
            <a:custGeom>
              <a:avLst/>
              <a:gdLst/>
              <a:ahLst/>
              <a:cxnLst/>
              <a:rect l="l" t="t" r="r" b="b"/>
              <a:pathLst>
                <a:path w="5675" h="6720" extrusionOk="0">
                  <a:moveTo>
                    <a:pt x="3105" y="1"/>
                  </a:moveTo>
                  <a:cubicBezTo>
                    <a:pt x="3079" y="1"/>
                    <a:pt x="3025" y="28"/>
                    <a:pt x="2998" y="28"/>
                  </a:cubicBezTo>
                  <a:cubicBezTo>
                    <a:pt x="2972" y="54"/>
                    <a:pt x="2972" y="81"/>
                    <a:pt x="2945" y="135"/>
                  </a:cubicBezTo>
                  <a:cubicBezTo>
                    <a:pt x="2731" y="402"/>
                    <a:pt x="2490" y="670"/>
                    <a:pt x="2276" y="965"/>
                  </a:cubicBezTo>
                  <a:cubicBezTo>
                    <a:pt x="1821" y="1500"/>
                    <a:pt x="1366" y="2062"/>
                    <a:pt x="964" y="2678"/>
                  </a:cubicBezTo>
                  <a:cubicBezTo>
                    <a:pt x="616" y="3159"/>
                    <a:pt x="402" y="3641"/>
                    <a:pt x="215" y="4096"/>
                  </a:cubicBezTo>
                  <a:cubicBezTo>
                    <a:pt x="134" y="4337"/>
                    <a:pt x="54" y="4605"/>
                    <a:pt x="27" y="4872"/>
                  </a:cubicBezTo>
                  <a:cubicBezTo>
                    <a:pt x="1" y="5113"/>
                    <a:pt x="1" y="5354"/>
                    <a:pt x="27" y="5568"/>
                  </a:cubicBezTo>
                  <a:cubicBezTo>
                    <a:pt x="81" y="6023"/>
                    <a:pt x="322" y="6344"/>
                    <a:pt x="670" y="6559"/>
                  </a:cubicBezTo>
                  <a:cubicBezTo>
                    <a:pt x="830" y="6639"/>
                    <a:pt x="1018" y="6719"/>
                    <a:pt x="1232" y="6719"/>
                  </a:cubicBezTo>
                  <a:lnTo>
                    <a:pt x="1285" y="6719"/>
                  </a:lnTo>
                  <a:cubicBezTo>
                    <a:pt x="1473" y="6719"/>
                    <a:pt x="1660" y="6692"/>
                    <a:pt x="1874" y="6585"/>
                  </a:cubicBezTo>
                  <a:cubicBezTo>
                    <a:pt x="2062" y="6505"/>
                    <a:pt x="2276" y="6344"/>
                    <a:pt x="2463" y="6237"/>
                  </a:cubicBezTo>
                  <a:cubicBezTo>
                    <a:pt x="2624" y="6157"/>
                    <a:pt x="2757" y="6023"/>
                    <a:pt x="2972" y="5836"/>
                  </a:cubicBezTo>
                  <a:cubicBezTo>
                    <a:pt x="3266" y="5541"/>
                    <a:pt x="3560" y="5220"/>
                    <a:pt x="3882" y="4765"/>
                  </a:cubicBezTo>
                  <a:cubicBezTo>
                    <a:pt x="4337" y="4150"/>
                    <a:pt x="4738" y="3400"/>
                    <a:pt x="5086" y="2570"/>
                  </a:cubicBezTo>
                  <a:cubicBezTo>
                    <a:pt x="5407" y="1767"/>
                    <a:pt x="5621" y="1072"/>
                    <a:pt x="5675" y="349"/>
                  </a:cubicBezTo>
                  <a:cubicBezTo>
                    <a:pt x="5675" y="295"/>
                    <a:pt x="5648" y="269"/>
                    <a:pt x="5621" y="215"/>
                  </a:cubicBezTo>
                  <a:cubicBezTo>
                    <a:pt x="5621" y="188"/>
                    <a:pt x="5568" y="162"/>
                    <a:pt x="5541" y="162"/>
                  </a:cubicBezTo>
                  <a:cubicBezTo>
                    <a:pt x="5514" y="135"/>
                    <a:pt x="5488" y="135"/>
                    <a:pt x="5434" y="135"/>
                  </a:cubicBezTo>
                  <a:lnTo>
                    <a:pt x="4711" y="135"/>
                  </a:lnTo>
                  <a:cubicBezTo>
                    <a:pt x="4176" y="135"/>
                    <a:pt x="3614" y="81"/>
                    <a:pt x="3105"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2" name="Google Shape;6595;p43">
              <a:extLst>
                <a:ext uri="{FF2B5EF4-FFF2-40B4-BE49-F238E27FC236}">
                  <a16:creationId xmlns:a16="http://schemas.microsoft.com/office/drawing/2014/main" xmlns="" id="{E69C4B04-752B-0A88-CF13-D07F2DE693D4}"/>
                </a:ext>
              </a:extLst>
            </p:cNvPr>
            <p:cNvSpPr/>
            <p:nvPr/>
          </p:nvSpPr>
          <p:spPr>
            <a:xfrm>
              <a:off x="7937925" y="5184750"/>
              <a:ext cx="132500" cy="161975"/>
            </a:xfrm>
            <a:custGeom>
              <a:avLst/>
              <a:gdLst/>
              <a:ahLst/>
              <a:cxnLst/>
              <a:rect l="l" t="t" r="r" b="b"/>
              <a:pathLst>
                <a:path w="5300" h="6479" extrusionOk="0">
                  <a:moveTo>
                    <a:pt x="5273" y="1"/>
                  </a:moveTo>
                  <a:lnTo>
                    <a:pt x="5273" y="161"/>
                  </a:lnTo>
                  <a:cubicBezTo>
                    <a:pt x="5193" y="429"/>
                    <a:pt x="5113" y="697"/>
                    <a:pt x="4979" y="938"/>
                  </a:cubicBezTo>
                  <a:cubicBezTo>
                    <a:pt x="4872" y="1232"/>
                    <a:pt x="4738" y="1446"/>
                    <a:pt x="4604" y="1687"/>
                  </a:cubicBezTo>
                  <a:lnTo>
                    <a:pt x="4202" y="2383"/>
                  </a:lnTo>
                  <a:cubicBezTo>
                    <a:pt x="3908" y="2892"/>
                    <a:pt x="3533" y="3400"/>
                    <a:pt x="3159" y="3855"/>
                  </a:cubicBezTo>
                  <a:cubicBezTo>
                    <a:pt x="2864" y="4230"/>
                    <a:pt x="2516" y="4605"/>
                    <a:pt x="2142" y="4926"/>
                  </a:cubicBezTo>
                  <a:lnTo>
                    <a:pt x="1553" y="5434"/>
                  </a:lnTo>
                  <a:cubicBezTo>
                    <a:pt x="1339" y="5568"/>
                    <a:pt x="1151" y="5702"/>
                    <a:pt x="910" y="5836"/>
                  </a:cubicBezTo>
                  <a:cubicBezTo>
                    <a:pt x="723" y="5943"/>
                    <a:pt x="482" y="6023"/>
                    <a:pt x="241" y="6077"/>
                  </a:cubicBezTo>
                  <a:cubicBezTo>
                    <a:pt x="188" y="6077"/>
                    <a:pt x="107" y="6103"/>
                    <a:pt x="0" y="6103"/>
                  </a:cubicBezTo>
                  <a:cubicBezTo>
                    <a:pt x="81" y="6157"/>
                    <a:pt x="188" y="6264"/>
                    <a:pt x="268" y="6291"/>
                  </a:cubicBezTo>
                  <a:cubicBezTo>
                    <a:pt x="455" y="6398"/>
                    <a:pt x="643" y="6478"/>
                    <a:pt x="857" y="6478"/>
                  </a:cubicBezTo>
                  <a:lnTo>
                    <a:pt x="910" y="6478"/>
                  </a:lnTo>
                  <a:cubicBezTo>
                    <a:pt x="1098" y="6478"/>
                    <a:pt x="1285" y="6425"/>
                    <a:pt x="1499" y="6344"/>
                  </a:cubicBezTo>
                  <a:cubicBezTo>
                    <a:pt x="1687" y="6264"/>
                    <a:pt x="1901" y="6130"/>
                    <a:pt x="2088" y="5996"/>
                  </a:cubicBezTo>
                  <a:cubicBezTo>
                    <a:pt x="2249" y="5916"/>
                    <a:pt x="2382" y="5782"/>
                    <a:pt x="2597" y="5595"/>
                  </a:cubicBezTo>
                  <a:cubicBezTo>
                    <a:pt x="2891" y="5300"/>
                    <a:pt x="3185" y="4979"/>
                    <a:pt x="3507" y="4524"/>
                  </a:cubicBezTo>
                  <a:cubicBezTo>
                    <a:pt x="3962" y="3909"/>
                    <a:pt x="4363" y="3159"/>
                    <a:pt x="4711" y="2329"/>
                  </a:cubicBezTo>
                  <a:cubicBezTo>
                    <a:pt x="5032" y="1526"/>
                    <a:pt x="5246" y="831"/>
                    <a:pt x="5300" y="108"/>
                  </a:cubicBezTo>
                  <a:cubicBezTo>
                    <a:pt x="5300" y="81"/>
                    <a:pt x="5300" y="54"/>
                    <a:pt x="5273"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3" name="Google Shape;6596;p43">
              <a:extLst>
                <a:ext uri="{FF2B5EF4-FFF2-40B4-BE49-F238E27FC236}">
                  <a16:creationId xmlns:a16="http://schemas.microsoft.com/office/drawing/2014/main" xmlns="" id="{0E240741-2007-AFF6-B302-94420B55F09B}"/>
                </a:ext>
              </a:extLst>
            </p:cNvPr>
            <p:cNvSpPr/>
            <p:nvPr/>
          </p:nvSpPr>
          <p:spPr>
            <a:xfrm>
              <a:off x="7935250" y="5179400"/>
              <a:ext cx="71625" cy="104425"/>
            </a:xfrm>
            <a:custGeom>
              <a:avLst/>
              <a:gdLst/>
              <a:ahLst/>
              <a:cxnLst/>
              <a:rect l="l" t="t" r="r" b="b"/>
              <a:pathLst>
                <a:path w="2865" h="4177" extrusionOk="0">
                  <a:moveTo>
                    <a:pt x="2757" y="1"/>
                  </a:moveTo>
                  <a:cubicBezTo>
                    <a:pt x="2222" y="643"/>
                    <a:pt x="1660" y="1232"/>
                    <a:pt x="1205" y="1901"/>
                  </a:cubicBezTo>
                  <a:cubicBezTo>
                    <a:pt x="964" y="2249"/>
                    <a:pt x="723" y="2570"/>
                    <a:pt x="536" y="2918"/>
                  </a:cubicBezTo>
                  <a:cubicBezTo>
                    <a:pt x="428" y="3079"/>
                    <a:pt x="348" y="3266"/>
                    <a:pt x="268" y="3453"/>
                  </a:cubicBezTo>
                  <a:cubicBezTo>
                    <a:pt x="161" y="3641"/>
                    <a:pt x="54" y="3882"/>
                    <a:pt x="0" y="4123"/>
                  </a:cubicBezTo>
                  <a:cubicBezTo>
                    <a:pt x="0" y="4149"/>
                    <a:pt x="0" y="4176"/>
                    <a:pt x="27" y="4176"/>
                  </a:cubicBezTo>
                  <a:cubicBezTo>
                    <a:pt x="54" y="4176"/>
                    <a:pt x="80" y="4176"/>
                    <a:pt x="80" y="4149"/>
                  </a:cubicBezTo>
                  <a:cubicBezTo>
                    <a:pt x="161" y="3989"/>
                    <a:pt x="214" y="3855"/>
                    <a:pt x="295" y="3668"/>
                  </a:cubicBezTo>
                  <a:cubicBezTo>
                    <a:pt x="348" y="3507"/>
                    <a:pt x="455" y="3346"/>
                    <a:pt x="536" y="3186"/>
                  </a:cubicBezTo>
                  <a:cubicBezTo>
                    <a:pt x="616" y="2998"/>
                    <a:pt x="696" y="2865"/>
                    <a:pt x="803" y="2704"/>
                  </a:cubicBezTo>
                  <a:cubicBezTo>
                    <a:pt x="991" y="2410"/>
                    <a:pt x="1205" y="2115"/>
                    <a:pt x="1419" y="1794"/>
                  </a:cubicBezTo>
                  <a:cubicBezTo>
                    <a:pt x="1874" y="1205"/>
                    <a:pt x="2329" y="670"/>
                    <a:pt x="2837" y="108"/>
                  </a:cubicBezTo>
                  <a:cubicBezTo>
                    <a:pt x="2864" y="54"/>
                    <a:pt x="2837" y="27"/>
                    <a:pt x="2837" y="27"/>
                  </a:cubicBezTo>
                  <a:cubicBezTo>
                    <a:pt x="2811" y="1"/>
                    <a:pt x="2757" y="1"/>
                    <a:pt x="2757"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4" name="Google Shape;6597;p43">
              <a:extLst>
                <a:ext uri="{FF2B5EF4-FFF2-40B4-BE49-F238E27FC236}">
                  <a16:creationId xmlns:a16="http://schemas.microsoft.com/office/drawing/2014/main" xmlns="" id="{1B603D1E-0C58-7C33-1BCF-B70D90938060}"/>
                </a:ext>
              </a:extLst>
            </p:cNvPr>
            <p:cNvSpPr/>
            <p:nvPr/>
          </p:nvSpPr>
          <p:spPr>
            <a:xfrm>
              <a:off x="7811450" y="4539875"/>
              <a:ext cx="50875" cy="120300"/>
            </a:xfrm>
            <a:custGeom>
              <a:avLst/>
              <a:gdLst/>
              <a:ahLst/>
              <a:cxnLst/>
              <a:rect l="l" t="t" r="r" b="b"/>
              <a:pathLst>
                <a:path w="2035" h="4812" extrusionOk="0">
                  <a:moveTo>
                    <a:pt x="168" y="0"/>
                  </a:moveTo>
                  <a:cubicBezTo>
                    <a:pt x="161" y="0"/>
                    <a:pt x="148" y="7"/>
                    <a:pt x="134" y="21"/>
                  </a:cubicBezTo>
                  <a:cubicBezTo>
                    <a:pt x="27" y="74"/>
                    <a:pt x="1" y="208"/>
                    <a:pt x="54" y="288"/>
                  </a:cubicBezTo>
                  <a:cubicBezTo>
                    <a:pt x="295" y="609"/>
                    <a:pt x="482" y="984"/>
                    <a:pt x="643" y="1359"/>
                  </a:cubicBezTo>
                  <a:cubicBezTo>
                    <a:pt x="777" y="1734"/>
                    <a:pt x="911" y="2055"/>
                    <a:pt x="991" y="2456"/>
                  </a:cubicBezTo>
                  <a:lnTo>
                    <a:pt x="1098" y="3072"/>
                  </a:lnTo>
                  <a:cubicBezTo>
                    <a:pt x="1125" y="3259"/>
                    <a:pt x="1151" y="3473"/>
                    <a:pt x="1178" y="3687"/>
                  </a:cubicBezTo>
                  <a:cubicBezTo>
                    <a:pt x="1232" y="3928"/>
                    <a:pt x="1259" y="4169"/>
                    <a:pt x="1259" y="4437"/>
                  </a:cubicBezTo>
                  <a:cubicBezTo>
                    <a:pt x="1259" y="4544"/>
                    <a:pt x="1285" y="4624"/>
                    <a:pt x="1366" y="4705"/>
                  </a:cubicBezTo>
                  <a:cubicBezTo>
                    <a:pt x="1419" y="4758"/>
                    <a:pt x="1526" y="4812"/>
                    <a:pt x="1633" y="4812"/>
                  </a:cubicBezTo>
                  <a:cubicBezTo>
                    <a:pt x="1714" y="4812"/>
                    <a:pt x="1821" y="4758"/>
                    <a:pt x="1901" y="4705"/>
                  </a:cubicBezTo>
                  <a:cubicBezTo>
                    <a:pt x="1954" y="4624"/>
                    <a:pt x="2035" y="4544"/>
                    <a:pt x="1981" y="4437"/>
                  </a:cubicBezTo>
                  <a:cubicBezTo>
                    <a:pt x="1928" y="4035"/>
                    <a:pt x="1901" y="3661"/>
                    <a:pt x="1794" y="3286"/>
                  </a:cubicBezTo>
                  <a:cubicBezTo>
                    <a:pt x="1767" y="3099"/>
                    <a:pt x="1687" y="2938"/>
                    <a:pt x="1633" y="2724"/>
                  </a:cubicBezTo>
                  <a:cubicBezTo>
                    <a:pt x="1553" y="2537"/>
                    <a:pt x="1499" y="2349"/>
                    <a:pt x="1419" y="2162"/>
                  </a:cubicBezTo>
                  <a:cubicBezTo>
                    <a:pt x="1125" y="1466"/>
                    <a:pt x="777" y="743"/>
                    <a:pt x="322" y="128"/>
                  </a:cubicBezTo>
                  <a:cubicBezTo>
                    <a:pt x="295" y="47"/>
                    <a:pt x="215" y="21"/>
                    <a:pt x="161" y="21"/>
                  </a:cubicBezTo>
                  <a:cubicBezTo>
                    <a:pt x="175" y="7"/>
                    <a:pt x="175" y="0"/>
                    <a:pt x="16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5" name="Google Shape;6598;p43">
              <a:extLst>
                <a:ext uri="{FF2B5EF4-FFF2-40B4-BE49-F238E27FC236}">
                  <a16:creationId xmlns:a16="http://schemas.microsoft.com/office/drawing/2014/main" xmlns="" id="{8ECC5A7C-8460-8352-15A2-EDA9B7191BDB}"/>
                </a:ext>
              </a:extLst>
            </p:cNvPr>
            <p:cNvSpPr/>
            <p:nvPr/>
          </p:nvSpPr>
          <p:spPr>
            <a:xfrm>
              <a:off x="8005500" y="4532350"/>
              <a:ext cx="42175" cy="123150"/>
            </a:xfrm>
            <a:custGeom>
              <a:avLst/>
              <a:gdLst/>
              <a:ahLst/>
              <a:cxnLst/>
              <a:rect l="l" t="t" r="r" b="b"/>
              <a:pathLst>
                <a:path w="1687" h="4926" extrusionOk="0">
                  <a:moveTo>
                    <a:pt x="1499" y="0"/>
                  </a:moveTo>
                  <a:cubicBezTo>
                    <a:pt x="1419" y="27"/>
                    <a:pt x="1392" y="27"/>
                    <a:pt x="1366" y="81"/>
                  </a:cubicBezTo>
                  <a:cubicBezTo>
                    <a:pt x="1259" y="241"/>
                    <a:pt x="1152" y="429"/>
                    <a:pt x="1071" y="562"/>
                  </a:cubicBezTo>
                  <a:cubicBezTo>
                    <a:pt x="964" y="723"/>
                    <a:pt x="857" y="884"/>
                    <a:pt x="804" y="1044"/>
                  </a:cubicBezTo>
                  <a:cubicBezTo>
                    <a:pt x="589" y="1419"/>
                    <a:pt x="429" y="1794"/>
                    <a:pt x="295" y="2195"/>
                  </a:cubicBezTo>
                  <a:cubicBezTo>
                    <a:pt x="161" y="2597"/>
                    <a:pt x="81" y="2998"/>
                    <a:pt x="27" y="3426"/>
                  </a:cubicBezTo>
                  <a:cubicBezTo>
                    <a:pt x="1" y="3828"/>
                    <a:pt x="1" y="4256"/>
                    <a:pt x="134" y="4658"/>
                  </a:cubicBezTo>
                  <a:cubicBezTo>
                    <a:pt x="161" y="4818"/>
                    <a:pt x="322" y="4925"/>
                    <a:pt x="482" y="4925"/>
                  </a:cubicBezTo>
                  <a:cubicBezTo>
                    <a:pt x="589" y="4925"/>
                    <a:pt x="697" y="4898"/>
                    <a:pt x="750" y="4818"/>
                  </a:cubicBezTo>
                  <a:cubicBezTo>
                    <a:pt x="830" y="4765"/>
                    <a:pt x="857" y="4658"/>
                    <a:pt x="857" y="4551"/>
                  </a:cubicBezTo>
                  <a:cubicBezTo>
                    <a:pt x="884" y="4256"/>
                    <a:pt x="884" y="3962"/>
                    <a:pt x="884" y="3667"/>
                  </a:cubicBezTo>
                  <a:cubicBezTo>
                    <a:pt x="884" y="3346"/>
                    <a:pt x="937" y="3025"/>
                    <a:pt x="991" y="2730"/>
                  </a:cubicBezTo>
                  <a:cubicBezTo>
                    <a:pt x="1098" y="1981"/>
                    <a:pt x="1259" y="1258"/>
                    <a:pt x="1526" y="536"/>
                  </a:cubicBezTo>
                  <a:cubicBezTo>
                    <a:pt x="1553" y="455"/>
                    <a:pt x="1633" y="348"/>
                    <a:pt x="1660" y="268"/>
                  </a:cubicBezTo>
                  <a:cubicBezTo>
                    <a:pt x="1687" y="188"/>
                    <a:pt x="1687" y="81"/>
                    <a:pt x="1607" y="54"/>
                  </a:cubicBezTo>
                  <a:cubicBezTo>
                    <a:pt x="1553" y="54"/>
                    <a:pt x="1526" y="0"/>
                    <a:pt x="149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6" name="Google Shape;6599;p43">
              <a:extLst>
                <a:ext uri="{FF2B5EF4-FFF2-40B4-BE49-F238E27FC236}">
                  <a16:creationId xmlns:a16="http://schemas.microsoft.com/office/drawing/2014/main" xmlns="" id="{6F4F1174-BDEE-4364-6B8C-C0516CDB11F8}"/>
                </a:ext>
              </a:extLst>
            </p:cNvPr>
            <p:cNvSpPr/>
            <p:nvPr/>
          </p:nvSpPr>
          <p:spPr>
            <a:xfrm>
              <a:off x="7762600" y="4488175"/>
              <a:ext cx="80325" cy="80325"/>
            </a:xfrm>
            <a:custGeom>
              <a:avLst/>
              <a:gdLst/>
              <a:ahLst/>
              <a:cxnLst/>
              <a:rect l="l" t="t" r="r" b="b"/>
              <a:pathLst>
                <a:path w="3213" h="3213" extrusionOk="0">
                  <a:moveTo>
                    <a:pt x="1607" y="1"/>
                  </a:moveTo>
                  <a:cubicBezTo>
                    <a:pt x="750" y="1"/>
                    <a:pt x="1" y="724"/>
                    <a:pt x="1" y="1607"/>
                  </a:cubicBezTo>
                  <a:cubicBezTo>
                    <a:pt x="1" y="2490"/>
                    <a:pt x="750" y="3213"/>
                    <a:pt x="1607" y="3213"/>
                  </a:cubicBezTo>
                  <a:cubicBezTo>
                    <a:pt x="2463" y="3213"/>
                    <a:pt x="3213" y="2490"/>
                    <a:pt x="3213" y="1607"/>
                  </a:cubicBezTo>
                  <a:cubicBezTo>
                    <a:pt x="3213" y="750"/>
                    <a:pt x="2463" y="1"/>
                    <a:pt x="160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7" name="Google Shape;6600;p43">
              <a:extLst>
                <a:ext uri="{FF2B5EF4-FFF2-40B4-BE49-F238E27FC236}">
                  <a16:creationId xmlns:a16="http://schemas.microsoft.com/office/drawing/2014/main" xmlns="" id="{D5E7ED76-EF69-87E5-989C-6AA0098B6BBD}"/>
                </a:ext>
              </a:extLst>
            </p:cNvPr>
            <p:cNvSpPr/>
            <p:nvPr/>
          </p:nvSpPr>
          <p:spPr>
            <a:xfrm>
              <a:off x="8014200" y="4480125"/>
              <a:ext cx="80325" cy="80350"/>
            </a:xfrm>
            <a:custGeom>
              <a:avLst/>
              <a:gdLst/>
              <a:ahLst/>
              <a:cxnLst/>
              <a:rect l="l" t="t" r="r" b="b"/>
              <a:pathLst>
                <a:path w="3213" h="3214" extrusionOk="0">
                  <a:moveTo>
                    <a:pt x="1560" y="1"/>
                  </a:moveTo>
                  <a:cubicBezTo>
                    <a:pt x="723" y="1"/>
                    <a:pt x="1" y="714"/>
                    <a:pt x="1" y="1608"/>
                  </a:cubicBezTo>
                  <a:cubicBezTo>
                    <a:pt x="1" y="2464"/>
                    <a:pt x="750" y="3214"/>
                    <a:pt x="1606" y="3214"/>
                  </a:cubicBezTo>
                  <a:cubicBezTo>
                    <a:pt x="2490" y="3214"/>
                    <a:pt x="3212" y="2464"/>
                    <a:pt x="3212" y="1608"/>
                  </a:cubicBezTo>
                  <a:cubicBezTo>
                    <a:pt x="3212" y="724"/>
                    <a:pt x="2490" y="2"/>
                    <a:pt x="1606" y="2"/>
                  </a:cubicBezTo>
                  <a:cubicBezTo>
                    <a:pt x="1591" y="1"/>
                    <a:pt x="1576" y="1"/>
                    <a:pt x="156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8" name="Google Shape;6601;p43">
              <a:extLst>
                <a:ext uri="{FF2B5EF4-FFF2-40B4-BE49-F238E27FC236}">
                  <a16:creationId xmlns:a16="http://schemas.microsoft.com/office/drawing/2014/main" xmlns="" id="{DED90300-C943-9539-DDC2-08577407D83E}"/>
                </a:ext>
              </a:extLst>
            </p:cNvPr>
            <p:cNvSpPr/>
            <p:nvPr/>
          </p:nvSpPr>
          <p:spPr>
            <a:xfrm>
              <a:off x="7636800" y="4625350"/>
              <a:ext cx="591550" cy="530650"/>
            </a:xfrm>
            <a:custGeom>
              <a:avLst/>
              <a:gdLst/>
              <a:ahLst/>
              <a:cxnLst/>
              <a:rect l="l" t="t" r="r" b="b"/>
              <a:pathLst>
                <a:path w="23662" h="21226" extrusionOk="0">
                  <a:moveTo>
                    <a:pt x="12527" y="1"/>
                  </a:moveTo>
                  <a:lnTo>
                    <a:pt x="12474" y="54"/>
                  </a:lnTo>
                  <a:lnTo>
                    <a:pt x="11885" y="54"/>
                  </a:lnTo>
                  <a:cubicBezTo>
                    <a:pt x="11189" y="54"/>
                    <a:pt x="10493" y="108"/>
                    <a:pt x="9743" y="215"/>
                  </a:cubicBezTo>
                  <a:cubicBezTo>
                    <a:pt x="8539" y="402"/>
                    <a:pt x="7415" y="777"/>
                    <a:pt x="6344" y="1312"/>
                  </a:cubicBezTo>
                  <a:cubicBezTo>
                    <a:pt x="5247" y="1848"/>
                    <a:pt x="4256" y="2517"/>
                    <a:pt x="3453" y="3320"/>
                  </a:cubicBezTo>
                  <a:cubicBezTo>
                    <a:pt x="3025" y="3748"/>
                    <a:pt x="2624" y="4257"/>
                    <a:pt x="2276" y="4765"/>
                  </a:cubicBezTo>
                  <a:cubicBezTo>
                    <a:pt x="1955" y="5300"/>
                    <a:pt x="1660" y="5889"/>
                    <a:pt x="1419" y="6612"/>
                  </a:cubicBezTo>
                  <a:cubicBezTo>
                    <a:pt x="991" y="7763"/>
                    <a:pt x="777" y="9048"/>
                    <a:pt x="536" y="10252"/>
                  </a:cubicBezTo>
                  <a:lnTo>
                    <a:pt x="483" y="10546"/>
                  </a:lnTo>
                  <a:lnTo>
                    <a:pt x="268" y="11564"/>
                  </a:lnTo>
                  <a:cubicBezTo>
                    <a:pt x="215" y="11858"/>
                    <a:pt x="188" y="12152"/>
                    <a:pt x="135" y="12420"/>
                  </a:cubicBezTo>
                  <a:cubicBezTo>
                    <a:pt x="54" y="13036"/>
                    <a:pt x="1" y="13571"/>
                    <a:pt x="1" y="14026"/>
                  </a:cubicBezTo>
                  <a:cubicBezTo>
                    <a:pt x="1" y="14561"/>
                    <a:pt x="81" y="15070"/>
                    <a:pt x="188" y="15525"/>
                  </a:cubicBezTo>
                  <a:cubicBezTo>
                    <a:pt x="268" y="16033"/>
                    <a:pt x="456" y="16462"/>
                    <a:pt x="670" y="16917"/>
                  </a:cubicBezTo>
                  <a:cubicBezTo>
                    <a:pt x="911" y="17345"/>
                    <a:pt x="1259" y="17773"/>
                    <a:pt x="1607" y="18148"/>
                  </a:cubicBezTo>
                  <a:cubicBezTo>
                    <a:pt x="2008" y="18549"/>
                    <a:pt x="2490" y="18924"/>
                    <a:pt x="3052" y="19245"/>
                  </a:cubicBezTo>
                  <a:cubicBezTo>
                    <a:pt x="4149" y="19914"/>
                    <a:pt x="5434" y="20423"/>
                    <a:pt x="6799" y="20744"/>
                  </a:cubicBezTo>
                  <a:cubicBezTo>
                    <a:pt x="8084" y="21065"/>
                    <a:pt x="9449" y="21226"/>
                    <a:pt x="10841" y="21226"/>
                  </a:cubicBezTo>
                  <a:cubicBezTo>
                    <a:pt x="11456" y="21226"/>
                    <a:pt x="12099" y="21199"/>
                    <a:pt x="12795" y="21119"/>
                  </a:cubicBezTo>
                  <a:cubicBezTo>
                    <a:pt x="13357" y="21065"/>
                    <a:pt x="13919" y="20985"/>
                    <a:pt x="14508" y="20878"/>
                  </a:cubicBezTo>
                  <a:cubicBezTo>
                    <a:pt x="15712" y="20691"/>
                    <a:pt x="16810" y="20343"/>
                    <a:pt x="17800" y="19941"/>
                  </a:cubicBezTo>
                  <a:cubicBezTo>
                    <a:pt x="18924" y="19486"/>
                    <a:pt x="19888" y="18924"/>
                    <a:pt x="20691" y="18175"/>
                  </a:cubicBezTo>
                  <a:cubicBezTo>
                    <a:pt x="21119" y="17800"/>
                    <a:pt x="21494" y="17372"/>
                    <a:pt x="21868" y="16917"/>
                  </a:cubicBezTo>
                  <a:cubicBezTo>
                    <a:pt x="22189" y="16435"/>
                    <a:pt x="22537" y="15900"/>
                    <a:pt x="22752" y="15364"/>
                  </a:cubicBezTo>
                  <a:cubicBezTo>
                    <a:pt x="23260" y="14294"/>
                    <a:pt x="23528" y="13089"/>
                    <a:pt x="23608" y="11724"/>
                  </a:cubicBezTo>
                  <a:cubicBezTo>
                    <a:pt x="23662" y="10493"/>
                    <a:pt x="23528" y="9181"/>
                    <a:pt x="23233" y="7897"/>
                  </a:cubicBezTo>
                  <a:cubicBezTo>
                    <a:pt x="23099" y="7308"/>
                    <a:pt x="22885" y="6692"/>
                    <a:pt x="22671" y="6103"/>
                  </a:cubicBezTo>
                  <a:cubicBezTo>
                    <a:pt x="22404" y="5461"/>
                    <a:pt x="22136" y="4926"/>
                    <a:pt x="21815" y="4471"/>
                  </a:cubicBezTo>
                  <a:cubicBezTo>
                    <a:pt x="21520" y="3962"/>
                    <a:pt x="21119" y="3480"/>
                    <a:pt x="20691" y="3052"/>
                  </a:cubicBezTo>
                  <a:cubicBezTo>
                    <a:pt x="20450" y="2811"/>
                    <a:pt x="20209" y="2624"/>
                    <a:pt x="19941" y="2410"/>
                  </a:cubicBezTo>
                  <a:cubicBezTo>
                    <a:pt x="19513" y="2062"/>
                    <a:pt x="19004" y="1741"/>
                    <a:pt x="18549" y="1473"/>
                  </a:cubicBezTo>
                  <a:cubicBezTo>
                    <a:pt x="18549" y="1473"/>
                    <a:pt x="18523" y="1473"/>
                    <a:pt x="18523" y="1446"/>
                  </a:cubicBezTo>
                  <a:cubicBezTo>
                    <a:pt x="18282" y="1312"/>
                    <a:pt x="18041" y="1178"/>
                    <a:pt x="17773" y="1071"/>
                  </a:cubicBezTo>
                  <a:cubicBezTo>
                    <a:pt x="17746" y="1045"/>
                    <a:pt x="17720" y="1045"/>
                    <a:pt x="17666" y="1045"/>
                  </a:cubicBezTo>
                  <a:cubicBezTo>
                    <a:pt x="17452" y="911"/>
                    <a:pt x="17184" y="804"/>
                    <a:pt x="16943" y="750"/>
                  </a:cubicBezTo>
                  <a:cubicBezTo>
                    <a:pt x="16729" y="670"/>
                    <a:pt x="16542" y="616"/>
                    <a:pt x="16328" y="590"/>
                  </a:cubicBezTo>
                  <a:cubicBezTo>
                    <a:pt x="16194" y="536"/>
                    <a:pt x="16114" y="509"/>
                    <a:pt x="16007" y="483"/>
                  </a:cubicBezTo>
                  <a:cubicBezTo>
                    <a:pt x="15873" y="456"/>
                    <a:pt x="15712" y="402"/>
                    <a:pt x="15525" y="376"/>
                  </a:cubicBezTo>
                  <a:cubicBezTo>
                    <a:pt x="15043" y="242"/>
                    <a:pt x="14508" y="135"/>
                    <a:pt x="13892" y="108"/>
                  </a:cubicBezTo>
                  <a:cubicBezTo>
                    <a:pt x="13517" y="54"/>
                    <a:pt x="13169" y="1"/>
                    <a:pt x="12661"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9" name="Google Shape;6602;p43">
              <a:extLst>
                <a:ext uri="{FF2B5EF4-FFF2-40B4-BE49-F238E27FC236}">
                  <a16:creationId xmlns:a16="http://schemas.microsoft.com/office/drawing/2014/main" xmlns="" id="{9164B452-6547-AF3C-ABA4-DFF5292895DF}"/>
                </a:ext>
              </a:extLst>
            </p:cNvPr>
            <p:cNvSpPr/>
            <p:nvPr/>
          </p:nvSpPr>
          <p:spPr>
            <a:xfrm>
              <a:off x="7761925" y="4643425"/>
              <a:ext cx="469100" cy="513250"/>
            </a:xfrm>
            <a:custGeom>
              <a:avLst/>
              <a:gdLst/>
              <a:ahLst/>
              <a:cxnLst/>
              <a:rect l="l" t="t" r="r" b="b"/>
              <a:pathLst>
                <a:path w="18764" h="20530" extrusionOk="0">
                  <a:moveTo>
                    <a:pt x="11858" y="0"/>
                  </a:moveTo>
                  <a:cubicBezTo>
                    <a:pt x="12099" y="161"/>
                    <a:pt x="12367" y="322"/>
                    <a:pt x="12608" y="455"/>
                  </a:cubicBezTo>
                  <a:cubicBezTo>
                    <a:pt x="13491" y="1018"/>
                    <a:pt x="14294" y="1660"/>
                    <a:pt x="14990" y="2409"/>
                  </a:cubicBezTo>
                  <a:cubicBezTo>
                    <a:pt x="15686" y="3132"/>
                    <a:pt x="16328" y="3962"/>
                    <a:pt x="16836" y="4872"/>
                  </a:cubicBezTo>
                  <a:cubicBezTo>
                    <a:pt x="17318" y="5782"/>
                    <a:pt x="17693" y="6745"/>
                    <a:pt x="17934" y="7762"/>
                  </a:cubicBezTo>
                  <a:cubicBezTo>
                    <a:pt x="18041" y="8244"/>
                    <a:pt x="18121" y="8780"/>
                    <a:pt x="18175" y="9288"/>
                  </a:cubicBezTo>
                  <a:cubicBezTo>
                    <a:pt x="18202" y="9823"/>
                    <a:pt x="18202" y="10386"/>
                    <a:pt x="18175" y="10921"/>
                  </a:cubicBezTo>
                  <a:cubicBezTo>
                    <a:pt x="18121" y="11429"/>
                    <a:pt x="18041" y="11965"/>
                    <a:pt x="17934" y="12473"/>
                  </a:cubicBezTo>
                  <a:cubicBezTo>
                    <a:pt x="17800" y="12982"/>
                    <a:pt x="17666" y="13437"/>
                    <a:pt x="17425" y="13919"/>
                  </a:cubicBezTo>
                  <a:cubicBezTo>
                    <a:pt x="17238" y="14374"/>
                    <a:pt x="16997" y="14802"/>
                    <a:pt x="16703" y="15257"/>
                  </a:cubicBezTo>
                  <a:cubicBezTo>
                    <a:pt x="16435" y="15685"/>
                    <a:pt x="16087" y="16060"/>
                    <a:pt x="15766" y="16408"/>
                  </a:cubicBezTo>
                  <a:cubicBezTo>
                    <a:pt x="15016" y="17184"/>
                    <a:pt x="14187" y="17853"/>
                    <a:pt x="13250" y="18362"/>
                  </a:cubicBezTo>
                  <a:cubicBezTo>
                    <a:pt x="12153" y="18951"/>
                    <a:pt x="10975" y="19406"/>
                    <a:pt x="9770" y="19700"/>
                  </a:cubicBezTo>
                  <a:cubicBezTo>
                    <a:pt x="8566" y="19994"/>
                    <a:pt x="7335" y="20155"/>
                    <a:pt x="6077" y="20155"/>
                  </a:cubicBezTo>
                  <a:cubicBezTo>
                    <a:pt x="5859" y="20164"/>
                    <a:pt x="5640" y="20169"/>
                    <a:pt x="5420" y="20169"/>
                  </a:cubicBezTo>
                  <a:cubicBezTo>
                    <a:pt x="4400" y="20169"/>
                    <a:pt x="3365" y="20073"/>
                    <a:pt x="2330" y="19941"/>
                  </a:cubicBezTo>
                  <a:cubicBezTo>
                    <a:pt x="1527" y="19834"/>
                    <a:pt x="777" y="19673"/>
                    <a:pt x="1" y="19459"/>
                  </a:cubicBezTo>
                  <a:lnTo>
                    <a:pt x="1" y="19459"/>
                  </a:lnTo>
                  <a:cubicBezTo>
                    <a:pt x="590" y="19700"/>
                    <a:pt x="1232" y="19887"/>
                    <a:pt x="1874" y="20075"/>
                  </a:cubicBezTo>
                  <a:cubicBezTo>
                    <a:pt x="3132" y="20369"/>
                    <a:pt x="4524" y="20530"/>
                    <a:pt x="5916" y="20530"/>
                  </a:cubicBezTo>
                  <a:cubicBezTo>
                    <a:pt x="6532" y="20530"/>
                    <a:pt x="7147" y="20503"/>
                    <a:pt x="7870" y="20423"/>
                  </a:cubicBezTo>
                  <a:cubicBezTo>
                    <a:pt x="8432" y="20369"/>
                    <a:pt x="8994" y="20289"/>
                    <a:pt x="9556" y="20209"/>
                  </a:cubicBezTo>
                  <a:cubicBezTo>
                    <a:pt x="10761" y="19994"/>
                    <a:pt x="11912" y="19673"/>
                    <a:pt x="12875" y="19272"/>
                  </a:cubicBezTo>
                  <a:cubicBezTo>
                    <a:pt x="13973" y="18790"/>
                    <a:pt x="14963" y="18228"/>
                    <a:pt x="15766" y="17478"/>
                  </a:cubicBezTo>
                  <a:cubicBezTo>
                    <a:pt x="16194" y="17130"/>
                    <a:pt x="16569" y="16675"/>
                    <a:pt x="16917" y="16220"/>
                  </a:cubicBezTo>
                  <a:cubicBezTo>
                    <a:pt x="17292" y="15739"/>
                    <a:pt x="17586" y="15203"/>
                    <a:pt x="17854" y="14668"/>
                  </a:cubicBezTo>
                  <a:cubicBezTo>
                    <a:pt x="18362" y="13597"/>
                    <a:pt x="18630" y="12366"/>
                    <a:pt x="18710" y="11028"/>
                  </a:cubicBezTo>
                  <a:cubicBezTo>
                    <a:pt x="18764" y="9797"/>
                    <a:pt x="18630" y="8485"/>
                    <a:pt x="18335" y="7227"/>
                  </a:cubicBezTo>
                  <a:cubicBezTo>
                    <a:pt x="18202" y="6612"/>
                    <a:pt x="17987" y="6023"/>
                    <a:pt x="17747" y="5407"/>
                  </a:cubicBezTo>
                  <a:cubicBezTo>
                    <a:pt x="17532" y="4765"/>
                    <a:pt x="17211" y="4229"/>
                    <a:pt x="16917" y="3774"/>
                  </a:cubicBezTo>
                  <a:cubicBezTo>
                    <a:pt x="16596" y="3266"/>
                    <a:pt x="16221" y="2811"/>
                    <a:pt x="15793" y="2356"/>
                  </a:cubicBezTo>
                  <a:cubicBezTo>
                    <a:pt x="15552" y="2142"/>
                    <a:pt x="15311" y="1928"/>
                    <a:pt x="15043" y="1740"/>
                  </a:cubicBezTo>
                  <a:cubicBezTo>
                    <a:pt x="14615" y="1366"/>
                    <a:pt x="14106" y="1071"/>
                    <a:pt x="13651" y="803"/>
                  </a:cubicBezTo>
                  <a:cubicBezTo>
                    <a:pt x="13651" y="803"/>
                    <a:pt x="13598" y="803"/>
                    <a:pt x="13598" y="750"/>
                  </a:cubicBezTo>
                  <a:cubicBezTo>
                    <a:pt x="13384" y="616"/>
                    <a:pt x="13143" y="482"/>
                    <a:pt x="12875" y="402"/>
                  </a:cubicBezTo>
                  <a:lnTo>
                    <a:pt x="12768" y="348"/>
                  </a:lnTo>
                  <a:cubicBezTo>
                    <a:pt x="12527" y="215"/>
                    <a:pt x="12260" y="134"/>
                    <a:pt x="12045" y="54"/>
                  </a:cubicBezTo>
                  <a:cubicBezTo>
                    <a:pt x="11965" y="27"/>
                    <a:pt x="11912" y="27"/>
                    <a:pt x="1185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100" name="Google Shape;6603;p43">
              <a:extLst>
                <a:ext uri="{FF2B5EF4-FFF2-40B4-BE49-F238E27FC236}">
                  <a16:creationId xmlns:a16="http://schemas.microsoft.com/office/drawing/2014/main" xmlns="" id="{A11EDBB1-7735-A855-7035-F2D3A889D773}"/>
                </a:ext>
              </a:extLst>
            </p:cNvPr>
            <p:cNvSpPr/>
            <p:nvPr/>
          </p:nvSpPr>
          <p:spPr>
            <a:xfrm>
              <a:off x="8189525" y="4785275"/>
              <a:ext cx="25" cy="25"/>
            </a:xfrm>
            <a:custGeom>
              <a:avLst/>
              <a:gdLst/>
              <a:ahLst/>
              <a:cxnLst/>
              <a:rect l="l" t="t" r="r" b="b"/>
              <a:pathLst>
                <a:path w="1" h="1" extrusionOk="0">
                  <a:moveTo>
                    <a:pt x="0" y="1"/>
                  </a:moveTo>
                  <a:lnTo>
                    <a:pt x="0" y="1"/>
                  </a:lnTo>
                  <a:lnTo>
                    <a:pt x="0" y="1"/>
                  </a:lnTo>
                  <a:lnTo>
                    <a:pt x="0" y="1"/>
                  </a:lnTo>
                  <a:lnTo>
                    <a:pt x="0" y="1"/>
                  </a:ln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101" name="Google Shape;6604;p43">
              <a:extLst>
                <a:ext uri="{FF2B5EF4-FFF2-40B4-BE49-F238E27FC236}">
                  <a16:creationId xmlns:a16="http://schemas.microsoft.com/office/drawing/2014/main" xmlns="" id="{40B9DDE5-23F8-0844-B192-DD918C7EF1F0}"/>
                </a:ext>
              </a:extLst>
            </p:cNvPr>
            <p:cNvSpPr/>
            <p:nvPr/>
          </p:nvSpPr>
          <p:spPr>
            <a:xfrm>
              <a:off x="7665575" y="4655475"/>
              <a:ext cx="531325" cy="475100"/>
            </a:xfrm>
            <a:custGeom>
              <a:avLst/>
              <a:gdLst/>
              <a:ahLst/>
              <a:cxnLst/>
              <a:rect l="l" t="t" r="r" b="b"/>
              <a:pathLst>
                <a:path w="21253" h="19004" extrusionOk="0">
                  <a:moveTo>
                    <a:pt x="10600" y="0"/>
                  </a:moveTo>
                  <a:cubicBezTo>
                    <a:pt x="9984" y="0"/>
                    <a:pt x="9342" y="81"/>
                    <a:pt x="8699" y="188"/>
                  </a:cubicBezTo>
                  <a:cubicBezTo>
                    <a:pt x="7629" y="348"/>
                    <a:pt x="6585" y="669"/>
                    <a:pt x="5621" y="1151"/>
                  </a:cubicBezTo>
                  <a:cubicBezTo>
                    <a:pt x="4631" y="1606"/>
                    <a:pt x="3748" y="2249"/>
                    <a:pt x="3052" y="2944"/>
                  </a:cubicBezTo>
                  <a:cubicBezTo>
                    <a:pt x="2650" y="3346"/>
                    <a:pt x="2302" y="3774"/>
                    <a:pt x="2008" y="4256"/>
                  </a:cubicBezTo>
                  <a:cubicBezTo>
                    <a:pt x="1714" y="4711"/>
                    <a:pt x="1446" y="5300"/>
                    <a:pt x="1205" y="5889"/>
                  </a:cubicBezTo>
                  <a:cubicBezTo>
                    <a:pt x="830" y="6959"/>
                    <a:pt x="643" y="8057"/>
                    <a:pt x="429" y="9181"/>
                  </a:cubicBezTo>
                  <a:lnTo>
                    <a:pt x="402" y="9449"/>
                  </a:lnTo>
                  <a:cubicBezTo>
                    <a:pt x="322" y="9743"/>
                    <a:pt x="295" y="10037"/>
                    <a:pt x="242" y="10332"/>
                  </a:cubicBezTo>
                  <a:cubicBezTo>
                    <a:pt x="161" y="10599"/>
                    <a:pt x="134" y="10867"/>
                    <a:pt x="108" y="11108"/>
                  </a:cubicBezTo>
                  <a:cubicBezTo>
                    <a:pt x="27" y="11643"/>
                    <a:pt x="1" y="12125"/>
                    <a:pt x="1" y="12553"/>
                  </a:cubicBezTo>
                  <a:cubicBezTo>
                    <a:pt x="1" y="13008"/>
                    <a:pt x="27" y="13490"/>
                    <a:pt x="134" y="13892"/>
                  </a:cubicBezTo>
                  <a:cubicBezTo>
                    <a:pt x="242" y="14320"/>
                    <a:pt x="402" y="14721"/>
                    <a:pt x="616" y="15123"/>
                  </a:cubicBezTo>
                  <a:cubicBezTo>
                    <a:pt x="804" y="15524"/>
                    <a:pt x="1098" y="15899"/>
                    <a:pt x="1446" y="16220"/>
                  </a:cubicBezTo>
                  <a:cubicBezTo>
                    <a:pt x="1821" y="16595"/>
                    <a:pt x="2195" y="16889"/>
                    <a:pt x="2758" y="17237"/>
                  </a:cubicBezTo>
                  <a:cubicBezTo>
                    <a:pt x="3721" y="17826"/>
                    <a:pt x="4845" y="18281"/>
                    <a:pt x="6130" y="18602"/>
                  </a:cubicBezTo>
                  <a:cubicBezTo>
                    <a:pt x="7254" y="18870"/>
                    <a:pt x="8512" y="19004"/>
                    <a:pt x="9743" y="19004"/>
                  </a:cubicBezTo>
                  <a:cubicBezTo>
                    <a:pt x="10279" y="19004"/>
                    <a:pt x="10841" y="18977"/>
                    <a:pt x="11456" y="18897"/>
                  </a:cubicBezTo>
                  <a:cubicBezTo>
                    <a:pt x="11938" y="18870"/>
                    <a:pt x="12473" y="18763"/>
                    <a:pt x="12982" y="18709"/>
                  </a:cubicBezTo>
                  <a:cubicBezTo>
                    <a:pt x="14053" y="18495"/>
                    <a:pt x="15070" y="18228"/>
                    <a:pt x="15953" y="17880"/>
                  </a:cubicBezTo>
                  <a:cubicBezTo>
                    <a:pt x="16917" y="17478"/>
                    <a:pt x="17800" y="16943"/>
                    <a:pt x="18549" y="16301"/>
                  </a:cubicBezTo>
                  <a:cubicBezTo>
                    <a:pt x="18897" y="15953"/>
                    <a:pt x="19272" y="15605"/>
                    <a:pt x="19566" y="15150"/>
                  </a:cubicBezTo>
                  <a:cubicBezTo>
                    <a:pt x="19888" y="14748"/>
                    <a:pt x="20182" y="14293"/>
                    <a:pt x="20423" y="13785"/>
                  </a:cubicBezTo>
                  <a:cubicBezTo>
                    <a:pt x="20851" y="12848"/>
                    <a:pt x="21119" y="11750"/>
                    <a:pt x="21172" y="10546"/>
                  </a:cubicBezTo>
                  <a:cubicBezTo>
                    <a:pt x="21253" y="9449"/>
                    <a:pt x="21119" y="8271"/>
                    <a:pt x="20851" y="7120"/>
                  </a:cubicBezTo>
                  <a:cubicBezTo>
                    <a:pt x="20717" y="6585"/>
                    <a:pt x="20557" y="6049"/>
                    <a:pt x="20316" y="5514"/>
                  </a:cubicBezTo>
                  <a:cubicBezTo>
                    <a:pt x="20075" y="4952"/>
                    <a:pt x="19834" y="4497"/>
                    <a:pt x="19566" y="4042"/>
                  </a:cubicBezTo>
                  <a:cubicBezTo>
                    <a:pt x="19272" y="3587"/>
                    <a:pt x="18924" y="3185"/>
                    <a:pt x="18576" y="2811"/>
                  </a:cubicBezTo>
                  <a:cubicBezTo>
                    <a:pt x="18201" y="2436"/>
                    <a:pt x="17800" y="2141"/>
                    <a:pt x="17318" y="1847"/>
                  </a:cubicBezTo>
                  <a:cubicBezTo>
                    <a:pt x="16515" y="1339"/>
                    <a:pt x="15578" y="910"/>
                    <a:pt x="14427" y="589"/>
                  </a:cubicBezTo>
                  <a:cubicBezTo>
                    <a:pt x="14186" y="509"/>
                    <a:pt x="13946" y="455"/>
                    <a:pt x="13651" y="375"/>
                  </a:cubicBezTo>
                  <a:cubicBezTo>
                    <a:pt x="13276" y="268"/>
                    <a:pt x="13009" y="241"/>
                    <a:pt x="12741" y="214"/>
                  </a:cubicBezTo>
                  <a:cubicBezTo>
                    <a:pt x="12447" y="161"/>
                    <a:pt x="12179" y="134"/>
                    <a:pt x="11831" y="107"/>
                  </a:cubicBezTo>
                  <a:cubicBezTo>
                    <a:pt x="11456" y="0"/>
                    <a:pt x="11055" y="0"/>
                    <a:pt x="1060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02" name="Google Shape;6605;p43">
              <a:extLst>
                <a:ext uri="{FF2B5EF4-FFF2-40B4-BE49-F238E27FC236}">
                  <a16:creationId xmlns:a16="http://schemas.microsoft.com/office/drawing/2014/main" xmlns="" id="{0472E0A6-2DE9-B0AD-14A8-82B30643A46F}"/>
                </a:ext>
              </a:extLst>
            </p:cNvPr>
            <p:cNvSpPr/>
            <p:nvPr/>
          </p:nvSpPr>
          <p:spPr>
            <a:xfrm>
              <a:off x="7949975" y="4655475"/>
              <a:ext cx="56225" cy="16075"/>
            </a:xfrm>
            <a:custGeom>
              <a:avLst/>
              <a:gdLst/>
              <a:ahLst/>
              <a:cxnLst/>
              <a:rect l="l" t="t" r="r" b="b"/>
              <a:pathLst>
                <a:path w="2249" h="643" extrusionOk="0">
                  <a:moveTo>
                    <a:pt x="134" y="0"/>
                  </a:moveTo>
                  <a:cubicBezTo>
                    <a:pt x="134" y="54"/>
                    <a:pt x="107" y="54"/>
                    <a:pt x="80" y="54"/>
                  </a:cubicBezTo>
                  <a:cubicBezTo>
                    <a:pt x="27" y="81"/>
                    <a:pt x="0" y="107"/>
                    <a:pt x="0" y="134"/>
                  </a:cubicBezTo>
                  <a:cubicBezTo>
                    <a:pt x="0" y="188"/>
                    <a:pt x="0" y="214"/>
                    <a:pt x="27" y="241"/>
                  </a:cubicBezTo>
                  <a:cubicBezTo>
                    <a:pt x="80" y="268"/>
                    <a:pt x="107" y="321"/>
                    <a:pt x="134" y="321"/>
                  </a:cubicBezTo>
                  <a:cubicBezTo>
                    <a:pt x="803" y="348"/>
                    <a:pt x="1445" y="455"/>
                    <a:pt x="2088" y="643"/>
                  </a:cubicBezTo>
                  <a:cubicBezTo>
                    <a:pt x="2115" y="643"/>
                    <a:pt x="2141" y="643"/>
                    <a:pt x="2168" y="616"/>
                  </a:cubicBezTo>
                  <a:cubicBezTo>
                    <a:pt x="2195" y="589"/>
                    <a:pt x="2248" y="536"/>
                    <a:pt x="2248" y="509"/>
                  </a:cubicBezTo>
                  <a:cubicBezTo>
                    <a:pt x="2248" y="482"/>
                    <a:pt x="2248" y="455"/>
                    <a:pt x="2195" y="402"/>
                  </a:cubicBezTo>
                  <a:cubicBezTo>
                    <a:pt x="2168" y="375"/>
                    <a:pt x="2141" y="348"/>
                    <a:pt x="2115" y="348"/>
                  </a:cubicBezTo>
                  <a:cubicBezTo>
                    <a:pt x="1472" y="134"/>
                    <a:pt x="803" y="54"/>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3" name="Google Shape;6606;p43">
              <a:extLst>
                <a:ext uri="{FF2B5EF4-FFF2-40B4-BE49-F238E27FC236}">
                  <a16:creationId xmlns:a16="http://schemas.microsoft.com/office/drawing/2014/main" xmlns="" id="{222F9483-9E27-4640-E4D7-537EBF83E485}"/>
                </a:ext>
              </a:extLst>
            </p:cNvPr>
            <p:cNvSpPr/>
            <p:nvPr/>
          </p:nvSpPr>
          <p:spPr>
            <a:xfrm>
              <a:off x="7933900" y="4655475"/>
              <a:ext cx="59575" cy="13825"/>
            </a:xfrm>
            <a:custGeom>
              <a:avLst/>
              <a:gdLst/>
              <a:ahLst/>
              <a:cxnLst/>
              <a:rect l="l" t="t" r="r" b="b"/>
              <a:pathLst>
                <a:path w="2383" h="553" extrusionOk="0">
                  <a:moveTo>
                    <a:pt x="108" y="0"/>
                  </a:moveTo>
                  <a:cubicBezTo>
                    <a:pt x="81" y="0"/>
                    <a:pt x="1" y="107"/>
                    <a:pt x="54" y="188"/>
                  </a:cubicBezTo>
                  <a:cubicBezTo>
                    <a:pt x="54" y="214"/>
                    <a:pt x="81" y="241"/>
                    <a:pt x="81" y="268"/>
                  </a:cubicBezTo>
                  <a:cubicBezTo>
                    <a:pt x="108" y="321"/>
                    <a:pt x="134" y="321"/>
                    <a:pt x="188" y="321"/>
                  </a:cubicBezTo>
                  <a:cubicBezTo>
                    <a:pt x="456" y="321"/>
                    <a:pt x="750" y="321"/>
                    <a:pt x="1018" y="348"/>
                  </a:cubicBezTo>
                  <a:lnTo>
                    <a:pt x="991" y="348"/>
                  </a:lnTo>
                  <a:cubicBezTo>
                    <a:pt x="1392" y="375"/>
                    <a:pt x="1821" y="455"/>
                    <a:pt x="2222" y="536"/>
                  </a:cubicBezTo>
                  <a:cubicBezTo>
                    <a:pt x="2234" y="547"/>
                    <a:pt x="2248" y="553"/>
                    <a:pt x="2263" y="553"/>
                  </a:cubicBezTo>
                  <a:cubicBezTo>
                    <a:pt x="2318" y="553"/>
                    <a:pt x="2383" y="485"/>
                    <a:pt x="2383" y="402"/>
                  </a:cubicBezTo>
                  <a:cubicBezTo>
                    <a:pt x="2383" y="375"/>
                    <a:pt x="2383" y="348"/>
                    <a:pt x="2356" y="321"/>
                  </a:cubicBezTo>
                  <a:cubicBezTo>
                    <a:pt x="2329" y="268"/>
                    <a:pt x="2276" y="241"/>
                    <a:pt x="2249" y="241"/>
                  </a:cubicBezTo>
                  <a:cubicBezTo>
                    <a:pt x="1553" y="54"/>
                    <a:pt x="857" y="0"/>
                    <a:pt x="10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4" name="Google Shape;6607;p43">
              <a:extLst>
                <a:ext uri="{FF2B5EF4-FFF2-40B4-BE49-F238E27FC236}">
                  <a16:creationId xmlns:a16="http://schemas.microsoft.com/office/drawing/2014/main" xmlns="" id="{A4511C2C-3323-3783-14A8-418E8878CEB9}"/>
                </a:ext>
              </a:extLst>
            </p:cNvPr>
            <p:cNvSpPr/>
            <p:nvPr/>
          </p:nvSpPr>
          <p:spPr>
            <a:xfrm>
              <a:off x="7929900" y="4655475"/>
              <a:ext cx="62925" cy="13825"/>
            </a:xfrm>
            <a:custGeom>
              <a:avLst/>
              <a:gdLst/>
              <a:ahLst/>
              <a:cxnLst/>
              <a:rect l="l" t="t" r="r" b="b"/>
              <a:pathLst>
                <a:path w="2517" h="553" extrusionOk="0">
                  <a:moveTo>
                    <a:pt x="134" y="0"/>
                  </a:moveTo>
                  <a:cubicBezTo>
                    <a:pt x="80" y="0"/>
                    <a:pt x="0" y="81"/>
                    <a:pt x="0" y="188"/>
                  </a:cubicBezTo>
                  <a:cubicBezTo>
                    <a:pt x="0" y="268"/>
                    <a:pt x="80" y="321"/>
                    <a:pt x="161" y="321"/>
                  </a:cubicBezTo>
                  <a:cubicBezTo>
                    <a:pt x="509" y="321"/>
                    <a:pt x="830" y="321"/>
                    <a:pt x="1178" y="348"/>
                  </a:cubicBezTo>
                  <a:cubicBezTo>
                    <a:pt x="1579" y="375"/>
                    <a:pt x="1954" y="455"/>
                    <a:pt x="2355" y="536"/>
                  </a:cubicBezTo>
                  <a:cubicBezTo>
                    <a:pt x="2367" y="547"/>
                    <a:pt x="2381" y="553"/>
                    <a:pt x="2397" y="553"/>
                  </a:cubicBezTo>
                  <a:cubicBezTo>
                    <a:pt x="2451" y="553"/>
                    <a:pt x="2516" y="485"/>
                    <a:pt x="2516" y="402"/>
                  </a:cubicBezTo>
                  <a:cubicBezTo>
                    <a:pt x="2516" y="375"/>
                    <a:pt x="2516" y="348"/>
                    <a:pt x="2489" y="321"/>
                  </a:cubicBezTo>
                  <a:cubicBezTo>
                    <a:pt x="2436" y="268"/>
                    <a:pt x="2409" y="241"/>
                    <a:pt x="2382" y="241"/>
                  </a:cubicBezTo>
                  <a:cubicBezTo>
                    <a:pt x="1713" y="54"/>
                    <a:pt x="1044" y="0"/>
                    <a:pt x="34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5" name="Google Shape;6608;p43">
              <a:extLst>
                <a:ext uri="{FF2B5EF4-FFF2-40B4-BE49-F238E27FC236}">
                  <a16:creationId xmlns:a16="http://schemas.microsoft.com/office/drawing/2014/main" xmlns="" id="{54A629D3-C7A7-8A74-ABF5-7565DD6F5C54}"/>
                </a:ext>
              </a:extLst>
            </p:cNvPr>
            <p:cNvSpPr/>
            <p:nvPr/>
          </p:nvSpPr>
          <p:spPr>
            <a:xfrm>
              <a:off x="7929900" y="4655475"/>
              <a:ext cx="57550" cy="12900"/>
            </a:xfrm>
            <a:custGeom>
              <a:avLst/>
              <a:gdLst/>
              <a:ahLst/>
              <a:cxnLst/>
              <a:rect l="l" t="t" r="r" b="b"/>
              <a:pathLst>
                <a:path w="2302" h="516" extrusionOk="0">
                  <a:moveTo>
                    <a:pt x="80" y="0"/>
                  </a:moveTo>
                  <a:cubicBezTo>
                    <a:pt x="80" y="0"/>
                    <a:pt x="0" y="107"/>
                    <a:pt x="0" y="188"/>
                  </a:cubicBezTo>
                  <a:cubicBezTo>
                    <a:pt x="0" y="214"/>
                    <a:pt x="27" y="241"/>
                    <a:pt x="27" y="268"/>
                  </a:cubicBezTo>
                  <a:cubicBezTo>
                    <a:pt x="80" y="321"/>
                    <a:pt x="107" y="321"/>
                    <a:pt x="134" y="321"/>
                  </a:cubicBezTo>
                  <a:cubicBezTo>
                    <a:pt x="509" y="321"/>
                    <a:pt x="830" y="321"/>
                    <a:pt x="1205" y="348"/>
                  </a:cubicBezTo>
                  <a:lnTo>
                    <a:pt x="1178" y="348"/>
                  </a:lnTo>
                  <a:cubicBezTo>
                    <a:pt x="1499" y="375"/>
                    <a:pt x="1820" y="402"/>
                    <a:pt x="2115" y="509"/>
                  </a:cubicBezTo>
                  <a:cubicBezTo>
                    <a:pt x="2124" y="513"/>
                    <a:pt x="2135" y="516"/>
                    <a:pt x="2146" y="516"/>
                  </a:cubicBezTo>
                  <a:cubicBezTo>
                    <a:pt x="2202" y="516"/>
                    <a:pt x="2275" y="464"/>
                    <a:pt x="2275" y="375"/>
                  </a:cubicBezTo>
                  <a:cubicBezTo>
                    <a:pt x="2302" y="268"/>
                    <a:pt x="2248" y="214"/>
                    <a:pt x="2141" y="214"/>
                  </a:cubicBezTo>
                  <a:cubicBezTo>
                    <a:pt x="1472" y="54"/>
                    <a:pt x="776" y="54"/>
                    <a:pt x="80"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6" name="Google Shape;6609;p43">
              <a:extLst>
                <a:ext uri="{FF2B5EF4-FFF2-40B4-BE49-F238E27FC236}">
                  <a16:creationId xmlns:a16="http://schemas.microsoft.com/office/drawing/2014/main" xmlns="" id="{5DFDAC2C-BB6E-8984-9ADC-69E4522F2EE6}"/>
                </a:ext>
              </a:extLst>
            </p:cNvPr>
            <p:cNvSpPr/>
            <p:nvPr/>
          </p:nvSpPr>
          <p:spPr>
            <a:xfrm>
              <a:off x="7937250" y="4654800"/>
              <a:ext cx="63600" cy="16375"/>
            </a:xfrm>
            <a:custGeom>
              <a:avLst/>
              <a:gdLst/>
              <a:ahLst/>
              <a:cxnLst/>
              <a:rect l="l" t="t" r="r" b="b"/>
              <a:pathLst>
                <a:path w="2544" h="655" extrusionOk="0">
                  <a:moveTo>
                    <a:pt x="215" y="0"/>
                  </a:moveTo>
                  <a:cubicBezTo>
                    <a:pt x="81" y="0"/>
                    <a:pt x="54" y="27"/>
                    <a:pt x="54" y="81"/>
                  </a:cubicBezTo>
                  <a:cubicBezTo>
                    <a:pt x="0" y="108"/>
                    <a:pt x="0" y="134"/>
                    <a:pt x="0" y="161"/>
                  </a:cubicBezTo>
                  <a:cubicBezTo>
                    <a:pt x="0" y="215"/>
                    <a:pt x="54" y="241"/>
                    <a:pt x="54" y="268"/>
                  </a:cubicBezTo>
                  <a:cubicBezTo>
                    <a:pt x="81" y="295"/>
                    <a:pt x="108" y="295"/>
                    <a:pt x="134" y="295"/>
                  </a:cubicBezTo>
                  <a:cubicBezTo>
                    <a:pt x="375" y="295"/>
                    <a:pt x="589" y="348"/>
                    <a:pt x="803" y="348"/>
                  </a:cubicBezTo>
                  <a:lnTo>
                    <a:pt x="777" y="348"/>
                  </a:lnTo>
                  <a:cubicBezTo>
                    <a:pt x="1258" y="375"/>
                    <a:pt x="1740" y="429"/>
                    <a:pt x="2222" y="616"/>
                  </a:cubicBezTo>
                  <a:cubicBezTo>
                    <a:pt x="2249" y="616"/>
                    <a:pt x="2249" y="616"/>
                    <a:pt x="2276" y="643"/>
                  </a:cubicBezTo>
                  <a:cubicBezTo>
                    <a:pt x="2311" y="643"/>
                    <a:pt x="2335" y="655"/>
                    <a:pt x="2363" y="655"/>
                  </a:cubicBezTo>
                  <a:cubicBezTo>
                    <a:pt x="2377" y="655"/>
                    <a:pt x="2392" y="652"/>
                    <a:pt x="2409" y="643"/>
                  </a:cubicBezTo>
                  <a:cubicBezTo>
                    <a:pt x="2463" y="643"/>
                    <a:pt x="2490" y="616"/>
                    <a:pt x="2516" y="563"/>
                  </a:cubicBezTo>
                  <a:cubicBezTo>
                    <a:pt x="2543" y="536"/>
                    <a:pt x="2543" y="509"/>
                    <a:pt x="2516" y="429"/>
                  </a:cubicBezTo>
                  <a:cubicBezTo>
                    <a:pt x="2516" y="402"/>
                    <a:pt x="2490" y="375"/>
                    <a:pt x="2436" y="348"/>
                  </a:cubicBezTo>
                  <a:cubicBezTo>
                    <a:pt x="2276" y="268"/>
                    <a:pt x="2088" y="215"/>
                    <a:pt x="1901" y="161"/>
                  </a:cubicBezTo>
                  <a:cubicBezTo>
                    <a:pt x="1714" y="134"/>
                    <a:pt x="1499" y="108"/>
                    <a:pt x="1339" y="81"/>
                  </a:cubicBezTo>
                  <a:cubicBezTo>
                    <a:pt x="964" y="27"/>
                    <a:pt x="563" y="0"/>
                    <a:pt x="215"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7" name="Google Shape;6610;p43">
              <a:extLst>
                <a:ext uri="{FF2B5EF4-FFF2-40B4-BE49-F238E27FC236}">
                  <a16:creationId xmlns:a16="http://schemas.microsoft.com/office/drawing/2014/main" xmlns="" id="{91C50F6A-C8A2-2765-9BE8-60EECFF79A0D}"/>
                </a:ext>
              </a:extLst>
            </p:cNvPr>
            <p:cNvSpPr/>
            <p:nvPr/>
          </p:nvSpPr>
          <p:spPr>
            <a:xfrm>
              <a:off x="7938600" y="4655475"/>
              <a:ext cx="56225" cy="14000"/>
            </a:xfrm>
            <a:custGeom>
              <a:avLst/>
              <a:gdLst/>
              <a:ahLst/>
              <a:cxnLst/>
              <a:rect l="l" t="t" r="r" b="b"/>
              <a:pathLst>
                <a:path w="2249" h="560" extrusionOk="0">
                  <a:moveTo>
                    <a:pt x="134" y="0"/>
                  </a:moveTo>
                  <a:cubicBezTo>
                    <a:pt x="54" y="0"/>
                    <a:pt x="0" y="81"/>
                    <a:pt x="0" y="188"/>
                  </a:cubicBezTo>
                  <a:cubicBezTo>
                    <a:pt x="0" y="268"/>
                    <a:pt x="54" y="321"/>
                    <a:pt x="161" y="321"/>
                  </a:cubicBezTo>
                  <a:cubicBezTo>
                    <a:pt x="428" y="321"/>
                    <a:pt x="696" y="321"/>
                    <a:pt x="937" y="348"/>
                  </a:cubicBezTo>
                  <a:lnTo>
                    <a:pt x="883" y="348"/>
                  </a:lnTo>
                  <a:cubicBezTo>
                    <a:pt x="1285" y="375"/>
                    <a:pt x="1660" y="455"/>
                    <a:pt x="2034" y="536"/>
                  </a:cubicBezTo>
                  <a:cubicBezTo>
                    <a:pt x="2052" y="536"/>
                    <a:pt x="2070" y="559"/>
                    <a:pt x="2088" y="559"/>
                  </a:cubicBezTo>
                  <a:cubicBezTo>
                    <a:pt x="2097" y="559"/>
                    <a:pt x="2106" y="553"/>
                    <a:pt x="2115" y="536"/>
                  </a:cubicBezTo>
                  <a:cubicBezTo>
                    <a:pt x="2168" y="536"/>
                    <a:pt x="2195" y="509"/>
                    <a:pt x="2222" y="482"/>
                  </a:cubicBezTo>
                  <a:cubicBezTo>
                    <a:pt x="2248" y="455"/>
                    <a:pt x="2248" y="402"/>
                    <a:pt x="2222" y="348"/>
                  </a:cubicBezTo>
                  <a:cubicBezTo>
                    <a:pt x="2222" y="321"/>
                    <a:pt x="2195" y="268"/>
                    <a:pt x="2168" y="241"/>
                  </a:cubicBezTo>
                  <a:cubicBezTo>
                    <a:pt x="1981" y="188"/>
                    <a:pt x="1820" y="134"/>
                    <a:pt x="1660" y="107"/>
                  </a:cubicBezTo>
                  <a:cubicBezTo>
                    <a:pt x="1499" y="81"/>
                    <a:pt x="1312" y="54"/>
                    <a:pt x="1151" y="54"/>
                  </a:cubicBezTo>
                  <a:cubicBezTo>
                    <a:pt x="830" y="0"/>
                    <a:pt x="509" y="0"/>
                    <a:pt x="18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8" name="Google Shape;6611;p43">
              <a:extLst>
                <a:ext uri="{FF2B5EF4-FFF2-40B4-BE49-F238E27FC236}">
                  <a16:creationId xmlns:a16="http://schemas.microsoft.com/office/drawing/2014/main" xmlns="" id="{CD68D80F-8A3F-E3C4-482D-E8EA39542972}"/>
                </a:ext>
              </a:extLst>
            </p:cNvPr>
            <p:cNvSpPr/>
            <p:nvPr/>
          </p:nvSpPr>
          <p:spPr>
            <a:xfrm>
              <a:off x="7925200" y="4654800"/>
              <a:ext cx="60925" cy="11825"/>
            </a:xfrm>
            <a:custGeom>
              <a:avLst/>
              <a:gdLst/>
              <a:ahLst/>
              <a:cxnLst/>
              <a:rect l="l" t="t" r="r" b="b"/>
              <a:pathLst>
                <a:path w="2437" h="473" extrusionOk="0">
                  <a:moveTo>
                    <a:pt x="938" y="0"/>
                  </a:moveTo>
                  <a:cubicBezTo>
                    <a:pt x="616" y="0"/>
                    <a:pt x="349" y="27"/>
                    <a:pt x="135" y="81"/>
                  </a:cubicBezTo>
                  <a:cubicBezTo>
                    <a:pt x="54" y="81"/>
                    <a:pt x="1" y="134"/>
                    <a:pt x="1" y="241"/>
                  </a:cubicBezTo>
                  <a:cubicBezTo>
                    <a:pt x="1" y="289"/>
                    <a:pt x="43" y="379"/>
                    <a:pt x="128" y="379"/>
                  </a:cubicBezTo>
                  <a:cubicBezTo>
                    <a:pt x="139" y="379"/>
                    <a:pt x="150" y="378"/>
                    <a:pt x="161" y="375"/>
                  </a:cubicBezTo>
                  <a:cubicBezTo>
                    <a:pt x="438" y="357"/>
                    <a:pt x="715" y="326"/>
                    <a:pt x="992" y="326"/>
                  </a:cubicBezTo>
                  <a:cubicBezTo>
                    <a:pt x="1117" y="326"/>
                    <a:pt x="1241" y="332"/>
                    <a:pt x="1366" y="348"/>
                  </a:cubicBezTo>
                  <a:lnTo>
                    <a:pt x="1339" y="348"/>
                  </a:lnTo>
                  <a:cubicBezTo>
                    <a:pt x="1633" y="375"/>
                    <a:pt x="1928" y="402"/>
                    <a:pt x="2222" y="455"/>
                  </a:cubicBezTo>
                  <a:cubicBezTo>
                    <a:pt x="2240" y="468"/>
                    <a:pt x="2260" y="473"/>
                    <a:pt x="2279" y="473"/>
                  </a:cubicBezTo>
                  <a:cubicBezTo>
                    <a:pt x="2345" y="473"/>
                    <a:pt x="2410" y="411"/>
                    <a:pt x="2410" y="348"/>
                  </a:cubicBezTo>
                  <a:cubicBezTo>
                    <a:pt x="2436" y="241"/>
                    <a:pt x="2356" y="161"/>
                    <a:pt x="2276" y="161"/>
                  </a:cubicBezTo>
                  <a:cubicBezTo>
                    <a:pt x="1928" y="54"/>
                    <a:pt x="1553" y="27"/>
                    <a:pt x="123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9" name="Google Shape;6612;p43">
              <a:extLst>
                <a:ext uri="{FF2B5EF4-FFF2-40B4-BE49-F238E27FC236}">
                  <a16:creationId xmlns:a16="http://schemas.microsoft.com/office/drawing/2014/main" xmlns="" id="{6CC803C0-0869-2B6A-396D-371372FE6CCA}"/>
                </a:ext>
              </a:extLst>
            </p:cNvPr>
            <p:cNvSpPr/>
            <p:nvPr/>
          </p:nvSpPr>
          <p:spPr>
            <a:xfrm>
              <a:off x="8042975" y="4677550"/>
              <a:ext cx="28125" cy="15300"/>
            </a:xfrm>
            <a:custGeom>
              <a:avLst/>
              <a:gdLst/>
              <a:ahLst/>
              <a:cxnLst/>
              <a:rect l="l" t="t" r="r" b="b"/>
              <a:pathLst>
                <a:path w="1125" h="612" extrusionOk="0">
                  <a:moveTo>
                    <a:pt x="161" y="1"/>
                  </a:moveTo>
                  <a:cubicBezTo>
                    <a:pt x="134" y="1"/>
                    <a:pt x="108" y="27"/>
                    <a:pt x="54" y="27"/>
                  </a:cubicBezTo>
                  <a:cubicBezTo>
                    <a:pt x="27" y="54"/>
                    <a:pt x="0" y="108"/>
                    <a:pt x="0" y="134"/>
                  </a:cubicBezTo>
                  <a:cubicBezTo>
                    <a:pt x="0" y="161"/>
                    <a:pt x="0" y="188"/>
                    <a:pt x="27" y="241"/>
                  </a:cubicBezTo>
                  <a:cubicBezTo>
                    <a:pt x="54" y="268"/>
                    <a:pt x="108" y="295"/>
                    <a:pt x="134" y="295"/>
                  </a:cubicBezTo>
                  <a:cubicBezTo>
                    <a:pt x="161" y="322"/>
                    <a:pt x="215" y="322"/>
                    <a:pt x="268" y="375"/>
                  </a:cubicBezTo>
                  <a:cubicBezTo>
                    <a:pt x="455" y="429"/>
                    <a:pt x="696" y="536"/>
                    <a:pt x="884" y="589"/>
                  </a:cubicBezTo>
                  <a:cubicBezTo>
                    <a:pt x="907" y="605"/>
                    <a:pt x="933" y="612"/>
                    <a:pt x="958" y="612"/>
                  </a:cubicBezTo>
                  <a:cubicBezTo>
                    <a:pt x="1020" y="612"/>
                    <a:pt x="1079" y="574"/>
                    <a:pt x="1098" y="536"/>
                  </a:cubicBezTo>
                  <a:cubicBezTo>
                    <a:pt x="1125" y="456"/>
                    <a:pt x="1098" y="375"/>
                    <a:pt x="1018" y="322"/>
                  </a:cubicBezTo>
                  <a:cubicBezTo>
                    <a:pt x="750" y="188"/>
                    <a:pt x="455" y="108"/>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0" name="Google Shape;6613;p43">
              <a:extLst>
                <a:ext uri="{FF2B5EF4-FFF2-40B4-BE49-F238E27FC236}">
                  <a16:creationId xmlns:a16="http://schemas.microsoft.com/office/drawing/2014/main" xmlns="" id="{9F6BD13B-B26C-D534-C9F0-0320CCA22D8B}"/>
                </a:ext>
              </a:extLst>
            </p:cNvPr>
            <p:cNvSpPr/>
            <p:nvPr/>
          </p:nvSpPr>
          <p:spPr>
            <a:xfrm>
              <a:off x="8033600" y="4674200"/>
              <a:ext cx="44200" cy="21275"/>
            </a:xfrm>
            <a:custGeom>
              <a:avLst/>
              <a:gdLst/>
              <a:ahLst/>
              <a:cxnLst/>
              <a:rect l="l" t="t" r="r" b="b"/>
              <a:pathLst>
                <a:path w="1768" h="851" extrusionOk="0">
                  <a:moveTo>
                    <a:pt x="242" y="1"/>
                  </a:moveTo>
                  <a:cubicBezTo>
                    <a:pt x="135" y="1"/>
                    <a:pt x="81" y="54"/>
                    <a:pt x="28" y="135"/>
                  </a:cubicBezTo>
                  <a:cubicBezTo>
                    <a:pt x="1" y="242"/>
                    <a:pt x="81" y="295"/>
                    <a:pt x="161" y="295"/>
                  </a:cubicBezTo>
                  <a:cubicBezTo>
                    <a:pt x="402" y="375"/>
                    <a:pt x="616" y="402"/>
                    <a:pt x="830" y="509"/>
                  </a:cubicBezTo>
                  <a:cubicBezTo>
                    <a:pt x="1071" y="590"/>
                    <a:pt x="1312" y="697"/>
                    <a:pt x="1500" y="830"/>
                  </a:cubicBezTo>
                  <a:cubicBezTo>
                    <a:pt x="1526" y="844"/>
                    <a:pt x="1546" y="850"/>
                    <a:pt x="1567" y="850"/>
                  </a:cubicBezTo>
                  <a:cubicBezTo>
                    <a:pt x="1587" y="850"/>
                    <a:pt x="1607" y="844"/>
                    <a:pt x="1633" y="830"/>
                  </a:cubicBezTo>
                  <a:cubicBezTo>
                    <a:pt x="1687" y="830"/>
                    <a:pt x="1714" y="804"/>
                    <a:pt x="1741" y="777"/>
                  </a:cubicBezTo>
                  <a:cubicBezTo>
                    <a:pt x="1767" y="723"/>
                    <a:pt x="1767" y="697"/>
                    <a:pt x="1741" y="643"/>
                  </a:cubicBezTo>
                  <a:cubicBezTo>
                    <a:pt x="1741" y="590"/>
                    <a:pt x="1714" y="563"/>
                    <a:pt x="1660" y="536"/>
                  </a:cubicBezTo>
                  <a:cubicBezTo>
                    <a:pt x="1232" y="268"/>
                    <a:pt x="777" y="108"/>
                    <a:pt x="26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1" name="Google Shape;6614;p43">
              <a:extLst>
                <a:ext uri="{FF2B5EF4-FFF2-40B4-BE49-F238E27FC236}">
                  <a16:creationId xmlns:a16="http://schemas.microsoft.com/office/drawing/2014/main" xmlns="" id="{4226A385-07BD-83D1-5B63-B8057B7188F1}"/>
                </a:ext>
              </a:extLst>
            </p:cNvPr>
            <p:cNvSpPr/>
            <p:nvPr/>
          </p:nvSpPr>
          <p:spPr>
            <a:xfrm>
              <a:off x="8030925" y="4672200"/>
              <a:ext cx="48875" cy="22600"/>
            </a:xfrm>
            <a:custGeom>
              <a:avLst/>
              <a:gdLst/>
              <a:ahLst/>
              <a:cxnLst/>
              <a:rect l="l" t="t" r="r" b="b"/>
              <a:pathLst>
                <a:path w="1955" h="904" extrusionOk="0">
                  <a:moveTo>
                    <a:pt x="215" y="0"/>
                  </a:moveTo>
                  <a:cubicBezTo>
                    <a:pt x="81" y="54"/>
                    <a:pt x="1" y="81"/>
                    <a:pt x="1" y="134"/>
                  </a:cubicBezTo>
                  <a:cubicBezTo>
                    <a:pt x="1" y="215"/>
                    <a:pt x="54" y="322"/>
                    <a:pt x="135" y="322"/>
                  </a:cubicBezTo>
                  <a:cubicBezTo>
                    <a:pt x="456" y="375"/>
                    <a:pt x="750" y="455"/>
                    <a:pt x="1018" y="536"/>
                  </a:cubicBezTo>
                  <a:cubicBezTo>
                    <a:pt x="1259" y="616"/>
                    <a:pt x="1473" y="750"/>
                    <a:pt x="1687" y="884"/>
                  </a:cubicBezTo>
                  <a:cubicBezTo>
                    <a:pt x="1700" y="897"/>
                    <a:pt x="1714" y="904"/>
                    <a:pt x="1734" y="904"/>
                  </a:cubicBezTo>
                  <a:cubicBezTo>
                    <a:pt x="1754" y="904"/>
                    <a:pt x="1781" y="897"/>
                    <a:pt x="1821" y="884"/>
                  </a:cubicBezTo>
                  <a:cubicBezTo>
                    <a:pt x="1848" y="884"/>
                    <a:pt x="1874" y="857"/>
                    <a:pt x="1928" y="803"/>
                  </a:cubicBezTo>
                  <a:cubicBezTo>
                    <a:pt x="1955" y="777"/>
                    <a:pt x="1955" y="750"/>
                    <a:pt x="1928" y="670"/>
                  </a:cubicBezTo>
                  <a:cubicBezTo>
                    <a:pt x="1928" y="643"/>
                    <a:pt x="1874" y="616"/>
                    <a:pt x="1848" y="589"/>
                  </a:cubicBezTo>
                  <a:cubicBezTo>
                    <a:pt x="1393" y="268"/>
                    <a:pt x="777" y="107"/>
                    <a:pt x="24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2" name="Google Shape;6615;p43">
              <a:extLst>
                <a:ext uri="{FF2B5EF4-FFF2-40B4-BE49-F238E27FC236}">
                  <a16:creationId xmlns:a16="http://schemas.microsoft.com/office/drawing/2014/main" xmlns="" id="{0FC5F3F4-E9E2-B66D-4A25-1895270F0D17}"/>
                </a:ext>
              </a:extLst>
            </p:cNvPr>
            <p:cNvSpPr/>
            <p:nvPr/>
          </p:nvSpPr>
          <p:spPr>
            <a:xfrm>
              <a:off x="8012200" y="4667525"/>
              <a:ext cx="64250" cy="25325"/>
            </a:xfrm>
            <a:custGeom>
              <a:avLst/>
              <a:gdLst/>
              <a:ahLst/>
              <a:cxnLst/>
              <a:rect l="l" t="t" r="r" b="b"/>
              <a:pathLst>
                <a:path w="2570" h="1013" extrusionOk="0">
                  <a:moveTo>
                    <a:pt x="188" y="0"/>
                  </a:moveTo>
                  <a:cubicBezTo>
                    <a:pt x="54" y="0"/>
                    <a:pt x="0" y="54"/>
                    <a:pt x="0" y="134"/>
                  </a:cubicBezTo>
                  <a:cubicBezTo>
                    <a:pt x="0" y="187"/>
                    <a:pt x="27" y="294"/>
                    <a:pt x="134" y="294"/>
                  </a:cubicBezTo>
                  <a:cubicBezTo>
                    <a:pt x="589" y="402"/>
                    <a:pt x="1044" y="509"/>
                    <a:pt x="1499" y="642"/>
                  </a:cubicBezTo>
                  <a:lnTo>
                    <a:pt x="1526" y="642"/>
                  </a:lnTo>
                  <a:cubicBezTo>
                    <a:pt x="1794" y="723"/>
                    <a:pt x="2061" y="857"/>
                    <a:pt x="2329" y="990"/>
                  </a:cubicBezTo>
                  <a:cubicBezTo>
                    <a:pt x="2352" y="1006"/>
                    <a:pt x="2376" y="1013"/>
                    <a:pt x="2399" y="1013"/>
                  </a:cubicBezTo>
                  <a:cubicBezTo>
                    <a:pt x="2454" y="1013"/>
                    <a:pt x="2505" y="975"/>
                    <a:pt x="2543" y="937"/>
                  </a:cubicBezTo>
                  <a:cubicBezTo>
                    <a:pt x="2570" y="857"/>
                    <a:pt x="2543" y="776"/>
                    <a:pt x="2463" y="723"/>
                  </a:cubicBezTo>
                  <a:cubicBezTo>
                    <a:pt x="1767" y="321"/>
                    <a:pt x="991" y="134"/>
                    <a:pt x="214"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3" name="Google Shape;6616;p43">
              <a:extLst>
                <a:ext uri="{FF2B5EF4-FFF2-40B4-BE49-F238E27FC236}">
                  <a16:creationId xmlns:a16="http://schemas.microsoft.com/office/drawing/2014/main" xmlns="" id="{B1BDF562-43A0-4ACF-D205-25C52627A717}"/>
                </a:ext>
              </a:extLst>
            </p:cNvPr>
            <p:cNvSpPr/>
            <p:nvPr/>
          </p:nvSpPr>
          <p:spPr>
            <a:xfrm>
              <a:off x="8000150" y="4663500"/>
              <a:ext cx="64250" cy="24375"/>
            </a:xfrm>
            <a:custGeom>
              <a:avLst/>
              <a:gdLst/>
              <a:ahLst/>
              <a:cxnLst/>
              <a:rect l="l" t="t" r="r" b="b"/>
              <a:pathLst>
                <a:path w="2570" h="975" extrusionOk="0">
                  <a:moveTo>
                    <a:pt x="134" y="0"/>
                  </a:moveTo>
                  <a:cubicBezTo>
                    <a:pt x="81" y="0"/>
                    <a:pt x="0" y="54"/>
                    <a:pt x="0" y="134"/>
                  </a:cubicBezTo>
                  <a:cubicBezTo>
                    <a:pt x="0" y="188"/>
                    <a:pt x="27" y="295"/>
                    <a:pt x="134" y="295"/>
                  </a:cubicBezTo>
                  <a:cubicBezTo>
                    <a:pt x="643" y="348"/>
                    <a:pt x="1151" y="455"/>
                    <a:pt x="1606" y="616"/>
                  </a:cubicBezTo>
                  <a:cubicBezTo>
                    <a:pt x="1874" y="723"/>
                    <a:pt x="2115" y="830"/>
                    <a:pt x="2356" y="964"/>
                  </a:cubicBezTo>
                  <a:cubicBezTo>
                    <a:pt x="2369" y="971"/>
                    <a:pt x="2386" y="974"/>
                    <a:pt x="2404" y="974"/>
                  </a:cubicBezTo>
                  <a:cubicBezTo>
                    <a:pt x="2458" y="974"/>
                    <a:pt x="2523" y="944"/>
                    <a:pt x="2543" y="884"/>
                  </a:cubicBezTo>
                  <a:cubicBezTo>
                    <a:pt x="2570" y="857"/>
                    <a:pt x="2570" y="830"/>
                    <a:pt x="2543" y="803"/>
                  </a:cubicBezTo>
                  <a:cubicBezTo>
                    <a:pt x="2543" y="750"/>
                    <a:pt x="2516" y="723"/>
                    <a:pt x="2490" y="696"/>
                  </a:cubicBezTo>
                  <a:cubicBezTo>
                    <a:pt x="2142" y="482"/>
                    <a:pt x="1767" y="322"/>
                    <a:pt x="1366" y="215"/>
                  </a:cubicBezTo>
                  <a:cubicBezTo>
                    <a:pt x="964" y="134"/>
                    <a:pt x="563" y="27"/>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4" name="Google Shape;6617;p43">
              <a:extLst>
                <a:ext uri="{FF2B5EF4-FFF2-40B4-BE49-F238E27FC236}">
                  <a16:creationId xmlns:a16="http://schemas.microsoft.com/office/drawing/2014/main" xmlns="" id="{25D5163E-8CA6-75B5-00A2-5E8C48E54CD4}"/>
                </a:ext>
              </a:extLst>
            </p:cNvPr>
            <p:cNvSpPr/>
            <p:nvPr/>
          </p:nvSpPr>
          <p:spPr>
            <a:xfrm>
              <a:off x="7976725" y="4660150"/>
              <a:ext cx="87025" cy="27725"/>
            </a:xfrm>
            <a:custGeom>
              <a:avLst/>
              <a:gdLst/>
              <a:ahLst/>
              <a:cxnLst/>
              <a:rect l="l" t="t" r="r" b="b"/>
              <a:pathLst>
                <a:path w="3481" h="1109" extrusionOk="0">
                  <a:moveTo>
                    <a:pt x="161" y="1"/>
                  </a:moveTo>
                  <a:cubicBezTo>
                    <a:pt x="81" y="1"/>
                    <a:pt x="1" y="27"/>
                    <a:pt x="1" y="81"/>
                  </a:cubicBezTo>
                  <a:cubicBezTo>
                    <a:pt x="1" y="161"/>
                    <a:pt x="27" y="268"/>
                    <a:pt x="135" y="268"/>
                  </a:cubicBezTo>
                  <a:cubicBezTo>
                    <a:pt x="964" y="402"/>
                    <a:pt x="1821" y="563"/>
                    <a:pt x="2624" y="830"/>
                  </a:cubicBezTo>
                  <a:cubicBezTo>
                    <a:pt x="2811" y="884"/>
                    <a:pt x="3052" y="991"/>
                    <a:pt x="3239" y="1098"/>
                  </a:cubicBezTo>
                  <a:cubicBezTo>
                    <a:pt x="3259" y="1105"/>
                    <a:pt x="3281" y="1108"/>
                    <a:pt x="3303" y="1108"/>
                  </a:cubicBezTo>
                  <a:cubicBezTo>
                    <a:pt x="3368" y="1108"/>
                    <a:pt x="3433" y="1078"/>
                    <a:pt x="3453" y="1018"/>
                  </a:cubicBezTo>
                  <a:cubicBezTo>
                    <a:pt x="3480" y="964"/>
                    <a:pt x="3453" y="857"/>
                    <a:pt x="3373" y="830"/>
                  </a:cubicBezTo>
                  <a:cubicBezTo>
                    <a:pt x="2891" y="589"/>
                    <a:pt x="2383" y="429"/>
                    <a:pt x="1848" y="295"/>
                  </a:cubicBezTo>
                  <a:cubicBezTo>
                    <a:pt x="1312" y="161"/>
                    <a:pt x="750" y="54"/>
                    <a:pt x="21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5" name="Google Shape;6618;p43">
              <a:extLst>
                <a:ext uri="{FF2B5EF4-FFF2-40B4-BE49-F238E27FC236}">
                  <a16:creationId xmlns:a16="http://schemas.microsoft.com/office/drawing/2014/main" xmlns="" id="{5C7D5CDB-A3D1-9232-1874-3159211599F6}"/>
                </a:ext>
              </a:extLst>
            </p:cNvPr>
            <p:cNvSpPr/>
            <p:nvPr/>
          </p:nvSpPr>
          <p:spPr>
            <a:xfrm>
              <a:off x="7968700" y="4658150"/>
              <a:ext cx="71625" cy="22350"/>
            </a:xfrm>
            <a:custGeom>
              <a:avLst/>
              <a:gdLst/>
              <a:ahLst/>
              <a:cxnLst/>
              <a:rect l="l" t="t" r="r" b="b"/>
              <a:pathLst>
                <a:path w="2865" h="894" extrusionOk="0">
                  <a:moveTo>
                    <a:pt x="108" y="0"/>
                  </a:moveTo>
                  <a:cubicBezTo>
                    <a:pt x="81" y="27"/>
                    <a:pt x="81" y="27"/>
                    <a:pt x="54" y="27"/>
                  </a:cubicBezTo>
                  <a:cubicBezTo>
                    <a:pt x="27" y="81"/>
                    <a:pt x="0" y="107"/>
                    <a:pt x="0" y="134"/>
                  </a:cubicBezTo>
                  <a:cubicBezTo>
                    <a:pt x="0" y="161"/>
                    <a:pt x="0" y="214"/>
                    <a:pt x="27" y="241"/>
                  </a:cubicBezTo>
                  <a:cubicBezTo>
                    <a:pt x="54" y="268"/>
                    <a:pt x="81" y="295"/>
                    <a:pt x="108" y="295"/>
                  </a:cubicBezTo>
                  <a:cubicBezTo>
                    <a:pt x="830" y="375"/>
                    <a:pt x="1526" y="482"/>
                    <a:pt x="2195" y="696"/>
                  </a:cubicBezTo>
                  <a:cubicBezTo>
                    <a:pt x="2356" y="777"/>
                    <a:pt x="2490" y="803"/>
                    <a:pt x="2624" y="884"/>
                  </a:cubicBezTo>
                  <a:cubicBezTo>
                    <a:pt x="2644" y="890"/>
                    <a:pt x="2664" y="894"/>
                    <a:pt x="2683" y="894"/>
                  </a:cubicBezTo>
                  <a:cubicBezTo>
                    <a:pt x="2742" y="894"/>
                    <a:pt x="2797" y="863"/>
                    <a:pt x="2838" y="803"/>
                  </a:cubicBezTo>
                  <a:cubicBezTo>
                    <a:pt x="2864" y="750"/>
                    <a:pt x="2838" y="643"/>
                    <a:pt x="2757" y="616"/>
                  </a:cubicBezTo>
                  <a:cubicBezTo>
                    <a:pt x="1954" y="241"/>
                    <a:pt x="1044" y="81"/>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6" name="Google Shape;6619;p43">
              <a:extLst>
                <a:ext uri="{FF2B5EF4-FFF2-40B4-BE49-F238E27FC236}">
                  <a16:creationId xmlns:a16="http://schemas.microsoft.com/office/drawing/2014/main" xmlns="" id="{6B93D4F9-DB5F-1B86-8605-E66F661D810D}"/>
                </a:ext>
              </a:extLst>
            </p:cNvPr>
            <p:cNvSpPr/>
            <p:nvPr/>
          </p:nvSpPr>
          <p:spPr>
            <a:xfrm>
              <a:off x="7959325" y="4656800"/>
              <a:ext cx="75650" cy="21750"/>
            </a:xfrm>
            <a:custGeom>
              <a:avLst/>
              <a:gdLst/>
              <a:ahLst/>
              <a:cxnLst/>
              <a:rect l="l" t="t" r="r" b="b"/>
              <a:pathLst>
                <a:path w="3026" h="870" extrusionOk="0">
                  <a:moveTo>
                    <a:pt x="188" y="1"/>
                  </a:moveTo>
                  <a:cubicBezTo>
                    <a:pt x="108" y="28"/>
                    <a:pt x="54" y="28"/>
                    <a:pt x="54" y="54"/>
                  </a:cubicBezTo>
                  <a:cubicBezTo>
                    <a:pt x="28" y="81"/>
                    <a:pt x="1" y="135"/>
                    <a:pt x="1" y="161"/>
                  </a:cubicBezTo>
                  <a:cubicBezTo>
                    <a:pt x="1" y="188"/>
                    <a:pt x="1" y="215"/>
                    <a:pt x="28" y="268"/>
                  </a:cubicBezTo>
                  <a:cubicBezTo>
                    <a:pt x="54" y="295"/>
                    <a:pt x="108" y="322"/>
                    <a:pt x="135" y="322"/>
                  </a:cubicBezTo>
                  <a:cubicBezTo>
                    <a:pt x="938" y="402"/>
                    <a:pt x="1714" y="536"/>
                    <a:pt x="2463" y="750"/>
                  </a:cubicBezTo>
                  <a:lnTo>
                    <a:pt x="2758" y="857"/>
                  </a:lnTo>
                  <a:cubicBezTo>
                    <a:pt x="2793" y="857"/>
                    <a:pt x="2817" y="869"/>
                    <a:pt x="2845" y="869"/>
                  </a:cubicBezTo>
                  <a:cubicBezTo>
                    <a:pt x="2859" y="869"/>
                    <a:pt x="2874" y="866"/>
                    <a:pt x="2891" y="857"/>
                  </a:cubicBezTo>
                  <a:cubicBezTo>
                    <a:pt x="2945" y="857"/>
                    <a:pt x="2972" y="831"/>
                    <a:pt x="2999" y="804"/>
                  </a:cubicBezTo>
                  <a:cubicBezTo>
                    <a:pt x="3025" y="723"/>
                    <a:pt x="2999" y="616"/>
                    <a:pt x="2945" y="590"/>
                  </a:cubicBezTo>
                  <a:cubicBezTo>
                    <a:pt x="2490" y="429"/>
                    <a:pt x="2062" y="295"/>
                    <a:pt x="1633" y="188"/>
                  </a:cubicBezTo>
                  <a:cubicBezTo>
                    <a:pt x="1152" y="81"/>
                    <a:pt x="697" y="54"/>
                    <a:pt x="21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7" name="Google Shape;6620;p43">
              <a:extLst>
                <a:ext uri="{FF2B5EF4-FFF2-40B4-BE49-F238E27FC236}">
                  <a16:creationId xmlns:a16="http://schemas.microsoft.com/office/drawing/2014/main" xmlns="" id="{B1DF51E0-F3EA-A5E9-F077-0F866863A95C}"/>
                </a:ext>
              </a:extLst>
            </p:cNvPr>
            <p:cNvSpPr/>
            <p:nvPr/>
          </p:nvSpPr>
          <p:spPr>
            <a:xfrm>
              <a:off x="7959325" y="4657650"/>
              <a:ext cx="76325" cy="21825"/>
            </a:xfrm>
            <a:custGeom>
              <a:avLst/>
              <a:gdLst/>
              <a:ahLst/>
              <a:cxnLst/>
              <a:rect l="l" t="t" r="r" b="b"/>
              <a:pathLst>
                <a:path w="3053" h="873" extrusionOk="0">
                  <a:moveTo>
                    <a:pt x="115" y="0"/>
                  </a:moveTo>
                  <a:cubicBezTo>
                    <a:pt x="101" y="0"/>
                    <a:pt x="81" y="7"/>
                    <a:pt x="54" y="20"/>
                  </a:cubicBezTo>
                  <a:cubicBezTo>
                    <a:pt x="28" y="47"/>
                    <a:pt x="1" y="101"/>
                    <a:pt x="1" y="127"/>
                  </a:cubicBezTo>
                  <a:cubicBezTo>
                    <a:pt x="1" y="154"/>
                    <a:pt x="1" y="181"/>
                    <a:pt x="28" y="234"/>
                  </a:cubicBezTo>
                  <a:cubicBezTo>
                    <a:pt x="54" y="261"/>
                    <a:pt x="108" y="288"/>
                    <a:pt x="135" y="288"/>
                  </a:cubicBezTo>
                  <a:cubicBezTo>
                    <a:pt x="938" y="395"/>
                    <a:pt x="1741" y="449"/>
                    <a:pt x="2463" y="716"/>
                  </a:cubicBezTo>
                  <a:cubicBezTo>
                    <a:pt x="2570" y="770"/>
                    <a:pt x="2704" y="823"/>
                    <a:pt x="2811" y="850"/>
                  </a:cubicBezTo>
                  <a:cubicBezTo>
                    <a:pt x="2827" y="866"/>
                    <a:pt x="2847" y="872"/>
                    <a:pt x="2869" y="872"/>
                  </a:cubicBezTo>
                  <a:cubicBezTo>
                    <a:pt x="2921" y="872"/>
                    <a:pt x="2980" y="834"/>
                    <a:pt x="2999" y="797"/>
                  </a:cubicBezTo>
                  <a:cubicBezTo>
                    <a:pt x="3052" y="716"/>
                    <a:pt x="2999" y="636"/>
                    <a:pt x="2945" y="582"/>
                  </a:cubicBezTo>
                  <a:cubicBezTo>
                    <a:pt x="2490" y="395"/>
                    <a:pt x="2035" y="261"/>
                    <a:pt x="1553" y="181"/>
                  </a:cubicBezTo>
                  <a:cubicBezTo>
                    <a:pt x="1098" y="101"/>
                    <a:pt x="616" y="47"/>
                    <a:pt x="161" y="20"/>
                  </a:cubicBezTo>
                  <a:lnTo>
                    <a:pt x="135" y="20"/>
                  </a:lnTo>
                  <a:cubicBezTo>
                    <a:pt x="135" y="7"/>
                    <a:pt x="128" y="0"/>
                    <a:pt x="115"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8" name="Google Shape;6621;p43">
              <a:extLst>
                <a:ext uri="{FF2B5EF4-FFF2-40B4-BE49-F238E27FC236}">
                  <a16:creationId xmlns:a16="http://schemas.microsoft.com/office/drawing/2014/main" xmlns="" id="{19D50E7C-B8CD-47C9-E9CD-6F13ABFB21BE}"/>
                </a:ext>
              </a:extLst>
            </p:cNvPr>
            <p:cNvSpPr/>
            <p:nvPr/>
          </p:nvSpPr>
          <p:spPr>
            <a:xfrm>
              <a:off x="7959325" y="4656800"/>
              <a:ext cx="81000" cy="22675"/>
            </a:xfrm>
            <a:custGeom>
              <a:avLst/>
              <a:gdLst/>
              <a:ahLst/>
              <a:cxnLst/>
              <a:rect l="l" t="t" r="r" b="b"/>
              <a:pathLst>
                <a:path w="3240" h="907" extrusionOk="0">
                  <a:moveTo>
                    <a:pt x="161" y="1"/>
                  </a:moveTo>
                  <a:cubicBezTo>
                    <a:pt x="54" y="28"/>
                    <a:pt x="1" y="81"/>
                    <a:pt x="1" y="161"/>
                  </a:cubicBezTo>
                  <a:cubicBezTo>
                    <a:pt x="1" y="188"/>
                    <a:pt x="28" y="215"/>
                    <a:pt x="54" y="268"/>
                  </a:cubicBezTo>
                  <a:cubicBezTo>
                    <a:pt x="108" y="295"/>
                    <a:pt x="135" y="295"/>
                    <a:pt x="161" y="295"/>
                  </a:cubicBezTo>
                  <a:cubicBezTo>
                    <a:pt x="295" y="295"/>
                    <a:pt x="456" y="295"/>
                    <a:pt x="643" y="322"/>
                  </a:cubicBezTo>
                  <a:lnTo>
                    <a:pt x="590" y="322"/>
                  </a:lnTo>
                  <a:cubicBezTo>
                    <a:pt x="1232" y="349"/>
                    <a:pt x="1874" y="483"/>
                    <a:pt x="2463" y="697"/>
                  </a:cubicBezTo>
                  <a:lnTo>
                    <a:pt x="2517" y="697"/>
                  </a:lnTo>
                  <a:lnTo>
                    <a:pt x="2999" y="884"/>
                  </a:lnTo>
                  <a:cubicBezTo>
                    <a:pt x="3022" y="900"/>
                    <a:pt x="3048" y="906"/>
                    <a:pt x="3073" y="906"/>
                  </a:cubicBezTo>
                  <a:cubicBezTo>
                    <a:pt x="3135" y="906"/>
                    <a:pt x="3194" y="868"/>
                    <a:pt x="3213" y="831"/>
                  </a:cubicBezTo>
                  <a:cubicBezTo>
                    <a:pt x="3239" y="750"/>
                    <a:pt x="3213" y="670"/>
                    <a:pt x="3132" y="616"/>
                  </a:cubicBezTo>
                  <a:cubicBezTo>
                    <a:pt x="2196" y="188"/>
                    <a:pt x="1205" y="28"/>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9" name="Google Shape;6622;p43">
              <a:extLst>
                <a:ext uri="{FF2B5EF4-FFF2-40B4-BE49-F238E27FC236}">
                  <a16:creationId xmlns:a16="http://schemas.microsoft.com/office/drawing/2014/main" xmlns="" id="{B79D164B-B3B5-E473-223E-D718B43A846B}"/>
                </a:ext>
              </a:extLst>
            </p:cNvPr>
            <p:cNvSpPr/>
            <p:nvPr/>
          </p:nvSpPr>
          <p:spPr>
            <a:xfrm>
              <a:off x="7976725" y="4658825"/>
              <a:ext cx="63600" cy="20675"/>
            </a:xfrm>
            <a:custGeom>
              <a:avLst/>
              <a:gdLst/>
              <a:ahLst/>
              <a:cxnLst/>
              <a:rect l="l" t="t" r="r" b="b"/>
              <a:pathLst>
                <a:path w="2544" h="827" extrusionOk="0">
                  <a:moveTo>
                    <a:pt x="135" y="0"/>
                  </a:moveTo>
                  <a:cubicBezTo>
                    <a:pt x="108" y="80"/>
                    <a:pt x="81" y="80"/>
                    <a:pt x="27" y="107"/>
                  </a:cubicBezTo>
                  <a:cubicBezTo>
                    <a:pt x="1" y="134"/>
                    <a:pt x="1" y="187"/>
                    <a:pt x="1" y="214"/>
                  </a:cubicBezTo>
                  <a:cubicBezTo>
                    <a:pt x="1" y="241"/>
                    <a:pt x="27" y="268"/>
                    <a:pt x="27" y="321"/>
                  </a:cubicBezTo>
                  <a:cubicBezTo>
                    <a:pt x="81" y="348"/>
                    <a:pt x="108" y="348"/>
                    <a:pt x="135" y="348"/>
                  </a:cubicBezTo>
                  <a:cubicBezTo>
                    <a:pt x="804" y="375"/>
                    <a:pt x="1473" y="509"/>
                    <a:pt x="2115" y="750"/>
                  </a:cubicBezTo>
                  <a:cubicBezTo>
                    <a:pt x="2169" y="776"/>
                    <a:pt x="2195" y="776"/>
                    <a:pt x="2276" y="803"/>
                  </a:cubicBezTo>
                  <a:cubicBezTo>
                    <a:pt x="2294" y="803"/>
                    <a:pt x="2323" y="827"/>
                    <a:pt x="2357" y="827"/>
                  </a:cubicBezTo>
                  <a:cubicBezTo>
                    <a:pt x="2374" y="827"/>
                    <a:pt x="2392" y="821"/>
                    <a:pt x="2410" y="803"/>
                  </a:cubicBezTo>
                  <a:cubicBezTo>
                    <a:pt x="2436" y="803"/>
                    <a:pt x="2463" y="776"/>
                    <a:pt x="2517" y="750"/>
                  </a:cubicBezTo>
                  <a:cubicBezTo>
                    <a:pt x="2543" y="723"/>
                    <a:pt x="2543" y="669"/>
                    <a:pt x="2517" y="616"/>
                  </a:cubicBezTo>
                  <a:cubicBezTo>
                    <a:pt x="2517" y="589"/>
                    <a:pt x="2463" y="535"/>
                    <a:pt x="2436" y="509"/>
                  </a:cubicBezTo>
                  <a:cubicBezTo>
                    <a:pt x="2062" y="375"/>
                    <a:pt x="1714" y="268"/>
                    <a:pt x="1312" y="187"/>
                  </a:cubicBezTo>
                  <a:cubicBezTo>
                    <a:pt x="937" y="107"/>
                    <a:pt x="536" y="54"/>
                    <a:pt x="135"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0" name="Google Shape;6623;p43">
              <a:extLst>
                <a:ext uri="{FF2B5EF4-FFF2-40B4-BE49-F238E27FC236}">
                  <a16:creationId xmlns:a16="http://schemas.microsoft.com/office/drawing/2014/main" xmlns="" id="{C4B10608-8CDA-E104-7C16-CF8C9825D8CB}"/>
                </a:ext>
              </a:extLst>
            </p:cNvPr>
            <p:cNvSpPr/>
            <p:nvPr/>
          </p:nvSpPr>
          <p:spPr>
            <a:xfrm>
              <a:off x="7996125" y="4662150"/>
              <a:ext cx="54225" cy="20675"/>
            </a:xfrm>
            <a:custGeom>
              <a:avLst/>
              <a:gdLst/>
              <a:ahLst/>
              <a:cxnLst/>
              <a:rect l="l" t="t" r="r" b="b"/>
              <a:pathLst>
                <a:path w="2169" h="827" extrusionOk="0">
                  <a:moveTo>
                    <a:pt x="54" y="1"/>
                  </a:moveTo>
                  <a:cubicBezTo>
                    <a:pt x="28" y="54"/>
                    <a:pt x="1" y="81"/>
                    <a:pt x="1" y="108"/>
                  </a:cubicBezTo>
                  <a:cubicBezTo>
                    <a:pt x="1" y="135"/>
                    <a:pt x="1" y="188"/>
                    <a:pt x="28" y="215"/>
                  </a:cubicBezTo>
                  <a:cubicBezTo>
                    <a:pt x="54" y="242"/>
                    <a:pt x="108" y="269"/>
                    <a:pt x="135" y="269"/>
                  </a:cubicBezTo>
                  <a:cubicBezTo>
                    <a:pt x="536" y="322"/>
                    <a:pt x="938" y="402"/>
                    <a:pt x="1339" y="536"/>
                  </a:cubicBezTo>
                  <a:cubicBezTo>
                    <a:pt x="1527" y="617"/>
                    <a:pt x="1741" y="724"/>
                    <a:pt x="1928" y="804"/>
                  </a:cubicBezTo>
                  <a:cubicBezTo>
                    <a:pt x="1952" y="820"/>
                    <a:pt x="1977" y="826"/>
                    <a:pt x="2003" y="826"/>
                  </a:cubicBezTo>
                  <a:cubicBezTo>
                    <a:pt x="2064" y="826"/>
                    <a:pt x="2123" y="788"/>
                    <a:pt x="2142" y="750"/>
                  </a:cubicBezTo>
                  <a:cubicBezTo>
                    <a:pt x="2169" y="670"/>
                    <a:pt x="2142" y="590"/>
                    <a:pt x="2062" y="536"/>
                  </a:cubicBezTo>
                  <a:cubicBezTo>
                    <a:pt x="1767" y="376"/>
                    <a:pt x="1473" y="269"/>
                    <a:pt x="1152" y="188"/>
                  </a:cubicBezTo>
                  <a:cubicBezTo>
                    <a:pt x="857" y="81"/>
                    <a:pt x="536" y="54"/>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1" name="Google Shape;6624;p43">
              <a:extLst>
                <a:ext uri="{FF2B5EF4-FFF2-40B4-BE49-F238E27FC236}">
                  <a16:creationId xmlns:a16="http://schemas.microsoft.com/office/drawing/2014/main" xmlns="" id="{EE752145-3BE7-469F-D9AF-65865D55640C}"/>
                </a:ext>
              </a:extLst>
            </p:cNvPr>
            <p:cNvSpPr/>
            <p:nvPr/>
          </p:nvSpPr>
          <p:spPr>
            <a:xfrm>
              <a:off x="7995475" y="4660825"/>
              <a:ext cx="54225" cy="19675"/>
            </a:xfrm>
            <a:custGeom>
              <a:avLst/>
              <a:gdLst/>
              <a:ahLst/>
              <a:cxnLst/>
              <a:rect l="l" t="t" r="r" b="b"/>
              <a:pathLst>
                <a:path w="2169" h="787" extrusionOk="0">
                  <a:moveTo>
                    <a:pt x="161" y="0"/>
                  </a:moveTo>
                  <a:cubicBezTo>
                    <a:pt x="54" y="27"/>
                    <a:pt x="0" y="54"/>
                    <a:pt x="0" y="134"/>
                  </a:cubicBezTo>
                  <a:cubicBezTo>
                    <a:pt x="0" y="188"/>
                    <a:pt x="27" y="295"/>
                    <a:pt x="134" y="295"/>
                  </a:cubicBezTo>
                  <a:cubicBezTo>
                    <a:pt x="589" y="375"/>
                    <a:pt x="1098" y="455"/>
                    <a:pt x="1553" y="643"/>
                  </a:cubicBezTo>
                  <a:cubicBezTo>
                    <a:pt x="1686" y="670"/>
                    <a:pt x="1793" y="723"/>
                    <a:pt x="1927" y="777"/>
                  </a:cubicBezTo>
                  <a:cubicBezTo>
                    <a:pt x="1947" y="783"/>
                    <a:pt x="1967" y="787"/>
                    <a:pt x="1987" y="787"/>
                  </a:cubicBezTo>
                  <a:cubicBezTo>
                    <a:pt x="2046" y="787"/>
                    <a:pt x="2101" y="756"/>
                    <a:pt x="2141" y="696"/>
                  </a:cubicBezTo>
                  <a:cubicBezTo>
                    <a:pt x="2168" y="643"/>
                    <a:pt x="2141" y="536"/>
                    <a:pt x="2061" y="482"/>
                  </a:cubicBezTo>
                  <a:cubicBezTo>
                    <a:pt x="1472" y="214"/>
                    <a:pt x="830" y="107"/>
                    <a:pt x="18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2" name="Google Shape;6625;p43">
              <a:extLst>
                <a:ext uri="{FF2B5EF4-FFF2-40B4-BE49-F238E27FC236}">
                  <a16:creationId xmlns:a16="http://schemas.microsoft.com/office/drawing/2014/main" xmlns="" id="{8B4B874C-3C7D-64EE-26AC-45F125C4B363}"/>
                </a:ext>
              </a:extLst>
            </p:cNvPr>
            <p:cNvSpPr/>
            <p:nvPr/>
          </p:nvSpPr>
          <p:spPr>
            <a:xfrm>
              <a:off x="7962675" y="4656800"/>
              <a:ext cx="78325" cy="22675"/>
            </a:xfrm>
            <a:custGeom>
              <a:avLst/>
              <a:gdLst/>
              <a:ahLst/>
              <a:cxnLst/>
              <a:rect l="l" t="t" r="r" b="b"/>
              <a:pathLst>
                <a:path w="3133" h="907" extrusionOk="0">
                  <a:moveTo>
                    <a:pt x="134" y="1"/>
                  </a:moveTo>
                  <a:lnTo>
                    <a:pt x="27" y="81"/>
                  </a:lnTo>
                  <a:cubicBezTo>
                    <a:pt x="1" y="135"/>
                    <a:pt x="1" y="161"/>
                    <a:pt x="1" y="188"/>
                  </a:cubicBezTo>
                  <a:cubicBezTo>
                    <a:pt x="1" y="215"/>
                    <a:pt x="27" y="268"/>
                    <a:pt x="27" y="295"/>
                  </a:cubicBezTo>
                  <a:cubicBezTo>
                    <a:pt x="54" y="322"/>
                    <a:pt x="108" y="322"/>
                    <a:pt x="134" y="322"/>
                  </a:cubicBezTo>
                  <a:cubicBezTo>
                    <a:pt x="937" y="402"/>
                    <a:pt x="1714" y="483"/>
                    <a:pt x="2463" y="723"/>
                  </a:cubicBezTo>
                  <a:cubicBezTo>
                    <a:pt x="2597" y="804"/>
                    <a:pt x="2784" y="831"/>
                    <a:pt x="2918" y="884"/>
                  </a:cubicBezTo>
                  <a:cubicBezTo>
                    <a:pt x="2934" y="900"/>
                    <a:pt x="2954" y="906"/>
                    <a:pt x="2975" y="906"/>
                  </a:cubicBezTo>
                  <a:cubicBezTo>
                    <a:pt x="3027" y="906"/>
                    <a:pt x="3086" y="868"/>
                    <a:pt x="3105" y="831"/>
                  </a:cubicBezTo>
                  <a:cubicBezTo>
                    <a:pt x="3132" y="750"/>
                    <a:pt x="3105" y="670"/>
                    <a:pt x="3025" y="616"/>
                  </a:cubicBezTo>
                  <a:cubicBezTo>
                    <a:pt x="2142" y="188"/>
                    <a:pt x="1098" y="81"/>
                    <a:pt x="134"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3" name="Google Shape;6626;p43">
              <a:extLst>
                <a:ext uri="{FF2B5EF4-FFF2-40B4-BE49-F238E27FC236}">
                  <a16:creationId xmlns:a16="http://schemas.microsoft.com/office/drawing/2014/main" xmlns="" id="{992A1AE2-AB40-F410-F461-1E56C7963411}"/>
                </a:ext>
              </a:extLst>
            </p:cNvPr>
            <p:cNvSpPr/>
            <p:nvPr/>
          </p:nvSpPr>
          <p:spPr>
            <a:xfrm>
              <a:off x="7943275" y="4655475"/>
              <a:ext cx="70275" cy="18325"/>
            </a:xfrm>
            <a:custGeom>
              <a:avLst/>
              <a:gdLst/>
              <a:ahLst/>
              <a:cxnLst/>
              <a:rect l="l" t="t" r="r" b="b"/>
              <a:pathLst>
                <a:path w="2811" h="733" extrusionOk="0">
                  <a:moveTo>
                    <a:pt x="107" y="0"/>
                  </a:moveTo>
                  <a:cubicBezTo>
                    <a:pt x="107" y="0"/>
                    <a:pt x="27" y="54"/>
                    <a:pt x="27" y="81"/>
                  </a:cubicBezTo>
                  <a:cubicBezTo>
                    <a:pt x="0" y="107"/>
                    <a:pt x="0" y="134"/>
                    <a:pt x="0" y="188"/>
                  </a:cubicBezTo>
                  <a:cubicBezTo>
                    <a:pt x="0" y="214"/>
                    <a:pt x="27" y="241"/>
                    <a:pt x="27" y="268"/>
                  </a:cubicBezTo>
                  <a:cubicBezTo>
                    <a:pt x="81" y="321"/>
                    <a:pt x="107" y="321"/>
                    <a:pt x="134" y="321"/>
                  </a:cubicBezTo>
                  <a:cubicBezTo>
                    <a:pt x="402" y="321"/>
                    <a:pt x="670" y="348"/>
                    <a:pt x="910" y="348"/>
                  </a:cubicBezTo>
                  <a:lnTo>
                    <a:pt x="857" y="348"/>
                  </a:lnTo>
                  <a:cubicBezTo>
                    <a:pt x="1365" y="375"/>
                    <a:pt x="1847" y="455"/>
                    <a:pt x="2329" y="616"/>
                  </a:cubicBezTo>
                  <a:cubicBezTo>
                    <a:pt x="2409" y="643"/>
                    <a:pt x="2516" y="669"/>
                    <a:pt x="2570" y="723"/>
                  </a:cubicBezTo>
                  <a:cubicBezTo>
                    <a:pt x="2590" y="730"/>
                    <a:pt x="2610" y="733"/>
                    <a:pt x="2630" y="733"/>
                  </a:cubicBezTo>
                  <a:cubicBezTo>
                    <a:pt x="2689" y="733"/>
                    <a:pt x="2744" y="703"/>
                    <a:pt x="2784" y="643"/>
                  </a:cubicBezTo>
                  <a:cubicBezTo>
                    <a:pt x="2811" y="589"/>
                    <a:pt x="2784" y="482"/>
                    <a:pt x="2704" y="455"/>
                  </a:cubicBezTo>
                  <a:cubicBezTo>
                    <a:pt x="1901" y="81"/>
                    <a:pt x="964" y="54"/>
                    <a:pt x="10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4" name="Google Shape;6627;p43">
              <a:extLst>
                <a:ext uri="{FF2B5EF4-FFF2-40B4-BE49-F238E27FC236}">
                  <a16:creationId xmlns:a16="http://schemas.microsoft.com/office/drawing/2014/main" xmlns="" id="{F50EC459-05AB-367E-4400-87BDDBA4BE94}"/>
                </a:ext>
              </a:extLst>
            </p:cNvPr>
            <p:cNvSpPr/>
            <p:nvPr/>
          </p:nvSpPr>
          <p:spPr>
            <a:xfrm>
              <a:off x="7931900" y="4655475"/>
              <a:ext cx="68950" cy="15400"/>
            </a:xfrm>
            <a:custGeom>
              <a:avLst/>
              <a:gdLst/>
              <a:ahLst/>
              <a:cxnLst/>
              <a:rect l="l" t="t" r="r" b="b"/>
              <a:pathLst>
                <a:path w="2758" h="616" extrusionOk="0">
                  <a:moveTo>
                    <a:pt x="134" y="0"/>
                  </a:moveTo>
                  <a:cubicBezTo>
                    <a:pt x="54" y="0"/>
                    <a:pt x="0" y="81"/>
                    <a:pt x="0" y="188"/>
                  </a:cubicBezTo>
                  <a:cubicBezTo>
                    <a:pt x="0" y="268"/>
                    <a:pt x="54" y="321"/>
                    <a:pt x="161" y="321"/>
                  </a:cubicBezTo>
                  <a:cubicBezTo>
                    <a:pt x="482" y="321"/>
                    <a:pt x="830" y="321"/>
                    <a:pt x="1125" y="348"/>
                  </a:cubicBezTo>
                  <a:lnTo>
                    <a:pt x="1098" y="348"/>
                  </a:lnTo>
                  <a:cubicBezTo>
                    <a:pt x="1606" y="375"/>
                    <a:pt x="2142" y="482"/>
                    <a:pt x="2597" y="616"/>
                  </a:cubicBezTo>
                  <a:cubicBezTo>
                    <a:pt x="2623" y="616"/>
                    <a:pt x="2704" y="616"/>
                    <a:pt x="2704" y="589"/>
                  </a:cubicBezTo>
                  <a:cubicBezTo>
                    <a:pt x="2730" y="536"/>
                    <a:pt x="2757" y="509"/>
                    <a:pt x="2757" y="482"/>
                  </a:cubicBezTo>
                  <a:cubicBezTo>
                    <a:pt x="2757" y="428"/>
                    <a:pt x="2757" y="402"/>
                    <a:pt x="2730" y="375"/>
                  </a:cubicBezTo>
                  <a:cubicBezTo>
                    <a:pt x="2704" y="348"/>
                    <a:pt x="2677" y="321"/>
                    <a:pt x="2623" y="321"/>
                  </a:cubicBezTo>
                  <a:cubicBezTo>
                    <a:pt x="1901" y="81"/>
                    <a:pt x="1151" y="0"/>
                    <a:pt x="40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5" name="Google Shape;6628;p43">
              <a:extLst>
                <a:ext uri="{FF2B5EF4-FFF2-40B4-BE49-F238E27FC236}">
                  <a16:creationId xmlns:a16="http://schemas.microsoft.com/office/drawing/2014/main" xmlns="" id="{4A8FAE96-FFAB-6BBC-8D53-9DB72A07C0A5}"/>
                </a:ext>
              </a:extLst>
            </p:cNvPr>
            <p:cNvSpPr/>
            <p:nvPr/>
          </p:nvSpPr>
          <p:spPr>
            <a:xfrm>
              <a:off x="7931900" y="4655175"/>
              <a:ext cx="68275" cy="15700"/>
            </a:xfrm>
            <a:custGeom>
              <a:avLst/>
              <a:gdLst/>
              <a:ahLst/>
              <a:cxnLst/>
              <a:rect l="l" t="t" r="r" b="b"/>
              <a:pathLst>
                <a:path w="2731" h="628" extrusionOk="0">
                  <a:moveTo>
                    <a:pt x="342" y="0"/>
                  </a:moveTo>
                  <a:cubicBezTo>
                    <a:pt x="265" y="0"/>
                    <a:pt x="188" y="12"/>
                    <a:pt x="134" y="12"/>
                  </a:cubicBezTo>
                  <a:cubicBezTo>
                    <a:pt x="54" y="12"/>
                    <a:pt x="0" y="93"/>
                    <a:pt x="0" y="200"/>
                  </a:cubicBezTo>
                  <a:cubicBezTo>
                    <a:pt x="0" y="280"/>
                    <a:pt x="54" y="333"/>
                    <a:pt x="161" y="333"/>
                  </a:cubicBezTo>
                  <a:cubicBezTo>
                    <a:pt x="482" y="333"/>
                    <a:pt x="857" y="333"/>
                    <a:pt x="1205" y="360"/>
                  </a:cubicBezTo>
                  <a:lnTo>
                    <a:pt x="1151" y="360"/>
                  </a:lnTo>
                  <a:cubicBezTo>
                    <a:pt x="1633" y="387"/>
                    <a:pt x="2142" y="467"/>
                    <a:pt x="2570" y="628"/>
                  </a:cubicBezTo>
                  <a:cubicBezTo>
                    <a:pt x="2597" y="628"/>
                    <a:pt x="2677" y="628"/>
                    <a:pt x="2677" y="601"/>
                  </a:cubicBezTo>
                  <a:cubicBezTo>
                    <a:pt x="2704" y="548"/>
                    <a:pt x="2730" y="521"/>
                    <a:pt x="2730" y="494"/>
                  </a:cubicBezTo>
                  <a:cubicBezTo>
                    <a:pt x="2730" y="440"/>
                    <a:pt x="2730" y="414"/>
                    <a:pt x="2704" y="387"/>
                  </a:cubicBezTo>
                  <a:cubicBezTo>
                    <a:pt x="2677" y="360"/>
                    <a:pt x="2623" y="333"/>
                    <a:pt x="2597" y="333"/>
                  </a:cubicBezTo>
                  <a:cubicBezTo>
                    <a:pt x="1928" y="93"/>
                    <a:pt x="1205" y="12"/>
                    <a:pt x="455" y="12"/>
                  </a:cubicBezTo>
                  <a:cubicBezTo>
                    <a:pt x="420" y="3"/>
                    <a:pt x="381" y="0"/>
                    <a:pt x="34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6" name="Google Shape;6629;p43">
              <a:extLst>
                <a:ext uri="{FF2B5EF4-FFF2-40B4-BE49-F238E27FC236}">
                  <a16:creationId xmlns:a16="http://schemas.microsoft.com/office/drawing/2014/main" xmlns="" id="{D3D930C5-8632-148B-0636-29D4BA9E48D7}"/>
                </a:ext>
              </a:extLst>
            </p:cNvPr>
            <p:cNvSpPr/>
            <p:nvPr/>
          </p:nvSpPr>
          <p:spPr>
            <a:xfrm>
              <a:off x="7933900" y="4655475"/>
              <a:ext cx="63600" cy="13825"/>
            </a:xfrm>
            <a:custGeom>
              <a:avLst/>
              <a:gdLst/>
              <a:ahLst/>
              <a:cxnLst/>
              <a:rect l="l" t="t" r="r" b="b"/>
              <a:pathLst>
                <a:path w="2544" h="553" extrusionOk="0">
                  <a:moveTo>
                    <a:pt x="134" y="0"/>
                  </a:moveTo>
                  <a:cubicBezTo>
                    <a:pt x="81" y="0"/>
                    <a:pt x="1" y="81"/>
                    <a:pt x="1" y="188"/>
                  </a:cubicBezTo>
                  <a:cubicBezTo>
                    <a:pt x="1" y="268"/>
                    <a:pt x="81" y="321"/>
                    <a:pt x="188" y="321"/>
                  </a:cubicBezTo>
                  <a:lnTo>
                    <a:pt x="1045" y="321"/>
                  </a:lnTo>
                  <a:cubicBezTo>
                    <a:pt x="1473" y="348"/>
                    <a:pt x="1955" y="402"/>
                    <a:pt x="2383" y="536"/>
                  </a:cubicBezTo>
                  <a:cubicBezTo>
                    <a:pt x="2400" y="547"/>
                    <a:pt x="2418" y="553"/>
                    <a:pt x="2435" y="553"/>
                  </a:cubicBezTo>
                  <a:cubicBezTo>
                    <a:pt x="2494" y="553"/>
                    <a:pt x="2543" y="485"/>
                    <a:pt x="2543" y="402"/>
                  </a:cubicBezTo>
                  <a:cubicBezTo>
                    <a:pt x="2543" y="375"/>
                    <a:pt x="2543" y="348"/>
                    <a:pt x="2517" y="321"/>
                  </a:cubicBezTo>
                  <a:cubicBezTo>
                    <a:pt x="2490" y="268"/>
                    <a:pt x="2463" y="241"/>
                    <a:pt x="2410" y="241"/>
                  </a:cubicBezTo>
                  <a:cubicBezTo>
                    <a:pt x="1794" y="27"/>
                    <a:pt x="1125" y="0"/>
                    <a:pt x="48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7" name="Google Shape;6630;p43">
              <a:extLst>
                <a:ext uri="{FF2B5EF4-FFF2-40B4-BE49-F238E27FC236}">
                  <a16:creationId xmlns:a16="http://schemas.microsoft.com/office/drawing/2014/main" xmlns="" id="{242D6C6C-C7D0-5C65-68D0-C54D98968F82}"/>
                </a:ext>
              </a:extLst>
            </p:cNvPr>
            <p:cNvSpPr/>
            <p:nvPr/>
          </p:nvSpPr>
          <p:spPr>
            <a:xfrm>
              <a:off x="7933900" y="4655175"/>
              <a:ext cx="61600" cy="13700"/>
            </a:xfrm>
            <a:custGeom>
              <a:avLst/>
              <a:gdLst/>
              <a:ahLst/>
              <a:cxnLst/>
              <a:rect l="l" t="t" r="r" b="b"/>
              <a:pathLst>
                <a:path w="2464" h="548" extrusionOk="0">
                  <a:moveTo>
                    <a:pt x="368" y="0"/>
                  </a:moveTo>
                  <a:cubicBezTo>
                    <a:pt x="289" y="0"/>
                    <a:pt x="206" y="12"/>
                    <a:pt x="134" y="12"/>
                  </a:cubicBezTo>
                  <a:cubicBezTo>
                    <a:pt x="81" y="12"/>
                    <a:pt x="1" y="93"/>
                    <a:pt x="1" y="200"/>
                  </a:cubicBezTo>
                  <a:cubicBezTo>
                    <a:pt x="1" y="280"/>
                    <a:pt x="81" y="333"/>
                    <a:pt x="188" y="333"/>
                  </a:cubicBezTo>
                  <a:lnTo>
                    <a:pt x="1152" y="333"/>
                  </a:lnTo>
                  <a:cubicBezTo>
                    <a:pt x="1526" y="360"/>
                    <a:pt x="1928" y="414"/>
                    <a:pt x="2276" y="548"/>
                  </a:cubicBezTo>
                  <a:cubicBezTo>
                    <a:pt x="2329" y="548"/>
                    <a:pt x="2383" y="548"/>
                    <a:pt x="2383" y="521"/>
                  </a:cubicBezTo>
                  <a:cubicBezTo>
                    <a:pt x="2410" y="494"/>
                    <a:pt x="2463" y="440"/>
                    <a:pt x="2463" y="414"/>
                  </a:cubicBezTo>
                  <a:cubicBezTo>
                    <a:pt x="2463" y="387"/>
                    <a:pt x="2463" y="360"/>
                    <a:pt x="2410" y="307"/>
                  </a:cubicBezTo>
                  <a:cubicBezTo>
                    <a:pt x="2383" y="280"/>
                    <a:pt x="2356" y="253"/>
                    <a:pt x="2329" y="253"/>
                  </a:cubicBezTo>
                  <a:cubicBezTo>
                    <a:pt x="1714" y="39"/>
                    <a:pt x="1125" y="12"/>
                    <a:pt x="482" y="12"/>
                  </a:cubicBezTo>
                  <a:cubicBezTo>
                    <a:pt x="447" y="3"/>
                    <a:pt x="408" y="0"/>
                    <a:pt x="36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8" name="Google Shape;6631;p43">
              <a:extLst>
                <a:ext uri="{FF2B5EF4-FFF2-40B4-BE49-F238E27FC236}">
                  <a16:creationId xmlns:a16="http://schemas.microsoft.com/office/drawing/2014/main" xmlns="" id="{407D564D-6C86-F909-04F9-B112AF2FA162}"/>
                </a:ext>
              </a:extLst>
            </p:cNvPr>
            <p:cNvSpPr/>
            <p:nvPr/>
          </p:nvSpPr>
          <p:spPr>
            <a:xfrm>
              <a:off x="7918525" y="4655475"/>
              <a:ext cx="75625" cy="12900"/>
            </a:xfrm>
            <a:custGeom>
              <a:avLst/>
              <a:gdLst/>
              <a:ahLst/>
              <a:cxnLst/>
              <a:rect l="l" t="t" r="r" b="b"/>
              <a:pathLst>
                <a:path w="3025" h="516" extrusionOk="0">
                  <a:moveTo>
                    <a:pt x="990" y="0"/>
                  </a:moveTo>
                  <a:cubicBezTo>
                    <a:pt x="696" y="0"/>
                    <a:pt x="402" y="0"/>
                    <a:pt x="134" y="54"/>
                  </a:cubicBezTo>
                  <a:cubicBezTo>
                    <a:pt x="54" y="54"/>
                    <a:pt x="0" y="107"/>
                    <a:pt x="0" y="214"/>
                  </a:cubicBezTo>
                  <a:cubicBezTo>
                    <a:pt x="0" y="321"/>
                    <a:pt x="54" y="348"/>
                    <a:pt x="161" y="348"/>
                  </a:cubicBezTo>
                  <a:cubicBezTo>
                    <a:pt x="415" y="335"/>
                    <a:pt x="676" y="328"/>
                    <a:pt x="934" y="328"/>
                  </a:cubicBezTo>
                  <a:cubicBezTo>
                    <a:pt x="1191" y="328"/>
                    <a:pt x="1445" y="335"/>
                    <a:pt x="1686" y="348"/>
                  </a:cubicBezTo>
                  <a:cubicBezTo>
                    <a:pt x="2088" y="375"/>
                    <a:pt x="2463" y="455"/>
                    <a:pt x="2837" y="509"/>
                  </a:cubicBezTo>
                  <a:cubicBezTo>
                    <a:pt x="2846" y="513"/>
                    <a:pt x="2857" y="516"/>
                    <a:pt x="2869" y="516"/>
                  </a:cubicBezTo>
                  <a:cubicBezTo>
                    <a:pt x="2924" y="516"/>
                    <a:pt x="2998" y="464"/>
                    <a:pt x="2998" y="375"/>
                  </a:cubicBezTo>
                  <a:cubicBezTo>
                    <a:pt x="3025" y="268"/>
                    <a:pt x="2971" y="214"/>
                    <a:pt x="2864" y="214"/>
                  </a:cubicBezTo>
                  <a:cubicBezTo>
                    <a:pt x="2275" y="54"/>
                    <a:pt x="1633" y="0"/>
                    <a:pt x="990"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9" name="Google Shape;6632;p43">
              <a:extLst>
                <a:ext uri="{FF2B5EF4-FFF2-40B4-BE49-F238E27FC236}">
                  <a16:creationId xmlns:a16="http://schemas.microsoft.com/office/drawing/2014/main" xmlns="" id="{81C80524-ECB6-0CBE-F10D-F17A2F4319F7}"/>
                </a:ext>
              </a:extLst>
            </p:cNvPr>
            <p:cNvSpPr/>
            <p:nvPr/>
          </p:nvSpPr>
          <p:spPr>
            <a:xfrm>
              <a:off x="7895775" y="4654800"/>
              <a:ext cx="77625" cy="11150"/>
            </a:xfrm>
            <a:custGeom>
              <a:avLst/>
              <a:gdLst/>
              <a:ahLst/>
              <a:cxnLst/>
              <a:rect l="l" t="t" r="r" b="b"/>
              <a:pathLst>
                <a:path w="3105" h="446" extrusionOk="0">
                  <a:moveTo>
                    <a:pt x="1713" y="0"/>
                  </a:moveTo>
                  <a:cubicBezTo>
                    <a:pt x="1178" y="27"/>
                    <a:pt x="669" y="81"/>
                    <a:pt x="134" y="134"/>
                  </a:cubicBezTo>
                  <a:cubicBezTo>
                    <a:pt x="54" y="134"/>
                    <a:pt x="0" y="215"/>
                    <a:pt x="0" y="295"/>
                  </a:cubicBezTo>
                  <a:cubicBezTo>
                    <a:pt x="0" y="360"/>
                    <a:pt x="35" y="443"/>
                    <a:pt x="106" y="443"/>
                  </a:cubicBezTo>
                  <a:cubicBezTo>
                    <a:pt x="122" y="443"/>
                    <a:pt x="141" y="439"/>
                    <a:pt x="161" y="429"/>
                  </a:cubicBezTo>
                  <a:cubicBezTo>
                    <a:pt x="634" y="372"/>
                    <a:pt x="1107" y="315"/>
                    <a:pt x="1580" y="315"/>
                  </a:cubicBezTo>
                  <a:cubicBezTo>
                    <a:pt x="1776" y="315"/>
                    <a:pt x="1972" y="325"/>
                    <a:pt x="2168" y="348"/>
                  </a:cubicBezTo>
                  <a:lnTo>
                    <a:pt x="2141" y="348"/>
                  </a:lnTo>
                  <a:lnTo>
                    <a:pt x="2944" y="429"/>
                  </a:lnTo>
                  <a:cubicBezTo>
                    <a:pt x="2956" y="440"/>
                    <a:pt x="2970" y="446"/>
                    <a:pt x="2985" y="446"/>
                  </a:cubicBezTo>
                  <a:cubicBezTo>
                    <a:pt x="3040" y="446"/>
                    <a:pt x="3105" y="378"/>
                    <a:pt x="3105" y="295"/>
                  </a:cubicBezTo>
                  <a:cubicBezTo>
                    <a:pt x="3105" y="241"/>
                    <a:pt x="3078" y="134"/>
                    <a:pt x="2971" y="134"/>
                  </a:cubicBezTo>
                  <a:cubicBezTo>
                    <a:pt x="2543" y="27"/>
                    <a:pt x="2115" y="0"/>
                    <a:pt x="1713"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0" name="Google Shape;6633;p43">
              <a:extLst>
                <a:ext uri="{FF2B5EF4-FFF2-40B4-BE49-F238E27FC236}">
                  <a16:creationId xmlns:a16="http://schemas.microsoft.com/office/drawing/2014/main" xmlns="" id="{CE4CC0CB-1851-D1EB-4011-D0BD9973B70F}"/>
                </a:ext>
              </a:extLst>
            </p:cNvPr>
            <p:cNvSpPr/>
            <p:nvPr/>
          </p:nvSpPr>
          <p:spPr>
            <a:xfrm>
              <a:off x="7895100" y="4654800"/>
              <a:ext cx="68950" cy="12175"/>
            </a:xfrm>
            <a:custGeom>
              <a:avLst/>
              <a:gdLst/>
              <a:ahLst/>
              <a:cxnLst/>
              <a:rect l="l" t="t" r="r" b="b"/>
              <a:pathLst>
                <a:path w="2758" h="487" extrusionOk="0">
                  <a:moveTo>
                    <a:pt x="1713" y="0"/>
                  </a:moveTo>
                  <a:cubicBezTo>
                    <a:pt x="1205" y="27"/>
                    <a:pt x="669" y="108"/>
                    <a:pt x="134" y="215"/>
                  </a:cubicBezTo>
                  <a:cubicBezTo>
                    <a:pt x="81" y="215"/>
                    <a:pt x="54" y="241"/>
                    <a:pt x="27" y="241"/>
                  </a:cubicBezTo>
                  <a:cubicBezTo>
                    <a:pt x="0" y="268"/>
                    <a:pt x="0" y="295"/>
                    <a:pt x="0" y="348"/>
                  </a:cubicBezTo>
                  <a:cubicBezTo>
                    <a:pt x="0" y="396"/>
                    <a:pt x="43" y="486"/>
                    <a:pt x="128" y="486"/>
                  </a:cubicBezTo>
                  <a:cubicBezTo>
                    <a:pt x="138" y="486"/>
                    <a:pt x="149" y="485"/>
                    <a:pt x="161" y="482"/>
                  </a:cubicBezTo>
                  <a:cubicBezTo>
                    <a:pt x="662" y="399"/>
                    <a:pt x="1148" y="331"/>
                    <a:pt x="1655" y="331"/>
                  </a:cubicBezTo>
                  <a:cubicBezTo>
                    <a:pt x="1797" y="331"/>
                    <a:pt x="1941" y="337"/>
                    <a:pt x="2088" y="348"/>
                  </a:cubicBezTo>
                  <a:lnTo>
                    <a:pt x="2061" y="348"/>
                  </a:lnTo>
                  <a:cubicBezTo>
                    <a:pt x="2222" y="348"/>
                    <a:pt x="2382" y="375"/>
                    <a:pt x="2597" y="402"/>
                  </a:cubicBezTo>
                  <a:cubicBezTo>
                    <a:pt x="2677" y="402"/>
                    <a:pt x="2757" y="375"/>
                    <a:pt x="2757" y="268"/>
                  </a:cubicBezTo>
                  <a:cubicBezTo>
                    <a:pt x="2757" y="215"/>
                    <a:pt x="2730" y="108"/>
                    <a:pt x="2623" y="108"/>
                  </a:cubicBezTo>
                  <a:cubicBezTo>
                    <a:pt x="2329" y="27"/>
                    <a:pt x="2034" y="0"/>
                    <a:pt x="1713"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1" name="Google Shape;6634;p43">
              <a:extLst>
                <a:ext uri="{FF2B5EF4-FFF2-40B4-BE49-F238E27FC236}">
                  <a16:creationId xmlns:a16="http://schemas.microsoft.com/office/drawing/2014/main" xmlns="" id="{3DAC5933-B392-2CEE-6281-470A63C593C4}"/>
                </a:ext>
              </a:extLst>
            </p:cNvPr>
            <p:cNvSpPr/>
            <p:nvPr/>
          </p:nvSpPr>
          <p:spPr>
            <a:xfrm>
              <a:off x="8047000" y="4680225"/>
              <a:ext cx="46850" cy="26000"/>
            </a:xfrm>
            <a:custGeom>
              <a:avLst/>
              <a:gdLst/>
              <a:ahLst/>
              <a:cxnLst/>
              <a:rect l="l" t="t" r="r" b="b"/>
              <a:pathLst>
                <a:path w="1874" h="1040" extrusionOk="0">
                  <a:moveTo>
                    <a:pt x="134" y="1"/>
                  </a:moveTo>
                  <a:cubicBezTo>
                    <a:pt x="107" y="1"/>
                    <a:pt x="80" y="27"/>
                    <a:pt x="27" y="54"/>
                  </a:cubicBezTo>
                  <a:cubicBezTo>
                    <a:pt x="0" y="81"/>
                    <a:pt x="0" y="134"/>
                    <a:pt x="27" y="188"/>
                  </a:cubicBezTo>
                  <a:cubicBezTo>
                    <a:pt x="27" y="215"/>
                    <a:pt x="80" y="268"/>
                    <a:pt x="107" y="295"/>
                  </a:cubicBezTo>
                  <a:cubicBezTo>
                    <a:pt x="642" y="482"/>
                    <a:pt x="1151" y="723"/>
                    <a:pt x="1633" y="1018"/>
                  </a:cubicBezTo>
                  <a:cubicBezTo>
                    <a:pt x="1656" y="1033"/>
                    <a:pt x="1682" y="1040"/>
                    <a:pt x="1708" y="1040"/>
                  </a:cubicBezTo>
                  <a:cubicBezTo>
                    <a:pt x="1769" y="1040"/>
                    <a:pt x="1828" y="1002"/>
                    <a:pt x="1847" y="964"/>
                  </a:cubicBezTo>
                  <a:cubicBezTo>
                    <a:pt x="1874" y="884"/>
                    <a:pt x="1847" y="804"/>
                    <a:pt x="1767" y="750"/>
                  </a:cubicBezTo>
                  <a:cubicBezTo>
                    <a:pt x="1285" y="456"/>
                    <a:pt x="776" y="215"/>
                    <a:pt x="241" y="27"/>
                  </a:cubicBezTo>
                  <a:lnTo>
                    <a:pt x="161" y="27"/>
                  </a:lnTo>
                  <a:lnTo>
                    <a:pt x="134" y="1"/>
                  </a:ln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2" name="Google Shape;6635;p43">
              <a:extLst>
                <a:ext uri="{FF2B5EF4-FFF2-40B4-BE49-F238E27FC236}">
                  <a16:creationId xmlns:a16="http://schemas.microsoft.com/office/drawing/2014/main" xmlns="" id="{2C68816C-CFB1-765E-B09C-6B17218B9A64}"/>
                </a:ext>
              </a:extLst>
            </p:cNvPr>
            <p:cNvSpPr/>
            <p:nvPr/>
          </p:nvSpPr>
          <p:spPr>
            <a:xfrm>
              <a:off x="8039625" y="4676450"/>
              <a:ext cx="53550" cy="28150"/>
            </a:xfrm>
            <a:custGeom>
              <a:avLst/>
              <a:gdLst/>
              <a:ahLst/>
              <a:cxnLst/>
              <a:rect l="l" t="t" r="r" b="b"/>
              <a:pathLst>
                <a:path w="2142" h="1126" extrusionOk="0">
                  <a:moveTo>
                    <a:pt x="159" y="0"/>
                  </a:moveTo>
                  <a:cubicBezTo>
                    <a:pt x="156" y="0"/>
                    <a:pt x="150" y="18"/>
                    <a:pt x="134" y="18"/>
                  </a:cubicBezTo>
                  <a:cubicBezTo>
                    <a:pt x="108" y="18"/>
                    <a:pt x="54" y="45"/>
                    <a:pt x="27" y="71"/>
                  </a:cubicBezTo>
                  <a:cubicBezTo>
                    <a:pt x="1" y="98"/>
                    <a:pt x="1" y="152"/>
                    <a:pt x="27" y="205"/>
                  </a:cubicBezTo>
                  <a:cubicBezTo>
                    <a:pt x="27" y="232"/>
                    <a:pt x="54" y="259"/>
                    <a:pt x="108" y="312"/>
                  </a:cubicBezTo>
                  <a:cubicBezTo>
                    <a:pt x="723" y="526"/>
                    <a:pt x="1339" y="767"/>
                    <a:pt x="1901" y="1115"/>
                  </a:cubicBezTo>
                  <a:cubicBezTo>
                    <a:pt x="1921" y="1122"/>
                    <a:pt x="1941" y="1125"/>
                    <a:pt x="1961" y="1125"/>
                  </a:cubicBezTo>
                  <a:cubicBezTo>
                    <a:pt x="2020" y="1125"/>
                    <a:pt x="2075" y="1095"/>
                    <a:pt x="2115" y="1035"/>
                  </a:cubicBezTo>
                  <a:cubicBezTo>
                    <a:pt x="2142" y="981"/>
                    <a:pt x="2115" y="874"/>
                    <a:pt x="2035" y="847"/>
                  </a:cubicBezTo>
                  <a:cubicBezTo>
                    <a:pt x="1473" y="500"/>
                    <a:pt x="857" y="232"/>
                    <a:pt x="242" y="45"/>
                  </a:cubicBezTo>
                  <a:lnTo>
                    <a:pt x="161" y="45"/>
                  </a:lnTo>
                  <a:cubicBezTo>
                    <a:pt x="161" y="10"/>
                    <a:pt x="161" y="0"/>
                    <a:pt x="159"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3" name="Google Shape;6636;p43">
              <a:extLst>
                <a:ext uri="{FF2B5EF4-FFF2-40B4-BE49-F238E27FC236}">
                  <a16:creationId xmlns:a16="http://schemas.microsoft.com/office/drawing/2014/main" xmlns="" id="{E3918A9E-6CD9-E2AC-9B48-C8DC84FED1D0}"/>
                </a:ext>
              </a:extLst>
            </p:cNvPr>
            <p:cNvSpPr/>
            <p:nvPr/>
          </p:nvSpPr>
          <p:spPr>
            <a:xfrm>
              <a:off x="8037625" y="4673525"/>
              <a:ext cx="56900" cy="29800"/>
            </a:xfrm>
            <a:custGeom>
              <a:avLst/>
              <a:gdLst/>
              <a:ahLst/>
              <a:cxnLst/>
              <a:rect l="l" t="t" r="r" b="b"/>
              <a:pathLst>
                <a:path w="2276" h="1192" extrusionOk="0">
                  <a:moveTo>
                    <a:pt x="214" y="1"/>
                  </a:moveTo>
                  <a:cubicBezTo>
                    <a:pt x="107" y="54"/>
                    <a:pt x="81" y="54"/>
                    <a:pt x="81" y="54"/>
                  </a:cubicBezTo>
                  <a:cubicBezTo>
                    <a:pt x="54" y="81"/>
                    <a:pt x="0" y="135"/>
                    <a:pt x="0" y="162"/>
                  </a:cubicBezTo>
                  <a:cubicBezTo>
                    <a:pt x="0" y="188"/>
                    <a:pt x="0" y="215"/>
                    <a:pt x="54" y="269"/>
                  </a:cubicBezTo>
                  <a:cubicBezTo>
                    <a:pt x="81" y="295"/>
                    <a:pt x="107" y="322"/>
                    <a:pt x="134" y="322"/>
                  </a:cubicBezTo>
                  <a:lnTo>
                    <a:pt x="455" y="429"/>
                  </a:lnTo>
                  <a:lnTo>
                    <a:pt x="482" y="429"/>
                  </a:lnTo>
                  <a:cubicBezTo>
                    <a:pt x="1017" y="617"/>
                    <a:pt x="1526" y="857"/>
                    <a:pt x="2008" y="1152"/>
                  </a:cubicBezTo>
                  <a:cubicBezTo>
                    <a:pt x="2035" y="1179"/>
                    <a:pt x="2055" y="1192"/>
                    <a:pt x="2075" y="1192"/>
                  </a:cubicBezTo>
                  <a:cubicBezTo>
                    <a:pt x="2095" y="1192"/>
                    <a:pt x="2115" y="1179"/>
                    <a:pt x="2142" y="1152"/>
                  </a:cubicBezTo>
                  <a:cubicBezTo>
                    <a:pt x="2195" y="1152"/>
                    <a:pt x="2222" y="1125"/>
                    <a:pt x="2249" y="1098"/>
                  </a:cubicBezTo>
                  <a:cubicBezTo>
                    <a:pt x="2275" y="1072"/>
                    <a:pt x="2275" y="1018"/>
                    <a:pt x="2249" y="964"/>
                  </a:cubicBezTo>
                  <a:cubicBezTo>
                    <a:pt x="2249" y="938"/>
                    <a:pt x="2222" y="884"/>
                    <a:pt x="2168" y="857"/>
                  </a:cubicBezTo>
                  <a:cubicBezTo>
                    <a:pt x="1580" y="456"/>
                    <a:pt x="910" y="188"/>
                    <a:pt x="24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4" name="Google Shape;6637;p43">
              <a:extLst>
                <a:ext uri="{FF2B5EF4-FFF2-40B4-BE49-F238E27FC236}">
                  <a16:creationId xmlns:a16="http://schemas.microsoft.com/office/drawing/2014/main" xmlns="" id="{C3412160-A394-96A6-E5E3-02610F564101}"/>
                </a:ext>
              </a:extLst>
            </p:cNvPr>
            <p:cNvSpPr/>
            <p:nvPr/>
          </p:nvSpPr>
          <p:spPr>
            <a:xfrm>
              <a:off x="8033600" y="4673100"/>
              <a:ext cx="58925" cy="32250"/>
            </a:xfrm>
            <a:custGeom>
              <a:avLst/>
              <a:gdLst/>
              <a:ahLst/>
              <a:cxnLst/>
              <a:rect l="l" t="t" r="r" b="b"/>
              <a:pathLst>
                <a:path w="2357" h="1290" extrusionOk="0">
                  <a:moveTo>
                    <a:pt x="127" y="0"/>
                  </a:moveTo>
                  <a:cubicBezTo>
                    <a:pt x="112" y="0"/>
                    <a:pt x="96" y="18"/>
                    <a:pt x="81" y="18"/>
                  </a:cubicBezTo>
                  <a:cubicBezTo>
                    <a:pt x="28" y="45"/>
                    <a:pt x="1" y="71"/>
                    <a:pt x="1" y="98"/>
                  </a:cubicBezTo>
                  <a:cubicBezTo>
                    <a:pt x="1" y="152"/>
                    <a:pt x="1" y="179"/>
                    <a:pt x="28" y="205"/>
                  </a:cubicBezTo>
                  <a:cubicBezTo>
                    <a:pt x="81" y="232"/>
                    <a:pt x="108" y="286"/>
                    <a:pt x="135" y="286"/>
                  </a:cubicBezTo>
                  <a:cubicBezTo>
                    <a:pt x="349" y="339"/>
                    <a:pt x="509" y="419"/>
                    <a:pt x="697" y="473"/>
                  </a:cubicBezTo>
                  <a:cubicBezTo>
                    <a:pt x="1071" y="607"/>
                    <a:pt x="1473" y="767"/>
                    <a:pt x="1821" y="1008"/>
                  </a:cubicBezTo>
                  <a:cubicBezTo>
                    <a:pt x="1901" y="1089"/>
                    <a:pt x="2008" y="1142"/>
                    <a:pt x="2088" y="1249"/>
                  </a:cubicBezTo>
                  <a:cubicBezTo>
                    <a:pt x="2115" y="1276"/>
                    <a:pt x="2155" y="1289"/>
                    <a:pt x="2192" y="1289"/>
                  </a:cubicBezTo>
                  <a:cubicBezTo>
                    <a:pt x="2229" y="1289"/>
                    <a:pt x="2262" y="1276"/>
                    <a:pt x="2276" y="1249"/>
                  </a:cubicBezTo>
                  <a:cubicBezTo>
                    <a:pt x="2356" y="1169"/>
                    <a:pt x="2356" y="1089"/>
                    <a:pt x="2276" y="1035"/>
                  </a:cubicBezTo>
                  <a:cubicBezTo>
                    <a:pt x="1981" y="767"/>
                    <a:pt x="1633" y="607"/>
                    <a:pt x="1312" y="446"/>
                  </a:cubicBezTo>
                  <a:cubicBezTo>
                    <a:pt x="938" y="286"/>
                    <a:pt x="563" y="179"/>
                    <a:pt x="215" y="45"/>
                  </a:cubicBezTo>
                  <a:lnTo>
                    <a:pt x="161" y="45"/>
                  </a:lnTo>
                  <a:cubicBezTo>
                    <a:pt x="150" y="10"/>
                    <a:pt x="138" y="0"/>
                    <a:pt x="12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5" name="Google Shape;6638;p43">
              <a:extLst>
                <a:ext uri="{FF2B5EF4-FFF2-40B4-BE49-F238E27FC236}">
                  <a16:creationId xmlns:a16="http://schemas.microsoft.com/office/drawing/2014/main" xmlns="" id="{E05AD764-4319-EA4A-97C0-7609DC27EDFC}"/>
                </a:ext>
              </a:extLst>
            </p:cNvPr>
            <p:cNvSpPr/>
            <p:nvPr/>
          </p:nvSpPr>
          <p:spPr>
            <a:xfrm>
              <a:off x="8032275" y="4670850"/>
              <a:ext cx="62250" cy="33500"/>
            </a:xfrm>
            <a:custGeom>
              <a:avLst/>
              <a:gdLst/>
              <a:ahLst/>
              <a:cxnLst/>
              <a:rect l="l" t="t" r="r" b="b"/>
              <a:pathLst>
                <a:path w="2490" h="1340" extrusionOk="0">
                  <a:moveTo>
                    <a:pt x="107" y="1"/>
                  </a:moveTo>
                  <a:cubicBezTo>
                    <a:pt x="134" y="28"/>
                    <a:pt x="81" y="28"/>
                    <a:pt x="54" y="28"/>
                  </a:cubicBezTo>
                  <a:cubicBezTo>
                    <a:pt x="27" y="54"/>
                    <a:pt x="0" y="108"/>
                    <a:pt x="0" y="135"/>
                  </a:cubicBezTo>
                  <a:cubicBezTo>
                    <a:pt x="0" y="161"/>
                    <a:pt x="0" y="188"/>
                    <a:pt x="27" y="242"/>
                  </a:cubicBezTo>
                  <a:cubicBezTo>
                    <a:pt x="54" y="269"/>
                    <a:pt x="81" y="295"/>
                    <a:pt x="134" y="295"/>
                  </a:cubicBezTo>
                  <a:cubicBezTo>
                    <a:pt x="214" y="322"/>
                    <a:pt x="348" y="376"/>
                    <a:pt x="455" y="402"/>
                  </a:cubicBezTo>
                  <a:cubicBezTo>
                    <a:pt x="1044" y="590"/>
                    <a:pt x="1633" y="857"/>
                    <a:pt x="2141" y="1205"/>
                  </a:cubicBezTo>
                  <a:cubicBezTo>
                    <a:pt x="2168" y="1232"/>
                    <a:pt x="2222" y="1259"/>
                    <a:pt x="2249" y="1312"/>
                  </a:cubicBezTo>
                  <a:cubicBezTo>
                    <a:pt x="2302" y="1339"/>
                    <a:pt x="2329" y="1339"/>
                    <a:pt x="2356" y="1339"/>
                  </a:cubicBezTo>
                  <a:cubicBezTo>
                    <a:pt x="2382" y="1339"/>
                    <a:pt x="2436" y="1312"/>
                    <a:pt x="2463" y="1312"/>
                  </a:cubicBezTo>
                  <a:cubicBezTo>
                    <a:pt x="2489" y="1259"/>
                    <a:pt x="2489" y="1232"/>
                    <a:pt x="2489" y="1205"/>
                  </a:cubicBezTo>
                  <a:cubicBezTo>
                    <a:pt x="2489" y="1179"/>
                    <a:pt x="2463" y="1125"/>
                    <a:pt x="2436" y="1098"/>
                  </a:cubicBezTo>
                  <a:cubicBezTo>
                    <a:pt x="2088" y="857"/>
                    <a:pt x="1713" y="643"/>
                    <a:pt x="1365" y="456"/>
                  </a:cubicBezTo>
                  <a:cubicBezTo>
                    <a:pt x="964" y="295"/>
                    <a:pt x="562" y="135"/>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6" name="Google Shape;6639;p43">
              <a:extLst>
                <a:ext uri="{FF2B5EF4-FFF2-40B4-BE49-F238E27FC236}">
                  <a16:creationId xmlns:a16="http://schemas.microsoft.com/office/drawing/2014/main" xmlns="" id="{28E4416E-B6D6-A63B-8F01-BA59D85EB062}"/>
                </a:ext>
              </a:extLst>
            </p:cNvPr>
            <p:cNvSpPr/>
            <p:nvPr/>
          </p:nvSpPr>
          <p:spPr>
            <a:xfrm>
              <a:off x="8026250" y="4670200"/>
              <a:ext cx="66275" cy="31975"/>
            </a:xfrm>
            <a:custGeom>
              <a:avLst/>
              <a:gdLst/>
              <a:ahLst/>
              <a:cxnLst/>
              <a:rect l="l" t="t" r="r" b="b"/>
              <a:pathLst>
                <a:path w="2651" h="1279" extrusionOk="0">
                  <a:moveTo>
                    <a:pt x="214" y="0"/>
                  </a:moveTo>
                  <a:cubicBezTo>
                    <a:pt x="134" y="27"/>
                    <a:pt x="54" y="80"/>
                    <a:pt x="27" y="161"/>
                  </a:cubicBezTo>
                  <a:cubicBezTo>
                    <a:pt x="0" y="268"/>
                    <a:pt x="54" y="321"/>
                    <a:pt x="161" y="321"/>
                  </a:cubicBezTo>
                  <a:lnTo>
                    <a:pt x="857" y="535"/>
                  </a:lnTo>
                  <a:cubicBezTo>
                    <a:pt x="1392" y="723"/>
                    <a:pt x="1901" y="964"/>
                    <a:pt x="2382" y="1258"/>
                  </a:cubicBezTo>
                  <a:cubicBezTo>
                    <a:pt x="2396" y="1271"/>
                    <a:pt x="2409" y="1278"/>
                    <a:pt x="2429" y="1278"/>
                  </a:cubicBezTo>
                  <a:cubicBezTo>
                    <a:pt x="2449" y="1278"/>
                    <a:pt x="2476" y="1271"/>
                    <a:pt x="2516" y="1258"/>
                  </a:cubicBezTo>
                  <a:cubicBezTo>
                    <a:pt x="2543" y="1258"/>
                    <a:pt x="2570" y="1231"/>
                    <a:pt x="2597" y="1205"/>
                  </a:cubicBezTo>
                  <a:cubicBezTo>
                    <a:pt x="2650" y="1151"/>
                    <a:pt x="2650" y="1124"/>
                    <a:pt x="2597" y="1071"/>
                  </a:cubicBezTo>
                  <a:cubicBezTo>
                    <a:pt x="2597" y="1017"/>
                    <a:pt x="2570" y="990"/>
                    <a:pt x="2543" y="964"/>
                  </a:cubicBezTo>
                  <a:cubicBezTo>
                    <a:pt x="2195" y="723"/>
                    <a:pt x="1820" y="535"/>
                    <a:pt x="1472" y="402"/>
                  </a:cubicBezTo>
                  <a:cubicBezTo>
                    <a:pt x="1071" y="214"/>
                    <a:pt x="669" y="80"/>
                    <a:pt x="26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7" name="Google Shape;6640;p43">
              <a:extLst>
                <a:ext uri="{FF2B5EF4-FFF2-40B4-BE49-F238E27FC236}">
                  <a16:creationId xmlns:a16="http://schemas.microsoft.com/office/drawing/2014/main" xmlns="" id="{98263285-CC51-3176-58E2-8EB30F50EA38}"/>
                </a:ext>
              </a:extLst>
            </p:cNvPr>
            <p:cNvSpPr/>
            <p:nvPr/>
          </p:nvSpPr>
          <p:spPr>
            <a:xfrm>
              <a:off x="8029600" y="4671525"/>
              <a:ext cx="56225" cy="28975"/>
            </a:xfrm>
            <a:custGeom>
              <a:avLst/>
              <a:gdLst/>
              <a:ahLst/>
              <a:cxnLst/>
              <a:rect l="l" t="t" r="r" b="b"/>
              <a:pathLst>
                <a:path w="2249" h="1159" extrusionOk="0">
                  <a:moveTo>
                    <a:pt x="134" y="1"/>
                  </a:moveTo>
                  <a:cubicBezTo>
                    <a:pt x="54" y="1"/>
                    <a:pt x="0" y="27"/>
                    <a:pt x="0" y="108"/>
                  </a:cubicBezTo>
                  <a:cubicBezTo>
                    <a:pt x="0" y="161"/>
                    <a:pt x="27" y="268"/>
                    <a:pt x="134" y="268"/>
                  </a:cubicBezTo>
                  <a:cubicBezTo>
                    <a:pt x="375" y="295"/>
                    <a:pt x="562" y="375"/>
                    <a:pt x="776" y="429"/>
                  </a:cubicBezTo>
                  <a:cubicBezTo>
                    <a:pt x="1098" y="563"/>
                    <a:pt x="1446" y="697"/>
                    <a:pt x="1740" y="937"/>
                  </a:cubicBezTo>
                  <a:cubicBezTo>
                    <a:pt x="1793" y="1018"/>
                    <a:pt x="1901" y="1044"/>
                    <a:pt x="1981" y="1098"/>
                  </a:cubicBezTo>
                  <a:cubicBezTo>
                    <a:pt x="2008" y="1138"/>
                    <a:pt x="2048" y="1158"/>
                    <a:pt x="2085" y="1158"/>
                  </a:cubicBezTo>
                  <a:cubicBezTo>
                    <a:pt x="2121" y="1158"/>
                    <a:pt x="2155" y="1138"/>
                    <a:pt x="2168" y="1098"/>
                  </a:cubicBezTo>
                  <a:cubicBezTo>
                    <a:pt x="2248" y="1044"/>
                    <a:pt x="2248" y="937"/>
                    <a:pt x="2168" y="911"/>
                  </a:cubicBezTo>
                  <a:cubicBezTo>
                    <a:pt x="1874" y="670"/>
                    <a:pt x="1579" y="456"/>
                    <a:pt x="1231" y="349"/>
                  </a:cubicBezTo>
                  <a:cubicBezTo>
                    <a:pt x="910" y="161"/>
                    <a:pt x="535" y="54"/>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8" name="Google Shape;6641;p43">
              <a:extLst>
                <a:ext uri="{FF2B5EF4-FFF2-40B4-BE49-F238E27FC236}">
                  <a16:creationId xmlns:a16="http://schemas.microsoft.com/office/drawing/2014/main" xmlns="" id="{E2F8B348-DBAF-E388-0EB8-EDD074123E62}"/>
                </a:ext>
              </a:extLst>
            </p:cNvPr>
            <p:cNvSpPr/>
            <p:nvPr/>
          </p:nvSpPr>
          <p:spPr>
            <a:xfrm>
              <a:off x="8044325" y="4677550"/>
              <a:ext cx="58225" cy="32475"/>
            </a:xfrm>
            <a:custGeom>
              <a:avLst/>
              <a:gdLst/>
              <a:ahLst/>
              <a:cxnLst/>
              <a:rect l="l" t="t" r="r" b="b"/>
              <a:pathLst>
                <a:path w="2329" h="1299" extrusionOk="0">
                  <a:moveTo>
                    <a:pt x="134" y="1"/>
                  </a:moveTo>
                  <a:cubicBezTo>
                    <a:pt x="107" y="1"/>
                    <a:pt x="80" y="27"/>
                    <a:pt x="54" y="54"/>
                  </a:cubicBezTo>
                  <a:cubicBezTo>
                    <a:pt x="0" y="108"/>
                    <a:pt x="0" y="134"/>
                    <a:pt x="54" y="188"/>
                  </a:cubicBezTo>
                  <a:cubicBezTo>
                    <a:pt x="54" y="241"/>
                    <a:pt x="80" y="268"/>
                    <a:pt x="107" y="295"/>
                  </a:cubicBezTo>
                  <a:cubicBezTo>
                    <a:pt x="803" y="536"/>
                    <a:pt x="1445" y="857"/>
                    <a:pt x="2061" y="1258"/>
                  </a:cubicBezTo>
                  <a:cubicBezTo>
                    <a:pt x="2074" y="1285"/>
                    <a:pt x="2088" y="1299"/>
                    <a:pt x="2108" y="1299"/>
                  </a:cubicBezTo>
                  <a:cubicBezTo>
                    <a:pt x="2128" y="1299"/>
                    <a:pt x="2155" y="1285"/>
                    <a:pt x="2195" y="1258"/>
                  </a:cubicBezTo>
                  <a:cubicBezTo>
                    <a:pt x="2222" y="1258"/>
                    <a:pt x="2248" y="1232"/>
                    <a:pt x="2275" y="1205"/>
                  </a:cubicBezTo>
                  <a:cubicBezTo>
                    <a:pt x="2329" y="1151"/>
                    <a:pt x="2329" y="1125"/>
                    <a:pt x="2275" y="1071"/>
                  </a:cubicBezTo>
                  <a:cubicBezTo>
                    <a:pt x="2275" y="1044"/>
                    <a:pt x="2248" y="991"/>
                    <a:pt x="2222" y="964"/>
                  </a:cubicBezTo>
                  <a:cubicBezTo>
                    <a:pt x="1606" y="563"/>
                    <a:pt x="937" y="241"/>
                    <a:pt x="26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9" name="Google Shape;6642;p43">
              <a:extLst>
                <a:ext uri="{FF2B5EF4-FFF2-40B4-BE49-F238E27FC236}">
                  <a16:creationId xmlns:a16="http://schemas.microsoft.com/office/drawing/2014/main" xmlns="" id="{708124A0-B77E-D857-A1F4-BF00E158D927}"/>
                </a:ext>
              </a:extLst>
            </p:cNvPr>
            <p:cNvSpPr/>
            <p:nvPr/>
          </p:nvSpPr>
          <p:spPr>
            <a:xfrm>
              <a:off x="8054350" y="4680225"/>
              <a:ext cx="48875" cy="27975"/>
            </a:xfrm>
            <a:custGeom>
              <a:avLst/>
              <a:gdLst/>
              <a:ahLst/>
              <a:cxnLst/>
              <a:rect l="l" t="t" r="r" b="b"/>
              <a:pathLst>
                <a:path w="1955" h="1119" extrusionOk="0">
                  <a:moveTo>
                    <a:pt x="215" y="1"/>
                  </a:moveTo>
                  <a:cubicBezTo>
                    <a:pt x="134" y="27"/>
                    <a:pt x="108" y="27"/>
                    <a:pt x="81" y="54"/>
                  </a:cubicBezTo>
                  <a:cubicBezTo>
                    <a:pt x="54" y="81"/>
                    <a:pt x="0" y="134"/>
                    <a:pt x="0" y="161"/>
                  </a:cubicBezTo>
                  <a:cubicBezTo>
                    <a:pt x="0" y="188"/>
                    <a:pt x="0" y="215"/>
                    <a:pt x="54" y="268"/>
                  </a:cubicBezTo>
                  <a:cubicBezTo>
                    <a:pt x="81" y="295"/>
                    <a:pt x="108" y="322"/>
                    <a:pt x="134" y="322"/>
                  </a:cubicBezTo>
                  <a:lnTo>
                    <a:pt x="188" y="322"/>
                  </a:lnTo>
                  <a:cubicBezTo>
                    <a:pt x="723" y="536"/>
                    <a:pt x="1205" y="804"/>
                    <a:pt x="1687" y="1098"/>
                  </a:cubicBezTo>
                  <a:cubicBezTo>
                    <a:pt x="1700" y="1111"/>
                    <a:pt x="1713" y="1118"/>
                    <a:pt x="1734" y="1118"/>
                  </a:cubicBezTo>
                  <a:cubicBezTo>
                    <a:pt x="1754" y="1118"/>
                    <a:pt x="1780" y="1111"/>
                    <a:pt x="1821" y="1098"/>
                  </a:cubicBezTo>
                  <a:cubicBezTo>
                    <a:pt x="1847" y="1098"/>
                    <a:pt x="1874" y="1071"/>
                    <a:pt x="1928" y="1018"/>
                  </a:cubicBezTo>
                  <a:cubicBezTo>
                    <a:pt x="1954" y="991"/>
                    <a:pt x="1954" y="964"/>
                    <a:pt x="1928" y="937"/>
                  </a:cubicBezTo>
                  <a:cubicBezTo>
                    <a:pt x="1928" y="884"/>
                    <a:pt x="1874" y="857"/>
                    <a:pt x="1847" y="830"/>
                  </a:cubicBezTo>
                  <a:cubicBezTo>
                    <a:pt x="1580" y="670"/>
                    <a:pt x="1339" y="482"/>
                    <a:pt x="1071" y="349"/>
                  </a:cubicBezTo>
                  <a:cubicBezTo>
                    <a:pt x="803" y="215"/>
                    <a:pt x="536" y="81"/>
                    <a:pt x="24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0" name="Google Shape;6643;p43">
              <a:extLst>
                <a:ext uri="{FF2B5EF4-FFF2-40B4-BE49-F238E27FC236}">
                  <a16:creationId xmlns:a16="http://schemas.microsoft.com/office/drawing/2014/main" xmlns="" id="{FEF2CAF5-5EC2-7D02-A0C9-5F6712ADB75E}"/>
                </a:ext>
              </a:extLst>
            </p:cNvPr>
            <p:cNvSpPr/>
            <p:nvPr/>
          </p:nvSpPr>
          <p:spPr>
            <a:xfrm>
              <a:off x="8034275" y="4671525"/>
              <a:ext cx="63600" cy="33475"/>
            </a:xfrm>
            <a:custGeom>
              <a:avLst/>
              <a:gdLst/>
              <a:ahLst/>
              <a:cxnLst/>
              <a:rect l="l" t="t" r="r" b="b"/>
              <a:pathLst>
                <a:path w="2544" h="1339" extrusionOk="0">
                  <a:moveTo>
                    <a:pt x="2169" y="1205"/>
                  </a:moveTo>
                  <a:cubicBezTo>
                    <a:pt x="2169" y="1224"/>
                    <a:pt x="2195" y="1229"/>
                    <a:pt x="2211" y="1231"/>
                  </a:cubicBezTo>
                  <a:lnTo>
                    <a:pt x="2211" y="1231"/>
                  </a:lnTo>
                  <a:cubicBezTo>
                    <a:pt x="2197" y="1221"/>
                    <a:pt x="2183" y="1212"/>
                    <a:pt x="2169" y="1205"/>
                  </a:cubicBezTo>
                  <a:close/>
                  <a:moveTo>
                    <a:pt x="134" y="1"/>
                  </a:moveTo>
                  <a:cubicBezTo>
                    <a:pt x="134" y="81"/>
                    <a:pt x="108" y="81"/>
                    <a:pt x="81" y="81"/>
                  </a:cubicBezTo>
                  <a:cubicBezTo>
                    <a:pt x="54" y="108"/>
                    <a:pt x="1" y="134"/>
                    <a:pt x="1" y="161"/>
                  </a:cubicBezTo>
                  <a:cubicBezTo>
                    <a:pt x="1" y="215"/>
                    <a:pt x="1" y="242"/>
                    <a:pt x="54" y="268"/>
                  </a:cubicBezTo>
                  <a:cubicBezTo>
                    <a:pt x="81" y="295"/>
                    <a:pt x="108" y="349"/>
                    <a:pt x="134" y="349"/>
                  </a:cubicBezTo>
                  <a:cubicBezTo>
                    <a:pt x="268" y="375"/>
                    <a:pt x="429" y="429"/>
                    <a:pt x="563" y="482"/>
                  </a:cubicBezTo>
                  <a:lnTo>
                    <a:pt x="616" y="482"/>
                  </a:lnTo>
                  <a:cubicBezTo>
                    <a:pt x="1178" y="670"/>
                    <a:pt x="1714" y="911"/>
                    <a:pt x="2222" y="1232"/>
                  </a:cubicBezTo>
                  <a:cubicBezTo>
                    <a:pt x="2222" y="1232"/>
                    <a:pt x="2217" y="1232"/>
                    <a:pt x="2211" y="1231"/>
                  </a:cubicBezTo>
                  <a:lnTo>
                    <a:pt x="2211" y="1231"/>
                  </a:lnTo>
                  <a:cubicBezTo>
                    <a:pt x="2249" y="1258"/>
                    <a:pt x="2283" y="1292"/>
                    <a:pt x="2302" y="1312"/>
                  </a:cubicBezTo>
                  <a:cubicBezTo>
                    <a:pt x="2356" y="1339"/>
                    <a:pt x="2383" y="1339"/>
                    <a:pt x="2409" y="1339"/>
                  </a:cubicBezTo>
                  <a:cubicBezTo>
                    <a:pt x="2436" y="1339"/>
                    <a:pt x="2490" y="1312"/>
                    <a:pt x="2516" y="1285"/>
                  </a:cubicBezTo>
                  <a:cubicBezTo>
                    <a:pt x="2543" y="1232"/>
                    <a:pt x="2543" y="1205"/>
                    <a:pt x="2543" y="1178"/>
                  </a:cubicBezTo>
                  <a:cubicBezTo>
                    <a:pt x="2543" y="1152"/>
                    <a:pt x="2516" y="1098"/>
                    <a:pt x="2490" y="1071"/>
                  </a:cubicBezTo>
                  <a:cubicBezTo>
                    <a:pt x="2142" y="830"/>
                    <a:pt x="1767" y="616"/>
                    <a:pt x="1366" y="429"/>
                  </a:cubicBezTo>
                  <a:cubicBezTo>
                    <a:pt x="964" y="268"/>
                    <a:pt x="563" y="108"/>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1" name="Google Shape;6644;p43">
              <a:extLst>
                <a:ext uri="{FF2B5EF4-FFF2-40B4-BE49-F238E27FC236}">
                  <a16:creationId xmlns:a16="http://schemas.microsoft.com/office/drawing/2014/main" xmlns="" id="{2AF78BC7-69DD-D6D8-6518-D553FC152903}"/>
                </a:ext>
              </a:extLst>
            </p:cNvPr>
            <p:cNvSpPr/>
            <p:nvPr/>
          </p:nvSpPr>
          <p:spPr>
            <a:xfrm>
              <a:off x="8032275" y="4672725"/>
              <a:ext cx="65600" cy="33300"/>
            </a:xfrm>
            <a:custGeom>
              <a:avLst/>
              <a:gdLst/>
              <a:ahLst/>
              <a:cxnLst/>
              <a:rect l="l" t="t" r="r" b="b"/>
              <a:pathLst>
                <a:path w="2624" h="1332" extrusionOk="0">
                  <a:moveTo>
                    <a:pt x="120" y="1"/>
                  </a:moveTo>
                  <a:cubicBezTo>
                    <a:pt x="40" y="1"/>
                    <a:pt x="0" y="67"/>
                    <a:pt x="0" y="113"/>
                  </a:cubicBezTo>
                  <a:cubicBezTo>
                    <a:pt x="0" y="167"/>
                    <a:pt x="0" y="194"/>
                    <a:pt x="27" y="220"/>
                  </a:cubicBezTo>
                  <a:cubicBezTo>
                    <a:pt x="54" y="247"/>
                    <a:pt x="81" y="301"/>
                    <a:pt x="134" y="301"/>
                  </a:cubicBezTo>
                  <a:cubicBezTo>
                    <a:pt x="348" y="354"/>
                    <a:pt x="616" y="434"/>
                    <a:pt x="857" y="515"/>
                  </a:cubicBezTo>
                  <a:cubicBezTo>
                    <a:pt x="1339" y="702"/>
                    <a:pt x="1767" y="889"/>
                    <a:pt x="2168" y="1157"/>
                  </a:cubicBezTo>
                  <a:lnTo>
                    <a:pt x="2195" y="1157"/>
                  </a:lnTo>
                  <a:cubicBezTo>
                    <a:pt x="2275" y="1184"/>
                    <a:pt x="2329" y="1264"/>
                    <a:pt x="2356" y="1291"/>
                  </a:cubicBezTo>
                  <a:cubicBezTo>
                    <a:pt x="2396" y="1318"/>
                    <a:pt x="2443" y="1331"/>
                    <a:pt x="2483" y="1331"/>
                  </a:cubicBezTo>
                  <a:cubicBezTo>
                    <a:pt x="2523" y="1331"/>
                    <a:pt x="2556" y="1318"/>
                    <a:pt x="2570" y="1291"/>
                  </a:cubicBezTo>
                  <a:cubicBezTo>
                    <a:pt x="2623" y="1237"/>
                    <a:pt x="2623" y="1130"/>
                    <a:pt x="2570" y="1077"/>
                  </a:cubicBezTo>
                  <a:cubicBezTo>
                    <a:pt x="2222" y="809"/>
                    <a:pt x="1874" y="622"/>
                    <a:pt x="1472" y="461"/>
                  </a:cubicBezTo>
                  <a:cubicBezTo>
                    <a:pt x="1071" y="301"/>
                    <a:pt x="616" y="167"/>
                    <a:pt x="188" y="6"/>
                  </a:cubicBezTo>
                  <a:lnTo>
                    <a:pt x="161" y="6"/>
                  </a:lnTo>
                  <a:cubicBezTo>
                    <a:pt x="146" y="2"/>
                    <a:pt x="133" y="1"/>
                    <a:pt x="120"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2" name="Google Shape;6645;p43">
              <a:extLst>
                <a:ext uri="{FF2B5EF4-FFF2-40B4-BE49-F238E27FC236}">
                  <a16:creationId xmlns:a16="http://schemas.microsoft.com/office/drawing/2014/main" xmlns="" id="{42DB70B7-8F59-1408-17C9-17B32A5DAEA2}"/>
                </a:ext>
              </a:extLst>
            </p:cNvPr>
            <p:cNvSpPr/>
            <p:nvPr/>
          </p:nvSpPr>
          <p:spPr>
            <a:xfrm>
              <a:off x="8029600" y="4671525"/>
              <a:ext cx="64925" cy="32325"/>
            </a:xfrm>
            <a:custGeom>
              <a:avLst/>
              <a:gdLst/>
              <a:ahLst/>
              <a:cxnLst/>
              <a:rect l="l" t="t" r="r" b="b"/>
              <a:pathLst>
                <a:path w="2597" h="1293" extrusionOk="0">
                  <a:moveTo>
                    <a:pt x="188" y="1"/>
                  </a:moveTo>
                  <a:cubicBezTo>
                    <a:pt x="107" y="1"/>
                    <a:pt x="27" y="27"/>
                    <a:pt x="27" y="108"/>
                  </a:cubicBezTo>
                  <a:cubicBezTo>
                    <a:pt x="0" y="161"/>
                    <a:pt x="54" y="268"/>
                    <a:pt x="161" y="268"/>
                  </a:cubicBezTo>
                  <a:cubicBezTo>
                    <a:pt x="428" y="349"/>
                    <a:pt x="696" y="402"/>
                    <a:pt x="964" y="509"/>
                  </a:cubicBezTo>
                  <a:cubicBezTo>
                    <a:pt x="1365" y="643"/>
                    <a:pt x="1740" y="804"/>
                    <a:pt x="2061" y="1044"/>
                  </a:cubicBezTo>
                  <a:cubicBezTo>
                    <a:pt x="2168" y="1098"/>
                    <a:pt x="2248" y="1178"/>
                    <a:pt x="2329" y="1232"/>
                  </a:cubicBezTo>
                  <a:cubicBezTo>
                    <a:pt x="2369" y="1272"/>
                    <a:pt x="2409" y="1292"/>
                    <a:pt x="2446" y="1292"/>
                  </a:cubicBezTo>
                  <a:cubicBezTo>
                    <a:pt x="2483" y="1292"/>
                    <a:pt x="2516" y="1272"/>
                    <a:pt x="2543" y="1232"/>
                  </a:cubicBezTo>
                  <a:cubicBezTo>
                    <a:pt x="2596" y="1178"/>
                    <a:pt x="2596" y="1071"/>
                    <a:pt x="2543" y="1044"/>
                  </a:cubicBezTo>
                  <a:cubicBezTo>
                    <a:pt x="1874" y="509"/>
                    <a:pt x="1071" y="161"/>
                    <a:pt x="24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3" name="Google Shape;6646;p43">
              <a:extLst>
                <a:ext uri="{FF2B5EF4-FFF2-40B4-BE49-F238E27FC236}">
                  <a16:creationId xmlns:a16="http://schemas.microsoft.com/office/drawing/2014/main" xmlns="" id="{BA501FE4-D79C-2E22-66B1-C382B1F39D28}"/>
                </a:ext>
              </a:extLst>
            </p:cNvPr>
            <p:cNvSpPr/>
            <p:nvPr/>
          </p:nvSpPr>
          <p:spPr>
            <a:xfrm>
              <a:off x="8032275" y="4671525"/>
              <a:ext cx="63575" cy="33150"/>
            </a:xfrm>
            <a:custGeom>
              <a:avLst/>
              <a:gdLst/>
              <a:ahLst/>
              <a:cxnLst/>
              <a:rect l="l" t="t" r="r" b="b"/>
              <a:pathLst>
                <a:path w="2543" h="1326" extrusionOk="0">
                  <a:moveTo>
                    <a:pt x="2034" y="1152"/>
                  </a:moveTo>
                  <a:cubicBezTo>
                    <a:pt x="2034" y="1165"/>
                    <a:pt x="2041" y="1172"/>
                    <a:pt x="2044" y="1172"/>
                  </a:cubicBezTo>
                  <a:cubicBezTo>
                    <a:pt x="2048" y="1172"/>
                    <a:pt x="2048" y="1165"/>
                    <a:pt x="2034" y="1152"/>
                  </a:cubicBezTo>
                  <a:close/>
                  <a:moveTo>
                    <a:pt x="161" y="1"/>
                  </a:moveTo>
                  <a:cubicBezTo>
                    <a:pt x="54" y="1"/>
                    <a:pt x="0" y="27"/>
                    <a:pt x="0" y="108"/>
                  </a:cubicBezTo>
                  <a:cubicBezTo>
                    <a:pt x="0" y="134"/>
                    <a:pt x="0" y="161"/>
                    <a:pt x="27" y="215"/>
                  </a:cubicBezTo>
                  <a:cubicBezTo>
                    <a:pt x="54" y="242"/>
                    <a:pt x="81" y="268"/>
                    <a:pt x="134" y="268"/>
                  </a:cubicBezTo>
                  <a:cubicBezTo>
                    <a:pt x="295" y="349"/>
                    <a:pt x="455" y="375"/>
                    <a:pt x="616" y="429"/>
                  </a:cubicBezTo>
                  <a:cubicBezTo>
                    <a:pt x="1124" y="616"/>
                    <a:pt x="1633" y="830"/>
                    <a:pt x="2061" y="1152"/>
                  </a:cubicBezTo>
                  <a:cubicBezTo>
                    <a:pt x="2141" y="1178"/>
                    <a:pt x="2195" y="1232"/>
                    <a:pt x="2249" y="1285"/>
                  </a:cubicBezTo>
                  <a:cubicBezTo>
                    <a:pt x="2289" y="1312"/>
                    <a:pt x="2336" y="1326"/>
                    <a:pt x="2376" y="1326"/>
                  </a:cubicBezTo>
                  <a:cubicBezTo>
                    <a:pt x="2416" y="1326"/>
                    <a:pt x="2449" y="1312"/>
                    <a:pt x="2463" y="1285"/>
                  </a:cubicBezTo>
                  <a:cubicBezTo>
                    <a:pt x="2543" y="1205"/>
                    <a:pt x="2543" y="1098"/>
                    <a:pt x="2463" y="1071"/>
                  </a:cubicBezTo>
                  <a:cubicBezTo>
                    <a:pt x="2141" y="804"/>
                    <a:pt x="1767" y="616"/>
                    <a:pt x="1392" y="429"/>
                  </a:cubicBezTo>
                  <a:cubicBezTo>
                    <a:pt x="1017" y="268"/>
                    <a:pt x="616" y="134"/>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4" name="Google Shape;6647;p43">
              <a:extLst>
                <a:ext uri="{FF2B5EF4-FFF2-40B4-BE49-F238E27FC236}">
                  <a16:creationId xmlns:a16="http://schemas.microsoft.com/office/drawing/2014/main" xmlns="" id="{D4D71C9B-451C-09DC-83A9-7B3FF194FD8A}"/>
                </a:ext>
              </a:extLst>
            </p:cNvPr>
            <p:cNvSpPr/>
            <p:nvPr/>
          </p:nvSpPr>
          <p:spPr>
            <a:xfrm>
              <a:off x="8007500" y="4664825"/>
              <a:ext cx="69625" cy="29825"/>
            </a:xfrm>
            <a:custGeom>
              <a:avLst/>
              <a:gdLst/>
              <a:ahLst/>
              <a:cxnLst/>
              <a:rect l="l" t="t" r="r" b="b"/>
              <a:pathLst>
                <a:path w="2785" h="1193" extrusionOk="0">
                  <a:moveTo>
                    <a:pt x="188" y="1"/>
                  </a:moveTo>
                  <a:cubicBezTo>
                    <a:pt x="108" y="1"/>
                    <a:pt x="54" y="28"/>
                    <a:pt x="1" y="108"/>
                  </a:cubicBezTo>
                  <a:cubicBezTo>
                    <a:pt x="1" y="162"/>
                    <a:pt x="54" y="269"/>
                    <a:pt x="135" y="269"/>
                  </a:cubicBezTo>
                  <a:cubicBezTo>
                    <a:pt x="617" y="349"/>
                    <a:pt x="1045" y="429"/>
                    <a:pt x="1473" y="617"/>
                  </a:cubicBezTo>
                  <a:cubicBezTo>
                    <a:pt x="1794" y="697"/>
                    <a:pt x="2115" y="884"/>
                    <a:pt x="2383" y="1045"/>
                  </a:cubicBezTo>
                  <a:cubicBezTo>
                    <a:pt x="2410" y="1072"/>
                    <a:pt x="2490" y="1098"/>
                    <a:pt x="2517" y="1152"/>
                  </a:cubicBezTo>
                  <a:cubicBezTo>
                    <a:pt x="2557" y="1179"/>
                    <a:pt x="2597" y="1192"/>
                    <a:pt x="2634" y="1192"/>
                  </a:cubicBezTo>
                  <a:cubicBezTo>
                    <a:pt x="2671" y="1192"/>
                    <a:pt x="2704" y="1179"/>
                    <a:pt x="2731" y="1152"/>
                  </a:cubicBezTo>
                  <a:cubicBezTo>
                    <a:pt x="2785" y="1072"/>
                    <a:pt x="2785" y="965"/>
                    <a:pt x="2731" y="938"/>
                  </a:cubicBezTo>
                  <a:cubicBezTo>
                    <a:pt x="2544" y="804"/>
                    <a:pt x="2356" y="697"/>
                    <a:pt x="2196" y="617"/>
                  </a:cubicBezTo>
                  <a:cubicBezTo>
                    <a:pt x="1982" y="510"/>
                    <a:pt x="1741" y="402"/>
                    <a:pt x="1553" y="349"/>
                  </a:cubicBezTo>
                  <a:cubicBezTo>
                    <a:pt x="1125" y="215"/>
                    <a:pt x="670" y="108"/>
                    <a:pt x="21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5" name="Google Shape;6648;p43">
              <a:extLst>
                <a:ext uri="{FF2B5EF4-FFF2-40B4-BE49-F238E27FC236}">
                  <a16:creationId xmlns:a16="http://schemas.microsoft.com/office/drawing/2014/main" xmlns="" id="{95D818DF-0C64-C54E-0182-70CB57A5A309}"/>
                </a:ext>
              </a:extLst>
            </p:cNvPr>
            <p:cNvSpPr/>
            <p:nvPr/>
          </p:nvSpPr>
          <p:spPr>
            <a:xfrm>
              <a:off x="8044325" y="4675875"/>
              <a:ext cx="14725" cy="10275"/>
            </a:xfrm>
            <a:custGeom>
              <a:avLst/>
              <a:gdLst/>
              <a:ahLst/>
              <a:cxnLst/>
              <a:rect l="l" t="t" r="r" b="b"/>
              <a:pathLst>
                <a:path w="589" h="411" extrusionOk="0">
                  <a:moveTo>
                    <a:pt x="181" y="1"/>
                  </a:moveTo>
                  <a:cubicBezTo>
                    <a:pt x="174" y="1"/>
                    <a:pt x="161" y="14"/>
                    <a:pt x="134" y="41"/>
                  </a:cubicBezTo>
                  <a:cubicBezTo>
                    <a:pt x="107" y="41"/>
                    <a:pt x="80" y="68"/>
                    <a:pt x="54" y="94"/>
                  </a:cubicBezTo>
                  <a:cubicBezTo>
                    <a:pt x="0" y="175"/>
                    <a:pt x="54" y="255"/>
                    <a:pt x="107" y="308"/>
                  </a:cubicBezTo>
                  <a:cubicBezTo>
                    <a:pt x="187" y="335"/>
                    <a:pt x="268" y="362"/>
                    <a:pt x="348" y="389"/>
                  </a:cubicBezTo>
                  <a:cubicBezTo>
                    <a:pt x="364" y="404"/>
                    <a:pt x="384" y="411"/>
                    <a:pt x="405" y="411"/>
                  </a:cubicBezTo>
                  <a:cubicBezTo>
                    <a:pt x="457" y="411"/>
                    <a:pt x="516" y="373"/>
                    <a:pt x="535" y="335"/>
                  </a:cubicBezTo>
                  <a:cubicBezTo>
                    <a:pt x="589" y="255"/>
                    <a:pt x="535" y="175"/>
                    <a:pt x="482" y="121"/>
                  </a:cubicBezTo>
                  <a:cubicBezTo>
                    <a:pt x="401" y="94"/>
                    <a:pt x="321" y="68"/>
                    <a:pt x="241" y="41"/>
                  </a:cubicBezTo>
                  <a:lnTo>
                    <a:pt x="187" y="41"/>
                  </a:lnTo>
                  <a:cubicBezTo>
                    <a:pt x="187" y="14"/>
                    <a:pt x="187" y="1"/>
                    <a:pt x="18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6" name="Google Shape;6649;p43">
              <a:extLst>
                <a:ext uri="{FF2B5EF4-FFF2-40B4-BE49-F238E27FC236}">
                  <a16:creationId xmlns:a16="http://schemas.microsoft.com/office/drawing/2014/main" xmlns="" id="{4D1AF495-1A68-2040-4D52-85D0110DC54E}"/>
                </a:ext>
              </a:extLst>
            </p:cNvPr>
            <p:cNvSpPr/>
            <p:nvPr/>
          </p:nvSpPr>
          <p:spPr>
            <a:xfrm>
              <a:off x="7996125" y="4660825"/>
              <a:ext cx="61600" cy="25325"/>
            </a:xfrm>
            <a:custGeom>
              <a:avLst/>
              <a:gdLst/>
              <a:ahLst/>
              <a:cxnLst/>
              <a:rect l="l" t="t" r="r" b="b"/>
              <a:pathLst>
                <a:path w="2464" h="1013" extrusionOk="0">
                  <a:moveTo>
                    <a:pt x="161" y="0"/>
                  </a:moveTo>
                  <a:cubicBezTo>
                    <a:pt x="108" y="0"/>
                    <a:pt x="28" y="54"/>
                    <a:pt x="1" y="134"/>
                  </a:cubicBezTo>
                  <a:cubicBezTo>
                    <a:pt x="1" y="188"/>
                    <a:pt x="28" y="295"/>
                    <a:pt x="135" y="295"/>
                  </a:cubicBezTo>
                  <a:cubicBezTo>
                    <a:pt x="563" y="402"/>
                    <a:pt x="991" y="509"/>
                    <a:pt x="1393" y="643"/>
                  </a:cubicBezTo>
                  <a:lnTo>
                    <a:pt x="1446" y="643"/>
                  </a:lnTo>
                  <a:cubicBezTo>
                    <a:pt x="1687" y="723"/>
                    <a:pt x="1982" y="830"/>
                    <a:pt x="2249" y="991"/>
                  </a:cubicBezTo>
                  <a:cubicBezTo>
                    <a:pt x="2265" y="1006"/>
                    <a:pt x="2285" y="1013"/>
                    <a:pt x="2307" y="1013"/>
                  </a:cubicBezTo>
                  <a:cubicBezTo>
                    <a:pt x="2359" y="1013"/>
                    <a:pt x="2418" y="975"/>
                    <a:pt x="2437" y="937"/>
                  </a:cubicBezTo>
                  <a:cubicBezTo>
                    <a:pt x="2463" y="857"/>
                    <a:pt x="2437" y="777"/>
                    <a:pt x="2356" y="723"/>
                  </a:cubicBezTo>
                  <a:cubicBezTo>
                    <a:pt x="1687" y="375"/>
                    <a:pt x="938" y="161"/>
                    <a:pt x="18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7" name="Google Shape;6650;p43">
              <a:extLst>
                <a:ext uri="{FF2B5EF4-FFF2-40B4-BE49-F238E27FC236}">
                  <a16:creationId xmlns:a16="http://schemas.microsoft.com/office/drawing/2014/main" xmlns="" id="{1F467295-2543-E33A-7DD9-99BD1CCAD1C0}"/>
                </a:ext>
              </a:extLst>
            </p:cNvPr>
            <p:cNvSpPr/>
            <p:nvPr/>
          </p:nvSpPr>
          <p:spPr>
            <a:xfrm>
              <a:off x="8087150" y="4698975"/>
              <a:ext cx="36825" cy="29800"/>
            </a:xfrm>
            <a:custGeom>
              <a:avLst/>
              <a:gdLst/>
              <a:ahLst/>
              <a:cxnLst/>
              <a:rect l="l" t="t" r="r" b="b"/>
              <a:pathLst>
                <a:path w="1473" h="1192" extrusionOk="0">
                  <a:moveTo>
                    <a:pt x="161" y="0"/>
                  </a:moveTo>
                  <a:cubicBezTo>
                    <a:pt x="107" y="0"/>
                    <a:pt x="80" y="0"/>
                    <a:pt x="27" y="80"/>
                  </a:cubicBezTo>
                  <a:cubicBezTo>
                    <a:pt x="0" y="134"/>
                    <a:pt x="0" y="241"/>
                    <a:pt x="107" y="268"/>
                  </a:cubicBezTo>
                  <a:cubicBezTo>
                    <a:pt x="375" y="401"/>
                    <a:pt x="616" y="589"/>
                    <a:pt x="830" y="749"/>
                  </a:cubicBezTo>
                  <a:cubicBezTo>
                    <a:pt x="964" y="857"/>
                    <a:pt x="1097" y="990"/>
                    <a:pt x="1231" y="1151"/>
                  </a:cubicBezTo>
                  <a:cubicBezTo>
                    <a:pt x="1271" y="1178"/>
                    <a:pt x="1318" y="1191"/>
                    <a:pt x="1358" y="1191"/>
                  </a:cubicBezTo>
                  <a:cubicBezTo>
                    <a:pt x="1399" y="1191"/>
                    <a:pt x="1432" y="1178"/>
                    <a:pt x="1445" y="1151"/>
                  </a:cubicBezTo>
                  <a:cubicBezTo>
                    <a:pt x="1472" y="1124"/>
                    <a:pt x="1472" y="1071"/>
                    <a:pt x="1472" y="1044"/>
                  </a:cubicBezTo>
                  <a:cubicBezTo>
                    <a:pt x="1472" y="1017"/>
                    <a:pt x="1472" y="990"/>
                    <a:pt x="1445" y="937"/>
                  </a:cubicBezTo>
                  <a:cubicBezTo>
                    <a:pt x="1097" y="535"/>
                    <a:pt x="669" y="268"/>
                    <a:pt x="241" y="54"/>
                  </a:cubicBezTo>
                  <a:cubicBezTo>
                    <a:pt x="214" y="54"/>
                    <a:pt x="161" y="0"/>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8" name="Google Shape;6651;p43">
              <a:extLst>
                <a:ext uri="{FF2B5EF4-FFF2-40B4-BE49-F238E27FC236}">
                  <a16:creationId xmlns:a16="http://schemas.microsoft.com/office/drawing/2014/main" xmlns="" id="{1FB602DE-76DC-9ABC-6757-E909398D13B0}"/>
                </a:ext>
              </a:extLst>
            </p:cNvPr>
            <p:cNvSpPr/>
            <p:nvPr/>
          </p:nvSpPr>
          <p:spPr>
            <a:xfrm>
              <a:off x="8077100" y="4691350"/>
              <a:ext cx="45525" cy="35250"/>
            </a:xfrm>
            <a:custGeom>
              <a:avLst/>
              <a:gdLst/>
              <a:ahLst/>
              <a:cxnLst/>
              <a:rect l="l" t="t" r="r" b="b"/>
              <a:pathLst>
                <a:path w="1821" h="1410" extrusionOk="0">
                  <a:moveTo>
                    <a:pt x="125" y="1"/>
                  </a:moveTo>
                  <a:cubicBezTo>
                    <a:pt x="93" y="1"/>
                    <a:pt x="67" y="31"/>
                    <a:pt x="27" y="91"/>
                  </a:cubicBezTo>
                  <a:cubicBezTo>
                    <a:pt x="1" y="144"/>
                    <a:pt x="27" y="251"/>
                    <a:pt x="108" y="278"/>
                  </a:cubicBezTo>
                  <a:cubicBezTo>
                    <a:pt x="429" y="519"/>
                    <a:pt x="803" y="706"/>
                    <a:pt x="1098" y="947"/>
                  </a:cubicBezTo>
                  <a:cubicBezTo>
                    <a:pt x="1285" y="1081"/>
                    <a:pt x="1419" y="1188"/>
                    <a:pt x="1553" y="1349"/>
                  </a:cubicBezTo>
                  <a:cubicBezTo>
                    <a:pt x="1580" y="1389"/>
                    <a:pt x="1620" y="1409"/>
                    <a:pt x="1657" y="1409"/>
                  </a:cubicBezTo>
                  <a:cubicBezTo>
                    <a:pt x="1693" y="1409"/>
                    <a:pt x="1727" y="1389"/>
                    <a:pt x="1740" y="1349"/>
                  </a:cubicBezTo>
                  <a:cubicBezTo>
                    <a:pt x="1821" y="1295"/>
                    <a:pt x="1821" y="1188"/>
                    <a:pt x="1740" y="1162"/>
                  </a:cubicBezTo>
                  <a:cubicBezTo>
                    <a:pt x="1312" y="680"/>
                    <a:pt x="777" y="385"/>
                    <a:pt x="241" y="37"/>
                  </a:cubicBezTo>
                  <a:cubicBezTo>
                    <a:pt x="215" y="37"/>
                    <a:pt x="215" y="11"/>
                    <a:pt x="161" y="11"/>
                  </a:cubicBezTo>
                  <a:cubicBezTo>
                    <a:pt x="148" y="4"/>
                    <a:pt x="136" y="1"/>
                    <a:pt x="12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9" name="Google Shape;6652;p43">
              <a:extLst>
                <a:ext uri="{FF2B5EF4-FFF2-40B4-BE49-F238E27FC236}">
                  <a16:creationId xmlns:a16="http://schemas.microsoft.com/office/drawing/2014/main" xmlns="" id="{D1ABFA5F-2934-09D0-F9D0-C28775445DA2}"/>
                </a:ext>
              </a:extLst>
            </p:cNvPr>
            <p:cNvSpPr/>
            <p:nvPr/>
          </p:nvSpPr>
          <p:spPr>
            <a:xfrm>
              <a:off x="8073750" y="4688925"/>
              <a:ext cx="48875" cy="35000"/>
            </a:xfrm>
            <a:custGeom>
              <a:avLst/>
              <a:gdLst/>
              <a:ahLst/>
              <a:cxnLst/>
              <a:rect l="l" t="t" r="r" b="b"/>
              <a:pathLst>
                <a:path w="1955" h="1400" extrusionOk="0">
                  <a:moveTo>
                    <a:pt x="161" y="1"/>
                  </a:moveTo>
                  <a:cubicBezTo>
                    <a:pt x="135" y="54"/>
                    <a:pt x="81" y="54"/>
                    <a:pt x="27" y="108"/>
                  </a:cubicBezTo>
                  <a:cubicBezTo>
                    <a:pt x="1" y="188"/>
                    <a:pt x="1" y="268"/>
                    <a:pt x="108" y="322"/>
                  </a:cubicBezTo>
                  <a:cubicBezTo>
                    <a:pt x="536" y="536"/>
                    <a:pt x="964" y="777"/>
                    <a:pt x="1339" y="1071"/>
                  </a:cubicBezTo>
                  <a:cubicBezTo>
                    <a:pt x="1446" y="1178"/>
                    <a:pt x="1580" y="1259"/>
                    <a:pt x="1687" y="1339"/>
                  </a:cubicBezTo>
                  <a:cubicBezTo>
                    <a:pt x="1714" y="1379"/>
                    <a:pt x="1754" y="1399"/>
                    <a:pt x="1791" y="1399"/>
                  </a:cubicBezTo>
                  <a:cubicBezTo>
                    <a:pt x="1827" y="1399"/>
                    <a:pt x="1861" y="1379"/>
                    <a:pt x="1874" y="1339"/>
                  </a:cubicBezTo>
                  <a:cubicBezTo>
                    <a:pt x="1955" y="1285"/>
                    <a:pt x="1955" y="1178"/>
                    <a:pt x="1874" y="1151"/>
                  </a:cubicBezTo>
                  <a:cubicBezTo>
                    <a:pt x="1419" y="670"/>
                    <a:pt x="804" y="375"/>
                    <a:pt x="242" y="54"/>
                  </a:cubicBezTo>
                  <a:cubicBezTo>
                    <a:pt x="215" y="54"/>
                    <a:pt x="161" y="1"/>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0" name="Google Shape;6653;p43">
              <a:extLst>
                <a:ext uri="{FF2B5EF4-FFF2-40B4-BE49-F238E27FC236}">
                  <a16:creationId xmlns:a16="http://schemas.microsoft.com/office/drawing/2014/main" xmlns="" id="{5C51EBD5-AE0E-6BB6-528A-F2E2C2839FD8}"/>
                </a:ext>
              </a:extLst>
            </p:cNvPr>
            <p:cNvSpPr/>
            <p:nvPr/>
          </p:nvSpPr>
          <p:spPr>
            <a:xfrm>
              <a:off x="8075750" y="4688925"/>
              <a:ext cx="47550" cy="36500"/>
            </a:xfrm>
            <a:custGeom>
              <a:avLst/>
              <a:gdLst/>
              <a:ahLst/>
              <a:cxnLst/>
              <a:rect l="l" t="t" r="r" b="b"/>
              <a:pathLst>
                <a:path w="1902" h="1460" extrusionOk="0">
                  <a:moveTo>
                    <a:pt x="1099" y="916"/>
                  </a:moveTo>
                  <a:lnTo>
                    <a:pt x="1099" y="916"/>
                  </a:lnTo>
                  <a:cubicBezTo>
                    <a:pt x="1102" y="937"/>
                    <a:pt x="1125" y="937"/>
                    <a:pt x="1125" y="937"/>
                  </a:cubicBezTo>
                  <a:cubicBezTo>
                    <a:pt x="1116" y="930"/>
                    <a:pt x="1108" y="923"/>
                    <a:pt x="1099" y="916"/>
                  </a:cubicBezTo>
                  <a:close/>
                  <a:moveTo>
                    <a:pt x="162" y="1"/>
                  </a:moveTo>
                  <a:cubicBezTo>
                    <a:pt x="81" y="1"/>
                    <a:pt x="55" y="54"/>
                    <a:pt x="28" y="81"/>
                  </a:cubicBezTo>
                  <a:cubicBezTo>
                    <a:pt x="1" y="134"/>
                    <a:pt x="1" y="241"/>
                    <a:pt x="81" y="268"/>
                  </a:cubicBezTo>
                  <a:cubicBezTo>
                    <a:pt x="446" y="476"/>
                    <a:pt x="785" y="659"/>
                    <a:pt x="1099" y="916"/>
                  </a:cubicBezTo>
                  <a:lnTo>
                    <a:pt x="1099" y="916"/>
                  </a:lnTo>
                  <a:cubicBezTo>
                    <a:pt x="1098" y="914"/>
                    <a:pt x="1098" y="912"/>
                    <a:pt x="1098" y="911"/>
                  </a:cubicBezTo>
                  <a:lnTo>
                    <a:pt x="1098" y="911"/>
                  </a:lnTo>
                  <a:cubicBezTo>
                    <a:pt x="1286" y="1044"/>
                    <a:pt x="1473" y="1205"/>
                    <a:pt x="1634" y="1419"/>
                  </a:cubicBezTo>
                  <a:cubicBezTo>
                    <a:pt x="1660" y="1446"/>
                    <a:pt x="1701" y="1459"/>
                    <a:pt x="1737" y="1459"/>
                  </a:cubicBezTo>
                  <a:cubicBezTo>
                    <a:pt x="1774" y="1459"/>
                    <a:pt x="1808" y="1446"/>
                    <a:pt x="1821" y="1419"/>
                  </a:cubicBezTo>
                  <a:cubicBezTo>
                    <a:pt x="1901" y="1339"/>
                    <a:pt x="1901" y="1259"/>
                    <a:pt x="1821" y="1205"/>
                  </a:cubicBezTo>
                  <a:cubicBezTo>
                    <a:pt x="1393" y="696"/>
                    <a:pt x="831" y="348"/>
                    <a:pt x="215" y="27"/>
                  </a:cubicBezTo>
                  <a:cubicBezTo>
                    <a:pt x="188" y="27"/>
                    <a:pt x="162" y="1"/>
                    <a:pt x="162"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1" name="Google Shape;6654;p43">
              <a:extLst>
                <a:ext uri="{FF2B5EF4-FFF2-40B4-BE49-F238E27FC236}">
                  <a16:creationId xmlns:a16="http://schemas.microsoft.com/office/drawing/2014/main" xmlns="" id="{E9F24539-A2E5-9423-6807-F1D59D01FB7D}"/>
                </a:ext>
              </a:extLst>
            </p:cNvPr>
            <p:cNvSpPr/>
            <p:nvPr/>
          </p:nvSpPr>
          <p:spPr>
            <a:xfrm>
              <a:off x="8062375" y="4683575"/>
              <a:ext cx="60250" cy="41175"/>
            </a:xfrm>
            <a:custGeom>
              <a:avLst/>
              <a:gdLst/>
              <a:ahLst/>
              <a:cxnLst/>
              <a:rect l="l" t="t" r="r" b="b"/>
              <a:pathLst>
                <a:path w="2410" h="1647" extrusionOk="0">
                  <a:moveTo>
                    <a:pt x="161" y="0"/>
                  </a:moveTo>
                  <a:lnTo>
                    <a:pt x="135" y="27"/>
                  </a:lnTo>
                  <a:cubicBezTo>
                    <a:pt x="81" y="27"/>
                    <a:pt x="54" y="54"/>
                    <a:pt x="27" y="81"/>
                  </a:cubicBezTo>
                  <a:cubicBezTo>
                    <a:pt x="1" y="161"/>
                    <a:pt x="1" y="268"/>
                    <a:pt x="81" y="295"/>
                  </a:cubicBezTo>
                  <a:cubicBezTo>
                    <a:pt x="670" y="562"/>
                    <a:pt x="1205" y="857"/>
                    <a:pt x="1687" y="1232"/>
                  </a:cubicBezTo>
                  <a:cubicBezTo>
                    <a:pt x="1874" y="1365"/>
                    <a:pt x="2008" y="1473"/>
                    <a:pt x="2142" y="1606"/>
                  </a:cubicBezTo>
                  <a:cubicBezTo>
                    <a:pt x="2169" y="1633"/>
                    <a:pt x="2209" y="1646"/>
                    <a:pt x="2246" y="1646"/>
                  </a:cubicBezTo>
                  <a:cubicBezTo>
                    <a:pt x="2282" y="1646"/>
                    <a:pt x="2316" y="1633"/>
                    <a:pt x="2329" y="1606"/>
                  </a:cubicBezTo>
                  <a:cubicBezTo>
                    <a:pt x="2410" y="1526"/>
                    <a:pt x="2410" y="1419"/>
                    <a:pt x="2329" y="1392"/>
                  </a:cubicBezTo>
                  <a:cubicBezTo>
                    <a:pt x="1740" y="803"/>
                    <a:pt x="991" y="402"/>
                    <a:pt x="215" y="27"/>
                  </a:cubicBezTo>
                  <a:cubicBezTo>
                    <a:pt x="188" y="27"/>
                    <a:pt x="161" y="0"/>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2" name="Google Shape;6655;p43">
              <a:extLst>
                <a:ext uri="{FF2B5EF4-FFF2-40B4-BE49-F238E27FC236}">
                  <a16:creationId xmlns:a16="http://schemas.microsoft.com/office/drawing/2014/main" xmlns="" id="{AADCF497-D9FD-5B22-12A9-D7A737CD0F65}"/>
                </a:ext>
              </a:extLst>
            </p:cNvPr>
            <p:cNvSpPr/>
            <p:nvPr/>
          </p:nvSpPr>
          <p:spPr>
            <a:xfrm>
              <a:off x="8083125" y="4694275"/>
              <a:ext cx="18100" cy="15300"/>
            </a:xfrm>
            <a:custGeom>
              <a:avLst/>
              <a:gdLst/>
              <a:ahLst/>
              <a:cxnLst/>
              <a:rect l="l" t="t" r="r" b="b"/>
              <a:pathLst>
                <a:path w="724" h="612" extrusionOk="0">
                  <a:moveTo>
                    <a:pt x="188" y="1"/>
                  </a:moveTo>
                  <a:cubicBezTo>
                    <a:pt x="107" y="27"/>
                    <a:pt x="27" y="54"/>
                    <a:pt x="27" y="108"/>
                  </a:cubicBezTo>
                  <a:cubicBezTo>
                    <a:pt x="0" y="161"/>
                    <a:pt x="27" y="268"/>
                    <a:pt x="107" y="295"/>
                  </a:cubicBezTo>
                  <a:lnTo>
                    <a:pt x="509" y="589"/>
                  </a:lnTo>
                  <a:cubicBezTo>
                    <a:pt x="525" y="605"/>
                    <a:pt x="545" y="612"/>
                    <a:pt x="566" y="612"/>
                  </a:cubicBezTo>
                  <a:cubicBezTo>
                    <a:pt x="618" y="612"/>
                    <a:pt x="677" y="574"/>
                    <a:pt x="696" y="536"/>
                  </a:cubicBezTo>
                  <a:cubicBezTo>
                    <a:pt x="723" y="509"/>
                    <a:pt x="723" y="456"/>
                    <a:pt x="723" y="429"/>
                  </a:cubicBezTo>
                  <a:cubicBezTo>
                    <a:pt x="723" y="402"/>
                    <a:pt x="696" y="375"/>
                    <a:pt x="670" y="322"/>
                  </a:cubicBezTo>
                  <a:lnTo>
                    <a:pt x="268" y="27"/>
                  </a:lnTo>
                  <a:cubicBezTo>
                    <a:pt x="241" y="27"/>
                    <a:pt x="241" y="1"/>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3" name="Google Shape;6656;p43">
              <a:extLst>
                <a:ext uri="{FF2B5EF4-FFF2-40B4-BE49-F238E27FC236}">
                  <a16:creationId xmlns:a16="http://schemas.microsoft.com/office/drawing/2014/main" xmlns="" id="{0F0B5B91-F8B5-D3F2-8AD1-740839D1E041}"/>
                </a:ext>
              </a:extLst>
            </p:cNvPr>
            <p:cNvSpPr/>
            <p:nvPr/>
          </p:nvSpPr>
          <p:spPr>
            <a:xfrm>
              <a:off x="7759250" y="4654800"/>
              <a:ext cx="437650" cy="477125"/>
            </a:xfrm>
            <a:custGeom>
              <a:avLst/>
              <a:gdLst/>
              <a:ahLst/>
              <a:cxnLst/>
              <a:rect l="l" t="t" r="r" b="b"/>
              <a:pathLst>
                <a:path w="17506" h="19085" extrusionOk="0">
                  <a:moveTo>
                    <a:pt x="6291" y="0"/>
                  </a:moveTo>
                  <a:cubicBezTo>
                    <a:pt x="6585" y="0"/>
                    <a:pt x="6906" y="27"/>
                    <a:pt x="7201" y="81"/>
                  </a:cubicBezTo>
                  <a:cubicBezTo>
                    <a:pt x="8057" y="161"/>
                    <a:pt x="8941" y="295"/>
                    <a:pt x="9770" y="536"/>
                  </a:cubicBezTo>
                  <a:cubicBezTo>
                    <a:pt x="10573" y="777"/>
                    <a:pt x="11376" y="1071"/>
                    <a:pt x="12126" y="1499"/>
                  </a:cubicBezTo>
                  <a:cubicBezTo>
                    <a:pt x="12822" y="1901"/>
                    <a:pt x="13491" y="2409"/>
                    <a:pt x="14026" y="3052"/>
                  </a:cubicBezTo>
                  <a:cubicBezTo>
                    <a:pt x="14294" y="3346"/>
                    <a:pt x="14561" y="3694"/>
                    <a:pt x="14749" y="4042"/>
                  </a:cubicBezTo>
                  <a:cubicBezTo>
                    <a:pt x="14883" y="4256"/>
                    <a:pt x="14990" y="4444"/>
                    <a:pt x="15097" y="4658"/>
                  </a:cubicBezTo>
                  <a:cubicBezTo>
                    <a:pt x="15204" y="4899"/>
                    <a:pt x="15284" y="5086"/>
                    <a:pt x="15391" y="5327"/>
                  </a:cubicBezTo>
                  <a:cubicBezTo>
                    <a:pt x="15766" y="6183"/>
                    <a:pt x="16033" y="7120"/>
                    <a:pt x="16141" y="8110"/>
                  </a:cubicBezTo>
                  <a:cubicBezTo>
                    <a:pt x="16221" y="8994"/>
                    <a:pt x="16221" y="9931"/>
                    <a:pt x="16087" y="10841"/>
                  </a:cubicBezTo>
                  <a:cubicBezTo>
                    <a:pt x="16033" y="11269"/>
                    <a:pt x="15900" y="11724"/>
                    <a:pt x="15766" y="12152"/>
                  </a:cubicBezTo>
                  <a:cubicBezTo>
                    <a:pt x="15632" y="12580"/>
                    <a:pt x="15418" y="12982"/>
                    <a:pt x="15230" y="13383"/>
                  </a:cubicBezTo>
                  <a:cubicBezTo>
                    <a:pt x="14802" y="14213"/>
                    <a:pt x="14187" y="14962"/>
                    <a:pt x="13491" y="15605"/>
                  </a:cubicBezTo>
                  <a:cubicBezTo>
                    <a:pt x="12741" y="16301"/>
                    <a:pt x="11885" y="16863"/>
                    <a:pt x="10948" y="17291"/>
                  </a:cubicBezTo>
                  <a:cubicBezTo>
                    <a:pt x="10466" y="17505"/>
                    <a:pt x="10011" y="17693"/>
                    <a:pt x="9503" y="17826"/>
                  </a:cubicBezTo>
                  <a:cubicBezTo>
                    <a:pt x="8994" y="17960"/>
                    <a:pt x="8512" y="18094"/>
                    <a:pt x="8004" y="18201"/>
                  </a:cubicBezTo>
                  <a:cubicBezTo>
                    <a:pt x="6960" y="18362"/>
                    <a:pt x="5889" y="18442"/>
                    <a:pt x="4845" y="18442"/>
                  </a:cubicBezTo>
                  <a:cubicBezTo>
                    <a:pt x="3775" y="18415"/>
                    <a:pt x="2758" y="18308"/>
                    <a:pt x="1687" y="18148"/>
                  </a:cubicBezTo>
                  <a:cubicBezTo>
                    <a:pt x="1098" y="18041"/>
                    <a:pt x="536" y="17933"/>
                    <a:pt x="1" y="17800"/>
                  </a:cubicBezTo>
                  <a:lnTo>
                    <a:pt x="1" y="17800"/>
                  </a:lnTo>
                  <a:cubicBezTo>
                    <a:pt x="750" y="18148"/>
                    <a:pt x="1500" y="18415"/>
                    <a:pt x="2383" y="18629"/>
                  </a:cubicBezTo>
                  <a:cubicBezTo>
                    <a:pt x="3507" y="18897"/>
                    <a:pt x="4765" y="19084"/>
                    <a:pt x="5996" y="19084"/>
                  </a:cubicBezTo>
                  <a:cubicBezTo>
                    <a:pt x="6532" y="19084"/>
                    <a:pt x="7094" y="19031"/>
                    <a:pt x="7709" y="18977"/>
                  </a:cubicBezTo>
                  <a:cubicBezTo>
                    <a:pt x="8191" y="18897"/>
                    <a:pt x="8726" y="18843"/>
                    <a:pt x="9235" y="18763"/>
                  </a:cubicBezTo>
                  <a:cubicBezTo>
                    <a:pt x="10306" y="18576"/>
                    <a:pt x="11323" y="18308"/>
                    <a:pt x="12206" y="17933"/>
                  </a:cubicBezTo>
                  <a:cubicBezTo>
                    <a:pt x="13196" y="17532"/>
                    <a:pt x="14053" y="16997"/>
                    <a:pt x="14802" y="16354"/>
                  </a:cubicBezTo>
                  <a:cubicBezTo>
                    <a:pt x="15150" y="16033"/>
                    <a:pt x="15525" y="15658"/>
                    <a:pt x="15819" y="15230"/>
                  </a:cubicBezTo>
                  <a:cubicBezTo>
                    <a:pt x="16141" y="14829"/>
                    <a:pt x="16435" y="14347"/>
                    <a:pt x="16676" y="13812"/>
                  </a:cubicBezTo>
                  <a:cubicBezTo>
                    <a:pt x="17104" y="12848"/>
                    <a:pt x="17372" y="11777"/>
                    <a:pt x="17425" y="10573"/>
                  </a:cubicBezTo>
                  <a:cubicBezTo>
                    <a:pt x="17506" y="9476"/>
                    <a:pt x="17372" y="8298"/>
                    <a:pt x="17104" y="7174"/>
                  </a:cubicBezTo>
                  <a:cubicBezTo>
                    <a:pt x="16970" y="6638"/>
                    <a:pt x="16810" y="6103"/>
                    <a:pt x="16569" y="5568"/>
                  </a:cubicBezTo>
                  <a:cubicBezTo>
                    <a:pt x="16328" y="4979"/>
                    <a:pt x="16087" y="4524"/>
                    <a:pt x="15819" y="4096"/>
                  </a:cubicBezTo>
                  <a:cubicBezTo>
                    <a:pt x="15552" y="3641"/>
                    <a:pt x="15204" y="3212"/>
                    <a:pt x="14829" y="2811"/>
                  </a:cubicBezTo>
                  <a:cubicBezTo>
                    <a:pt x="14615" y="2624"/>
                    <a:pt x="14401" y="2409"/>
                    <a:pt x="14160" y="2249"/>
                  </a:cubicBezTo>
                  <a:cubicBezTo>
                    <a:pt x="13785" y="1901"/>
                    <a:pt x="13330" y="1633"/>
                    <a:pt x="12929" y="1419"/>
                  </a:cubicBezTo>
                  <a:lnTo>
                    <a:pt x="12875" y="1419"/>
                  </a:lnTo>
                  <a:cubicBezTo>
                    <a:pt x="12688" y="1285"/>
                    <a:pt x="12447" y="1178"/>
                    <a:pt x="12206" y="1071"/>
                  </a:cubicBezTo>
                  <a:cubicBezTo>
                    <a:pt x="12179" y="1071"/>
                    <a:pt x="12152" y="1044"/>
                    <a:pt x="12126" y="1044"/>
                  </a:cubicBezTo>
                  <a:cubicBezTo>
                    <a:pt x="11885" y="937"/>
                    <a:pt x="11671" y="830"/>
                    <a:pt x="11483" y="777"/>
                  </a:cubicBezTo>
                  <a:cubicBezTo>
                    <a:pt x="11323" y="696"/>
                    <a:pt x="11109" y="670"/>
                    <a:pt x="10948" y="616"/>
                  </a:cubicBezTo>
                  <a:lnTo>
                    <a:pt x="10654" y="509"/>
                  </a:lnTo>
                  <a:lnTo>
                    <a:pt x="10252" y="402"/>
                  </a:lnTo>
                  <a:cubicBezTo>
                    <a:pt x="9797" y="268"/>
                    <a:pt x="9315" y="215"/>
                    <a:pt x="8807" y="134"/>
                  </a:cubicBezTo>
                  <a:cubicBezTo>
                    <a:pt x="8512" y="81"/>
                    <a:pt x="8138" y="27"/>
                    <a:pt x="7709" y="27"/>
                  </a:cubicBezTo>
                  <a:lnTo>
                    <a:pt x="7388" y="27"/>
                  </a:lnTo>
                  <a:cubicBezTo>
                    <a:pt x="7254" y="0"/>
                    <a:pt x="7120" y="0"/>
                    <a:pt x="7040" y="0"/>
                  </a:cubicBezTo>
                  <a:close/>
                </a:path>
              </a:pathLst>
            </a:custGeom>
            <a:solidFill>
              <a:srgbClr val="FDC75F"/>
            </a:solidFill>
            <a:ln>
              <a:noFill/>
            </a:ln>
          </p:spPr>
          <p:txBody>
            <a:bodyPr spcFirstLastPara="1" wrap="square" lIns="121900" tIns="121900" rIns="121900" bIns="121900" anchor="ctr" anchorCtr="0">
              <a:noAutofit/>
            </a:bodyPr>
            <a:lstStyle/>
            <a:p>
              <a:endParaRPr sz="2400"/>
            </a:p>
          </p:txBody>
        </p:sp>
        <p:sp>
          <p:nvSpPr>
            <p:cNvPr id="1154" name="Google Shape;6657;p43">
              <a:extLst>
                <a:ext uri="{FF2B5EF4-FFF2-40B4-BE49-F238E27FC236}">
                  <a16:creationId xmlns:a16="http://schemas.microsoft.com/office/drawing/2014/main" xmlns="" id="{884D29FF-551E-A2B1-E144-4ABECD339556}"/>
                </a:ext>
              </a:extLst>
            </p:cNvPr>
            <p:cNvSpPr/>
            <p:nvPr/>
          </p:nvSpPr>
          <p:spPr>
            <a:xfrm>
              <a:off x="7869675" y="4952575"/>
              <a:ext cx="47525" cy="31325"/>
            </a:xfrm>
            <a:custGeom>
              <a:avLst/>
              <a:gdLst/>
              <a:ahLst/>
              <a:cxnLst/>
              <a:rect l="l" t="t" r="r" b="b"/>
              <a:pathLst>
                <a:path w="1901" h="1253" extrusionOk="0">
                  <a:moveTo>
                    <a:pt x="964" y="0"/>
                  </a:moveTo>
                  <a:cubicBezTo>
                    <a:pt x="830" y="27"/>
                    <a:pt x="750" y="80"/>
                    <a:pt x="616" y="134"/>
                  </a:cubicBezTo>
                  <a:cubicBezTo>
                    <a:pt x="535" y="161"/>
                    <a:pt x="482" y="241"/>
                    <a:pt x="402" y="268"/>
                  </a:cubicBezTo>
                  <a:cubicBezTo>
                    <a:pt x="375" y="295"/>
                    <a:pt x="295" y="348"/>
                    <a:pt x="268" y="375"/>
                  </a:cubicBezTo>
                  <a:cubicBezTo>
                    <a:pt x="241" y="375"/>
                    <a:pt x="241" y="402"/>
                    <a:pt x="134" y="428"/>
                  </a:cubicBezTo>
                  <a:cubicBezTo>
                    <a:pt x="134" y="428"/>
                    <a:pt x="107" y="482"/>
                    <a:pt x="107" y="509"/>
                  </a:cubicBezTo>
                  <a:cubicBezTo>
                    <a:pt x="107" y="535"/>
                    <a:pt x="54" y="535"/>
                    <a:pt x="54" y="562"/>
                  </a:cubicBezTo>
                  <a:cubicBezTo>
                    <a:pt x="54" y="616"/>
                    <a:pt x="27" y="643"/>
                    <a:pt x="27" y="669"/>
                  </a:cubicBezTo>
                  <a:lnTo>
                    <a:pt x="27" y="696"/>
                  </a:lnTo>
                  <a:lnTo>
                    <a:pt x="27" y="776"/>
                  </a:lnTo>
                  <a:cubicBezTo>
                    <a:pt x="0" y="803"/>
                    <a:pt x="0" y="830"/>
                    <a:pt x="0" y="910"/>
                  </a:cubicBezTo>
                  <a:cubicBezTo>
                    <a:pt x="0" y="937"/>
                    <a:pt x="27" y="1017"/>
                    <a:pt x="54" y="1044"/>
                  </a:cubicBezTo>
                  <a:cubicBezTo>
                    <a:pt x="54" y="1071"/>
                    <a:pt x="107" y="1071"/>
                    <a:pt x="134" y="1071"/>
                  </a:cubicBezTo>
                  <a:cubicBezTo>
                    <a:pt x="161" y="1098"/>
                    <a:pt x="188" y="1098"/>
                    <a:pt x="241" y="1151"/>
                  </a:cubicBezTo>
                  <a:cubicBezTo>
                    <a:pt x="357" y="1209"/>
                    <a:pt x="500" y="1253"/>
                    <a:pt x="642" y="1253"/>
                  </a:cubicBezTo>
                  <a:cubicBezTo>
                    <a:pt x="696" y="1253"/>
                    <a:pt x="751" y="1246"/>
                    <a:pt x="803" y="1231"/>
                  </a:cubicBezTo>
                  <a:cubicBezTo>
                    <a:pt x="1231" y="1151"/>
                    <a:pt x="1606" y="803"/>
                    <a:pt x="1874" y="375"/>
                  </a:cubicBezTo>
                  <a:cubicBezTo>
                    <a:pt x="1901" y="295"/>
                    <a:pt x="1901" y="214"/>
                    <a:pt x="1847" y="134"/>
                  </a:cubicBezTo>
                  <a:cubicBezTo>
                    <a:pt x="1814" y="123"/>
                    <a:pt x="1780" y="116"/>
                    <a:pt x="1749" y="116"/>
                  </a:cubicBezTo>
                  <a:cubicBezTo>
                    <a:pt x="1705" y="116"/>
                    <a:pt x="1664" y="129"/>
                    <a:pt x="1633" y="161"/>
                  </a:cubicBezTo>
                  <a:cubicBezTo>
                    <a:pt x="1606" y="80"/>
                    <a:pt x="1472" y="0"/>
                    <a:pt x="1365" y="0"/>
                  </a:cubicBezTo>
                  <a:close/>
                </a:path>
              </a:pathLst>
            </a:custGeom>
            <a:solidFill>
              <a:srgbClr val="FF6D9B"/>
            </a:solidFill>
            <a:ln>
              <a:noFill/>
            </a:ln>
          </p:spPr>
          <p:txBody>
            <a:bodyPr spcFirstLastPara="1" wrap="square" lIns="121900" tIns="121900" rIns="121900" bIns="121900" anchor="ctr" anchorCtr="0">
              <a:noAutofit/>
            </a:bodyPr>
            <a:lstStyle/>
            <a:p>
              <a:endParaRPr sz="2400"/>
            </a:p>
          </p:txBody>
        </p:sp>
        <p:sp>
          <p:nvSpPr>
            <p:cNvPr id="1155" name="Google Shape;6658;p43">
              <a:extLst>
                <a:ext uri="{FF2B5EF4-FFF2-40B4-BE49-F238E27FC236}">
                  <a16:creationId xmlns:a16="http://schemas.microsoft.com/office/drawing/2014/main" xmlns="" id="{4811FCBE-7D90-09DB-E2E3-5BDD6B88DAC0}"/>
                </a:ext>
              </a:extLst>
            </p:cNvPr>
            <p:cNvSpPr/>
            <p:nvPr/>
          </p:nvSpPr>
          <p:spPr>
            <a:xfrm>
              <a:off x="7848250" y="4911750"/>
              <a:ext cx="81675" cy="76575"/>
            </a:xfrm>
            <a:custGeom>
              <a:avLst/>
              <a:gdLst/>
              <a:ahLst/>
              <a:cxnLst/>
              <a:rect l="l" t="t" r="r" b="b"/>
              <a:pathLst>
                <a:path w="3267" h="3063" extrusionOk="0">
                  <a:moveTo>
                    <a:pt x="1981" y="1720"/>
                  </a:moveTo>
                  <a:cubicBezTo>
                    <a:pt x="2042" y="1720"/>
                    <a:pt x="2102" y="1727"/>
                    <a:pt x="2169" y="1740"/>
                  </a:cubicBezTo>
                  <a:cubicBezTo>
                    <a:pt x="2276" y="1767"/>
                    <a:pt x="2329" y="1767"/>
                    <a:pt x="2436" y="1847"/>
                  </a:cubicBezTo>
                  <a:cubicBezTo>
                    <a:pt x="2490" y="1874"/>
                    <a:pt x="2570" y="1901"/>
                    <a:pt x="2597" y="1981"/>
                  </a:cubicBezTo>
                  <a:cubicBezTo>
                    <a:pt x="2570" y="2035"/>
                    <a:pt x="2543" y="2061"/>
                    <a:pt x="2490" y="2142"/>
                  </a:cubicBezTo>
                  <a:cubicBezTo>
                    <a:pt x="2436" y="2249"/>
                    <a:pt x="2356" y="2302"/>
                    <a:pt x="2276" y="2409"/>
                  </a:cubicBezTo>
                  <a:lnTo>
                    <a:pt x="2195" y="2463"/>
                  </a:lnTo>
                  <a:cubicBezTo>
                    <a:pt x="2088" y="2543"/>
                    <a:pt x="2008" y="2597"/>
                    <a:pt x="1901" y="2650"/>
                  </a:cubicBezTo>
                  <a:cubicBezTo>
                    <a:pt x="1794" y="2677"/>
                    <a:pt x="1660" y="2704"/>
                    <a:pt x="1553" y="2704"/>
                  </a:cubicBezTo>
                  <a:cubicBezTo>
                    <a:pt x="1473" y="2704"/>
                    <a:pt x="1366" y="2704"/>
                    <a:pt x="1232" y="2677"/>
                  </a:cubicBezTo>
                  <a:cubicBezTo>
                    <a:pt x="1125" y="2624"/>
                    <a:pt x="1018" y="2597"/>
                    <a:pt x="964" y="2543"/>
                  </a:cubicBezTo>
                  <a:lnTo>
                    <a:pt x="991" y="2543"/>
                  </a:lnTo>
                  <a:lnTo>
                    <a:pt x="964" y="2490"/>
                  </a:lnTo>
                  <a:lnTo>
                    <a:pt x="937" y="2490"/>
                  </a:lnTo>
                  <a:cubicBezTo>
                    <a:pt x="937" y="2490"/>
                    <a:pt x="964" y="2463"/>
                    <a:pt x="964" y="2409"/>
                  </a:cubicBezTo>
                  <a:cubicBezTo>
                    <a:pt x="991" y="2329"/>
                    <a:pt x="991" y="2276"/>
                    <a:pt x="1018" y="2222"/>
                  </a:cubicBezTo>
                  <a:cubicBezTo>
                    <a:pt x="1071" y="2168"/>
                    <a:pt x="1125" y="2115"/>
                    <a:pt x="1152" y="2061"/>
                  </a:cubicBezTo>
                  <a:lnTo>
                    <a:pt x="1205" y="2035"/>
                  </a:lnTo>
                  <a:cubicBezTo>
                    <a:pt x="1259" y="1954"/>
                    <a:pt x="1339" y="1928"/>
                    <a:pt x="1392" y="1874"/>
                  </a:cubicBezTo>
                  <a:cubicBezTo>
                    <a:pt x="1553" y="1794"/>
                    <a:pt x="1660" y="1767"/>
                    <a:pt x="1794" y="1740"/>
                  </a:cubicBezTo>
                  <a:cubicBezTo>
                    <a:pt x="1861" y="1727"/>
                    <a:pt x="1921" y="1720"/>
                    <a:pt x="1981" y="1720"/>
                  </a:cubicBezTo>
                  <a:close/>
                  <a:moveTo>
                    <a:pt x="81" y="0"/>
                  </a:moveTo>
                  <a:lnTo>
                    <a:pt x="81" y="27"/>
                  </a:lnTo>
                  <a:cubicBezTo>
                    <a:pt x="1" y="696"/>
                    <a:pt x="27" y="1312"/>
                    <a:pt x="161" y="1794"/>
                  </a:cubicBezTo>
                  <a:cubicBezTo>
                    <a:pt x="295" y="2249"/>
                    <a:pt x="536" y="2597"/>
                    <a:pt x="804" y="2811"/>
                  </a:cubicBezTo>
                  <a:cubicBezTo>
                    <a:pt x="857" y="2838"/>
                    <a:pt x="937" y="2918"/>
                    <a:pt x="991" y="2945"/>
                  </a:cubicBezTo>
                  <a:cubicBezTo>
                    <a:pt x="1071" y="2971"/>
                    <a:pt x="1125" y="2998"/>
                    <a:pt x="1205" y="2998"/>
                  </a:cubicBezTo>
                  <a:cubicBezTo>
                    <a:pt x="1303" y="3037"/>
                    <a:pt x="1401" y="3062"/>
                    <a:pt x="1499" y="3062"/>
                  </a:cubicBezTo>
                  <a:cubicBezTo>
                    <a:pt x="1535" y="3062"/>
                    <a:pt x="1571" y="3059"/>
                    <a:pt x="1607" y="3052"/>
                  </a:cubicBezTo>
                  <a:cubicBezTo>
                    <a:pt x="1874" y="2998"/>
                    <a:pt x="2169" y="2918"/>
                    <a:pt x="2410" y="2677"/>
                  </a:cubicBezTo>
                  <a:lnTo>
                    <a:pt x="2436" y="2650"/>
                  </a:lnTo>
                  <a:cubicBezTo>
                    <a:pt x="2677" y="2409"/>
                    <a:pt x="2865" y="2115"/>
                    <a:pt x="2998" y="1740"/>
                  </a:cubicBezTo>
                  <a:cubicBezTo>
                    <a:pt x="3079" y="1526"/>
                    <a:pt x="3132" y="1312"/>
                    <a:pt x="3159" y="1071"/>
                  </a:cubicBezTo>
                  <a:cubicBezTo>
                    <a:pt x="3239" y="857"/>
                    <a:pt x="3266" y="643"/>
                    <a:pt x="3239" y="322"/>
                  </a:cubicBezTo>
                  <a:cubicBezTo>
                    <a:pt x="2195" y="188"/>
                    <a:pt x="1125" y="134"/>
                    <a:pt x="81" y="0"/>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6" name="Google Shape;6659;p43">
              <a:extLst>
                <a:ext uri="{FF2B5EF4-FFF2-40B4-BE49-F238E27FC236}">
                  <a16:creationId xmlns:a16="http://schemas.microsoft.com/office/drawing/2014/main" xmlns="" id="{689863F3-F767-4D18-AF7F-7FBE17D485B2}"/>
                </a:ext>
              </a:extLst>
            </p:cNvPr>
            <p:cNvSpPr/>
            <p:nvPr/>
          </p:nvSpPr>
          <p:spPr>
            <a:xfrm>
              <a:off x="8025575" y="4878950"/>
              <a:ext cx="38175" cy="60925"/>
            </a:xfrm>
            <a:custGeom>
              <a:avLst/>
              <a:gdLst/>
              <a:ahLst/>
              <a:cxnLst/>
              <a:rect l="l" t="t" r="r" b="b"/>
              <a:pathLst>
                <a:path w="1527" h="2437" extrusionOk="0">
                  <a:moveTo>
                    <a:pt x="723" y="1"/>
                  </a:moveTo>
                  <a:cubicBezTo>
                    <a:pt x="322" y="1"/>
                    <a:pt x="1" y="563"/>
                    <a:pt x="27" y="1232"/>
                  </a:cubicBezTo>
                  <a:cubicBezTo>
                    <a:pt x="54" y="1901"/>
                    <a:pt x="402" y="2437"/>
                    <a:pt x="804" y="2437"/>
                  </a:cubicBezTo>
                  <a:cubicBezTo>
                    <a:pt x="1205" y="2437"/>
                    <a:pt x="1526" y="1875"/>
                    <a:pt x="1499" y="1205"/>
                  </a:cubicBezTo>
                  <a:cubicBezTo>
                    <a:pt x="1473" y="536"/>
                    <a:pt x="1125" y="1"/>
                    <a:pt x="723" y="1"/>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7" name="Google Shape;6660;p43">
              <a:extLst>
                <a:ext uri="{FF2B5EF4-FFF2-40B4-BE49-F238E27FC236}">
                  <a16:creationId xmlns:a16="http://schemas.microsoft.com/office/drawing/2014/main" xmlns="" id="{9ACDA6CA-6514-9A7A-4C51-A35A3FD756C3}"/>
                </a:ext>
              </a:extLst>
            </p:cNvPr>
            <p:cNvSpPr/>
            <p:nvPr/>
          </p:nvSpPr>
          <p:spPr>
            <a:xfrm>
              <a:off x="7748550" y="4872950"/>
              <a:ext cx="37500" cy="61575"/>
            </a:xfrm>
            <a:custGeom>
              <a:avLst/>
              <a:gdLst/>
              <a:ahLst/>
              <a:cxnLst/>
              <a:rect l="l" t="t" r="r" b="b"/>
              <a:pathLst>
                <a:path w="1500" h="2463" extrusionOk="0">
                  <a:moveTo>
                    <a:pt x="696" y="0"/>
                  </a:moveTo>
                  <a:cubicBezTo>
                    <a:pt x="295" y="0"/>
                    <a:pt x="1" y="589"/>
                    <a:pt x="1" y="1258"/>
                  </a:cubicBezTo>
                  <a:cubicBezTo>
                    <a:pt x="27" y="1927"/>
                    <a:pt x="375" y="2463"/>
                    <a:pt x="777" y="2463"/>
                  </a:cubicBezTo>
                  <a:cubicBezTo>
                    <a:pt x="1178" y="2463"/>
                    <a:pt x="1499" y="1874"/>
                    <a:pt x="1473" y="1205"/>
                  </a:cubicBezTo>
                  <a:cubicBezTo>
                    <a:pt x="1446" y="535"/>
                    <a:pt x="1098" y="0"/>
                    <a:pt x="696" y="0"/>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8" name="Google Shape;6661;p43">
              <a:extLst>
                <a:ext uri="{FF2B5EF4-FFF2-40B4-BE49-F238E27FC236}">
                  <a16:creationId xmlns:a16="http://schemas.microsoft.com/office/drawing/2014/main" xmlns="" id="{3D03D52E-8E90-8323-5C7E-349ABE882A05}"/>
                </a:ext>
              </a:extLst>
            </p:cNvPr>
            <p:cNvSpPr/>
            <p:nvPr/>
          </p:nvSpPr>
          <p:spPr>
            <a:xfrm>
              <a:off x="8019550" y="4802175"/>
              <a:ext cx="74300" cy="43050"/>
            </a:xfrm>
            <a:custGeom>
              <a:avLst/>
              <a:gdLst/>
              <a:ahLst/>
              <a:cxnLst/>
              <a:rect l="l" t="t" r="r" b="b"/>
              <a:pathLst>
                <a:path w="2972" h="1722" extrusionOk="0">
                  <a:moveTo>
                    <a:pt x="856" y="1"/>
                  </a:moveTo>
                  <a:cubicBezTo>
                    <a:pt x="490" y="1"/>
                    <a:pt x="212" y="113"/>
                    <a:pt x="135" y="315"/>
                  </a:cubicBezTo>
                  <a:cubicBezTo>
                    <a:pt x="1" y="690"/>
                    <a:pt x="509" y="1225"/>
                    <a:pt x="1232" y="1520"/>
                  </a:cubicBezTo>
                  <a:cubicBezTo>
                    <a:pt x="1555" y="1658"/>
                    <a:pt x="1873" y="1722"/>
                    <a:pt x="2141" y="1722"/>
                  </a:cubicBezTo>
                  <a:cubicBezTo>
                    <a:pt x="2495" y="1722"/>
                    <a:pt x="2762" y="1610"/>
                    <a:pt x="2838" y="1412"/>
                  </a:cubicBezTo>
                  <a:cubicBezTo>
                    <a:pt x="2972" y="1038"/>
                    <a:pt x="2463" y="502"/>
                    <a:pt x="1740" y="181"/>
                  </a:cubicBezTo>
                  <a:cubicBezTo>
                    <a:pt x="1427" y="58"/>
                    <a:pt x="1119" y="1"/>
                    <a:pt x="856" y="1"/>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9" name="Google Shape;6662;p43">
              <a:extLst>
                <a:ext uri="{FF2B5EF4-FFF2-40B4-BE49-F238E27FC236}">
                  <a16:creationId xmlns:a16="http://schemas.microsoft.com/office/drawing/2014/main" xmlns="" id="{A9530DEE-4A32-E3CB-39A4-F648F4689429}"/>
                </a:ext>
              </a:extLst>
            </p:cNvPr>
            <p:cNvSpPr/>
            <p:nvPr/>
          </p:nvSpPr>
          <p:spPr>
            <a:xfrm>
              <a:off x="7732500" y="4800150"/>
              <a:ext cx="75625" cy="40150"/>
            </a:xfrm>
            <a:custGeom>
              <a:avLst/>
              <a:gdLst/>
              <a:ahLst/>
              <a:cxnLst/>
              <a:rect l="l" t="t" r="r" b="b"/>
              <a:pathLst>
                <a:path w="3025" h="1606" extrusionOk="0">
                  <a:moveTo>
                    <a:pt x="2033" y="0"/>
                  </a:moveTo>
                  <a:cubicBezTo>
                    <a:pt x="1814" y="0"/>
                    <a:pt x="1568" y="33"/>
                    <a:pt x="1312" y="102"/>
                  </a:cubicBezTo>
                  <a:cubicBezTo>
                    <a:pt x="536" y="343"/>
                    <a:pt x="0" y="851"/>
                    <a:pt x="107" y="1226"/>
                  </a:cubicBezTo>
                  <a:cubicBezTo>
                    <a:pt x="181" y="1467"/>
                    <a:pt x="551" y="1605"/>
                    <a:pt x="1029" y="1605"/>
                  </a:cubicBezTo>
                  <a:cubicBezTo>
                    <a:pt x="1241" y="1605"/>
                    <a:pt x="1475" y="1578"/>
                    <a:pt x="1713" y="1520"/>
                  </a:cubicBezTo>
                  <a:cubicBezTo>
                    <a:pt x="2489" y="1279"/>
                    <a:pt x="3025" y="771"/>
                    <a:pt x="2918" y="423"/>
                  </a:cubicBezTo>
                  <a:cubicBezTo>
                    <a:pt x="2845" y="150"/>
                    <a:pt x="2499" y="0"/>
                    <a:pt x="2033" y="0"/>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60" name="Google Shape;6663;p43">
              <a:extLst>
                <a:ext uri="{FF2B5EF4-FFF2-40B4-BE49-F238E27FC236}">
                  <a16:creationId xmlns:a16="http://schemas.microsoft.com/office/drawing/2014/main" xmlns="" id="{E8D2D5AF-4A8F-1F9D-BDFD-6C64AB4D3261}"/>
                </a:ext>
              </a:extLst>
            </p:cNvPr>
            <p:cNvSpPr/>
            <p:nvPr/>
          </p:nvSpPr>
          <p:spPr>
            <a:xfrm>
              <a:off x="8049675" y="4940650"/>
              <a:ext cx="56225" cy="55000"/>
            </a:xfrm>
            <a:custGeom>
              <a:avLst/>
              <a:gdLst/>
              <a:ahLst/>
              <a:cxnLst/>
              <a:rect l="l" t="t" r="r" b="b"/>
              <a:pathLst>
                <a:path w="2249" h="2200" extrusionOk="0">
                  <a:moveTo>
                    <a:pt x="1031" y="1"/>
                  </a:moveTo>
                  <a:cubicBezTo>
                    <a:pt x="888" y="1"/>
                    <a:pt x="758" y="45"/>
                    <a:pt x="643" y="102"/>
                  </a:cubicBezTo>
                  <a:cubicBezTo>
                    <a:pt x="535" y="183"/>
                    <a:pt x="455" y="210"/>
                    <a:pt x="402" y="290"/>
                  </a:cubicBezTo>
                  <a:cubicBezTo>
                    <a:pt x="161" y="424"/>
                    <a:pt x="27" y="745"/>
                    <a:pt x="27" y="1012"/>
                  </a:cubicBezTo>
                  <a:cubicBezTo>
                    <a:pt x="0" y="1307"/>
                    <a:pt x="80" y="1575"/>
                    <a:pt x="295" y="1815"/>
                  </a:cubicBezTo>
                  <a:cubicBezTo>
                    <a:pt x="455" y="2056"/>
                    <a:pt x="723" y="2163"/>
                    <a:pt x="1017" y="2190"/>
                  </a:cubicBezTo>
                  <a:cubicBezTo>
                    <a:pt x="1068" y="2196"/>
                    <a:pt x="1118" y="2200"/>
                    <a:pt x="1168" y="2200"/>
                  </a:cubicBezTo>
                  <a:cubicBezTo>
                    <a:pt x="1329" y="2200"/>
                    <a:pt x="1483" y="2165"/>
                    <a:pt x="1606" y="2083"/>
                  </a:cubicBezTo>
                  <a:cubicBezTo>
                    <a:pt x="1660" y="2030"/>
                    <a:pt x="1767" y="1976"/>
                    <a:pt x="1847" y="1923"/>
                  </a:cubicBezTo>
                  <a:cubicBezTo>
                    <a:pt x="2061" y="1789"/>
                    <a:pt x="2195" y="1441"/>
                    <a:pt x="2195" y="1173"/>
                  </a:cubicBezTo>
                  <a:cubicBezTo>
                    <a:pt x="2248" y="879"/>
                    <a:pt x="2141" y="611"/>
                    <a:pt x="1927" y="370"/>
                  </a:cubicBezTo>
                  <a:cubicBezTo>
                    <a:pt x="1767" y="156"/>
                    <a:pt x="1499" y="49"/>
                    <a:pt x="1205" y="22"/>
                  </a:cubicBezTo>
                  <a:cubicBezTo>
                    <a:pt x="1145" y="7"/>
                    <a:pt x="1087" y="1"/>
                    <a:pt x="1031"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161" name="Google Shape;6664;p43">
              <a:extLst>
                <a:ext uri="{FF2B5EF4-FFF2-40B4-BE49-F238E27FC236}">
                  <a16:creationId xmlns:a16="http://schemas.microsoft.com/office/drawing/2014/main" xmlns="" id="{B69284CD-12D0-3DDD-AD08-D8E625C5B29E}"/>
                </a:ext>
              </a:extLst>
            </p:cNvPr>
            <p:cNvSpPr/>
            <p:nvPr/>
          </p:nvSpPr>
          <p:spPr>
            <a:xfrm>
              <a:off x="7701700" y="4923925"/>
              <a:ext cx="56250" cy="55000"/>
            </a:xfrm>
            <a:custGeom>
              <a:avLst/>
              <a:gdLst/>
              <a:ahLst/>
              <a:cxnLst/>
              <a:rect l="l" t="t" r="r" b="b"/>
              <a:pathLst>
                <a:path w="2250" h="2200" extrusionOk="0">
                  <a:moveTo>
                    <a:pt x="1032" y="0"/>
                  </a:moveTo>
                  <a:cubicBezTo>
                    <a:pt x="889" y="0"/>
                    <a:pt x="759" y="44"/>
                    <a:pt x="643" y="102"/>
                  </a:cubicBezTo>
                  <a:cubicBezTo>
                    <a:pt x="536" y="183"/>
                    <a:pt x="456" y="209"/>
                    <a:pt x="402" y="290"/>
                  </a:cubicBezTo>
                  <a:cubicBezTo>
                    <a:pt x="162" y="424"/>
                    <a:pt x="28" y="745"/>
                    <a:pt x="28" y="1012"/>
                  </a:cubicBezTo>
                  <a:cubicBezTo>
                    <a:pt x="1" y="1307"/>
                    <a:pt x="81" y="1574"/>
                    <a:pt x="295" y="1815"/>
                  </a:cubicBezTo>
                  <a:cubicBezTo>
                    <a:pt x="456" y="2056"/>
                    <a:pt x="724" y="2163"/>
                    <a:pt x="1045" y="2190"/>
                  </a:cubicBezTo>
                  <a:cubicBezTo>
                    <a:pt x="1089" y="2196"/>
                    <a:pt x="1135" y="2200"/>
                    <a:pt x="1181" y="2200"/>
                  </a:cubicBezTo>
                  <a:cubicBezTo>
                    <a:pt x="1330" y="2200"/>
                    <a:pt x="1484" y="2165"/>
                    <a:pt x="1607" y="2083"/>
                  </a:cubicBezTo>
                  <a:cubicBezTo>
                    <a:pt x="1660" y="2029"/>
                    <a:pt x="1768" y="1976"/>
                    <a:pt x="1848" y="1922"/>
                  </a:cubicBezTo>
                  <a:cubicBezTo>
                    <a:pt x="2062" y="1789"/>
                    <a:pt x="2196" y="1441"/>
                    <a:pt x="2196" y="1173"/>
                  </a:cubicBezTo>
                  <a:cubicBezTo>
                    <a:pt x="2249" y="879"/>
                    <a:pt x="2142" y="611"/>
                    <a:pt x="1928" y="370"/>
                  </a:cubicBezTo>
                  <a:cubicBezTo>
                    <a:pt x="1768" y="156"/>
                    <a:pt x="1500" y="49"/>
                    <a:pt x="1205" y="22"/>
                  </a:cubicBezTo>
                  <a:cubicBezTo>
                    <a:pt x="1146" y="7"/>
                    <a:pt x="1088" y="0"/>
                    <a:pt x="1032"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grpSp>
      <p:pic>
        <p:nvPicPr>
          <p:cNvPr id="1165" name="Picture 1164" descr="Couple children cartoon character">
            <a:extLst>
              <a:ext uri="{FF2B5EF4-FFF2-40B4-BE49-F238E27FC236}">
                <a16:creationId xmlns:a16="http://schemas.microsoft.com/office/drawing/2014/main" xmlns="" id="{ECF1308C-12F8-D001-0172-CA7475BBC96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967" y="3730084"/>
            <a:ext cx="3884670" cy="2984867"/>
          </a:xfrm>
          <a:prstGeom prst="rect">
            <a:avLst/>
          </a:prstGeom>
          <a:noFill/>
          <a:effectLst>
            <a:glow rad="101600">
              <a:schemeClr val="bg2">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166" name="Picture 1165">
            <a:extLst>
              <a:ext uri="{FF2B5EF4-FFF2-40B4-BE49-F238E27FC236}">
                <a16:creationId xmlns:a16="http://schemas.microsoft.com/office/drawing/2014/main" xmlns="" id="{C45B4D4E-62B3-D474-9200-394691960525}"/>
              </a:ext>
            </a:extLst>
          </p:cNvPr>
          <p:cNvPicPr>
            <a:picLocks noChangeAspect="1"/>
          </p:cNvPicPr>
          <p:nvPr/>
        </p:nvPicPr>
        <p:blipFill>
          <a:blip r:embed="rId5"/>
          <a:stretch>
            <a:fillRect/>
          </a:stretch>
        </p:blipFill>
        <p:spPr>
          <a:xfrm>
            <a:off x="2890612" y="2339766"/>
            <a:ext cx="8730229" cy="3048264"/>
          </a:xfrm>
          <a:prstGeom prst="rect">
            <a:avLst/>
          </a:prstGeom>
        </p:spPr>
      </p:pic>
      <p:pic>
        <p:nvPicPr>
          <p:cNvPr id="1167" name="Picture 1166">
            <a:extLst>
              <a:ext uri="{FF2B5EF4-FFF2-40B4-BE49-F238E27FC236}">
                <a16:creationId xmlns:a16="http://schemas.microsoft.com/office/drawing/2014/main" xmlns="" id="{B79E52EC-F3E7-AEBA-2742-A8895FD0FDF6}"/>
              </a:ext>
            </a:extLst>
          </p:cNvPr>
          <p:cNvPicPr>
            <a:picLocks noChangeAspect="1"/>
          </p:cNvPicPr>
          <p:nvPr/>
        </p:nvPicPr>
        <p:blipFill>
          <a:blip r:embed="rId6"/>
          <a:stretch>
            <a:fillRect/>
          </a:stretch>
        </p:blipFill>
        <p:spPr>
          <a:xfrm>
            <a:off x="0" y="468215"/>
            <a:ext cx="5352585" cy="1382068"/>
          </a:xfrm>
          <a:prstGeom prst="rect">
            <a:avLst/>
          </a:prstGeom>
        </p:spPr>
      </p:pic>
    </p:spTree>
    <p:extLst>
      <p:ext uri="{BB962C8B-B14F-4D97-AF65-F5344CB8AC3E}">
        <p14:creationId xmlns:p14="http://schemas.microsoft.com/office/powerpoint/2010/main" val="2134194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65"/>
                                        </p:tgtEl>
                                        <p:attrNameLst>
                                          <p:attrName>style.visibility</p:attrName>
                                        </p:attrNameLst>
                                      </p:cBhvr>
                                      <p:to>
                                        <p:strVal val="visible"/>
                                      </p:to>
                                    </p:set>
                                    <p:anim calcmode="lin" valueType="num">
                                      <p:cBhvr additive="base">
                                        <p:cTn id="7" dur="500"/>
                                        <p:tgtEl>
                                          <p:spTgt spid="1165"/>
                                        </p:tgtEl>
                                        <p:attrNameLst>
                                          <p:attrName>ppt_y</p:attrName>
                                        </p:attrNameLst>
                                      </p:cBhvr>
                                      <p:tavLst>
                                        <p:tav tm="0">
                                          <p:val>
                                            <p:strVal val="#ppt_y+#ppt_h*1.125000"/>
                                          </p:val>
                                        </p:tav>
                                        <p:tav tm="100000">
                                          <p:val>
                                            <p:strVal val="#ppt_y"/>
                                          </p:val>
                                        </p:tav>
                                      </p:tavLst>
                                    </p:anim>
                                    <p:animEffect transition="in" filter="wipe(up)">
                                      <p:cBhvr>
                                        <p:cTn id="8" dur="500"/>
                                        <p:tgtEl>
                                          <p:spTgt spid="116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66"/>
                                        </p:tgtEl>
                                        <p:attrNameLst>
                                          <p:attrName>style.visibility</p:attrName>
                                        </p:attrNameLst>
                                      </p:cBhvr>
                                      <p:to>
                                        <p:strVal val="visible"/>
                                      </p:to>
                                    </p:set>
                                    <p:animEffect transition="in" filter="barn(inVertical)">
                                      <p:cBhvr>
                                        <p:cTn id="13" dur="500"/>
                                        <p:tgtEl>
                                          <p:spTgt spid="1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80B021B-420B-815E-F4BA-B14FA6DFC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xmlns="" id="{C84591ED-C522-3326-6DDC-0772764FF6AC}"/>
              </a:ext>
            </a:extLst>
          </p:cNvPr>
          <p:cNvGrpSpPr/>
          <p:nvPr/>
        </p:nvGrpSpPr>
        <p:grpSpPr>
          <a:xfrm>
            <a:off x="0" y="183622"/>
            <a:ext cx="11920653" cy="1376110"/>
            <a:chOff x="0" y="183622"/>
            <a:chExt cx="11920653" cy="1376110"/>
          </a:xfrm>
        </p:grpSpPr>
        <p:sp>
          <p:nvSpPr>
            <p:cNvPr id="6" name="Rectangle: Rounded Corners 7">
              <a:extLst>
                <a:ext uri="{FF2B5EF4-FFF2-40B4-BE49-F238E27FC236}">
                  <a16:creationId xmlns:a16="http://schemas.microsoft.com/office/drawing/2014/main" xmlns="" id="{5129089D-CDAB-C663-859B-03D321F7FF44}"/>
                </a:ext>
              </a:extLst>
            </p:cNvPr>
            <p:cNvSpPr/>
            <p:nvPr/>
          </p:nvSpPr>
          <p:spPr>
            <a:xfrm>
              <a:off x="772614" y="436306"/>
              <a:ext cx="11148039" cy="101335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Đo chiều cao, cân nặng và so sánh số đo của các năm học trước để thấy em đã lớn lên.</a:t>
              </a: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icture 24">
              <a:extLst>
                <a:ext uri="{FF2B5EF4-FFF2-40B4-BE49-F238E27FC236}">
                  <a16:creationId xmlns:a16="http://schemas.microsoft.com/office/drawing/2014/main" xmlns="" id="{AD0F4D76-5ABC-7BCD-8F3B-D1B0F65033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3622"/>
              <a:ext cx="1184984" cy="1376110"/>
            </a:xfrm>
            <a:prstGeom prst="rect">
              <a:avLst/>
            </a:prstGeom>
          </p:spPr>
        </p:pic>
      </p:grpSp>
      <p:sp>
        <p:nvSpPr>
          <p:cNvPr id="10" name="Freeform 4">
            <a:extLst>
              <a:ext uri="{FF2B5EF4-FFF2-40B4-BE49-F238E27FC236}">
                <a16:creationId xmlns:a16="http://schemas.microsoft.com/office/drawing/2014/main" xmlns="" id="{04081024-EED9-9055-6F88-C2B25D379D27}"/>
              </a:ext>
            </a:extLst>
          </p:cNvPr>
          <p:cNvSpPr/>
          <p:nvPr/>
        </p:nvSpPr>
        <p:spPr>
          <a:xfrm>
            <a:off x="4304371" y="1996068"/>
            <a:ext cx="2341755" cy="4572000"/>
          </a:xfrm>
          <a:custGeom>
            <a:avLst/>
            <a:gdLst/>
            <a:ahLst/>
            <a:cxnLst/>
            <a:rect l="l" t="t" r="r" b="b"/>
            <a:pathLst>
              <a:path w="4341375" h="9180000">
                <a:moveTo>
                  <a:pt x="0" y="0"/>
                </a:moveTo>
                <a:lnTo>
                  <a:pt x="4341375" y="0"/>
                </a:lnTo>
                <a:lnTo>
                  <a:pt x="4341375" y="9180000"/>
                </a:lnTo>
                <a:lnTo>
                  <a:pt x="0" y="9180000"/>
                </a:lnTo>
                <a:lnTo>
                  <a:pt x="0" y="0"/>
                </a:lnTo>
                <a:close/>
              </a:path>
            </a:pathLst>
          </a:custGeom>
          <a:blipFill>
            <a:blip r:embed="rId4"/>
            <a:stretch>
              <a:fillRect/>
            </a:stretch>
          </a:blipFill>
        </p:spPr>
      </p:sp>
      <p:sp>
        <p:nvSpPr>
          <p:cNvPr id="11" name="Freeform 3">
            <a:extLst>
              <a:ext uri="{FF2B5EF4-FFF2-40B4-BE49-F238E27FC236}">
                <a16:creationId xmlns:a16="http://schemas.microsoft.com/office/drawing/2014/main" xmlns="" id="{32AD1EAD-CE39-8190-52A5-F2111443781C}"/>
              </a:ext>
            </a:extLst>
          </p:cNvPr>
          <p:cNvSpPr/>
          <p:nvPr/>
        </p:nvSpPr>
        <p:spPr>
          <a:xfrm>
            <a:off x="6701881" y="1906857"/>
            <a:ext cx="2051826" cy="4739269"/>
          </a:xfrm>
          <a:custGeom>
            <a:avLst/>
            <a:gdLst/>
            <a:ahLst/>
            <a:cxnLst/>
            <a:rect l="l" t="t" r="r" b="b"/>
            <a:pathLst>
              <a:path w="3327750" h="9180000">
                <a:moveTo>
                  <a:pt x="0" y="0"/>
                </a:moveTo>
                <a:lnTo>
                  <a:pt x="3327750" y="0"/>
                </a:lnTo>
                <a:lnTo>
                  <a:pt x="3327750" y="9180000"/>
                </a:lnTo>
                <a:lnTo>
                  <a:pt x="0" y="9180000"/>
                </a:lnTo>
                <a:lnTo>
                  <a:pt x="0" y="0"/>
                </a:lnTo>
                <a:close/>
              </a:path>
            </a:pathLst>
          </a:custGeom>
          <a:blipFill>
            <a:blip r:embed="rId5"/>
            <a:stretch>
              <a:fillRect/>
            </a:stretch>
          </a:blipFill>
        </p:spPr>
      </p:sp>
    </p:spTree>
    <p:extLst>
      <p:ext uri="{BB962C8B-B14F-4D97-AF65-F5344CB8AC3E}">
        <p14:creationId xmlns:p14="http://schemas.microsoft.com/office/powerpoint/2010/main" val="31869082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99FA3F5-923A-0B07-65B4-52704316F3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pic>
        <p:nvPicPr>
          <p:cNvPr id="5" name="Picture 4" descr="A picture containing toy, doll, clipart&#10;&#10;Description automatically generated">
            <a:extLst>
              <a:ext uri="{FF2B5EF4-FFF2-40B4-BE49-F238E27FC236}">
                <a16:creationId xmlns:a16="http://schemas.microsoft.com/office/drawing/2014/main" xmlns="" id="{1B8F234A-4A1D-36E8-439E-C6A9CCA889F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2364059" y="3234672"/>
            <a:ext cx="8352474" cy="3623328"/>
          </a:xfrm>
          <a:prstGeom prst="rect">
            <a:avLst/>
          </a:prstGeom>
        </p:spPr>
      </p:pic>
      <p:grpSp>
        <p:nvGrpSpPr>
          <p:cNvPr id="2" name="Group 1">
            <a:extLst>
              <a:ext uri="{FF2B5EF4-FFF2-40B4-BE49-F238E27FC236}">
                <a16:creationId xmlns:a16="http://schemas.microsoft.com/office/drawing/2014/main" xmlns="" id="{B225A8EA-0ACF-717E-A698-5564DAA9DDAC}"/>
              </a:ext>
            </a:extLst>
          </p:cNvPr>
          <p:cNvGrpSpPr/>
          <p:nvPr/>
        </p:nvGrpSpPr>
        <p:grpSpPr>
          <a:xfrm>
            <a:off x="646771" y="763864"/>
            <a:ext cx="10627111" cy="2202329"/>
            <a:chOff x="4353057" y="1937803"/>
            <a:chExt cx="10627111" cy="2202329"/>
          </a:xfrm>
        </p:grpSpPr>
        <p:sp>
          <p:nvSpPr>
            <p:cNvPr id="4" name="TextBox 3">
              <a:extLst>
                <a:ext uri="{FF2B5EF4-FFF2-40B4-BE49-F238E27FC236}">
                  <a16:creationId xmlns:a16="http://schemas.microsoft.com/office/drawing/2014/main" xmlns="" id="{565B46B1-5C85-CD3C-66F0-B8CA2B2B77D2}"/>
                </a:ext>
              </a:extLst>
            </p:cNvPr>
            <p:cNvSpPr txBox="1"/>
            <p:nvPr/>
          </p:nvSpPr>
          <p:spPr>
            <a:xfrm>
              <a:off x="5557388" y="2078029"/>
              <a:ext cx="9422780" cy="2062103"/>
            </a:xfrm>
            <a:custGeom>
              <a:avLst/>
              <a:gdLst>
                <a:gd name="connsiteX0" fmla="*/ 0 w 7233544"/>
                <a:gd name="connsiteY0" fmla="*/ 0 h 1077218"/>
                <a:gd name="connsiteX1" fmla="*/ 512924 w 7233544"/>
                <a:gd name="connsiteY1" fmla="*/ 0 h 1077218"/>
                <a:gd name="connsiteX2" fmla="*/ 953513 w 7233544"/>
                <a:gd name="connsiteY2" fmla="*/ 0 h 1077218"/>
                <a:gd name="connsiteX3" fmla="*/ 1538772 w 7233544"/>
                <a:gd name="connsiteY3" fmla="*/ 0 h 1077218"/>
                <a:gd name="connsiteX4" fmla="*/ 2051696 w 7233544"/>
                <a:gd name="connsiteY4" fmla="*/ 0 h 1077218"/>
                <a:gd name="connsiteX5" fmla="*/ 2853962 w 7233544"/>
                <a:gd name="connsiteY5" fmla="*/ 0 h 1077218"/>
                <a:gd name="connsiteX6" fmla="*/ 3583892 w 7233544"/>
                <a:gd name="connsiteY6" fmla="*/ 0 h 1077218"/>
                <a:gd name="connsiteX7" fmla="*/ 4313823 w 7233544"/>
                <a:gd name="connsiteY7" fmla="*/ 0 h 1077218"/>
                <a:gd name="connsiteX8" fmla="*/ 4899082 w 7233544"/>
                <a:gd name="connsiteY8" fmla="*/ 0 h 1077218"/>
                <a:gd name="connsiteX9" fmla="*/ 5556677 w 7233544"/>
                <a:gd name="connsiteY9" fmla="*/ 0 h 1077218"/>
                <a:gd name="connsiteX10" fmla="*/ 6141936 w 7233544"/>
                <a:gd name="connsiteY10" fmla="*/ 0 h 1077218"/>
                <a:gd name="connsiteX11" fmla="*/ 7233544 w 7233544"/>
                <a:gd name="connsiteY11" fmla="*/ 0 h 1077218"/>
                <a:gd name="connsiteX12" fmla="*/ 7233544 w 7233544"/>
                <a:gd name="connsiteY12" fmla="*/ 549381 h 1077218"/>
                <a:gd name="connsiteX13" fmla="*/ 7233544 w 7233544"/>
                <a:gd name="connsiteY13" fmla="*/ 1077218 h 1077218"/>
                <a:gd name="connsiteX14" fmla="*/ 6720620 w 7233544"/>
                <a:gd name="connsiteY14" fmla="*/ 1077218 h 1077218"/>
                <a:gd name="connsiteX15" fmla="*/ 5990690 w 7233544"/>
                <a:gd name="connsiteY15" fmla="*/ 1077218 h 1077218"/>
                <a:gd name="connsiteX16" fmla="*/ 5260759 w 7233544"/>
                <a:gd name="connsiteY16" fmla="*/ 1077218 h 1077218"/>
                <a:gd name="connsiteX17" fmla="*/ 4603164 w 7233544"/>
                <a:gd name="connsiteY17" fmla="*/ 1077218 h 1077218"/>
                <a:gd name="connsiteX18" fmla="*/ 3800899 w 7233544"/>
                <a:gd name="connsiteY18" fmla="*/ 1077218 h 1077218"/>
                <a:gd name="connsiteX19" fmla="*/ 3143304 w 7233544"/>
                <a:gd name="connsiteY19" fmla="*/ 1077218 h 1077218"/>
                <a:gd name="connsiteX20" fmla="*/ 2341038 w 7233544"/>
                <a:gd name="connsiteY20" fmla="*/ 1077218 h 1077218"/>
                <a:gd name="connsiteX21" fmla="*/ 1755778 w 7233544"/>
                <a:gd name="connsiteY21" fmla="*/ 1077218 h 1077218"/>
                <a:gd name="connsiteX22" fmla="*/ 1025848 w 7233544"/>
                <a:gd name="connsiteY22" fmla="*/ 1077218 h 1077218"/>
                <a:gd name="connsiteX23" fmla="*/ 585259 w 7233544"/>
                <a:gd name="connsiteY23" fmla="*/ 1077218 h 1077218"/>
                <a:gd name="connsiteX24" fmla="*/ 0 w 7233544"/>
                <a:gd name="connsiteY24" fmla="*/ 1077218 h 1077218"/>
                <a:gd name="connsiteX25" fmla="*/ 0 w 7233544"/>
                <a:gd name="connsiteY25" fmla="*/ 560153 h 1077218"/>
                <a:gd name="connsiteX26" fmla="*/ 0 w 7233544"/>
                <a:gd name="connsiteY26"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33544" h="1077218" fill="none" extrusionOk="0">
                  <a:moveTo>
                    <a:pt x="0" y="0"/>
                  </a:moveTo>
                  <a:cubicBezTo>
                    <a:pt x="209702" y="16972"/>
                    <a:pt x="346084" y="10560"/>
                    <a:pt x="512924" y="0"/>
                  </a:cubicBezTo>
                  <a:cubicBezTo>
                    <a:pt x="679764" y="-10560"/>
                    <a:pt x="806962" y="1992"/>
                    <a:pt x="953513" y="0"/>
                  </a:cubicBezTo>
                  <a:cubicBezTo>
                    <a:pt x="1100064" y="-1992"/>
                    <a:pt x="1280207" y="-14739"/>
                    <a:pt x="1538772" y="0"/>
                  </a:cubicBezTo>
                  <a:cubicBezTo>
                    <a:pt x="1797337" y="14739"/>
                    <a:pt x="1925600" y="17178"/>
                    <a:pt x="2051696" y="0"/>
                  </a:cubicBezTo>
                  <a:cubicBezTo>
                    <a:pt x="2177792" y="-17178"/>
                    <a:pt x="2626046" y="28647"/>
                    <a:pt x="2853962" y="0"/>
                  </a:cubicBezTo>
                  <a:cubicBezTo>
                    <a:pt x="3081878" y="-28647"/>
                    <a:pt x="3403218" y="1069"/>
                    <a:pt x="3583892" y="0"/>
                  </a:cubicBezTo>
                  <a:cubicBezTo>
                    <a:pt x="3764566" y="-1069"/>
                    <a:pt x="4049211" y="-30317"/>
                    <a:pt x="4313823" y="0"/>
                  </a:cubicBezTo>
                  <a:cubicBezTo>
                    <a:pt x="4578435" y="30317"/>
                    <a:pt x="4635083" y="28704"/>
                    <a:pt x="4899082" y="0"/>
                  </a:cubicBezTo>
                  <a:cubicBezTo>
                    <a:pt x="5163081" y="-28704"/>
                    <a:pt x="5418536" y="1990"/>
                    <a:pt x="5556677" y="0"/>
                  </a:cubicBezTo>
                  <a:cubicBezTo>
                    <a:pt x="5694818" y="-1990"/>
                    <a:pt x="5894920" y="11707"/>
                    <a:pt x="6141936" y="0"/>
                  </a:cubicBezTo>
                  <a:cubicBezTo>
                    <a:pt x="6388952" y="-11707"/>
                    <a:pt x="6758571" y="15033"/>
                    <a:pt x="7233544" y="0"/>
                  </a:cubicBezTo>
                  <a:cubicBezTo>
                    <a:pt x="7209156" y="162827"/>
                    <a:pt x="7252164" y="350056"/>
                    <a:pt x="7233544" y="549381"/>
                  </a:cubicBezTo>
                  <a:cubicBezTo>
                    <a:pt x="7214924" y="748706"/>
                    <a:pt x="7222989" y="949324"/>
                    <a:pt x="7233544" y="1077218"/>
                  </a:cubicBezTo>
                  <a:cubicBezTo>
                    <a:pt x="7028213" y="1091547"/>
                    <a:pt x="6899663" y="1068662"/>
                    <a:pt x="6720620" y="1077218"/>
                  </a:cubicBezTo>
                  <a:cubicBezTo>
                    <a:pt x="6541577" y="1085774"/>
                    <a:pt x="6315373" y="1042626"/>
                    <a:pt x="5990690" y="1077218"/>
                  </a:cubicBezTo>
                  <a:cubicBezTo>
                    <a:pt x="5666007" y="1111811"/>
                    <a:pt x="5469663" y="1089901"/>
                    <a:pt x="5260759" y="1077218"/>
                  </a:cubicBezTo>
                  <a:cubicBezTo>
                    <a:pt x="5051855" y="1064535"/>
                    <a:pt x="4797833" y="1069616"/>
                    <a:pt x="4603164" y="1077218"/>
                  </a:cubicBezTo>
                  <a:cubicBezTo>
                    <a:pt x="4408496" y="1084820"/>
                    <a:pt x="4105451" y="1081128"/>
                    <a:pt x="3800899" y="1077218"/>
                  </a:cubicBezTo>
                  <a:cubicBezTo>
                    <a:pt x="3496347" y="1073308"/>
                    <a:pt x="3428605" y="1083606"/>
                    <a:pt x="3143304" y="1077218"/>
                  </a:cubicBezTo>
                  <a:cubicBezTo>
                    <a:pt x="2858003" y="1070830"/>
                    <a:pt x="2596030" y="1081504"/>
                    <a:pt x="2341038" y="1077218"/>
                  </a:cubicBezTo>
                  <a:cubicBezTo>
                    <a:pt x="2086046" y="1072932"/>
                    <a:pt x="1958549" y="1091558"/>
                    <a:pt x="1755778" y="1077218"/>
                  </a:cubicBezTo>
                  <a:cubicBezTo>
                    <a:pt x="1553007" y="1062878"/>
                    <a:pt x="1335385" y="1046899"/>
                    <a:pt x="1025848" y="1077218"/>
                  </a:cubicBezTo>
                  <a:cubicBezTo>
                    <a:pt x="716311" y="1107538"/>
                    <a:pt x="761552" y="1060923"/>
                    <a:pt x="585259" y="1077218"/>
                  </a:cubicBezTo>
                  <a:cubicBezTo>
                    <a:pt x="408966" y="1093513"/>
                    <a:pt x="117950" y="1065132"/>
                    <a:pt x="0" y="1077218"/>
                  </a:cubicBezTo>
                  <a:cubicBezTo>
                    <a:pt x="-13674" y="866273"/>
                    <a:pt x="-18266" y="798398"/>
                    <a:pt x="0" y="560153"/>
                  </a:cubicBezTo>
                  <a:cubicBezTo>
                    <a:pt x="18266" y="321909"/>
                    <a:pt x="-14958" y="249648"/>
                    <a:pt x="0" y="0"/>
                  </a:cubicBezTo>
                  <a:close/>
                </a:path>
                <a:path w="7233544" h="1077218" stroke="0" extrusionOk="0">
                  <a:moveTo>
                    <a:pt x="0" y="0"/>
                  </a:moveTo>
                  <a:cubicBezTo>
                    <a:pt x="130372" y="-26802"/>
                    <a:pt x="401876" y="20911"/>
                    <a:pt x="585259" y="0"/>
                  </a:cubicBezTo>
                  <a:cubicBezTo>
                    <a:pt x="768642" y="-20911"/>
                    <a:pt x="968153" y="-14736"/>
                    <a:pt x="1315190" y="0"/>
                  </a:cubicBezTo>
                  <a:cubicBezTo>
                    <a:pt x="1662227" y="14736"/>
                    <a:pt x="1648820" y="-20759"/>
                    <a:pt x="1828114" y="0"/>
                  </a:cubicBezTo>
                  <a:cubicBezTo>
                    <a:pt x="2007408" y="20759"/>
                    <a:pt x="2348003" y="-20197"/>
                    <a:pt x="2485709" y="0"/>
                  </a:cubicBezTo>
                  <a:cubicBezTo>
                    <a:pt x="2623416" y="20197"/>
                    <a:pt x="3031468" y="34101"/>
                    <a:pt x="3215639" y="0"/>
                  </a:cubicBezTo>
                  <a:cubicBezTo>
                    <a:pt x="3399810" y="-34101"/>
                    <a:pt x="3566494" y="-24057"/>
                    <a:pt x="3728563" y="0"/>
                  </a:cubicBezTo>
                  <a:cubicBezTo>
                    <a:pt x="3890632" y="24057"/>
                    <a:pt x="4043035" y="22931"/>
                    <a:pt x="4313823" y="0"/>
                  </a:cubicBezTo>
                  <a:cubicBezTo>
                    <a:pt x="4584611" y="-22931"/>
                    <a:pt x="4676275" y="-20929"/>
                    <a:pt x="4826747" y="0"/>
                  </a:cubicBezTo>
                  <a:cubicBezTo>
                    <a:pt x="4977219" y="20929"/>
                    <a:pt x="5405401" y="35871"/>
                    <a:pt x="5556677" y="0"/>
                  </a:cubicBezTo>
                  <a:cubicBezTo>
                    <a:pt x="5707953" y="-35871"/>
                    <a:pt x="6078594" y="10363"/>
                    <a:pt x="6286607" y="0"/>
                  </a:cubicBezTo>
                  <a:cubicBezTo>
                    <a:pt x="6494620" y="-10363"/>
                    <a:pt x="6988646" y="-19741"/>
                    <a:pt x="7233544" y="0"/>
                  </a:cubicBezTo>
                  <a:cubicBezTo>
                    <a:pt x="7240535" y="199766"/>
                    <a:pt x="7237519" y="394281"/>
                    <a:pt x="7233544" y="527837"/>
                  </a:cubicBezTo>
                  <a:cubicBezTo>
                    <a:pt x="7229569" y="661393"/>
                    <a:pt x="7231520" y="857053"/>
                    <a:pt x="7233544" y="1077218"/>
                  </a:cubicBezTo>
                  <a:cubicBezTo>
                    <a:pt x="6950924" y="1037710"/>
                    <a:pt x="6708594" y="1113584"/>
                    <a:pt x="6431278" y="1077218"/>
                  </a:cubicBezTo>
                  <a:cubicBezTo>
                    <a:pt x="6153962" y="1040852"/>
                    <a:pt x="5965246" y="1077804"/>
                    <a:pt x="5773683" y="1077218"/>
                  </a:cubicBezTo>
                  <a:cubicBezTo>
                    <a:pt x="5582121" y="1076632"/>
                    <a:pt x="5381552" y="1057550"/>
                    <a:pt x="5043753" y="1077218"/>
                  </a:cubicBezTo>
                  <a:cubicBezTo>
                    <a:pt x="4705954" y="1096887"/>
                    <a:pt x="4560482" y="1083942"/>
                    <a:pt x="4386158" y="1077218"/>
                  </a:cubicBezTo>
                  <a:cubicBezTo>
                    <a:pt x="4211835" y="1070494"/>
                    <a:pt x="3937884" y="1081686"/>
                    <a:pt x="3728563" y="1077218"/>
                  </a:cubicBezTo>
                  <a:cubicBezTo>
                    <a:pt x="3519242" y="1072750"/>
                    <a:pt x="3340464" y="1087487"/>
                    <a:pt x="3070968" y="1077218"/>
                  </a:cubicBezTo>
                  <a:cubicBezTo>
                    <a:pt x="2801473" y="1066949"/>
                    <a:pt x="2809072" y="1063956"/>
                    <a:pt x="2558044" y="1077218"/>
                  </a:cubicBezTo>
                  <a:cubicBezTo>
                    <a:pt x="2307016" y="1090480"/>
                    <a:pt x="2123489" y="1046839"/>
                    <a:pt x="1828114" y="1077218"/>
                  </a:cubicBezTo>
                  <a:cubicBezTo>
                    <a:pt x="1532739" y="1107598"/>
                    <a:pt x="1418021" y="1058977"/>
                    <a:pt x="1315190" y="1077218"/>
                  </a:cubicBezTo>
                  <a:cubicBezTo>
                    <a:pt x="1212359" y="1095459"/>
                    <a:pt x="1008569" y="1093444"/>
                    <a:pt x="874601" y="1077218"/>
                  </a:cubicBezTo>
                  <a:cubicBezTo>
                    <a:pt x="740633" y="1060992"/>
                    <a:pt x="414729" y="1069347"/>
                    <a:pt x="0" y="1077218"/>
                  </a:cubicBezTo>
                  <a:cubicBezTo>
                    <a:pt x="-11767" y="839332"/>
                    <a:pt x="10233" y="805693"/>
                    <a:pt x="0" y="570926"/>
                  </a:cubicBezTo>
                  <a:cubicBezTo>
                    <a:pt x="-10233" y="336159"/>
                    <a:pt x="-21591" y="233425"/>
                    <a:pt x="0" y="0"/>
                  </a:cubicBezTo>
                  <a:close/>
                </a:path>
              </a:pathLst>
            </a:custGeom>
            <a:solidFill>
              <a:schemeClr val="bg1"/>
            </a:solidFill>
            <a:ln w="28575">
              <a:solidFill>
                <a:srgbClr val="00B050"/>
              </a:solidFill>
              <a:extLst>
                <a:ext uri="{C807C97D-BFC1-408E-A445-0C87EB9F89A2}">
                  <ask:lineSketchStyleProps xmlns:ask="http://schemas.microsoft.com/office/drawing/2018/sketchyshapes" xmlns="" sd="31825359">
                    <a:custGeom>
                      <a:avLst/>
                      <a:gdLst>
                        <a:gd name="connsiteX0" fmla="*/ 0 w 9422780"/>
                        <a:gd name="connsiteY0" fmla="*/ 0 h 2062103"/>
                        <a:gd name="connsiteX1" fmla="*/ 668160 w 9422780"/>
                        <a:gd name="connsiteY1" fmla="*/ 0 h 2062103"/>
                        <a:gd name="connsiteX2" fmla="*/ 1242094 w 9422780"/>
                        <a:gd name="connsiteY2" fmla="*/ 0 h 2062103"/>
                        <a:gd name="connsiteX3" fmla="*/ 2004482 w 9422780"/>
                        <a:gd name="connsiteY3" fmla="*/ 0 h 2062103"/>
                        <a:gd name="connsiteX4" fmla="*/ 2672642 w 9422780"/>
                        <a:gd name="connsiteY4" fmla="*/ 0 h 2062103"/>
                        <a:gd name="connsiteX5" fmla="*/ 3717715 w 9422780"/>
                        <a:gd name="connsiteY5" fmla="*/ 0 h 2062103"/>
                        <a:gd name="connsiteX6" fmla="*/ 4668558 w 9422780"/>
                        <a:gd name="connsiteY6" fmla="*/ 0 h 2062103"/>
                        <a:gd name="connsiteX7" fmla="*/ 5619403 w 9422780"/>
                        <a:gd name="connsiteY7" fmla="*/ 0 h 2062103"/>
                        <a:gd name="connsiteX8" fmla="*/ 6381791 w 9422780"/>
                        <a:gd name="connsiteY8" fmla="*/ 0 h 2062103"/>
                        <a:gd name="connsiteX9" fmla="*/ 7238408 w 9422780"/>
                        <a:gd name="connsiteY9" fmla="*/ 0 h 2062103"/>
                        <a:gd name="connsiteX10" fmla="*/ 8000796 w 9422780"/>
                        <a:gd name="connsiteY10" fmla="*/ 0 h 2062103"/>
                        <a:gd name="connsiteX11" fmla="*/ 9422780 w 9422780"/>
                        <a:gd name="connsiteY11" fmla="*/ 0 h 2062103"/>
                        <a:gd name="connsiteX12" fmla="*/ 9422780 w 9422780"/>
                        <a:gd name="connsiteY12" fmla="*/ 1051672 h 2062103"/>
                        <a:gd name="connsiteX13" fmla="*/ 9422780 w 9422780"/>
                        <a:gd name="connsiteY13" fmla="*/ 2062103 h 2062103"/>
                        <a:gd name="connsiteX14" fmla="*/ 8754619 w 9422780"/>
                        <a:gd name="connsiteY14" fmla="*/ 2062103 h 2062103"/>
                        <a:gd name="connsiteX15" fmla="*/ 7803775 w 9422780"/>
                        <a:gd name="connsiteY15" fmla="*/ 2062103 h 2062103"/>
                        <a:gd name="connsiteX16" fmla="*/ 6852930 w 9422780"/>
                        <a:gd name="connsiteY16" fmla="*/ 2062103 h 2062103"/>
                        <a:gd name="connsiteX17" fmla="*/ 5996314 w 9422780"/>
                        <a:gd name="connsiteY17" fmla="*/ 2062103 h 2062103"/>
                        <a:gd name="connsiteX18" fmla="*/ 4951243 w 9422780"/>
                        <a:gd name="connsiteY18" fmla="*/ 2062103 h 2062103"/>
                        <a:gd name="connsiteX19" fmla="*/ 4094626 w 9422780"/>
                        <a:gd name="connsiteY19" fmla="*/ 2062103 h 2062103"/>
                        <a:gd name="connsiteX20" fmla="*/ 3049554 w 9422780"/>
                        <a:gd name="connsiteY20" fmla="*/ 2062103 h 2062103"/>
                        <a:gd name="connsiteX21" fmla="*/ 2287165 w 9422780"/>
                        <a:gd name="connsiteY21" fmla="*/ 2062103 h 2062103"/>
                        <a:gd name="connsiteX22" fmla="*/ 1336321 w 9422780"/>
                        <a:gd name="connsiteY22" fmla="*/ 2062103 h 2062103"/>
                        <a:gd name="connsiteX23" fmla="*/ 762387 w 9422780"/>
                        <a:gd name="connsiteY23" fmla="*/ 2062103 h 2062103"/>
                        <a:gd name="connsiteX24" fmla="*/ 0 w 9422780"/>
                        <a:gd name="connsiteY24" fmla="*/ 2062103 h 2062103"/>
                        <a:gd name="connsiteX25" fmla="*/ 0 w 9422780"/>
                        <a:gd name="connsiteY25" fmla="*/ 1072292 h 2062103"/>
                        <a:gd name="connsiteX26" fmla="*/ 0 w 9422780"/>
                        <a:gd name="connsiteY26" fmla="*/ 0 h 2062103"/>
                        <a:gd name="connsiteX0" fmla="*/ 0 w 9422780"/>
                        <a:gd name="connsiteY0" fmla="*/ 0 h 2062103"/>
                        <a:gd name="connsiteX1" fmla="*/ 762387 w 9422780"/>
                        <a:gd name="connsiteY1" fmla="*/ 0 h 2062103"/>
                        <a:gd name="connsiteX2" fmla="*/ 1713232 w 9422780"/>
                        <a:gd name="connsiteY2" fmla="*/ 0 h 2062103"/>
                        <a:gd name="connsiteX3" fmla="*/ 2381393 w 9422780"/>
                        <a:gd name="connsiteY3" fmla="*/ 0 h 2062103"/>
                        <a:gd name="connsiteX4" fmla="*/ 3238010 w 9422780"/>
                        <a:gd name="connsiteY4" fmla="*/ 0 h 2062103"/>
                        <a:gd name="connsiteX5" fmla="*/ 4188853 w 9422780"/>
                        <a:gd name="connsiteY5" fmla="*/ 0 h 2062103"/>
                        <a:gd name="connsiteX6" fmla="*/ 4857014 w 9422780"/>
                        <a:gd name="connsiteY6" fmla="*/ 0 h 2062103"/>
                        <a:gd name="connsiteX7" fmla="*/ 5619403 w 9422780"/>
                        <a:gd name="connsiteY7" fmla="*/ 0 h 2062103"/>
                        <a:gd name="connsiteX8" fmla="*/ 6287564 w 9422780"/>
                        <a:gd name="connsiteY8" fmla="*/ 0 h 2062103"/>
                        <a:gd name="connsiteX9" fmla="*/ 7238408 w 9422780"/>
                        <a:gd name="connsiteY9" fmla="*/ 0 h 2062103"/>
                        <a:gd name="connsiteX10" fmla="*/ 8189252 w 9422780"/>
                        <a:gd name="connsiteY10" fmla="*/ 0 h 2062103"/>
                        <a:gd name="connsiteX11" fmla="*/ 9422780 w 9422780"/>
                        <a:gd name="connsiteY11" fmla="*/ 0 h 2062103"/>
                        <a:gd name="connsiteX12" fmla="*/ 9422780 w 9422780"/>
                        <a:gd name="connsiteY12" fmla="*/ 1010430 h 2062103"/>
                        <a:gd name="connsiteX13" fmla="*/ 9422780 w 9422780"/>
                        <a:gd name="connsiteY13" fmla="*/ 2062103 h 2062103"/>
                        <a:gd name="connsiteX14" fmla="*/ 8377707 w 9422780"/>
                        <a:gd name="connsiteY14" fmla="*/ 2062103 h 2062103"/>
                        <a:gd name="connsiteX15" fmla="*/ 7521091 w 9422780"/>
                        <a:gd name="connsiteY15" fmla="*/ 2062103 h 2062103"/>
                        <a:gd name="connsiteX16" fmla="*/ 6570247 w 9422780"/>
                        <a:gd name="connsiteY16" fmla="*/ 2062103 h 2062103"/>
                        <a:gd name="connsiteX17" fmla="*/ 5713631 w 9422780"/>
                        <a:gd name="connsiteY17" fmla="*/ 2062103 h 2062103"/>
                        <a:gd name="connsiteX18" fmla="*/ 4857014 w 9422780"/>
                        <a:gd name="connsiteY18" fmla="*/ 2062103 h 2062103"/>
                        <a:gd name="connsiteX19" fmla="*/ 4000398 w 9422780"/>
                        <a:gd name="connsiteY19" fmla="*/ 2062103 h 2062103"/>
                        <a:gd name="connsiteX20" fmla="*/ 3332237 w 9422780"/>
                        <a:gd name="connsiteY20" fmla="*/ 2062103 h 2062103"/>
                        <a:gd name="connsiteX21" fmla="*/ 2381393 w 9422780"/>
                        <a:gd name="connsiteY21" fmla="*/ 2062103 h 2062103"/>
                        <a:gd name="connsiteX22" fmla="*/ 1713232 w 9422780"/>
                        <a:gd name="connsiteY22" fmla="*/ 2062103 h 2062103"/>
                        <a:gd name="connsiteX23" fmla="*/ 1139299 w 9422780"/>
                        <a:gd name="connsiteY23" fmla="*/ 2062103 h 2062103"/>
                        <a:gd name="connsiteX24" fmla="*/ 0 w 9422780"/>
                        <a:gd name="connsiteY24" fmla="*/ 2062103 h 2062103"/>
                        <a:gd name="connsiteX25" fmla="*/ 0 w 9422780"/>
                        <a:gd name="connsiteY25" fmla="*/ 1092915 h 2062103"/>
                        <a:gd name="connsiteX26" fmla="*/ 0 w 9422780"/>
                        <a:gd name="connsiteY26" fmla="*/ 0 h 206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422780" h="2062103" fill="none" extrusionOk="0">
                          <a:moveTo>
                            <a:pt x="0" y="0"/>
                          </a:moveTo>
                          <a:cubicBezTo>
                            <a:pt x="313487" y="31059"/>
                            <a:pt x="440517" y="18078"/>
                            <a:pt x="668160" y="0"/>
                          </a:cubicBezTo>
                          <a:cubicBezTo>
                            <a:pt x="864285" y="-31065"/>
                            <a:pt x="1038258" y="8605"/>
                            <a:pt x="1242094" y="0"/>
                          </a:cubicBezTo>
                          <a:cubicBezTo>
                            <a:pt x="1450696" y="471"/>
                            <a:pt x="1665771" y="-16915"/>
                            <a:pt x="2004482" y="0"/>
                          </a:cubicBezTo>
                          <a:cubicBezTo>
                            <a:pt x="2330554" y="65589"/>
                            <a:pt x="2529278" y="-1050"/>
                            <a:pt x="2672642" y="0"/>
                          </a:cubicBezTo>
                          <a:cubicBezTo>
                            <a:pt x="2783524" y="-42480"/>
                            <a:pt x="3434151" y="86429"/>
                            <a:pt x="3717715" y="0"/>
                          </a:cubicBezTo>
                          <a:cubicBezTo>
                            <a:pt x="3993365" y="-55414"/>
                            <a:pt x="4429769" y="49610"/>
                            <a:pt x="4668558" y="0"/>
                          </a:cubicBezTo>
                          <a:cubicBezTo>
                            <a:pt x="4922414" y="29846"/>
                            <a:pt x="5278671" y="-81615"/>
                            <a:pt x="5619403" y="0"/>
                          </a:cubicBezTo>
                          <a:cubicBezTo>
                            <a:pt x="5962559" y="58989"/>
                            <a:pt x="6032452" y="54744"/>
                            <a:pt x="6381791" y="0"/>
                          </a:cubicBezTo>
                          <a:cubicBezTo>
                            <a:pt x="6714527" y="-44755"/>
                            <a:pt x="7098707" y="-3581"/>
                            <a:pt x="7238408" y="0"/>
                          </a:cubicBezTo>
                          <a:cubicBezTo>
                            <a:pt x="7451562" y="17995"/>
                            <a:pt x="7641038" y="-9656"/>
                            <a:pt x="8000796" y="0"/>
                          </a:cubicBezTo>
                          <a:cubicBezTo>
                            <a:pt x="8344147" y="-5393"/>
                            <a:pt x="8790313" y="38171"/>
                            <a:pt x="9422780" y="0"/>
                          </a:cubicBezTo>
                          <a:cubicBezTo>
                            <a:pt x="9404837" y="368293"/>
                            <a:pt x="9452830" y="637865"/>
                            <a:pt x="9422780" y="1051672"/>
                          </a:cubicBezTo>
                          <a:cubicBezTo>
                            <a:pt x="9407470" y="1435397"/>
                            <a:pt x="9408473" y="1808220"/>
                            <a:pt x="9422780" y="2062103"/>
                          </a:cubicBezTo>
                          <a:cubicBezTo>
                            <a:pt x="9157801" y="2083118"/>
                            <a:pt x="8995143" y="2013091"/>
                            <a:pt x="8754619" y="2062103"/>
                          </a:cubicBezTo>
                          <a:cubicBezTo>
                            <a:pt x="8504159" y="2075615"/>
                            <a:pt x="8208000" y="1967777"/>
                            <a:pt x="7803775" y="2062103"/>
                          </a:cubicBezTo>
                          <a:cubicBezTo>
                            <a:pt x="7373082" y="2130678"/>
                            <a:pt x="7114896" y="2079787"/>
                            <a:pt x="6852930" y="2062103"/>
                          </a:cubicBezTo>
                          <a:cubicBezTo>
                            <a:pt x="6549500" y="2068169"/>
                            <a:pt x="6199095" y="2028747"/>
                            <a:pt x="5996314" y="2062103"/>
                          </a:cubicBezTo>
                          <a:cubicBezTo>
                            <a:pt x="5753284" y="2080931"/>
                            <a:pt x="5372283" y="2083016"/>
                            <a:pt x="4951243" y="2062103"/>
                          </a:cubicBezTo>
                          <a:cubicBezTo>
                            <a:pt x="4552296" y="2072630"/>
                            <a:pt x="4474321" y="2071122"/>
                            <a:pt x="4094626" y="2062103"/>
                          </a:cubicBezTo>
                          <a:cubicBezTo>
                            <a:pt x="3718153" y="2097434"/>
                            <a:pt x="3424905" y="2133939"/>
                            <a:pt x="3049554" y="2062103"/>
                          </a:cubicBezTo>
                          <a:cubicBezTo>
                            <a:pt x="2696227" y="2071968"/>
                            <a:pt x="2566745" y="2128957"/>
                            <a:pt x="2287165" y="2062103"/>
                          </a:cubicBezTo>
                          <a:cubicBezTo>
                            <a:pt x="2027782" y="2052596"/>
                            <a:pt x="1711418" y="1994331"/>
                            <a:pt x="1336321" y="2062103"/>
                          </a:cubicBezTo>
                          <a:cubicBezTo>
                            <a:pt x="936968" y="2125100"/>
                            <a:pt x="971482" y="2037909"/>
                            <a:pt x="762387" y="2062103"/>
                          </a:cubicBezTo>
                          <a:cubicBezTo>
                            <a:pt x="556942" y="2079051"/>
                            <a:pt x="173494" y="2067299"/>
                            <a:pt x="0" y="2062103"/>
                          </a:cubicBezTo>
                          <a:cubicBezTo>
                            <a:pt x="-7207" y="1648814"/>
                            <a:pt x="-55385" y="1535304"/>
                            <a:pt x="0" y="1072292"/>
                          </a:cubicBezTo>
                          <a:cubicBezTo>
                            <a:pt x="32468" y="603856"/>
                            <a:pt x="-31979" y="477001"/>
                            <a:pt x="0" y="0"/>
                          </a:cubicBezTo>
                          <a:close/>
                        </a:path>
                        <a:path w="9422780" h="2062103" stroke="0" extrusionOk="0">
                          <a:moveTo>
                            <a:pt x="0" y="0"/>
                          </a:moveTo>
                          <a:cubicBezTo>
                            <a:pt x="158632" y="-54601"/>
                            <a:pt x="559875" y="38373"/>
                            <a:pt x="762387" y="0"/>
                          </a:cubicBezTo>
                          <a:cubicBezTo>
                            <a:pt x="1022016" y="6061"/>
                            <a:pt x="1245722" y="-3841"/>
                            <a:pt x="1713232" y="0"/>
                          </a:cubicBezTo>
                          <a:cubicBezTo>
                            <a:pt x="2162896" y="24191"/>
                            <a:pt x="2151278" y="-34608"/>
                            <a:pt x="2381393" y="0"/>
                          </a:cubicBezTo>
                          <a:cubicBezTo>
                            <a:pt x="2629167" y="32983"/>
                            <a:pt x="3062308" y="-67762"/>
                            <a:pt x="3238010" y="0"/>
                          </a:cubicBezTo>
                          <a:cubicBezTo>
                            <a:pt x="3406789" y="17685"/>
                            <a:pt x="3992695" y="87511"/>
                            <a:pt x="4188853" y="0"/>
                          </a:cubicBezTo>
                          <a:cubicBezTo>
                            <a:pt x="4467396" y="-47161"/>
                            <a:pt x="4680706" y="-40959"/>
                            <a:pt x="4857014" y="0"/>
                          </a:cubicBezTo>
                          <a:cubicBezTo>
                            <a:pt x="5024522" y="66746"/>
                            <a:pt x="5289470" y="48367"/>
                            <a:pt x="5619403" y="0"/>
                          </a:cubicBezTo>
                          <a:cubicBezTo>
                            <a:pt x="5978565" y="-49870"/>
                            <a:pt x="6083322" y="-56188"/>
                            <a:pt x="6287564" y="0"/>
                          </a:cubicBezTo>
                          <a:cubicBezTo>
                            <a:pt x="6475572" y="40654"/>
                            <a:pt x="7063874" y="98920"/>
                            <a:pt x="7238408" y="0"/>
                          </a:cubicBezTo>
                          <a:cubicBezTo>
                            <a:pt x="7485151" y="-63909"/>
                            <a:pt x="7964065" y="47765"/>
                            <a:pt x="8189252" y="0"/>
                          </a:cubicBezTo>
                          <a:cubicBezTo>
                            <a:pt x="8501061" y="10572"/>
                            <a:pt x="9156733" y="-15235"/>
                            <a:pt x="9422780" y="0"/>
                          </a:cubicBezTo>
                          <a:cubicBezTo>
                            <a:pt x="9487678" y="401398"/>
                            <a:pt x="9421766" y="727286"/>
                            <a:pt x="9422780" y="1010430"/>
                          </a:cubicBezTo>
                          <a:cubicBezTo>
                            <a:pt x="9353901" y="1232937"/>
                            <a:pt x="9457604" y="1692345"/>
                            <a:pt x="9422780" y="2062103"/>
                          </a:cubicBezTo>
                          <a:cubicBezTo>
                            <a:pt x="9054640" y="2008615"/>
                            <a:pt x="8777993" y="2104054"/>
                            <a:pt x="8377707" y="2062103"/>
                          </a:cubicBezTo>
                          <a:cubicBezTo>
                            <a:pt x="8045916" y="1968793"/>
                            <a:pt x="7803610" y="2104443"/>
                            <a:pt x="7521091" y="2062103"/>
                          </a:cubicBezTo>
                          <a:cubicBezTo>
                            <a:pt x="7261051" y="2078224"/>
                            <a:pt x="7000646" y="2026397"/>
                            <a:pt x="6570247" y="2062103"/>
                          </a:cubicBezTo>
                          <a:cubicBezTo>
                            <a:pt x="6130213" y="2077376"/>
                            <a:pt x="5943274" y="2071152"/>
                            <a:pt x="5713631" y="2062103"/>
                          </a:cubicBezTo>
                          <a:cubicBezTo>
                            <a:pt x="5471506" y="2053216"/>
                            <a:pt x="5144777" y="2123574"/>
                            <a:pt x="4857014" y="2062103"/>
                          </a:cubicBezTo>
                          <a:cubicBezTo>
                            <a:pt x="4590843" y="2046260"/>
                            <a:pt x="4331033" y="2057224"/>
                            <a:pt x="4000398" y="2062103"/>
                          </a:cubicBezTo>
                          <a:cubicBezTo>
                            <a:pt x="3650487" y="2042369"/>
                            <a:pt x="3658848" y="2037045"/>
                            <a:pt x="3332237" y="2062103"/>
                          </a:cubicBezTo>
                          <a:cubicBezTo>
                            <a:pt x="2999270" y="2081644"/>
                            <a:pt x="2815094" y="2036991"/>
                            <a:pt x="2381393" y="2062103"/>
                          </a:cubicBezTo>
                          <a:cubicBezTo>
                            <a:pt x="1993743" y="2110685"/>
                            <a:pt x="1819461" y="2026285"/>
                            <a:pt x="1713232" y="2062103"/>
                          </a:cubicBezTo>
                          <a:cubicBezTo>
                            <a:pt x="1613237" y="2091888"/>
                            <a:pt x="1351407" y="2077140"/>
                            <a:pt x="1139299" y="2062103"/>
                          </a:cubicBezTo>
                          <a:cubicBezTo>
                            <a:pt x="953419" y="2063900"/>
                            <a:pt x="552929" y="2040447"/>
                            <a:pt x="0" y="2062103"/>
                          </a:cubicBezTo>
                          <a:cubicBezTo>
                            <a:pt x="-26598" y="1609097"/>
                            <a:pt x="7451" y="1541153"/>
                            <a:pt x="0" y="1092915"/>
                          </a:cubicBezTo>
                          <a:cubicBezTo>
                            <a:pt x="-8937" y="642033"/>
                            <a:pt x="-19930" y="485794"/>
                            <a:pt x="0" y="0"/>
                          </a:cubicBezTo>
                          <a:close/>
                        </a:path>
                        <a:path w="9422780" h="2062103" fill="none" stroke="0" extrusionOk="0">
                          <a:moveTo>
                            <a:pt x="0" y="0"/>
                          </a:moveTo>
                          <a:cubicBezTo>
                            <a:pt x="262228" y="5815"/>
                            <a:pt x="444758" y="20270"/>
                            <a:pt x="668160" y="0"/>
                          </a:cubicBezTo>
                          <a:cubicBezTo>
                            <a:pt x="891167" y="20336"/>
                            <a:pt x="1037292" y="-9211"/>
                            <a:pt x="1242094" y="0"/>
                          </a:cubicBezTo>
                          <a:cubicBezTo>
                            <a:pt x="1382553" y="24881"/>
                            <a:pt x="1652373" y="-80131"/>
                            <a:pt x="2004482" y="0"/>
                          </a:cubicBezTo>
                          <a:cubicBezTo>
                            <a:pt x="2329263" y="16666"/>
                            <a:pt x="2514970" y="74130"/>
                            <a:pt x="2672642" y="0"/>
                          </a:cubicBezTo>
                          <a:cubicBezTo>
                            <a:pt x="2832794" y="1690"/>
                            <a:pt x="3440021" y="36504"/>
                            <a:pt x="3717715" y="0"/>
                          </a:cubicBezTo>
                          <a:cubicBezTo>
                            <a:pt x="4025553" y="-53476"/>
                            <a:pt x="4405640" y="24340"/>
                            <a:pt x="4668558" y="0"/>
                          </a:cubicBezTo>
                          <a:cubicBezTo>
                            <a:pt x="4819112" y="5291"/>
                            <a:pt x="5264051" y="-71177"/>
                            <a:pt x="5619403" y="0"/>
                          </a:cubicBezTo>
                          <a:cubicBezTo>
                            <a:pt x="5951149" y="60235"/>
                            <a:pt x="6046720" y="58217"/>
                            <a:pt x="6381791" y="0"/>
                          </a:cubicBezTo>
                          <a:cubicBezTo>
                            <a:pt x="6716401" y="-35106"/>
                            <a:pt x="7054432" y="22737"/>
                            <a:pt x="7238408" y="0"/>
                          </a:cubicBezTo>
                          <a:cubicBezTo>
                            <a:pt x="7426683" y="-12677"/>
                            <a:pt x="7646503" y="13373"/>
                            <a:pt x="8000796" y="0"/>
                          </a:cubicBezTo>
                          <a:cubicBezTo>
                            <a:pt x="8360448" y="-65922"/>
                            <a:pt x="8763188" y="72523"/>
                            <a:pt x="9422780" y="0"/>
                          </a:cubicBezTo>
                          <a:cubicBezTo>
                            <a:pt x="9405796" y="284654"/>
                            <a:pt x="9442599" y="609971"/>
                            <a:pt x="9422780" y="1051672"/>
                          </a:cubicBezTo>
                          <a:cubicBezTo>
                            <a:pt x="9384750" y="1447660"/>
                            <a:pt x="9444794" y="1858056"/>
                            <a:pt x="9422780" y="2062103"/>
                          </a:cubicBezTo>
                          <a:cubicBezTo>
                            <a:pt x="9129040" y="2106655"/>
                            <a:pt x="8993015" y="2015593"/>
                            <a:pt x="8754619" y="2062103"/>
                          </a:cubicBezTo>
                          <a:cubicBezTo>
                            <a:pt x="8518533" y="2100206"/>
                            <a:pt x="8180852" y="1970891"/>
                            <a:pt x="7803775" y="2062103"/>
                          </a:cubicBezTo>
                          <a:cubicBezTo>
                            <a:pt x="7363575" y="2122604"/>
                            <a:pt x="7133268" y="2089147"/>
                            <a:pt x="6852930" y="2062103"/>
                          </a:cubicBezTo>
                          <a:cubicBezTo>
                            <a:pt x="6591763" y="2046397"/>
                            <a:pt x="6268667" y="2073213"/>
                            <a:pt x="5996314" y="2062103"/>
                          </a:cubicBezTo>
                          <a:cubicBezTo>
                            <a:pt x="5784827" y="2031020"/>
                            <a:pt x="5380949" y="2036806"/>
                            <a:pt x="4951243" y="2062103"/>
                          </a:cubicBezTo>
                          <a:cubicBezTo>
                            <a:pt x="4553733" y="2063524"/>
                            <a:pt x="4482355" y="2088294"/>
                            <a:pt x="4094626" y="2062103"/>
                          </a:cubicBezTo>
                          <a:cubicBezTo>
                            <a:pt x="3773661" y="2058735"/>
                            <a:pt x="3388534" y="2111657"/>
                            <a:pt x="3049554" y="2062103"/>
                          </a:cubicBezTo>
                          <a:cubicBezTo>
                            <a:pt x="2691993" y="2050853"/>
                            <a:pt x="2551207" y="2082502"/>
                            <a:pt x="2287165" y="2062103"/>
                          </a:cubicBezTo>
                          <a:cubicBezTo>
                            <a:pt x="1998948" y="2044693"/>
                            <a:pt x="1743931" y="1992388"/>
                            <a:pt x="1336321" y="2062103"/>
                          </a:cubicBezTo>
                          <a:cubicBezTo>
                            <a:pt x="929349" y="2124421"/>
                            <a:pt x="982435" y="2027704"/>
                            <a:pt x="762387" y="2062103"/>
                          </a:cubicBezTo>
                          <a:cubicBezTo>
                            <a:pt x="529353" y="2066535"/>
                            <a:pt x="122539" y="2053534"/>
                            <a:pt x="0" y="2062103"/>
                          </a:cubicBezTo>
                          <a:cubicBezTo>
                            <a:pt x="-20444" y="1644116"/>
                            <a:pt x="-32797" y="1537643"/>
                            <a:pt x="0" y="1072292"/>
                          </a:cubicBezTo>
                          <a:cubicBezTo>
                            <a:pt x="10299" y="601605"/>
                            <a:pt x="-6942" y="481423"/>
                            <a:pt x="0" y="0"/>
                          </a:cubicBezTo>
                          <a:close/>
                        </a:path>
                      </a:pathLst>
                    </a:custGeom>
                    <ask:type>
                      <ask:lineSketchFreehand/>
                    </ask:type>
                  </ask:lineSketchStyleProps>
                </a:ext>
              </a:extLst>
            </a:ln>
          </p:spPr>
          <p:txBody>
            <a:bodyPr wrap="square" rtlCol="0">
              <a:spAutoFit/>
            </a:bodyPr>
            <a:lstStyle/>
            <a:p>
              <a:pPr algn="just"/>
              <a:r>
                <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rPr>
                <a:t>Những bạn có số đo</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rPr>
                <a:t>chiều cao tình cờ giống nhau có thể kết thành đôi</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rPr>
                <a:t>bạn và tự nhận tên đôi</a:t>
              </a:r>
            </a:p>
            <a:p>
              <a:pPr algn="just"/>
              <a:r>
                <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rPr>
                <a:t>bạn theo chiều cao.</a:t>
              </a:r>
              <a:endPar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Ví dụ: “Đôi bạn mét tư, đôi bạn mét rưỡi”.</a:t>
              </a:r>
            </a:p>
          </p:txBody>
        </p:sp>
        <p:pic>
          <p:nvPicPr>
            <p:cNvPr id="6" name="Picture 2" descr="Kiểm tra dấu Tick Clip nghệ thuật - xanh dấu tick png tải về - Miễn phí  trong suốt Cò png Tải về.">
              <a:extLst>
                <a:ext uri="{FF2B5EF4-FFF2-40B4-BE49-F238E27FC236}">
                  <a16:creationId xmlns:a16="http://schemas.microsoft.com/office/drawing/2014/main" xmlns="" id="{79C34A4F-790B-5E14-AE77-9ED118263691}"/>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3000" b="98556" l="111" r="99333">
                          <a14:foregroundMark x1="44667" y1="14444" x2="41222" y2="35111"/>
                          <a14:foregroundMark x1="25222" y1="10333" x2="11889" y2="21667"/>
                          <a14:foregroundMark x1="8889" y1="27667" x2="25444" y2="55778"/>
                          <a14:foregroundMark x1="25444" y1="55778" x2="64667" y2="66222"/>
                          <a14:foregroundMark x1="49222" y1="23556" x2="47889" y2="63444"/>
                          <a14:foregroundMark x1="65333" y1="29333" x2="72222" y2="49333"/>
                          <a14:foregroundMark x1="72222" y1="49333" x2="50333" y2="81889"/>
                          <a14:foregroundMark x1="50333" y1="81889" x2="38444" y2="84222"/>
                          <a14:foregroundMark x1="39667" y1="28333" x2="28111" y2="40889"/>
                          <a14:foregroundMark x1="28111" y1="40889" x2="38444" y2="81667"/>
                          <a14:foregroundMark x1="38444" y1="81667" x2="64889" y2="93222"/>
                          <a14:foregroundMark x1="32556" y1="31778" x2="28667" y2="75000"/>
                          <a14:foregroundMark x1="28667" y1="75000" x2="29667" y2="76000"/>
                          <a14:foregroundMark x1="19222" y1="33667" x2="14333" y2="54778"/>
                          <a14:foregroundMark x1="14333" y1="54778" x2="17889" y2="80778"/>
                          <a14:foregroundMark x1="17889" y1="80778" x2="25000" y2="82889"/>
                          <a14:foregroundMark x1="9222" y1="43444" x2="11000" y2="58444"/>
                          <a14:foregroundMark x1="11000" y1="58444" x2="25444" y2="80333"/>
                          <a14:foregroundMark x1="25444" y1="80333" x2="27889" y2="81444"/>
                          <a14:foregroundMark x1="16333" y1="74444" x2="32667" y2="88778"/>
                          <a14:foregroundMark x1="32667" y1="88778" x2="54778" y2="98556"/>
                          <a14:foregroundMark x1="54778" y1="98556" x2="55333" y2="98333"/>
                          <a14:foregroundMark x1="80889" y1="58444" x2="64778" y2="85333"/>
                          <a14:foregroundMark x1="89333" y1="56778" x2="83222" y2="73111"/>
                          <a14:foregroundMark x1="83222" y1="73111" x2="72444" y2="87000"/>
                          <a14:foregroundMark x1="72444" y1="87000" x2="72000" y2="87000"/>
                          <a14:foregroundMark x1="82556" y1="39333" x2="69667" y2="76444"/>
                          <a14:foregroundMark x1="58778" y1="13889" x2="83444" y2="46111"/>
                          <a14:foregroundMark x1="83444" y1="46111" x2="83444" y2="46111"/>
                          <a14:foregroundMark x1="61333" y1="12667" x2="81444" y2="25333"/>
                          <a14:foregroundMark x1="81444" y1="25333" x2="94556" y2="39444"/>
                          <a14:foregroundMark x1="94556" y1="39444" x2="94556" y2="40333"/>
                          <a14:foregroundMark x1="90000" y1="29111" x2="95778" y2="50889"/>
                          <a14:foregroundMark x1="95778" y1="50889" x2="94222" y2="55778"/>
                          <a14:foregroundMark x1="88556" y1="33778" x2="86333" y2="44778"/>
                          <a14:foregroundMark x1="86333" y1="44778" x2="83000" y2="50667"/>
                          <a14:foregroundMark x1="59111" y1="10556" x2="50000" y2="48667"/>
                          <a14:foregroundMark x1="54778" y1="17778" x2="41778" y2="30222"/>
                          <a14:foregroundMark x1="41778" y1="30222" x2="35778" y2="56778"/>
                          <a14:foregroundMark x1="35778" y1="56778" x2="41778" y2="59444"/>
                          <a14:foregroundMark x1="44000" y1="21778" x2="26444" y2="33667"/>
                          <a14:foregroundMark x1="26444" y1="33667" x2="20889" y2="59111"/>
                          <a14:foregroundMark x1="20889" y1="59111" x2="25222" y2="61556"/>
                          <a14:foregroundMark x1="12667" y1="37222" x2="9889" y2="47556"/>
                          <a14:foregroundMark x1="9889" y1="47556" x2="10889" y2="64444"/>
                          <a14:foregroundMark x1="10889" y1="64444" x2="15000" y2="68667"/>
                          <a14:foregroundMark x1="4444" y1="44111" x2="4556" y2="62889"/>
                          <a14:foregroundMark x1="41667" y1="6889" x2="56556" y2="6222"/>
                          <a14:foregroundMark x1="56556" y1="6222" x2="57333" y2="6222"/>
                          <a14:foregroundMark x1="93000" y1="31556" x2="95889" y2="41667"/>
                          <a14:foregroundMark x1="95889" y1="41667" x2="95889" y2="41667"/>
                          <a14:foregroundMark x1="40889" y1="3000" x2="61222" y2="4222"/>
                          <a14:foregroundMark x1="99444" y1="49333" x2="99444" y2="49333"/>
                          <a14:foregroundMark x1="111" y1="47222" x2="111" y2="47222"/>
                        </a14:backgroundRemoval>
                      </a14:imgEffect>
                    </a14:imgLayer>
                  </a14:imgProps>
                </a:ext>
                <a:ext uri="{28A0092B-C50C-407E-A947-70E740481C1C}">
                  <a14:useLocalDpi xmlns:a14="http://schemas.microsoft.com/office/drawing/2010/main" val="0"/>
                </a:ext>
              </a:extLst>
            </a:blip>
            <a:srcRect/>
            <a:stretch>
              <a:fillRect/>
            </a:stretch>
          </p:blipFill>
          <p:spPr bwMode="auto">
            <a:xfrm>
              <a:off x="4353057" y="1937803"/>
              <a:ext cx="1265009" cy="12650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2794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56831CC3-0BFE-C783-CBA4-62B59D283C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2" name="Graphic 12">
            <a:extLst>
              <a:ext uri="{FF2B5EF4-FFF2-40B4-BE49-F238E27FC236}">
                <a16:creationId xmlns:a16="http://schemas.microsoft.com/office/drawing/2014/main" xmlns="" id="{DAAC8EC8-1810-941D-0C67-0730AFB973AA}"/>
              </a:ext>
            </a:extLst>
          </p:cNvPr>
          <p:cNvGrpSpPr/>
          <p:nvPr/>
        </p:nvGrpSpPr>
        <p:grpSpPr>
          <a:xfrm>
            <a:off x="540989" y="1081380"/>
            <a:ext cx="4711235" cy="2438400"/>
            <a:chOff x="3665215" y="980369"/>
            <a:chExt cx="4686676" cy="2814110"/>
          </a:xfrm>
        </p:grpSpPr>
        <p:sp>
          <p:nvSpPr>
            <p:cNvPr id="3" name="Freeform: Shape 23">
              <a:extLst>
                <a:ext uri="{FF2B5EF4-FFF2-40B4-BE49-F238E27FC236}">
                  <a16:creationId xmlns:a16="http://schemas.microsoft.com/office/drawing/2014/main" xmlns="" id="{A6E7A20A-2701-A134-2DE5-105ACF05C15A}"/>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endParaRPr lang="en-US"/>
            </a:p>
          </p:txBody>
        </p:sp>
        <p:sp>
          <p:nvSpPr>
            <p:cNvPr id="4" name="Freeform: Shape 24">
              <a:extLst>
                <a:ext uri="{FF2B5EF4-FFF2-40B4-BE49-F238E27FC236}">
                  <a16:creationId xmlns:a16="http://schemas.microsoft.com/office/drawing/2014/main" xmlns="" id="{D2E98FEE-D4BB-87BB-5CAF-50222EEB9FBA}"/>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endParaRPr lang="en-US"/>
            </a:p>
          </p:txBody>
        </p:sp>
        <p:sp>
          <p:nvSpPr>
            <p:cNvPr id="5" name="Freeform: Shape 25">
              <a:extLst>
                <a:ext uri="{FF2B5EF4-FFF2-40B4-BE49-F238E27FC236}">
                  <a16:creationId xmlns:a16="http://schemas.microsoft.com/office/drawing/2014/main" xmlns="" id="{DEC0E494-A80B-DF5A-D7E1-5CBA64F86F09}"/>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endParaRPr lang="en-US"/>
            </a:p>
          </p:txBody>
        </p:sp>
      </p:grpSp>
      <p:grpSp>
        <p:nvGrpSpPr>
          <p:cNvPr id="9" name="Nhóm 95">
            <a:extLst>
              <a:ext uri="{FF2B5EF4-FFF2-40B4-BE49-F238E27FC236}">
                <a16:creationId xmlns:a16="http://schemas.microsoft.com/office/drawing/2014/main" xmlns="" id="{D1D071DC-0547-5DE7-5E39-4A8FEF436A71}"/>
              </a:ext>
            </a:extLst>
          </p:cNvPr>
          <p:cNvGrpSpPr/>
          <p:nvPr/>
        </p:nvGrpSpPr>
        <p:grpSpPr>
          <a:xfrm>
            <a:off x="149385" y="3240906"/>
            <a:ext cx="5140009" cy="3706304"/>
            <a:chOff x="1124976" y="1819729"/>
            <a:chExt cx="6487886" cy="4203699"/>
          </a:xfrm>
        </p:grpSpPr>
        <p:sp>
          <p:nvSpPr>
            <p:cNvPr id="10" name="Hình Bầu dục 97">
              <a:extLst>
                <a:ext uri="{FF2B5EF4-FFF2-40B4-BE49-F238E27FC236}">
                  <a16:creationId xmlns:a16="http://schemas.microsoft.com/office/drawing/2014/main" xmlns="" id="{32914604-34BE-9738-E4ED-95F97454604D}"/>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12" name="Hình ảnh 98" descr="Ảnh có chứa đồ chơi, búp bê&#10;&#10;Mô tả được tạo tự động">
              <a:extLst>
                <a:ext uri="{FF2B5EF4-FFF2-40B4-BE49-F238E27FC236}">
                  <a16:creationId xmlns:a16="http://schemas.microsoft.com/office/drawing/2014/main" xmlns="" id="{FE2936CB-ABD5-C904-504C-C9610D8AC3E2}"/>
                </a:ext>
              </a:extLst>
            </p:cNvPr>
            <p:cNvPicPr>
              <a:picLocks noChangeAspect="1"/>
            </p:cNvPicPr>
            <p:nvPr/>
          </p:nvPicPr>
          <p:blipFill>
            <a:blip r:embed="rId3"/>
            <a:stretch>
              <a:fillRect/>
            </a:stretch>
          </p:blipFill>
          <p:spPr>
            <a:xfrm>
              <a:off x="1328056" y="1819729"/>
              <a:ext cx="6081725" cy="3557762"/>
            </a:xfrm>
            <a:prstGeom prst="rect">
              <a:avLst/>
            </a:prstGeom>
          </p:spPr>
        </p:pic>
      </p:grpSp>
      <p:pic>
        <p:nvPicPr>
          <p:cNvPr id="14" name="Picture 13">
            <a:extLst>
              <a:ext uri="{FF2B5EF4-FFF2-40B4-BE49-F238E27FC236}">
                <a16:creationId xmlns:a16="http://schemas.microsoft.com/office/drawing/2014/main" xmlns="" id="{177A2BD0-38A2-6728-69D9-28A78CB74E1F}"/>
              </a:ext>
            </a:extLst>
          </p:cNvPr>
          <p:cNvPicPr>
            <a:picLocks noChangeAspect="1"/>
          </p:cNvPicPr>
          <p:nvPr/>
        </p:nvPicPr>
        <p:blipFill>
          <a:blip r:embed="rId4"/>
          <a:stretch>
            <a:fillRect/>
          </a:stretch>
        </p:blipFill>
        <p:spPr>
          <a:xfrm>
            <a:off x="106592" y="1149673"/>
            <a:ext cx="5444200" cy="2127688"/>
          </a:xfrm>
          <a:prstGeom prst="rect">
            <a:avLst/>
          </a:prstGeom>
        </p:spPr>
      </p:pic>
      <p:sp>
        <p:nvSpPr>
          <p:cNvPr id="15" name="Rectangle: Rounded Corners 7">
            <a:extLst>
              <a:ext uri="{FF2B5EF4-FFF2-40B4-BE49-F238E27FC236}">
                <a16:creationId xmlns:a16="http://schemas.microsoft.com/office/drawing/2014/main" xmlns="" id="{D8F51C60-6EB8-1C33-20A7-4F39D1EC5FE2}"/>
              </a:ext>
            </a:extLst>
          </p:cNvPr>
          <p:cNvSpPr/>
          <p:nvPr/>
        </p:nvSpPr>
        <p:spPr>
          <a:xfrm>
            <a:off x="5441796" y="2332013"/>
            <a:ext cx="6411950" cy="3834611"/>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C</a:t>
            </a:r>
            <a:r>
              <a:rPr lang="vi-VN" sz="4000" b="1" dirty="0">
                <a:solidFill>
                  <a:schemeClr val="tx1"/>
                </a:solidFill>
                <a:latin typeface="Calibri" panose="020F0502020204030204" pitchFamily="34" charset="0"/>
                <a:ea typeface="Calibri" panose="020F0502020204030204" pitchFamily="34" charset="0"/>
                <a:cs typeface="Calibri" panose="020F0502020204030204" pitchFamily="34" charset="0"/>
              </a:rPr>
              <a:t>hia sẻ về:</a:t>
            </a:r>
          </a:p>
          <a:p>
            <a:pPr marL="457200" indent="-457200" algn="just">
              <a:buFont typeface="Arial" panose="020B0604020202020204" pitchFamily="34" charset="0"/>
              <a:buChar char="•"/>
            </a:pP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Sự thay đổi về chiều cao so với chính mình hồi năm học lớp 1.</a:t>
            </a:r>
            <a:endPar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 Cách luyện tập để cao hơn,</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khoẻ hơn (VD: ăn sữa chua,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uống đủ sữa, tập thể dục</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hằng ngày,...).</a:t>
            </a:r>
          </a:p>
        </p:txBody>
      </p:sp>
    </p:spTree>
    <p:extLst>
      <p:ext uri="{BB962C8B-B14F-4D97-AF65-F5344CB8AC3E}">
        <p14:creationId xmlns:p14="http://schemas.microsoft.com/office/powerpoint/2010/main" val="8785146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80B021B-420B-815E-F4BA-B14FA6DFC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10">
            <a:extLst>
              <a:ext uri="{FF2B5EF4-FFF2-40B4-BE49-F238E27FC236}">
                <a16:creationId xmlns:a16="http://schemas.microsoft.com/office/drawing/2014/main" xmlns=""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xmlns=""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Tai nghe</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xmlns="" id="{446DC877-04B0-7DEF-4E3B-C741A8A9E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xmlns=""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xmlns=""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Mắt dõi</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xmlns="" id="{B815EF6A-9EE7-519A-7375-B61430F98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xmlns="" id="{30726305-5378-1F8C-AC47-6DFD7FA46A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2" name="Picture 1">
            <a:extLst>
              <a:ext uri="{FF2B5EF4-FFF2-40B4-BE49-F238E27FC236}">
                <a16:creationId xmlns:a16="http://schemas.microsoft.com/office/drawing/2014/main" xmlns="" id="{60881859-6630-1888-CCD0-6904BE02E328}"/>
              </a:ext>
            </a:extLst>
          </p:cNvPr>
          <p:cNvPicPr>
            <a:picLocks noChangeAspect="1"/>
          </p:cNvPicPr>
          <p:nvPr/>
        </p:nvPicPr>
        <p:blipFill>
          <a:blip r:embed="rId6"/>
          <a:stretch>
            <a:fillRect/>
          </a:stretch>
        </p:blipFill>
        <p:spPr>
          <a:xfrm>
            <a:off x="2674073" y="755559"/>
            <a:ext cx="6620830" cy="2804403"/>
          </a:xfrm>
          <a:prstGeom prst="rect">
            <a:avLst/>
          </a:prstGeom>
        </p:spPr>
      </p:pic>
    </p:spTree>
    <p:extLst>
      <p:ext uri="{BB962C8B-B14F-4D97-AF65-F5344CB8AC3E}">
        <p14:creationId xmlns:p14="http://schemas.microsoft.com/office/powerpoint/2010/main" val="3730519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xmlns=""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xmlns="" id="{28824781-C1CE-302E-CF08-BC71415A0DEF}"/>
              </a:ext>
            </a:extLst>
          </p:cNvPr>
          <p:cNvGrpSpPr/>
          <p:nvPr/>
        </p:nvGrpSpPr>
        <p:grpSpPr>
          <a:xfrm>
            <a:off x="340131" y="1411661"/>
            <a:ext cx="11390658" cy="3724478"/>
            <a:chOff x="5814324" y="491558"/>
            <a:chExt cx="5879305" cy="3208710"/>
          </a:xfrm>
        </p:grpSpPr>
        <p:grpSp>
          <p:nvGrpSpPr>
            <p:cNvPr id="11" name="Graphic 4">
              <a:extLst>
                <a:ext uri="{FF2B5EF4-FFF2-40B4-BE49-F238E27FC236}">
                  <a16:creationId xmlns:a16="http://schemas.microsoft.com/office/drawing/2014/main" xmlns=""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xmlns=""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xmlns=""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xmlns=""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xmlns=""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xmlns="" id="{67FF4F24-FE05-2496-2C19-A4A62A086D34}"/>
                </a:ext>
              </a:extLst>
            </p:cNvPr>
            <p:cNvSpPr txBox="1"/>
            <p:nvPr/>
          </p:nvSpPr>
          <p:spPr>
            <a:xfrm>
              <a:off x="6147308" y="931972"/>
              <a:ext cx="5193611" cy="2412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Sự lớn lên về thể chất cũng rất quan trọng, cần phải được chuẩn bị, chăm sóc bằng việc ăn uống và tập tành đều đặn hằng ngày.</a:t>
              </a:r>
            </a:p>
          </p:txBody>
        </p:sp>
      </p:grpSp>
      <p:pic>
        <p:nvPicPr>
          <p:cNvPr id="2" name="图片 17">
            <a:extLst>
              <a:ext uri="{FF2B5EF4-FFF2-40B4-BE49-F238E27FC236}">
                <a16:creationId xmlns:a16="http://schemas.microsoft.com/office/drawing/2014/main" xmlns=""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xmlns=""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pic>
        <p:nvPicPr>
          <p:cNvPr id="4" name="Picture 3">
            <a:extLst>
              <a:ext uri="{FF2B5EF4-FFF2-40B4-BE49-F238E27FC236}">
                <a16:creationId xmlns:a16="http://schemas.microsoft.com/office/drawing/2014/main" xmlns="" id="{4017696D-AFB1-BD20-B0D6-FAC207F2B16A}"/>
              </a:ext>
            </a:extLst>
          </p:cNvPr>
          <p:cNvPicPr>
            <a:picLocks noChangeAspect="1"/>
          </p:cNvPicPr>
          <p:nvPr/>
        </p:nvPicPr>
        <p:blipFill>
          <a:blip r:embed="rId4"/>
          <a:stretch>
            <a:fillRect/>
          </a:stretch>
        </p:blipFill>
        <p:spPr>
          <a:xfrm>
            <a:off x="4458618" y="538710"/>
            <a:ext cx="3676207" cy="963251"/>
          </a:xfrm>
          <a:prstGeom prst="rect">
            <a:avLst/>
          </a:prstGeom>
        </p:spPr>
      </p:pic>
    </p:spTree>
    <p:extLst>
      <p:ext uri="{BB962C8B-B14F-4D97-AF65-F5344CB8AC3E}">
        <p14:creationId xmlns:p14="http://schemas.microsoft.com/office/powerpoint/2010/main" val="3274972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99FA3F5-923A-0B07-65B4-52704316F3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8" name="Google Shape;10798;p74">
            <a:extLst>
              <a:ext uri="{FF2B5EF4-FFF2-40B4-BE49-F238E27FC236}">
                <a16:creationId xmlns:a16="http://schemas.microsoft.com/office/drawing/2014/main" xmlns="" id="{B3622674-12E0-B8D3-C167-21C629C7515F}"/>
              </a:ext>
            </a:extLst>
          </p:cNvPr>
          <p:cNvGrpSpPr/>
          <p:nvPr/>
        </p:nvGrpSpPr>
        <p:grpSpPr>
          <a:xfrm>
            <a:off x="10180117" y="-223024"/>
            <a:ext cx="2151033" cy="2188533"/>
            <a:chOff x="406800" y="2858225"/>
            <a:chExt cx="1613275" cy="1641400"/>
          </a:xfrm>
        </p:grpSpPr>
        <p:sp>
          <p:nvSpPr>
            <p:cNvPr id="9" name="Google Shape;10799;p74">
              <a:extLst>
                <a:ext uri="{FF2B5EF4-FFF2-40B4-BE49-F238E27FC236}">
                  <a16:creationId xmlns:a16="http://schemas.microsoft.com/office/drawing/2014/main" xmlns="" id="{2323E36A-9F84-4A45-ECB3-801A18002202}"/>
                </a:ext>
              </a:extLst>
            </p:cNvPr>
            <p:cNvSpPr/>
            <p:nvPr/>
          </p:nvSpPr>
          <p:spPr>
            <a:xfrm>
              <a:off x="406800" y="2858225"/>
              <a:ext cx="1613275" cy="1641400"/>
            </a:xfrm>
            <a:custGeom>
              <a:avLst/>
              <a:gdLst/>
              <a:ahLst/>
              <a:cxnLst/>
              <a:rect l="l" t="t" r="r" b="b"/>
              <a:pathLst>
                <a:path w="64531" h="65656" extrusionOk="0">
                  <a:moveTo>
                    <a:pt x="7965" y="1"/>
                  </a:moveTo>
                  <a:cubicBezTo>
                    <a:pt x="7113" y="1"/>
                    <a:pt x="6323" y="92"/>
                    <a:pt x="5533" y="214"/>
                  </a:cubicBezTo>
                  <a:cubicBezTo>
                    <a:pt x="4530" y="366"/>
                    <a:pt x="3709" y="974"/>
                    <a:pt x="3253" y="1825"/>
                  </a:cubicBezTo>
                  <a:cubicBezTo>
                    <a:pt x="2797" y="2706"/>
                    <a:pt x="2797" y="3740"/>
                    <a:pt x="3253" y="4621"/>
                  </a:cubicBezTo>
                  <a:cubicBezTo>
                    <a:pt x="4530" y="7113"/>
                    <a:pt x="6779" y="9089"/>
                    <a:pt x="9788" y="10427"/>
                  </a:cubicBezTo>
                  <a:cubicBezTo>
                    <a:pt x="11095" y="11004"/>
                    <a:pt x="12433" y="11399"/>
                    <a:pt x="13770" y="11703"/>
                  </a:cubicBezTo>
                  <a:cubicBezTo>
                    <a:pt x="13193" y="11642"/>
                    <a:pt x="12615" y="11521"/>
                    <a:pt x="12007" y="11399"/>
                  </a:cubicBezTo>
                  <a:cubicBezTo>
                    <a:pt x="10943" y="11156"/>
                    <a:pt x="9940" y="10761"/>
                    <a:pt x="8907" y="10275"/>
                  </a:cubicBezTo>
                  <a:cubicBezTo>
                    <a:pt x="8876" y="10275"/>
                    <a:pt x="8816" y="10244"/>
                    <a:pt x="8785" y="10244"/>
                  </a:cubicBezTo>
                  <a:cubicBezTo>
                    <a:pt x="7873" y="9727"/>
                    <a:pt x="6961" y="9180"/>
                    <a:pt x="6050" y="8481"/>
                  </a:cubicBezTo>
                  <a:cubicBezTo>
                    <a:pt x="6019" y="8481"/>
                    <a:pt x="6019" y="8451"/>
                    <a:pt x="5989" y="8451"/>
                  </a:cubicBezTo>
                  <a:cubicBezTo>
                    <a:pt x="5928" y="8420"/>
                    <a:pt x="5867" y="8360"/>
                    <a:pt x="5837" y="8329"/>
                  </a:cubicBezTo>
                  <a:lnTo>
                    <a:pt x="5472" y="8117"/>
                  </a:lnTo>
                  <a:cubicBezTo>
                    <a:pt x="4955" y="7813"/>
                    <a:pt x="4347" y="7600"/>
                    <a:pt x="3740" y="7600"/>
                  </a:cubicBezTo>
                  <a:cubicBezTo>
                    <a:pt x="2706" y="7600"/>
                    <a:pt x="1764" y="8056"/>
                    <a:pt x="1125" y="8876"/>
                  </a:cubicBezTo>
                  <a:lnTo>
                    <a:pt x="1034" y="8937"/>
                  </a:lnTo>
                  <a:cubicBezTo>
                    <a:pt x="1" y="10305"/>
                    <a:pt x="153" y="12250"/>
                    <a:pt x="1369" y="13436"/>
                  </a:cubicBezTo>
                  <a:cubicBezTo>
                    <a:pt x="2554" y="14560"/>
                    <a:pt x="3800" y="15594"/>
                    <a:pt x="5138" y="16415"/>
                  </a:cubicBezTo>
                  <a:lnTo>
                    <a:pt x="5168" y="16475"/>
                  </a:lnTo>
                  <a:cubicBezTo>
                    <a:pt x="5259" y="16506"/>
                    <a:pt x="5381" y="16566"/>
                    <a:pt x="5472" y="16658"/>
                  </a:cubicBezTo>
                  <a:cubicBezTo>
                    <a:pt x="5472" y="16658"/>
                    <a:pt x="5533" y="16658"/>
                    <a:pt x="5533" y="16688"/>
                  </a:cubicBezTo>
                  <a:cubicBezTo>
                    <a:pt x="6809" y="17448"/>
                    <a:pt x="8147" y="18086"/>
                    <a:pt x="9424" y="18603"/>
                  </a:cubicBezTo>
                  <a:cubicBezTo>
                    <a:pt x="9484" y="18603"/>
                    <a:pt x="9697" y="18664"/>
                    <a:pt x="9788" y="18694"/>
                  </a:cubicBezTo>
                  <a:cubicBezTo>
                    <a:pt x="9819" y="18694"/>
                    <a:pt x="10031" y="18785"/>
                    <a:pt x="10031" y="18785"/>
                  </a:cubicBezTo>
                  <a:cubicBezTo>
                    <a:pt x="10761" y="18998"/>
                    <a:pt x="11460" y="19241"/>
                    <a:pt x="12159" y="19393"/>
                  </a:cubicBezTo>
                  <a:cubicBezTo>
                    <a:pt x="9636" y="21369"/>
                    <a:pt x="7965" y="23801"/>
                    <a:pt x="7265" y="26506"/>
                  </a:cubicBezTo>
                  <a:cubicBezTo>
                    <a:pt x="7053" y="27448"/>
                    <a:pt x="7265" y="28482"/>
                    <a:pt x="7904" y="29181"/>
                  </a:cubicBezTo>
                  <a:cubicBezTo>
                    <a:pt x="8481" y="29880"/>
                    <a:pt x="9332" y="30245"/>
                    <a:pt x="10183" y="30245"/>
                  </a:cubicBezTo>
                  <a:lnTo>
                    <a:pt x="10487" y="30245"/>
                  </a:lnTo>
                  <a:lnTo>
                    <a:pt x="11521" y="30153"/>
                  </a:lnTo>
                  <a:lnTo>
                    <a:pt x="11521" y="30153"/>
                  </a:lnTo>
                  <a:cubicBezTo>
                    <a:pt x="11308" y="30640"/>
                    <a:pt x="11156" y="31126"/>
                    <a:pt x="11034" y="31673"/>
                  </a:cubicBezTo>
                  <a:cubicBezTo>
                    <a:pt x="10943" y="31703"/>
                    <a:pt x="10883" y="31734"/>
                    <a:pt x="10791" y="31734"/>
                  </a:cubicBezTo>
                  <a:cubicBezTo>
                    <a:pt x="9849" y="32129"/>
                    <a:pt x="8937" y="32737"/>
                    <a:pt x="8177" y="33436"/>
                  </a:cubicBezTo>
                  <a:lnTo>
                    <a:pt x="7904" y="33710"/>
                  </a:lnTo>
                  <a:cubicBezTo>
                    <a:pt x="7357" y="34318"/>
                    <a:pt x="6840" y="35017"/>
                    <a:pt x="6506" y="35776"/>
                  </a:cubicBezTo>
                  <a:cubicBezTo>
                    <a:pt x="6475" y="35837"/>
                    <a:pt x="6445" y="35959"/>
                    <a:pt x="6354" y="36080"/>
                  </a:cubicBezTo>
                  <a:cubicBezTo>
                    <a:pt x="6141" y="36597"/>
                    <a:pt x="5928" y="37175"/>
                    <a:pt x="5837" y="37752"/>
                  </a:cubicBezTo>
                  <a:cubicBezTo>
                    <a:pt x="5563" y="39029"/>
                    <a:pt x="5594" y="40427"/>
                    <a:pt x="5928" y="41795"/>
                  </a:cubicBezTo>
                  <a:cubicBezTo>
                    <a:pt x="5928" y="41856"/>
                    <a:pt x="5989" y="41916"/>
                    <a:pt x="5989" y="41947"/>
                  </a:cubicBezTo>
                  <a:lnTo>
                    <a:pt x="6019" y="42068"/>
                  </a:lnTo>
                  <a:cubicBezTo>
                    <a:pt x="6323" y="43132"/>
                    <a:pt x="6809" y="44135"/>
                    <a:pt x="7417" y="44986"/>
                  </a:cubicBezTo>
                  <a:cubicBezTo>
                    <a:pt x="7752" y="45442"/>
                    <a:pt x="8116" y="45868"/>
                    <a:pt x="8481" y="46263"/>
                  </a:cubicBezTo>
                  <a:lnTo>
                    <a:pt x="8633" y="46415"/>
                  </a:lnTo>
                  <a:cubicBezTo>
                    <a:pt x="9363" y="47084"/>
                    <a:pt x="10427" y="47722"/>
                    <a:pt x="11460" y="48269"/>
                  </a:cubicBezTo>
                  <a:cubicBezTo>
                    <a:pt x="11399" y="48573"/>
                    <a:pt x="11399" y="48847"/>
                    <a:pt x="11399" y="49090"/>
                  </a:cubicBezTo>
                  <a:lnTo>
                    <a:pt x="11399" y="49606"/>
                  </a:lnTo>
                  <a:lnTo>
                    <a:pt x="11399" y="49667"/>
                  </a:lnTo>
                  <a:lnTo>
                    <a:pt x="11399" y="49850"/>
                  </a:lnTo>
                  <a:cubicBezTo>
                    <a:pt x="11399" y="50822"/>
                    <a:pt x="11551" y="51765"/>
                    <a:pt x="11794" y="52646"/>
                  </a:cubicBezTo>
                  <a:cubicBezTo>
                    <a:pt x="11916" y="53011"/>
                    <a:pt x="12007" y="53406"/>
                    <a:pt x="12159" y="53801"/>
                  </a:cubicBezTo>
                  <a:cubicBezTo>
                    <a:pt x="12281" y="54166"/>
                    <a:pt x="12402" y="54409"/>
                    <a:pt x="12524" y="54652"/>
                  </a:cubicBezTo>
                  <a:cubicBezTo>
                    <a:pt x="13132" y="55990"/>
                    <a:pt x="13983" y="57205"/>
                    <a:pt x="15108" y="58300"/>
                  </a:cubicBezTo>
                  <a:cubicBezTo>
                    <a:pt x="15047" y="58452"/>
                    <a:pt x="15047" y="58634"/>
                    <a:pt x="15016" y="58786"/>
                  </a:cubicBezTo>
                  <a:cubicBezTo>
                    <a:pt x="14864" y="59850"/>
                    <a:pt x="15290" y="60914"/>
                    <a:pt x="16111" y="61613"/>
                  </a:cubicBezTo>
                  <a:cubicBezTo>
                    <a:pt x="16658" y="62008"/>
                    <a:pt x="17326" y="62251"/>
                    <a:pt x="18025" y="62251"/>
                  </a:cubicBezTo>
                  <a:cubicBezTo>
                    <a:pt x="18390" y="62251"/>
                    <a:pt x="18785" y="62160"/>
                    <a:pt x="19120" y="62069"/>
                  </a:cubicBezTo>
                  <a:lnTo>
                    <a:pt x="20032" y="61704"/>
                  </a:lnTo>
                  <a:cubicBezTo>
                    <a:pt x="21217" y="62251"/>
                    <a:pt x="22494" y="62707"/>
                    <a:pt x="23801" y="63011"/>
                  </a:cubicBezTo>
                  <a:cubicBezTo>
                    <a:pt x="24257" y="63315"/>
                    <a:pt x="24713" y="63588"/>
                    <a:pt x="25168" y="63832"/>
                  </a:cubicBezTo>
                  <a:cubicBezTo>
                    <a:pt x="27479" y="65047"/>
                    <a:pt x="30153" y="65655"/>
                    <a:pt x="33071" y="65655"/>
                  </a:cubicBezTo>
                  <a:cubicBezTo>
                    <a:pt x="33406" y="65655"/>
                    <a:pt x="33801" y="65655"/>
                    <a:pt x="34135" y="65625"/>
                  </a:cubicBezTo>
                  <a:cubicBezTo>
                    <a:pt x="34743" y="65595"/>
                    <a:pt x="35351" y="65564"/>
                    <a:pt x="35959" y="65473"/>
                  </a:cubicBezTo>
                  <a:cubicBezTo>
                    <a:pt x="36081" y="65473"/>
                    <a:pt x="36141" y="65503"/>
                    <a:pt x="36233" y="65503"/>
                  </a:cubicBezTo>
                  <a:cubicBezTo>
                    <a:pt x="36293" y="65503"/>
                    <a:pt x="36476" y="65564"/>
                    <a:pt x="36476" y="65564"/>
                  </a:cubicBezTo>
                  <a:cubicBezTo>
                    <a:pt x="36628" y="65564"/>
                    <a:pt x="36780" y="65595"/>
                    <a:pt x="36932" y="65595"/>
                  </a:cubicBezTo>
                  <a:cubicBezTo>
                    <a:pt x="37053" y="65595"/>
                    <a:pt x="37296" y="65625"/>
                    <a:pt x="37296" y="65625"/>
                  </a:cubicBezTo>
                  <a:cubicBezTo>
                    <a:pt x="37388" y="65625"/>
                    <a:pt x="37540" y="65625"/>
                    <a:pt x="37661" y="65655"/>
                  </a:cubicBezTo>
                  <a:lnTo>
                    <a:pt x="39576" y="65655"/>
                  </a:lnTo>
                  <a:cubicBezTo>
                    <a:pt x="39728" y="65655"/>
                    <a:pt x="39910" y="65655"/>
                    <a:pt x="40062" y="65625"/>
                  </a:cubicBezTo>
                  <a:lnTo>
                    <a:pt x="40336" y="65625"/>
                  </a:lnTo>
                  <a:cubicBezTo>
                    <a:pt x="40579" y="65595"/>
                    <a:pt x="40853" y="65595"/>
                    <a:pt x="41096" y="65564"/>
                  </a:cubicBezTo>
                  <a:lnTo>
                    <a:pt x="41187" y="65564"/>
                  </a:lnTo>
                  <a:lnTo>
                    <a:pt x="41886" y="65443"/>
                  </a:lnTo>
                  <a:cubicBezTo>
                    <a:pt x="41917" y="65443"/>
                    <a:pt x="41947" y="65443"/>
                    <a:pt x="42008" y="65412"/>
                  </a:cubicBezTo>
                  <a:cubicBezTo>
                    <a:pt x="42312" y="65351"/>
                    <a:pt x="42646" y="65291"/>
                    <a:pt x="42950" y="65199"/>
                  </a:cubicBezTo>
                  <a:lnTo>
                    <a:pt x="43072" y="65169"/>
                  </a:lnTo>
                  <a:cubicBezTo>
                    <a:pt x="43376" y="65108"/>
                    <a:pt x="43710" y="65017"/>
                    <a:pt x="44044" y="64895"/>
                  </a:cubicBezTo>
                  <a:cubicBezTo>
                    <a:pt x="44135" y="64865"/>
                    <a:pt x="44196" y="64865"/>
                    <a:pt x="44287" y="64835"/>
                  </a:cubicBezTo>
                  <a:cubicBezTo>
                    <a:pt x="44622" y="64713"/>
                    <a:pt x="44956" y="64591"/>
                    <a:pt x="45230" y="64500"/>
                  </a:cubicBezTo>
                  <a:lnTo>
                    <a:pt x="45260" y="64500"/>
                  </a:lnTo>
                  <a:cubicBezTo>
                    <a:pt x="45564" y="64379"/>
                    <a:pt x="45898" y="64227"/>
                    <a:pt x="46263" y="64044"/>
                  </a:cubicBezTo>
                  <a:cubicBezTo>
                    <a:pt x="46354" y="63984"/>
                    <a:pt x="46476" y="63923"/>
                    <a:pt x="46567" y="63892"/>
                  </a:cubicBezTo>
                  <a:lnTo>
                    <a:pt x="46628" y="63832"/>
                  </a:lnTo>
                  <a:cubicBezTo>
                    <a:pt x="46901" y="63680"/>
                    <a:pt x="47175" y="63528"/>
                    <a:pt x="47479" y="63376"/>
                  </a:cubicBezTo>
                  <a:lnTo>
                    <a:pt x="47540" y="63315"/>
                  </a:lnTo>
                  <a:cubicBezTo>
                    <a:pt x="47783" y="63163"/>
                    <a:pt x="48026" y="63011"/>
                    <a:pt x="48269" y="62829"/>
                  </a:cubicBezTo>
                  <a:lnTo>
                    <a:pt x="48330" y="62768"/>
                  </a:lnTo>
                  <a:cubicBezTo>
                    <a:pt x="48604" y="62585"/>
                    <a:pt x="48847" y="62403"/>
                    <a:pt x="49060" y="62221"/>
                  </a:cubicBezTo>
                  <a:lnTo>
                    <a:pt x="49090" y="62160"/>
                  </a:lnTo>
                  <a:cubicBezTo>
                    <a:pt x="49637" y="61704"/>
                    <a:pt x="50123" y="61218"/>
                    <a:pt x="50579" y="60731"/>
                  </a:cubicBezTo>
                  <a:cubicBezTo>
                    <a:pt x="50670" y="60640"/>
                    <a:pt x="50731" y="60549"/>
                    <a:pt x="50822" y="60458"/>
                  </a:cubicBezTo>
                  <a:cubicBezTo>
                    <a:pt x="50883" y="60397"/>
                    <a:pt x="50914" y="60306"/>
                    <a:pt x="51005" y="60245"/>
                  </a:cubicBezTo>
                  <a:cubicBezTo>
                    <a:pt x="51126" y="60123"/>
                    <a:pt x="51218" y="59971"/>
                    <a:pt x="51309" y="59819"/>
                  </a:cubicBezTo>
                  <a:lnTo>
                    <a:pt x="51430" y="59698"/>
                  </a:lnTo>
                  <a:cubicBezTo>
                    <a:pt x="51582" y="59515"/>
                    <a:pt x="51674" y="59333"/>
                    <a:pt x="51795" y="59120"/>
                  </a:cubicBezTo>
                  <a:lnTo>
                    <a:pt x="51917" y="58968"/>
                  </a:lnTo>
                  <a:lnTo>
                    <a:pt x="52251" y="58421"/>
                  </a:lnTo>
                  <a:cubicBezTo>
                    <a:pt x="52251" y="58421"/>
                    <a:pt x="52281" y="58360"/>
                    <a:pt x="52281" y="58330"/>
                  </a:cubicBezTo>
                  <a:cubicBezTo>
                    <a:pt x="52403" y="58117"/>
                    <a:pt x="52525" y="57904"/>
                    <a:pt x="52646" y="57692"/>
                  </a:cubicBezTo>
                  <a:lnTo>
                    <a:pt x="52707" y="57540"/>
                  </a:lnTo>
                  <a:cubicBezTo>
                    <a:pt x="52798" y="57357"/>
                    <a:pt x="52889" y="57145"/>
                    <a:pt x="52981" y="56932"/>
                  </a:cubicBezTo>
                  <a:cubicBezTo>
                    <a:pt x="52981" y="56901"/>
                    <a:pt x="53011" y="56841"/>
                    <a:pt x="53011" y="56841"/>
                  </a:cubicBezTo>
                  <a:lnTo>
                    <a:pt x="53254" y="56172"/>
                  </a:lnTo>
                  <a:cubicBezTo>
                    <a:pt x="53285" y="56081"/>
                    <a:pt x="53285" y="56020"/>
                    <a:pt x="53315" y="55990"/>
                  </a:cubicBezTo>
                  <a:cubicBezTo>
                    <a:pt x="53406" y="55777"/>
                    <a:pt x="53436" y="55564"/>
                    <a:pt x="53467" y="55382"/>
                  </a:cubicBezTo>
                  <a:cubicBezTo>
                    <a:pt x="53649" y="55260"/>
                    <a:pt x="53862" y="55108"/>
                    <a:pt x="54014" y="54986"/>
                  </a:cubicBezTo>
                  <a:lnTo>
                    <a:pt x="54044" y="54956"/>
                  </a:lnTo>
                  <a:cubicBezTo>
                    <a:pt x="54166" y="54865"/>
                    <a:pt x="54257" y="54804"/>
                    <a:pt x="54379" y="54683"/>
                  </a:cubicBezTo>
                  <a:lnTo>
                    <a:pt x="54652" y="54409"/>
                  </a:lnTo>
                  <a:lnTo>
                    <a:pt x="54713" y="54348"/>
                  </a:lnTo>
                  <a:cubicBezTo>
                    <a:pt x="54835" y="54257"/>
                    <a:pt x="54926" y="54166"/>
                    <a:pt x="55017" y="54044"/>
                  </a:cubicBezTo>
                  <a:lnTo>
                    <a:pt x="55230" y="53862"/>
                  </a:lnTo>
                  <a:cubicBezTo>
                    <a:pt x="55260" y="53801"/>
                    <a:pt x="55291" y="53771"/>
                    <a:pt x="55321" y="53710"/>
                  </a:cubicBezTo>
                  <a:cubicBezTo>
                    <a:pt x="55382" y="53649"/>
                    <a:pt x="55412" y="53588"/>
                    <a:pt x="55443" y="53558"/>
                  </a:cubicBezTo>
                  <a:cubicBezTo>
                    <a:pt x="55564" y="53406"/>
                    <a:pt x="55716" y="53254"/>
                    <a:pt x="55838" y="53041"/>
                  </a:cubicBezTo>
                  <a:cubicBezTo>
                    <a:pt x="55899" y="52980"/>
                    <a:pt x="55929" y="52859"/>
                    <a:pt x="56020" y="52737"/>
                  </a:cubicBezTo>
                  <a:lnTo>
                    <a:pt x="56051" y="52676"/>
                  </a:lnTo>
                  <a:cubicBezTo>
                    <a:pt x="56142" y="52524"/>
                    <a:pt x="56233" y="52403"/>
                    <a:pt x="56324" y="52251"/>
                  </a:cubicBezTo>
                  <a:cubicBezTo>
                    <a:pt x="56354" y="52129"/>
                    <a:pt x="56446" y="52069"/>
                    <a:pt x="56476" y="51947"/>
                  </a:cubicBezTo>
                  <a:lnTo>
                    <a:pt x="56506" y="51825"/>
                  </a:lnTo>
                  <a:cubicBezTo>
                    <a:pt x="56598" y="51673"/>
                    <a:pt x="56658" y="51582"/>
                    <a:pt x="56689" y="51430"/>
                  </a:cubicBezTo>
                  <a:cubicBezTo>
                    <a:pt x="56810" y="51157"/>
                    <a:pt x="56932" y="50853"/>
                    <a:pt x="57054" y="50549"/>
                  </a:cubicBezTo>
                  <a:cubicBezTo>
                    <a:pt x="57114" y="50275"/>
                    <a:pt x="57206" y="50002"/>
                    <a:pt x="57266" y="49698"/>
                  </a:cubicBezTo>
                  <a:cubicBezTo>
                    <a:pt x="57266" y="49637"/>
                    <a:pt x="57297" y="49546"/>
                    <a:pt x="57297" y="49485"/>
                  </a:cubicBezTo>
                  <a:lnTo>
                    <a:pt x="57297" y="49455"/>
                  </a:lnTo>
                  <a:lnTo>
                    <a:pt x="57418" y="48877"/>
                  </a:lnTo>
                  <a:cubicBezTo>
                    <a:pt x="57418" y="48755"/>
                    <a:pt x="57449" y="48695"/>
                    <a:pt x="57449" y="48573"/>
                  </a:cubicBezTo>
                  <a:cubicBezTo>
                    <a:pt x="57510" y="48391"/>
                    <a:pt x="57510" y="48239"/>
                    <a:pt x="57540" y="48026"/>
                  </a:cubicBezTo>
                  <a:lnTo>
                    <a:pt x="57540" y="47996"/>
                  </a:lnTo>
                  <a:cubicBezTo>
                    <a:pt x="57540" y="47935"/>
                    <a:pt x="57540" y="47813"/>
                    <a:pt x="57570" y="47722"/>
                  </a:cubicBezTo>
                  <a:cubicBezTo>
                    <a:pt x="57570" y="47540"/>
                    <a:pt x="57570" y="47357"/>
                    <a:pt x="57601" y="47205"/>
                  </a:cubicBezTo>
                  <a:lnTo>
                    <a:pt x="57601" y="46719"/>
                  </a:lnTo>
                  <a:lnTo>
                    <a:pt x="57601" y="46263"/>
                  </a:lnTo>
                  <a:cubicBezTo>
                    <a:pt x="57601" y="46111"/>
                    <a:pt x="57570" y="45898"/>
                    <a:pt x="57570" y="45746"/>
                  </a:cubicBezTo>
                  <a:lnTo>
                    <a:pt x="57570" y="45564"/>
                  </a:lnTo>
                  <a:cubicBezTo>
                    <a:pt x="57570" y="45381"/>
                    <a:pt x="57540" y="45199"/>
                    <a:pt x="57510" y="44986"/>
                  </a:cubicBezTo>
                  <a:lnTo>
                    <a:pt x="57510" y="44895"/>
                  </a:lnTo>
                  <a:cubicBezTo>
                    <a:pt x="57418" y="44470"/>
                    <a:pt x="57388" y="44074"/>
                    <a:pt x="57297" y="43740"/>
                  </a:cubicBezTo>
                  <a:cubicBezTo>
                    <a:pt x="57054" y="42403"/>
                    <a:pt x="56628" y="41248"/>
                    <a:pt x="56081" y="40214"/>
                  </a:cubicBezTo>
                  <a:cubicBezTo>
                    <a:pt x="56142" y="40093"/>
                    <a:pt x="56203" y="39971"/>
                    <a:pt x="56233" y="39880"/>
                  </a:cubicBezTo>
                  <a:lnTo>
                    <a:pt x="56294" y="39758"/>
                  </a:lnTo>
                  <a:cubicBezTo>
                    <a:pt x="56506" y="39150"/>
                    <a:pt x="56689" y="38451"/>
                    <a:pt x="56841" y="37813"/>
                  </a:cubicBezTo>
                  <a:lnTo>
                    <a:pt x="56902" y="37631"/>
                  </a:lnTo>
                  <a:cubicBezTo>
                    <a:pt x="56932" y="37327"/>
                    <a:pt x="56993" y="37023"/>
                    <a:pt x="56993" y="36749"/>
                  </a:cubicBezTo>
                  <a:lnTo>
                    <a:pt x="56993" y="36688"/>
                  </a:lnTo>
                  <a:cubicBezTo>
                    <a:pt x="57054" y="36384"/>
                    <a:pt x="57054" y="36020"/>
                    <a:pt x="57084" y="35685"/>
                  </a:cubicBezTo>
                  <a:lnTo>
                    <a:pt x="57084" y="35533"/>
                  </a:lnTo>
                  <a:cubicBezTo>
                    <a:pt x="57084" y="35229"/>
                    <a:pt x="57084" y="34925"/>
                    <a:pt x="57054" y="34621"/>
                  </a:cubicBezTo>
                  <a:lnTo>
                    <a:pt x="57054" y="34561"/>
                  </a:lnTo>
                  <a:lnTo>
                    <a:pt x="56932" y="33527"/>
                  </a:lnTo>
                  <a:lnTo>
                    <a:pt x="56932" y="33497"/>
                  </a:lnTo>
                  <a:cubicBezTo>
                    <a:pt x="56780" y="32585"/>
                    <a:pt x="56598" y="31734"/>
                    <a:pt x="56233" y="30913"/>
                  </a:cubicBezTo>
                  <a:cubicBezTo>
                    <a:pt x="56172" y="30640"/>
                    <a:pt x="56051" y="30396"/>
                    <a:pt x="55929" y="30184"/>
                  </a:cubicBezTo>
                  <a:lnTo>
                    <a:pt x="55838" y="29941"/>
                  </a:lnTo>
                  <a:cubicBezTo>
                    <a:pt x="55747" y="29789"/>
                    <a:pt x="55686" y="29606"/>
                    <a:pt x="55564" y="29454"/>
                  </a:cubicBezTo>
                  <a:lnTo>
                    <a:pt x="55443" y="29241"/>
                  </a:lnTo>
                  <a:cubicBezTo>
                    <a:pt x="55382" y="29089"/>
                    <a:pt x="55260" y="28937"/>
                    <a:pt x="55169" y="28786"/>
                  </a:cubicBezTo>
                  <a:cubicBezTo>
                    <a:pt x="55139" y="28694"/>
                    <a:pt x="55108" y="28634"/>
                    <a:pt x="55017" y="28542"/>
                  </a:cubicBezTo>
                  <a:cubicBezTo>
                    <a:pt x="54926" y="28390"/>
                    <a:pt x="54804" y="28208"/>
                    <a:pt x="54683" y="28056"/>
                  </a:cubicBezTo>
                  <a:lnTo>
                    <a:pt x="54622" y="27934"/>
                  </a:lnTo>
                  <a:cubicBezTo>
                    <a:pt x="54014" y="27114"/>
                    <a:pt x="53285" y="26263"/>
                    <a:pt x="52494" y="25503"/>
                  </a:cubicBezTo>
                  <a:cubicBezTo>
                    <a:pt x="52433" y="25472"/>
                    <a:pt x="52403" y="25442"/>
                    <a:pt x="52342" y="25381"/>
                  </a:cubicBezTo>
                  <a:cubicBezTo>
                    <a:pt x="52099" y="25199"/>
                    <a:pt x="51917" y="25016"/>
                    <a:pt x="51674" y="24864"/>
                  </a:cubicBezTo>
                  <a:lnTo>
                    <a:pt x="51461" y="24682"/>
                  </a:lnTo>
                  <a:cubicBezTo>
                    <a:pt x="51309" y="24530"/>
                    <a:pt x="51126" y="24409"/>
                    <a:pt x="50914" y="24287"/>
                  </a:cubicBezTo>
                  <a:lnTo>
                    <a:pt x="50701" y="24135"/>
                  </a:lnTo>
                  <a:lnTo>
                    <a:pt x="50701" y="23801"/>
                  </a:lnTo>
                  <a:lnTo>
                    <a:pt x="50701" y="23649"/>
                  </a:lnTo>
                  <a:cubicBezTo>
                    <a:pt x="50701" y="23405"/>
                    <a:pt x="50670" y="23223"/>
                    <a:pt x="50670" y="22950"/>
                  </a:cubicBezTo>
                  <a:lnTo>
                    <a:pt x="50670" y="22858"/>
                  </a:lnTo>
                  <a:cubicBezTo>
                    <a:pt x="50610" y="22402"/>
                    <a:pt x="50549" y="21977"/>
                    <a:pt x="50427" y="21551"/>
                  </a:cubicBezTo>
                  <a:lnTo>
                    <a:pt x="50427" y="21491"/>
                  </a:lnTo>
                  <a:cubicBezTo>
                    <a:pt x="50427" y="21430"/>
                    <a:pt x="50397" y="21369"/>
                    <a:pt x="50397" y="21339"/>
                  </a:cubicBezTo>
                  <a:cubicBezTo>
                    <a:pt x="50306" y="21035"/>
                    <a:pt x="50245" y="20731"/>
                    <a:pt x="50123" y="20427"/>
                  </a:cubicBezTo>
                  <a:lnTo>
                    <a:pt x="50093" y="20336"/>
                  </a:lnTo>
                  <a:cubicBezTo>
                    <a:pt x="50002" y="20062"/>
                    <a:pt x="49911" y="19819"/>
                    <a:pt x="49789" y="19545"/>
                  </a:cubicBezTo>
                  <a:cubicBezTo>
                    <a:pt x="49789" y="19545"/>
                    <a:pt x="49667" y="19302"/>
                    <a:pt x="49667" y="19272"/>
                  </a:cubicBezTo>
                  <a:lnTo>
                    <a:pt x="49667" y="19272"/>
                  </a:lnTo>
                  <a:cubicBezTo>
                    <a:pt x="50549" y="19363"/>
                    <a:pt x="51430" y="19393"/>
                    <a:pt x="52281" y="19424"/>
                  </a:cubicBezTo>
                  <a:cubicBezTo>
                    <a:pt x="52829" y="19424"/>
                    <a:pt x="53315" y="19454"/>
                    <a:pt x="53862" y="19454"/>
                  </a:cubicBezTo>
                  <a:cubicBezTo>
                    <a:pt x="55412" y="19454"/>
                    <a:pt x="56962" y="19393"/>
                    <a:pt x="58482" y="19211"/>
                  </a:cubicBezTo>
                  <a:cubicBezTo>
                    <a:pt x="58634" y="19211"/>
                    <a:pt x="58756" y="19150"/>
                    <a:pt x="58908" y="19150"/>
                  </a:cubicBezTo>
                  <a:cubicBezTo>
                    <a:pt x="59272" y="19120"/>
                    <a:pt x="59698" y="19059"/>
                    <a:pt x="60124" y="18998"/>
                  </a:cubicBezTo>
                  <a:cubicBezTo>
                    <a:pt x="62099" y="18998"/>
                    <a:pt x="64227" y="17326"/>
                    <a:pt x="64227" y="12676"/>
                  </a:cubicBezTo>
                  <a:cubicBezTo>
                    <a:pt x="64531" y="11004"/>
                    <a:pt x="64227" y="8086"/>
                    <a:pt x="62251" y="6810"/>
                  </a:cubicBezTo>
                  <a:cubicBezTo>
                    <a:pt x="61735" y="6475"/>
                    <a:pt x="61066" y="6293"/>
                    <a:pt x="60428" y="6293"/>
                  </a:cubicBezTo>
                  <a:cubicBezTo>
                    <a:pt x="60063" y="6293"/>
                    <a:pt x="59698" y="6354"/>
                    <a:pt x="59364" y="6475"/>
                  </a:cubicBezTo>
                  <a:cubicBezTo>
                    <a:pt x="59333" y="6475"/>
                    <a:pt x="59242" y="6506"/>
                    <a:pt x="59212" y="6506"/>
                  </a:cubicBezTo>
                  <a:cubicBezTo>
                    <a:pt x="59029" y="6597"/>
                    <a:pt x="58817" y="6627"/>
                    <a:pt x="58634" y="6658"/>
                  </a:cubicBezTo>
                  <a:cubicBezTo>
                    <a:pt x="58604" y="6658"/>
                    <a:pt x="58604" y="6658"/>
                    <a:pt x="58573" y="6718"/>
                  </a:cubicBezTo>
                  <a:cubicBezTo>
                    <a:pt x="58421" y="6749"/>
                    <a:pt x="58269" y="6779"/>
                    <a:pt x="58148" y="6810"/>
                  </a:cubicBezTo>
                  <a:cubicBezTo>
                    <a:pt x="58117" y="6810"/>
                    <a:pt x="58087" y="6810"/>
                    <a:pt x="58026" y="6870"/>
                  </a:cubicBezTo>
                  <a:cubicBezTo>
                    <a:pt x="56294" y="7326"/>
                    <a:pt x="54379" y="7630"/>
                    <a:pt x="52403" y="7721"/>
                  </a:cubicBezTo>
                  <a:cubicBezTo>
                    <a:pt x="51613" y="7782"/>
                    <a:pt x="50762" y="7813"/>
                    <a:pt x="49941" y="7813"/>
                  </a:cubicBezTo>
                  <a:cubicBezTo>
                    <a:pt x="48421" y="7813"/>
                    <a:pt x="46749" y="7721"/>
                    <a:pt x="44835" y="7539"/>
                  </a:cubicBezTo>
                  <a:cubicBezTo>
                    <a:pt x="44135" y="7478"/>
                    <a:pt x="43406" y="7387"/>
                    <a:pt x="42646" y="7326"/>
                  </a:cubicBezTo>
                  <a:cubicBezTo>
                    <a:pt x="41278" y="7174"/>
                    <a:pt x="39819" y="7022"/>
                    <a:pt x="38299" y="6931"/>
                  </a:cubicBezTo>
                  <a:cubicBezTo>
                    <a:pt x="38087" y="6931"/>
                    <a:pt x="37843" y="6901"/>
                    <a:pt x="37631" y="6901"/>
                  </a:cubicBezTo>
                  <a:cubicBezTo>
                    <a:pt x="37205" y="6870"/>
                    <a:pt x="36749" y="6870"/>
                    <a:pt x="36263" y="6870"/>
                  </a:cubicBezTo>
                  <a:lnTo>
                    <a:pt x="35837" y="6870"/>
                  </a:lnTo>
                  <a:cubicBezTo>
                    <a:pt x="35017" y="6870"/>
                    <a:pt x="34166" y="6931"/>
                    <a:pt x="33375" y="7022"/>
                  </a:cubicBezTo>
                  <a:cubicBezTo>
                    <a:pt x="30397" y="6658"/>
                    <a:pt x="27357" y="5594"/>
                    <a:pt x="24561" y="3922"/>
                  </a:cubicBezTo>
                  <a:cubicBezTo>
                    <a:pt x="24287" y="3770"/>
                    <a:pt x="23983" y="3588"/>
                    <a:pt x="23679" y="3375"/>
                  </a:cubicBezTo>
                  <a:cubicBezTo>
                    <a:pt x="23618" y="3314"/>
                    <a:pt x="23558" y="3284"/>
                    <a:pt x="23497" y="3253"/>
                  </a:cubicBezTo>
                  <a:cubicBezTo>
                    <a:pt x="23466" y="3192"/>
                    <a:pt x="23406" y="3192"/>
                    <a:pt x="23375" y="3162"/>
                  </a:cubicBezTo>
                  <a:cubicBezTo>
                    <a:pt x="22950" y="2919"/>
                    <a:pt x="22494" y="2706"/>
                    <a:pt x="22007" y="2676"/>
                  </a:cubicBezTo>
                  <a:cubicBezTo>
                    <a:pt x="21855" y="2645"/>
                    <a:pt x="21703" y="2645"/>
                    <a:pt x="21551" y="2645"/>
                  </a:cubicBezTo>
                  <a:cubicBezTo>
                    <a:pt x="21035" y="2645"/>
                    <a:pt x="20457" y="2797"/>
                    <a:pt x="19971" y="3010"/>
                  </a:cubicBezTo>
                  <a:cubicBezTo>
                    <a:pt x="19667" y="3162"/>
                    <a:pt x="19393" y="3344"/>
                    <a:pt x="19150" y="3588"/>
                  </a:cubicBezTo>
                  <a:cubicBezTo>
                    <a:pt x="15746" y="1278"/>
                    <a:pt x="11825" y="1"/>
                    <a:pt x="7965"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10800;p74">
              <a:extLst>
                <a:ext uri="{FF2B5EF4-FFF2-40B4-BE49-F238E27FC236}">
                  <a16:creationId xmlns:a16="http://schemas.microsoft.com/office/drawing/2014/main" xmlns="" id="{08817148-FB96-1A2F-CD64-68EAF5FB3F29}"/>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10801;p74">
              <a:extLst>
                <a:ext uri="{FF2B5EF4-FFF2-40B4-BE49-F238E27FC236}">
                  <a16:creationId xmlns:a16="http://schemas.microsoft.com/office/drawing/2014/main" xmlns="" id="{30573A72-8EB3-237A-565A-B450FA07D244}"/>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rgbClr val="434343">
                <a:alpha val="1027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10802;p74">
              <a:extLst>
                <a:ext uri="{FF2B5EF4-FFF2-40B4-BE49-F238E27FC236}">
                  <a16:creationId xmlns:a16="http://schemas.microsoft.com/office/drawing/2014/main" xmlns="" id="{6045E2D9-0762-09F6-A8B5-1BDAB3F0BF4E}"/>
                </a:ext>
              </a:extLst>
            </p:cNvPr>
            <p:cNvSpPr/>
            <p:nvPr/>
          </p:nvSpPr>
          <p:spPr>
            <a:xfrm>
              <a:off x="1106675" y="3268575"/>
              <a:ext cx="408075" cy="15975"/>
            </a:xfrm>
            <a:custGeom>
              <a:avLst/>
              <a:gdLst/>
              <a:ahLst/>
              <a:cxnLst/>
              <a:rect l="l" t="t" r="r" b="b"/>
              <a:pathLst>
                <a:path w="16323" h="639" extrusionOk="0">
                  <a:moveTo>
                    <a:pt x="152" y="1"/>
                  </a:moveTo>
                  <a:cubicBezTo>
                    <a:pt x="91" y="61"/>
                    <a:pt x="31" y="92"/>
                    <a:pt x="0" y="122"/>
                  </a:cubicBezTo>
                  <a:cubicBezTo>
                    <a:pt x="2736" y="487"/>
                    <a:pt x="5502" y="639"/>
                    <a:pt x="8268" y="639"/>
                  </a:cubicBezTo>
                  <a:lnTo>
                    <a:pt x="8967" y="639"/>
                  </a:lnTo>
                  <a:cubicBezTo>
                    <a:pt x="11429" y="578"/>
                    <a:pt x="13891" y="426"/>
                    <a:pt x="16323" y="122"/>
                  </a:cubicBezTo>
                  <a:cubicBezTo>
                    <a:pt x="16292" y="92"/>
                    <a:pt x="16232" y="61"/>
                    <a:pt x="16171" y="61"/>
                  </a:cubicBezTo>
                  <a:cubicBezTo>
                    <a:pt x="13575" y="358"/>
                    <a:pt x="10964" y="510"/>
                    <a:pt x="8353" y="510"/>
                  </a:cubicBezTo>
                  <a:cubicBezTo>
                    <a:pt x="5614" y="510"/>
                    <a:pt x="2875" y="343"/>
                    <a:pt x="152"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10803;p74">
              <a:extLst>
                <a:ext uri="{FF2B5EF4-FFF2-40B4-BE49-F238E27FC236}">
                  <a16:creationId xmlns:a16="http://schemas.microsoft.com/office/drawing/2014/main" xmlns="" id="{A1022910-3697-14B9-BEDE-C52C7FA73E7E}"/>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10804;p74">
              <a:extLst>
                <a:ext uri="{FF2B5EF4-FFF2-40B4-BE49-F238E27FC236}">
                  <a16:creationId xmlns:a16="http://schemas.microsoft.com/office/drawing/2014/main" xmlns="" id="{A0037866-AB31-73CE-C55A-7E5FE7637B65}"/>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10805;p74">
              <a:extLst>
                <a:ext uri="{FF2B5EF4-FFF2-40B4-BE49-F238E27FC236}">
                  <a16:creationId xmlns:a16="http://schemas.microsoft.com/office/drawing/2014/main" xmlns="" id="{4508E136-B2E8-C2B4-0ED1-4C4D8838B09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10806;p74">
              <a:extLst>
                <a:ext uri="{FF2B5EF4-FFF2-40B4-BE49-F238E27FC236}">
                  <a16:creationId xmlns:a16="http://schemas.microsoft.com/office/drawing/2014/main" xmlns="" id="{3C1939F2-E077-CE68-615A-E8713221230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10807;p74">
              <a:extLst>
                <a:ext uri="{FF2B5EF4-FFF2-40B4-BE49-F238E27FC236}">
                  <a16:creationId xmlns:a16="http://schemas.microsoft.com/office/drawing/2014/main" xmlns="" id="{5E4C2981-7F89-C20D-85AD-94303BAA5319}"/>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10808;p74">
              <a:extLst>
                <a:ext uri="{FF2B5EF4-FFF2-40B4-BE49-F238E27FC236}">
                  <a16:creationId xmlns:a16="http://schemas.microsoft.com/office/drawing/2014/main" xmlns="" id="{E6591206-C847-AF1B-3387-5CA6D8F73133}"/>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10809;p74">
              <a:extLst>
                <a:ext uri="{FF2B5EF4-FFF2-40B4-BE49-F238E27FC236}">
                  <a16:creationId xmlns:a16="http://schemas.microsoft.com/office/drawing/2014/main" xmlns="" id="{0FD47003-CD43-7220-83C5-6C3B194990E3}"/>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10810;p74">
              <a:extLst>
                <a:ext uri="{FF2B5EF4-FFF2-40B4-BE49-F238E27FC236}">
                  <a16:creationId xmlns:a16="http://schemas.microsoft.com/office/drawing/2014/main" xmlns="" id="{1A948E82-FB68-72A7-CEAA-A69582E9587B}"/>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10811;p74">
              <a:extLst>
                <a:ext uri="{FF2B5EF4-FFF2-40B4-BE49-F238E27FC236}">
                  <a16:creationId xmlns:a16="http://schemas.microsoft.com/office/drawing/2014/main" xmlns="" id="{D172755F-8691-C0D2-74D9-A56F054C33B6}"/>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10812;p74">
              <a:extLst>
                <a:ext uri="{FF2B5EF4-FFF2-40B4-BE49-F238E27FC236}">
                  <a16:creationId xmlns:a16="http://schemas.microsoft.com/office/drawing/2014/main" xmlns="" id="{8C2C2B39-7545-DB93-D4F2-515408B9D7DF}"/>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10813;p74">
              <a:extLst>
                <a:ext uri="{FF2B5EF4-FFF2-40B4-BE49-F238E27FC236}">
                  <a16:creationId xmlns:a16="http://schemas.microsoft.com/office/drawing/2014/main" xmlns="" id="{39992466-7259-FAFD-2751-5F74E90FF4A0}"/>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10814;p74">
              <a:extLst>
                <a:ext uri="{FF2B5EF4-FFF2-40B4-BE49-F238E27FC236}">
                  <a16:creationId xmlns:a16="http://schemas.microsoft.com/office/drawing/2014/main" xmlns="" id="{0C36757D-E353-5EBA-50DE-FEE9C86F829B}"/>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10815;p74">
              <a:extLst>
                <a:ext uri="{FF2B5EF4-FFF2-40B4-BE49-F238E27FC236}">
                  <a16:creationId xmlns:a16="http://schemas.microsoft.com/office/drawing/2014/main" xmlns="" id="{7D33965C-16D5-2893-4A92-C0E698BD0187}"/>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10816;p74">
              <a:extLst>
                <a:ext uri="{FF2B5EF4-FFF2-40B4-BE49-F238E27FC236}">
                  <a16:creationId xmlns:a16="http://schemas.microsoft.com/office/drawing/2014/main" xmlns="" id="{2C7A862B-F44D-6D6D-1B42-2E25F68E64E0}"/>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10817;p74">
              <a:extLst>
                <a:ext uri="{FF2B5EF4-FFF2-40B4-BE49-F238E27FC236}">
                  <a16:creationId xmlns:a16="http://schemas.microsoft.com/office/drawing/2014/main" xmlns="" id="{B50EAE5B-7D9D-33A0-71A4-E7DA27B8E8E4}"/>
                </a:ext>
              </a:extLst>
            </p:cNvPr>
            <p:cNvSpPr/>
            <p:nvPr/>
          </p:nvSpPr>
          <p:spPr>
            <a:xfrm>
              <a:off x="1262450" y="3189550"/>
              <a:ext cx="521300" cy="1234425"/>
            </a:xfrm>
            <a:custGeom>
              <a:avLst/>
              <a:gdLst/>
              <a:ahLst/>
              <a:cxnLst/>
              <a:rect l="l" t="t" r="r" b="b"/>
              <a:pathLst>
                <a:path w="20852" h="49377" extrusionOk="0">
                  <a:moveTo>
                    <a:pt x="1277" y="0"/>
                  </a:moveTo>
                  <a:cubicBezTo>
                    <a:pt x="1095" y="31"/>
                    <a:pt x="851" y="61"/>
                    <a:pt x="669" y="92"/>
                  </a:cubicBezTo>
                  <a:cubicBezTo>
                    <a:pt x="10122" y="6779"/>
                    <a:pt x="15593" y="17539"/>
                    <a:pt x="15229" y="29211"/>
                  </a:cubicBezTo>
                  <a:cubicBezTo>
                    <a:pt x="15107" y="32311"/>
                    <a:pt x="14742" y="35320"/>
                    <a:pt x="13283" y="38056"/>
                  </a:cubicBezTo>
                  <a:cubicBezTo>
                    <a:pt x="11794" y="40913"/>
                    <a:pt x="9605" y="43253"/>
                    <a:pt x="7143" y="45229"/>
                  </a:cubicBezTo>
                  <a:cubicBezTo>
                    <a:pt x="5016" y="46962"/>
                    <a:pt x="2614" y="48481"/>
                    <a:pt x="0" y="49332"/>
                  </a:cubicBezTo>
                  <a:cubicBezTo>
                    <a:pt x="639" y="49302"/>
                    <a:pt x="1277" y="49272"/>
                    <a:pt x="1915" y="49150"/>
                  </a:cubicBezTo>
                  <a:cubicBezTo>
                    <a:pt x="2867" y="49297"/>
                    <a:pt x="3839" y="49377"/>
                    <a:pt x="4810" y="49377"/>
                  </a:cubicBezTo>
                  <a:cubicBezTo>
                    <a:pt x="7062" y="49377"/>
                    <a:pt x="9311" y="48945"/>
                    <a:pt x="11308" y="47904"/>
                  </a:cubicBezTo>
                  <a:cubicBezTo>
                    <a:pt x="14165" y="46384"/>
                    <a:pt x="16627" y="43405"/>
                    <a:pt x="16809" y="40183"/>
                  </a:cubicBezTo>
                  <a:cubicBezTo>
                    <a:pt x="18481" y="39575"/>
                    <a:pt x="19697" y="38056"/>
                    <a:pt x="20274" y="36384"/>
                  </a:cubicBezTo>
                  <a:cubicBezTo>
                    <a:pt x="20852" y="34712"/>
                    <a:pt x="20761" y="32858"/>
                    <a:pt x="20426" y="31065"/>
                  </a:cubicBezTo>
                  <a:cubicBezTo>
                    <a:pt x="20122" y="29666"/>
                    <a:pt x="19575" y="28147"/>
                    <a:pt x="18603" y="27083"/>
                  </a:cubicBezTo>
                  <a:cubicBezTo>
                    <a:pt x="20335" y="24712"/>
                    <a:pt x="20548" y="21460"/>
                    <a:pt x="19514" y="18724"/>
                  </a:cubicBezTo>
                  <a:cubicBezTo>
                    <a:pt x="18481" y="16019"/>
                    <a:pt x="16232" y="13891"/>
                    <a:pt x="13739" y="12402"/>
                  </a:cubicBezTo>
                  <a:cubicBezTo>
                    <a:pt x="14256" y="9149"/>
                    <a:pt x="12827" y="5745"/>
                    <a:pt x="10426" y="3526"/>
                  </a:cubicBezTo>
                  <a:cubicBezTo>
                    <a:pt x="8268" y="1551"/>
                    <a:pt x="5441" y="396"/>
                    <a:pt x="2554" y="0"/>
                  </a:cubicBezTo>
                  <a:close/>
                </a:path>
              </a:pathLst>
            </a:custGeom>
            <a:solidFill>
              <a:srgbClr val="434343">
                <a:alpha val="1027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10818;p74">
              <a:extLst>
                <a:ext uri="{FF2B5EF4-FFF2-40B4-BE49-F238E27FC236}">
                  <a16:creationId xmlns:a16="http://schemas.microsoft.com/office/drawing/2014/main" xmlns="" id="{C676E9CD-638A-8E2D-68CF-418EA8085C25}"/>
                </a:ext>
              </a:extLst>
            </p:cNvPr>
            <p:cNvSpPr/>
            <p:nvPr/>
          </p:nvSpPr>
          <p:spPr>
            <a:xfrm>
              <a:off x="1537525" y="4193350"/>
              <a:ext cx="147450" cy="197600"/>
            </a:xfrm>
            <a:custGeom>
              <a:avLst/>
              <a:gdLst/>
              <a:ahLst/>
              <a:cxnLst/>
              <a:rect l="l" t="t" r="r" b="b"/>
              <a:pathLst>
                <a:path w="5898" h="7904" extrusionOk="0">
                  <a:moveTo>
                    <a:pt x="5897" y="1"/>
                  </a:moveTo>
                  <a:cubicBezTo>
                    <a:pt x="5320" y="1"/>
                    <a:pt x="4742" y="1"/>
                    <a:pt x="4742" y="31"/>
                  </a:cubicBezTo>
                  <a:cubicBezTo>
                    <a:pt x="4286" y="2281"/>
                    <a:pt x="3314" y="4439"/>
                    <a:pt x="1824" y="6202"/>
                  </a:cubicBezTo>
                  <a:cubicBezTo>
                    <a:pt x="1247" y="6840"/>
                    <a:pt x="700" y="7417"/>
                    <a:pt x="1" y="7904"/>
                  </a:cubicBezTo>
                  <a:cubicBezTo>
                    <a:pt x="92" y="7873"/>
                    <a:pt x="183" y="7782"/>
                    <a:pt x="274" y="7752"/>
                  </a:cubicBezTo>
                  <a:cubicBezTo>
                    <a:pt x="3131" y="6232"/>
                    <a:pt x="5593" y="3253"/>
                    <a:pt x="5776" y="31"/>
                  </a:cubicBezTo>
                  <a:lnTo>
                    <a:pt x="5806" y="31"/>
                  </a:lnTo>
                  <a:cubicBezTo>
                    <a:pt x="5867" y="31"/>
                    <a:pt x="5867" y="1"/>
                    <a:pt x="5897" y="1"/>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10819;p74">
              <a:extLst>
                <a:ext uri="{FF2B5EF4-FFF2-40B4-BE49-F238E27FC236}">
                  <a16:creationId xmlns:a16="http://schemas.microsoft.com/office/drawing/2014/main" xmlns="" id="{55D7231C-6727-E7AE-6517-D39673524044}"/>
                </a:ext>
              </a:extLst>
            </p:cNvPr>
            <p:cNvSpPr/>
            <p:nvPr/>
          </p:nvSpPr>
          <p:spPr>
            <a:xfrm>
              <a:off x="1013975" y="3501100"/>
              <a:ext cx="243175" cy="26625"/>
            </a:xfrm>
            <a:custGeom>
              <a:avLst/>
              <a:gdLst/>
              <a:ahLst/>
              <a:cxnLst/>
              <a:rect l="l" t="t" r="r" b="b"/>
              <a:pathLst>
                <a:path w="9727" h="1065" fill="none" extrusionOk="0">
                  <a:moveTo>
                    <a:pt x="0" y="1"/>
                  </a:moveTo>
                  <a:cubicBezTo>
                    <a:pt x="0" y="1"/>
                    <a:pt x="5289" y="1064"/>
                    <a:pt x="9727" y="85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10820;p74">
              <a:extLst>
                <a:ext uri="{FF2B5EF4-FFF2-40B4-BE49-F238E27FC236}">
                  <a16:creationId xmlns:a16="http://schemas.microsoft.com/office/drawing/2014/main" xmlns="" id="{A2F8BFD2-49FF-5725-93CB-791C9DEAF17F}"/>
                </a:ext>
              </a:extLst>
            </p:cNvPr>
            <p:cNvSpPr/>
            <p:nvPr/>
          </p:nvSpPr>
          <p:spPr>
            <a:xfrm>
              <a:off x="1437975" y="3498050"/>
              <a:ext cx="171000" cy="27400"/>
            </a:xfrm>
            <a:custGeom>
              <a:avLst/>
              <a:gdLst/>
              <a:ahLst/>
              <a:cxnLst/>
              <a:rect l="l" t="t" r="r" b="b"/>
              <a:pathLst>
                <a:path w="6840" h="1096" fill="none" extrusionOk="0">
                  <a:moveTo>
                    <a:pt x="6840" y="1"/>
                  </a:moveTo>
                  <a:cubicBezTo>
                    <a:pt x="4682" y="791"/>
                    <a:pt x="2311" y="1095"/>
                    <a:pt x="1" y="88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4" name="Google Shape;10821;p74">
              <a:extLst>
                <a:ext uri="{FF2B5EF4-FFF2-40B4-BE49-F238E27FC236}">
                  <a16:creationId xmlns:a16="http://schemas.microsoft.com/office/drawing/2014/main" xmlns="" id="{EE1B17C7-E328-050D-57B1-85A48EA33C13}"/>
                </a:ext>
              </a:extLst>
            </p:cNvPr>
            <p:cNvSpPr/>
            <p:nvPr/>
          </p:nvSpPr>
          <p:spPr>
            <a:xfrm>
              <a:off x="1428100" y="3871925"/>
              <a:ext cx="301700" cy="33450"/>
            </a:xfrm>
            <a:custGeom>
              <a:avLst/>
              <a:gdLst/>
              <a:ahLst/>
              <a:cxnLst/>
              <a:rect l="l" t="t" r="r" b="b"/>
              <a:pathLst>
                <a:path w="12068" h="1338" fill="none" extrusionOk="0">
                  <a:moveTo>
                    <a:pt x="1" y="882"/>
                  </a:moveTo>
                  <a:cubicBezTo>
                    <a:pt x="4043" y="1338"/>
                    <a:pt x="8147" y="1034"/>
                    <a:pt x="12068" y="1"/>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5" name="Google Shape;10822;p74">
              <a:extLst>
                <a:ext uri="{FF2B5EF4-FFF2-40B4-BE49-F238E27FC236}">
                  <a16:creationId xmlns:a16="http://schemas.microsoft.com/office/drawing/2014/main" xmlns="" id="{E3E8E862-3B46-09FC-6235-338192B72C1B}"/>
                </a:ext>
              </a:extLst>
            </p:cNvPr>
            <p:cNvSpPr/>
            <p:nvPr/>
          </p:nvSpPr>
          <p:spPr>
            <a:xfrm>
              <a:off x="890850" y="3866600"/>
              <a:ext cx="246250" cy="33475"/>
            </a:xfrm>
            <a:custGeom>
              <a:avLst/>
              <a:gdLst/>
              <a:ahLst/>
              <a:cxnLst/>
              <a:rect l="l" t="t" r="r" b="b"/>
              <a:pathLst>
                <a:path w="9850" h="1339" fill="none" extrusionOk="0">
                  <a:moveTo>
                    <a:pt x="1" y="1"/>
                  </a:moveTo>
                  <a:cubicBezTo>
                    <a:pt x="3223" y="822"/>
                    <a:pt x="6536" y="1277"/>
                    <a:pt x="9849" y="1338"/>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6" name="Google Shape;10823;p74">
              <a:extLst>
                <a:ext uri="{FF2B5EF4-FFF2-40B4-BE49-F238E27FC236}">
                  <a16:creationId xmlns:a16="http://schemas.microsoft.com/office/drawing/2014/main" xmlns="" id="{F01BF25B-B1C6-F011-4F30-294E0642AE67}"/>
                </a:ext>
              </a:extLst>
            </p:cNvPr>
            <p:cNvSpPr/>
            <p:nvPr/>
          </p:nvSpPr>
          <p:spPr>
            <a:xfrm>
              <a:off x="937975" y="4194125"/>
              <a:ext cx="166450" cy="22050"/>
            </a:xfrm>
            <a:custGeom>
              <a:avLst/>
              <a:gdLst/>
              <a:ahLst/>
              <a:cxnLst/>
              <a:rect l="l" t="t" r="r" b="b"/>
              <a:pathLst>
                <a:path w="6658" h="882" extrusionOk="0">
                  <a:moveTo>
                    <a:pt x="0" y="0"/>
                  </a:moveTo>
                  <a:cubicBezTo>
                    <a:pt x="0" y="122"/>
                    <a:pt x="61" y="183"/>
                    <a:pt x="61" y="304"/>
                  </a:cubicBezTo>
                  <a:cubicBezTo>
                    <a:pt x="1763" y="699"/>
                    <a:pt x="3466" y="882"/>
                    <a:pt x="5168" y="882"/>
                  </a:cubicBezTo>
                  <a:cubicBezTo>
                    <a:pt x="5624" y="882"/>
                    <a:pt x="6080" y="882"/>
                    <a:pt x="6536" y="851"/>
                  </a:cubicBezTo>
                  <a:cubicBezTo>
                    <a:pt x="6627" y="851"/>
                    <a:pt x="6657" y="760"/>
                    <a:pt x="6657" y="699"/>
                  </a:cubicBezTo>
                  <a:cubicBezTo>
                    <a:pt x="6627" y="608"/>
                    <a:pt x="6596" y="547"/>
                    <a:pt x="6505" y="547"/>
                  </a:cubicBezTo>
                  <a:cubicBezTo>
                    <a:pt x="6108" y="564"/>
                    <a:pt x="5711" y="573"/>
                    <a:pt x="5315" y="573"/>
                  </a:cubicBezTo>
                  <a:cubicBezTo>
                    <a:pt x="3525" y="573"/>
                    <a:pt x="1742" y="398"/>
                    <a:pt x="0"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7" name="Google Shape;10824;p74">
              <a:extLst>
                <a:ext uri="{FF2B5EF4-FFF2-40B4-BE49-F238E27FC236}">
                  <a16:creationId xmlns:a16="http://schemas.microsoft.com/office/drawing/2014/main" xmlns="" id="{68B1E364-3620-DEC7-23EF-5256C3505358}"/>
                </a:ext>
              </a:extLst>
            </p:cNvPr>
            <p:cNvSpPr/>
            <p:nvPr/>
          </p:nvSpPr>
          <p:spPr>
            <a:xfrm>
              <a:off x="1086150" y="3852925"/>
              <a:ext cx="410375" cy="440775"/>
            </a:xfrm>
            <a:custGeom>
              <a:avLst/>
              <a:gdLst/>
              <a:ahLst/>
              <a:cxnLst/>
              <a:rect l="l" t="t" r="r" b="b"/>
              <a:pathLst>
                <a:path w="16415" h="17631" extrusionOk="0">
                  <a:moveTo>
                    <a:pt x="8207" y="1"/>
                  </a:moveTo>
                  <a:cubicBezTo>
                    <a:pt x="3678" y="1"/>
                    <a:pt x="1" y="3952"/>
                    <a:pt x="1" y="8815"/>
                  </a:cubicBezTo>
                  <a:cubicBezTo>
                    <a:pt x="1" y="13679"/>
                    <a:pt x="3678" y="17630"/>
                    <a:pt x="8207" y="17630"/>
                  </a:cubicBezTo>
                  <a:cubicBezTo>
                    <a:pt x="12736" y="17630"/>
                    <a:pt x="16414" y="13679"/>
                    <a:pt x="16414" y="8815"/>
                  </a:cubicBezTo>
                  <a:cubicBezTo>
                    <a:pt x="16414" y="3952"/>
                    <a:pt x="12736" y="1"/>
                    <a:pt x="8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9" name="Google Shape;10825;p74">
              <a:extLst>
                <a:ext uri="{FF2B5EF4-FFF2-40B4-BE49-F238E27FC236}">
                  <a16:creationId xmlns:a16="http://schemas.microsoft.com/office/drawing/2014/main" xmlns="" id="{9916CB87-296C-E38E-5682-646D038FD4D0}"/>
                </a:ext>
              </a:extLst>
            </p:cNvPr>
            <p:cNvSpPr/>
            <p:nvPr/>
          </p:nvSpPr>
          <p:spPr>
            <a:xfrm>
              <a:off x="1087675" y="3852925"/>
              <a:ext cx="321450" cy="420250"/>
            </a:xfrm>
            <a:custGeom>
              <a:avLst/>
              <a:gdLst/>
              <a:ahLst/>
              <a:cxnLst/>
              <a:rect l="l" t="t" r="r" b="b"/>
              <a:pathLst>
                <a:path w="12858" h="16810" extrusionOk="0">
                  <a:moveTo>
                    <a:pt x="8207" y="1"/>
                  </a:moveTo>
                  <a:cubicBezTo>
                    <a:pt x="3678" y="1"/>
                    <a:pt x="0" y="3952"/>
                    <a:pt x="0" y="8815"/>
                  </a:cubicBezTo>
                  <a:cubicBezTo>
                    <a:pt x="0" y="12372"/>
                    <a:pt x="1885" y="15411"/>
                    <a:pt x="4651" y="16809"/>
                  </a:cubicBezTo>
                  <a:cubicBezTo>
                    <a:pt x="2523" y="15198"/>
                    <a:pt x="1125" y="12554"/>
                    <a:pt x="1125" y="9545"/>
                  </a:cubicBezTo>
                  <a:cubicBezTo>
                    <a:pt x="1125" y="4700"/>
                    <a:pt x="4775" y="760"/>
                    <a:pt x="9280" y="760"/>
                  </a:cubicBezTo>
                  <a:cubicBezTo>
                    <a:pt x="9297" y="760"/>
                    <a:pt x="9315" y="760"/>
                    <a:pt x="9332" y="761"/>
                  </a:cubicBezTo>
                  <a:cubicBezTo>
                    <a:pt x="10639" y="761"/>
                    <a:pt x="11794" y="1065"/>
                    <a:pt x="12858" y="1612"/>
                  </a:cubicBezTo>
                  <a:cubicBezTo>
                    <a:pt x="11551" y="578"/>
                    <a:pt x="9940" y="1"/>
                    <a:pt x="8207" y="1"/>
                  </a:cubicBezTo>
                  <a:close/>
                </a:path>
              </a:pathLst>
            </a:custGeom>
            <a:solidFill>
              <a:srgbClr val="884E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0" name="Google Shape;10826;p74">
              <a:extLst>
                <a:ext uri="{FF2B5EF4-FFF2-40B4-BE49-F238E27FC236}">
                  <a16:creationId xmlns:a16="http://schemas.microsoft.com/office/drawing/2014/main" xmlns="" id="{A464BD23-760A-97AC-5B19-3D8B02F6A7C2}"/>
                </a:ext>
              </a:extLst>
            </p:cNvPr>
            <p:cNvSpPr/>
            <p:nvPr/>
          </p:nvSpPr>
          <p:spPr>
            <a:xfrm>
              <a:off x="557275" y="2936975"/>
              <a:ext cx="414925" cy="170525"/>
            </a:xfrm>
            <a:custGeom>
              <a:avLst/>
              <a:gdLst/>
              <a:ahLst/>
              <a:cxnLst/>
              <a:rect l="l" t="t" r="r" b="b"/>
              <a:pathLst>
                <a:path w="16597" h="6821" extrusionOk="0">
                  <a:moveTo>
                    <a:pt x="1949" y="0"/>
                  </a:moveTo>
                  <a:cubicBezTo>
                    <a:pt x="1298" y="0"/>
                    <a:pt x="647" y="44"/>
                    <a:pt x="0" y="134"/>
                  </a:cubicBezTo>
                  <a:cubicBezTo>
                    <a:pt x="1064" y="2170"/>
                    <a:pt x="2918" y="3629"/>
                    <a:pt x="5046" y="4541"/>
                  </a:cubicBezTo>
                  <a:cubicBezTo>
                    <a:pt x="7174" y="5453"/>
                    <a:pt x="9484" y="5878"/>
                    <a:pt x="11763" y="6243"/>
                  </a:cubicBezTo>
                  <a:cubicBezTo>
                    <a:pt x="13344" y="6517"/>
                    <a:pt x="15016" y="6669"/>
                    <a:pt x="16596" y="6821"/>
                  </a:cubicBezTo>
                  <a:cubicBezTo>
                    <a:pt x="15228" y="6182"/>
                    <a:pt x="14165" y="5118"/>
                    <a:pt x="13010" y="4176"/>
                  </a:cubicBezTo>
                  <a:cubicBezTo>
                    <a:pt x="9902" y="1617"/>
                    <a:pt x="5920" y="0"/>
                    <a:pt x="194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1" name="Google Shape;10827;p74">
              <a:extLst>
                <a:ext uri="{FF2B5EF4-FFF2-40B4-BE49-F238E27FC236}">
                  <a16:creationId xmlns:a16="http://schemas.microsoft.com/office/drawing/2014/main" xmlns="" id="{F08F7723-E49B-A883-FF62-BF9E49776E80}"/>
                </a:ext>
              </a:extLst>
            </p:cNvPr>
            <p:cNvSpPr/>
            <p:nvPr/>
          </p:nvSpPr>
          <p:spPr>
            <a:xfrm>
              <a:off x="494950" y="3092275"/>
              <a:ext cx="1429400" cy="190800"/>
            </a:xfrm>
            <a:custGeom>
              <a:avLst/>
              <a:gdLst/>
              <a:ahLst/>
              <a:cxnLst/>
              <a:rect l="l" t="t" r="r" b="b"/>
              <a:pathLst>
                <a:path w="57176" h="7632" extrusionOk="0">
                  <a:moveTo>
                    <a:pt x="56932" y="1"/>
                  </a:moveTo>
                  <a:cubicBezTo>
                    <a:pt x="56902" y="31"/>
                    <a:pt x="56841" y="31"/>
                    <a:pt x="56780" y="31"/>
                  </a:cubicBezTo>
                  <a:cubicBezTo>
                    <a:pt x="56567" y="122"/>
                    <a:pt x="56324" y="183"/>
                    <a:pt x="56081" y="274"/>
                  </a:cubicBezTo>
                  <a:cubicBezTo>
                    <a:pt x="55838" y="335"/>
                    <a:pt x="55655" y="365"/>
                    <a:pt x="55412" y="457"/>
                  </a:cubicBezTo>
                  <a:cubicBezTo>
                    <a:pt x="53436" y="973"/>
                    <a:pt x="51369" y="1338"/>
                    <a:pt x="49242" y="1429"/>
                  </a:cubicBezTo>
                  <a:cubicBezTo>
                    <a:pt x="48311" y="1504"/>
                    <a:pt x="47377" y="1538"/>
                    <a:pt x="46437" y="1538"/>
                  </a:cubicBezTo>
                  <a:cubicBezTo>
                    <a:pt x="44707" y="1538"/>
                    <a:pt x="42960" y="1424"/>
                    <a:pt x="41187" y="1247"/>
                  </a:cubicBezTo>
                  <a:cubicBezTo>
                    <a:pt x="39120" y="1065"/>
                    <a:pt x="36992" y="761"/>
                    <a:pt x="34743" y="639"/>
                  </a:cubicBezTo>
                  <a:cubicBezTo>
                    <a:pt x="34561" y="639"/>
                    <a:pt x="34348" y="609"/>
                    <a:pt x="34135" y="609"/>
                  </a:cubicBezTo>
                  <a:cubicBezTo>
                    <a:pt x="33618" y="578"/>
                    <a:pt x="33071" y="578"/>
                    <a:pt x="32524" y="578"/>
                  </a:cubicBezTo>
                  <a:cubicBezTo>
                    <a:pt x="31673" y="578"/>
                    <a:pt x="30883" y="639"/>
                    <a:pt x="30032" y="730"/>
                  </a:cubicBezTo>
                  <a:cubicBezTo>
                    <a:pt x="29637" y="761"/>
                    <a:pt x="29211" y="821"/>
                    <a:pt x="28785" y="913"/>
                  </a:cubicBezTo>
                  <a:cubicBezTo>
                    <a:pt x="28664" y="913"/>
                    <a:pt x="28603" y="943"/>
                    <a:pt x="28482" y="973"/>
                  </a:cubicBezTo>
                  <a:lnTo>
                    <a:pt x="27904" y="1095"/>
                  </a:lnTo>
                  <a:cubicBezTo>
                    <a:pt x="27205" y="1277"/>
                    <a:pt x="26506" y="1490"/>
                    <a:pt x="25837" y="1733"/>
                  </a:cubicBezTo>
                  <a:cubicBezTo>
                    <a:pt x="25442" y="1855"/>
                    <a:pt x="25108" y="2007"/>
                    <a:pt x="24712" y="2159"/>
                  </a:cubicBezTo>
                  <a:cubicBezTo>
                    <a:pt x="24621" y="2189"/>
                    <a:pt x="24469" y="2280"/>
                    <a:pt x="24348" y="2311"/>
                  </a:cubicBezTo>
                  <a:cubicBezTo>
                    <a:pt x="24105" y="2432"/>
                    <a:pt x="23892" y="2493"/>
                    <a:pt x="23649" y="2615"/>
                  </a:cubicBezTo>
                  <a:cubicBezTo>
                    <a:pt x="22372" y="3192"/>
                    <a:pt x="21126" y="3770"/>
                    <a:pt x="19849" y="4226"/>
                  </a:cubicBezTo>
                  <a:lnTo>
                    <a:pt x="19819" y="4226"/>
                  </a:lnTo>
                  <a:cubicBezTo>
                    <a:pt x="19545" y="4317"/>
                    <a:pt x="19302" y="4408"/>
                    <a:pt x="18998" y="4469"/>
                  </a:cubicBezTo>
                  <a:cubicBezTo>
                    <a:pt x="17995" y="4834"/>
                    <a:pt x="16962" y="5046"/>
                    <a:pt x="15958" y="5229"/>
                  </a:cubicBezTo>
                  <a:cubicBezTo>
                    <a:pt x="14794" y="5430"/>
                    <a:pt x="13645" y="5549"/>
                    <a:pt x="12501" y="5549"/>
                  </a:cubicBezTo>
                  <a:cubicBezTo>
                    <a:pt x="12093" y="5549"/>
                    <a:pt x="11685" y="5534"/>
                    <a:pt x="11278" y="5502"/>
                  </a:cubicBezTo>
                  <a:lnTo>
                    <a:pt x="11186" y="5502"/>
                  </a:lnTo>
                  <a:cubicBezTo>
                    <a:pt x="10092" y="5442"/>
                    <a:pt x="9028" y="5290"/>
                    <a:pt x="7964" y="5016"/>
                  </a:cubicBezTo>
                  <a:cubicBezTo>
                    <a:pt x="6718" y="4682"/>
                    <a:pt x="5472" y="4256"/>
                    <a:pt x="4287" y="3648"/>
                  </a:cubicBezTo>
                  <a:cubicBezTo>
                    <a:pt x="4256" y="3648"/>
                    <a:pt x="4195" y="3618"/>
                    <a:pt x="4135" y="3557"/>
                  </a:cubicBezTo>
                  <a:cubicBezTo>
                    <a:pt x="2980" y="3010"/>
                    <a:pt x="1916" y="2280"/>
                    <a:pt x="913" y="1521"/>
                  </a:cubicBezTo>
                  <a:cubicBezTo>
                    <a:pt x="821" y="1429"/>
                    <a:pt x="761" y="1399"/>
                    <a:pt x="669" y="1338"/>
                  </a:cubicBezTo>
                  <a:cubicBezTo>
                    <a:pt x="598" y="1281"/>
                    <a:pt x="519" y="1250"/>
                    <a:pt x="443" y="1250"/>
                  </a:cubicBezTo>
                  <a:cubicBezTo>
                    <a:pt x="359" y="1250"/>
                    <a:pt x="278" y="1288"/>
                    <a:pt x="214" y="1369"/>
                  </a:cubicBezTo>
                  <a:cubicBezTo>
                    <a:pt x="1" y="1551"/>
                    <a:pt x="1" y="1764"/>
                    <a:pt x="92" y="1855"/>
                  </a:cubicBezTo>
                  <a:cubicBezTo>
                    <a:pt x="1125" y="2858"/>
                    <a:pt x="2220" y="3709"/>
                    <a:pt x="3435" y="4530"/>
                  </a:cubicBezTo>
                  <a:lnTo>
                    <a:pt x="3496" y="4560"/>
                  </a:lnTo>
                  <a:lnTo>
                    <a:pt x="3709" y="4682"/>
                  </a:lnTo>
                  <a:cubicBezTo>
                    <a:pt x="4803" y="5320"/>
                    <a:pt x="5958" y="5897"/>
                    <a:pt x="7144" y="6353"/>
                  </a:cubicBezTo>
                  <a:cubicBezTo>
                    <a:pt x="7235" y="6384"/>
                    <a:pt x="7326" y="6414"/>
                    <a:pt x="7448" y="6475"/>
                  </a:cubicBezTo>
                  <a:cubicBezTo>
                    <a:pt x="7508" y="6505"/>
                    <a:pt x="7600" y="6505"/>
                    <a:pt x="7630" y="6536"/>
                  </a:cubicBezTo>
                  <a:cubicBezTo>
                    <a:pt x="9812" y="7271"/>
                    <a:pt x="12133" y="7631"/>
                    <a:pt x="14464" y="7631"/>
                  </a:cubicBezTo>
                  <a:cubicBezTo>
                    <a:pt x="15023" y="7631"/>
                    <a:pt x="15582" y="7610"/>
                    <a:pt x="16141" y="7569"/>
                  </a:cubicBezTo>
                  <a:cubicBezTo>
                    <a:pt x="17539" y="7448"/>
                    <a:pt x="18907" y="7265"/>
                    <a:pt x="20275" y="6931"/>
                  </a:cubicBezTo>
                  <a:cubicBezTo>
                    <a:pt x="20366" y="6931"/>
                    <a:pt x="20427" y="6870"/>
                    <a:pt x="20518" y="6870"/>
                  </a:cubicBezTo>
                  <a:lnTo>
                    <a:pt x="20548" y="6870"/>
                  </a:lnTo>
                  <a:cubicBezTo>
                    <a:pt x="21977" y="6536"/>
                    <a:pt x="23345" y="6049"/>
                    <a:pt x="24682" y="5624"/>
                  </a:cubicBezTo>
                  <a:cubicBezTo>
                    <a:pt x="25776" y="5290"/>
                    <a:pt x="26840" y="4925"/>
                    <a:pt x="27904" y="4742"/>
                  </a:cubicBezTo>
                  <a:cubicBezTo>
                    <a:pt x="28117" y="4712"/>
                    <a:pt x="28299" y="4682"/>
                    <a:pt x="28451" y="4621"/>
                  </a:cubicBezTo>
                  <a:lnTo>
                    <a:pt x="28512" y="4621"/>
                  </a:lnTo>
                  <a:cubicBezTo>
                    <a:pt x="29256" y="4532"/>
                    <a:pt x="29989" y="4485"/>
                    <a:pt x="30724" y="4485"/>
                  </a:cubicBezTo>
                  <a:cubicBezTo>
                    <a:pt x="31251" y="4485"/>
                    <a:pt x="31778" y="4509"/>
                    <a:pt x="32311" y="4560"/>
                  </a:cubicBezTo>
                  <a:cubicBezTo>
                    <a:pt x="32585" y="4590"/>
                    <a:pt x="32889" y="4590"/>
                    <a:pt x="33162" y="4621"/>
                  </a:cubicBezTo>
                  <a:cubicBezTo>
                    <a:pt x="33284" y="4621"/>
                    <a:pt x="33375" y="4682"/>
                    <a:pt x="33497" y="4682"/>
                  </a:cubicBezTo>
                  <a:cubicBezTo>
                    <a:pt x="35716" y="4986"/>
                    <a:pt x="38026" y="5502"/>
                    <a:pt x="40457" y="5989"/>
                  </a:cubicBezTo>
                  <a:cubicBezTo>
                    <a:pt x="43315" y="6536"/>
                    <a:pt x="46233" y="6961"/>
                    <a:pt x="49272" y="7053"/>
                  </a:cubicBezTo>
                  <a:cubicBezTo>
                    <a:pt x="49765" y="7076"/>
                    <a:pt x="50259" y="7088"/>
                    <a:pt x="50756" y="7088"/>
                  </a:cubicBezTo>
                  <a:cubicBezTo>
                    <a:pt x="52160" y="7088"/>
                    <a:pt x="53580" y="6997"/>
                    <a:pt x="55017" y="6840"/>
                  </a:cubicBezTo>
                  <a:cubicBezTo>
                    <a:pt x="55108" y="6840"/>
                    <a:pt x="55230" y="6809"/>
                    <a:pt x="55351" y="6809"/>
                  </a:cubicBezTo>
                  <a:lnTo>
                    <a:pt x="56841" y="6566"/>
                  </a:lnTo>
                  <a:cubicBezTo>
                    <a:pt x="56932" y="6566"/>
                    <a:pt x="57053" y="6536"/>
                    <a:pt x="57175" y="6536"/>
                  </a:cubicBezTo>
                  <a:lnTo>
                    <a:pt x="57175" y="62"/>
                  </a:lnTo>
                  <a:cubicBezTo>
                    <a:pt x="57084" y="31"/>
                    <a:pt x="57023" y="1"/>
                    <a:pt x="5699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2" name="Google Shape;10828;p74">
              <a:extLst>
                <a:ext uri="{FF2B5EF4-FFF2-40B4-BE49-F238E27FC236}">
                  <a16:creationId xmlns:a16="http://schemas.microsoft.com/office/drawing/2014/main" xmlns="" id="{2FB3E39A-786E-2DD1-9E33-7DF6495847C0}"/>
                </a:ext>
              </a:extLst>
            </p:cNvPr>
            <p:cNvSpPr/>
            <p:nvPr/>
          </p:nvSpPr>
          <p:spPr>
            <a:xfrm>
              <a:off x="781425" y="3015025"/>
              <a:ext cx="382250" cy="128600"/>
            </a:xfrm>
            <a:custGeom>
              <a:avLst/>
              <a:gdLst/>
              <a:ahLst/>
              <a:cxnLst/>
              <a:rect l="l" t="t" r="r" b="b"/>
              <a:pathLst>
                <a:path w="15290" h="5144" extrusionOk="0">
                  <a:moveTo>
                    <a:pt x="132" y="1"/>
                  </a:moveTo>
                  <a:cubicBezTo>
                    <a:pt x="103" y="1"/>
                    <a:pt x="67" y="16"/>
                    <a:pt x="31" y="51"/>
                  </a:cubicBezTo>
                  <a:cubicBezTo>
                    <a:pt x="1" y="82"/>
                    <a:pt x="1" y="173"/>
                    <a:pt x="92" y="203"/>
                  </a:cubicBezTo>
                  <a:cubicBezTo>
                    <a:pt x="2372" y="1571"/>
                    <a:pt x="4803" y="2635"/>
                    <a:pt x="7296" y="3486"/>
                  </a:cubicBezTo>
                  <a:cubicBezTo>
                    <a:pt x="9819" y="4307"/>
                    <a:pt x="12433" y="4884"/>
                    <a:pt x="15047" y="5127"/>
                  </a:cubicBezTo>
                  <a:cubicBezTo>
                    <a:pt x="15076" y="5139"/>
                    <a:pt x="15103" y="5144"/>
                    <a:pt x="15127" y="5144"/>
                  </a:cubicBezTo>
                  <a:cubicBezTo>
                    <a:pt x="15230" y="5144"/>
                    <a:pt x="15290" y="5055"/>
                    <a:pt x="15290" y="5006"/>
                  </a:cubicBezTo>
                  <a:cubicBezTo>
                    <a:pt x="15290" y="4884"/>
                    <a:pt x="15199" y="4762"/>
                    <a:pt x="15077" y="4762"/>
                  </a:cubicBezTo>
                  <a:cubicBezTo>
                    <a:pt x="12463" y="4489"/>
                    <a:pt x="9880" y="4003"/>
                    <a:pt x="7357" y="3212"/>
                  </a:cubicBezTo>
                  <a:cubicBezTo>
                    <a:pt x="4864" y="2422"/>
                    <a:pt x="2433" y="1328"/>
                    <a:pt x="183" y="21"/>
                  </a:cubicBezTo>
                  <a:cubicBezTo>
                    <a:pt x="171" y="8"/>
                    <a:pt x="153" y="1"/>
                    <a:pt x="132" y="1"/>
                  </a:cubicBezTo>
                  <a:close/>
                </a:path>
              </a:pathLst>
            </a:custGeom>
            <a:solidFill>
              <a:srgbClr val="884E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3" name="Google Shape;10829;p74">
              <a:extLst>
                <a:ext uri="{FF2B5EF4-FFF2-40B4-BE49-F238E27FC236}">
                  <a16:creationId xmlns:a16="http://schemas.microsoft.com/office/drawing/2014/main" xmlns="" id="{316373C2-087B-9028-64D8-BE972E35A374}"/>
                </a:ext>
              </a:extLst>
            </p:cNvPr>
            <p:cNvSpPr/>
            <p:nvPr/>
          </p:nvSpPr>
          <p:spPr>
            <a:xfrm>
              <a:off x="666700" y="3279225"/>
              <a:ext cx="373875" cy="259125"/>
            </a:xfrm>
            <a:custGeom>
              <a:avLst/>
              <a:gdLst/>
              <a:ahLst/>
              <a:cxnLst/>
              <a:rect l="l" t="t" r="r" b="b"/>
              <a:pathLst>
                <a:path w="14955" h="10365" extrusionOk="0">
                  <a:moveTo>
                    <a:pt x="14955" y="0"/>
                  </a:moveTo>
                  <a:lnTo>
                    <a:pt x="14955" y="0"/>
                  </a:lnTo>
                  <a:cubicBezTo>
                    <a:pt x="13405" y="547"/>
                    <a:pt x="11459" y="1003"/>
                    <a:pt x="9940" y="1641"/>
                  </a:cubicBezTo>
                  <a:cubicBezTo>
                    <a:pt x="7812" y="2553"/>
                    <a:pt x="5684" y="3496"/>
                    <a:pt x="3830" y="4894"/>
                  </a:cubicBezTo>
                  <a:cubicBezTo>
                    <a:pt x="2006" y="6322"/>
                    <a:pt x="517" y="8146"/>
                    <a:pt x="0" y="10365"/>
                  </a:cubicBezTo>
                  <a:cubicBezTo>
                    <a:pt x="4681" y="9909"/>
                    <a:pt x="8876" y="7113"/>
                    <a:pt x="11703" y="3374"/>
                  </a:cubicBezTo>
                  <a:cubicBezTo>
                    <a:pt x="12614" y="2219"/>
                    <a:pt x="13800" y="973"/>
                    <a:pt x="1495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4" name="Google Shape;10830;p74">
              <a:extLst>
                <a:ext uri="{FF2B5EF4-FFF2-40B4-BE49-F238E27FC236}">
                  <a16:creationId xmlns:a16="http://schemas.microsoft.com/office/drawing/2014/main" xmlns="" id="{1D56CA76-3DE3-174C-E4C0-BB0C6E76C08C}"/>
                </a:ext>
              </a:extLst>
            </p:cNvPr>
            <p:cNvSpPr/>
            <p:nvPr/>
          </p:nvSpPr>
          <p:spPr>
            <a:xfrm>
              <a:off x="865775" y="3197625"/>
              <a:ext cx="344275" cy="214400"/>
            </a:xfrm>
            <a:custGeom>
              <a:avLst/>
              <a:gdLst/>
              <a:ahLst/>
              <a:cxnLst/>
              <a:rect l="l" t="t" r="r" b="b"/>
              <a:pathLst>
                <a:path w="13771" h="8576" extrusionOk="0">
                  <a:moveTo>
                    <a:pt x="13504" y="1"/>
                  </a:moveTo>
                  <a:cubicBezTo>
                    <a:pt x="13480" y="1"/>
                    <a:pt x="13457" y="5"/>
                    <a:pt x="13436" y="12"/>
                  </a:cubicBezTo>
                  <a:cubicBezTo>
                    <a:pt x="10913" y="924"/>
                    <a:pt x="8512" y="2048"/>
                    <a:pt x="6293" y="3477"/>
                  </a:cubicBezTo>
                  <a:cubicBezTo>
                    <a:pt x="4043" y="4875"/>
                    <a:pt x="1916" y="6516"/>
                    <a:pt x="31" y="8371"/>
                  </a:cubicBezTo>
                  <a:cubicBezTo>
                    <a:pt x="1" y="8431"/>
                    <a:pt x="1" y="8522"/>
                    <a:pt x="31" y="8553"/>
                  </a:cubicBezTo>
                  <a:cubicBezTo>
                    <a:pt x="77" y="8568"/>
                    <a:pt x="115" y="8576"/>
                    <a:pt x="149" y="8576"/>
                  </a:cubicBezTo>
                  <a:cubicBezTo>
                    <a:pt x="183" y="8576"/>
                    <a:pt x="214" y="8568"/>
                    <a:pt x="244" y="8553"/>
                  </a:cubicBezTo>
                  <a:cubicBezTo>
                    <a:pt x="2098" y="6729"/>
                    <a:pt x="4226" y="5149"/>
                    <a:pt x="6475" y="3781"/>
                  </a:cubicBezTo>
                  <a:cubicBezTo>
                    <a:pt x="8724" y="2383"/>
                    <a:pt x="11095" y="1288"/>
                    <a:pt x="13588" y="437"/>
                  </a:cubicBezTo>
                  <a:cubicBezTo>
                    <a:pt x="13679" y="376"/>
                    <a:pt x="13770" y="285"/>
                    <a:pt x="13679" y="133"/>
                  </a:cubicBezTo>
                  <a:cubicBezTo>
                    <a:pt x="13656" y="40"/>
                    <a:pt x="13579" y="1"/>
                    <a:pt x="13504" y="1"/>
                  </a:cubicBezTo>
                  <a:close/>
                </a:path>
              </a:pathLst>
            </a:custGeom>
            <a:solidFill>
              <a:srgbClr val="884E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5" name="Google Shape;10831;p74">
              <a:extLst>
                <a:ext uri="{FF2B5EF4-FFF2-40B4-BE49-F238E27FC236}">
                  <a16:creationId xmlns:a16="http://schemas.microsoft.com/office/drawing/2014/main" xmlns="" id="{0A6C8189-DFDC-8659-B830-0C10B6B30574}"/>
                </a:ext>
              </a:extLst>
            </p:cNvPr>
            <p:cNvSpPr/>
            <p:nvPr/>
          </p:nvSpPr>
          <p:spPr>
            <a:xfrm>
              <a:off x="1890875" y="3091525"/>
              <a:ext cx="53225" cy="164925"/>
            </a:xfrm>
            <a:custGeom>
              <a:avLst/>
              <a:gdLst/>
              <a:ahLst/>
              <a:cxnLst/>
              <a:rect l="l" t="t" r="r" b="b"/>
              <a:pathLst>
                <a:path w="2129" h="6597" extrusionOk="0">
                  <a:moveTo>
                    <a:pt x="1034" y="0"/>
                  </a:moveTo>
                  <a:cubicBezTo>
                    <a:pt x="1004" y="31"/>
                    <a:pt x="913" y="31"/>
                    <a:pt x="882" y="31"/>
                  </a:cubicBezTo>
                  <a:cubicBezTo>
                    <a:pt x="396" y="365"/>
                    <a:pt x="1" y="1702"/>
                    <a:pt x="1" y="3313"/>
                  </a:cubicBezTo>
                  <a:cubicBezTo>
                    <a:pt x="1" y="4985"/>
                    <a:pt x="426" y="6383"/>
                    <a:pt x="943" y="6566"/>
                  </a:cubicBezTo>
                  <a:cubicBezTo>
                    <a:pt x="1004" y="6566"/>
                    <a:pt x="1034" y="6596"/>
                    <a:pt x="1065" y="6596"/>
                  </a:cubicBezTo>
                  <a:cubicBezTo>
                    <a:pt x="1642" y="6596"/>
                    <a:pt x="2128" y="5137"/>
                    <a:pt x="2128" y="3313"/>
                  </a:cubicBezTo>
                  <a:cubicBezTo>
                    <a:pt x="2128" y="1702"/>
                    <a:pt x="1764" y="335"/>
                    <a:pt x="1247" y="61"/>
                  </a:cubicBezTo>
                  <a:cubicBezTo>
                    <a:pt x="1186" y="31"/>
                    <a:pt x="1095" y="0"/>
                    <a:pt x="106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6" name="Google Shape;10832;p74">
              <a:extLst>
                <a:ext uri="{FF2B5EF4-FFF2-40B4-BE49-F238E27FC236}">
                  <a16:creationId xmlns:a16="http://schemas.microsoft.com/office/drawing/2014/main" xmlns="" id="{6BAA8B9F-DC71-7C4F-EBDA-3BEBD57107F8}"/>
                </a:ext>
              </a:extLst>
            </p:cNvPr>
            <p:cNvSpPr/>
            <p:nvPr/>
          </p:nvSpPr>
          <p:spPr>
            <a:xfrm>
              <a:off x="937225" y="3002625"/>
              <a:ext cx="329050" cy="164125"/>
            </a:xfrm>
            <a:custGeom>
              <a:avLst/>
              <a:gdLst/>
              <a:ahLst/>
              <a:cxnLst/>
              <a:rect l="l" t="t" r="r" b="b"/>
              <a:pathLst>
                <a:path w="13162" h="6565" extrusionOk="0">
                  <a:moveTo>
                    <a:pt x="426" y="0"/>
                  </a:moveTo>
                  <a:cubicBezTo>
                    <a:pt x="334" y="0"/>
                    <a:pt x="274" y="0"/>
                    <a:pt x="182" y="61"/>
                  </a:cubicBezTo>
                  <a:lnTo>
                    <a:pt x="91" y="152"/>
                  </a:lnTo>
                  <a:cubicBezTo>
                    <a:pt x="0" y="243"/>
                    <a:pt x="30" y="426"/>
                    <a:pt x="152" y="547"/>
                  </a:cubicBezTo>
                  <a:cubicBezTo>
                    <a:pt x="486" y="851"/>
                    <a:pt x="882" y="1155"/>
                    <a:pt x="1246" y="1459"/>
                  </a:cubicBezTo>
                  <a:cubicBezTo>
                    <a:pt x="1368" y="1581"/>
                    <a:pt x="1489" y="1641"/>
                    <a:pt x="1611" y="1733"/>
                  </a:cubicBezTo>
                  <a:cubicBezTo>
                    <a:pt x="3526" y="3192"/>
                    <a:pt x="5714" y="4468"/>
                    <a:pt x="8025" y="5380"/>
                  </a:cubicBezTo>
                  <a:cubicBezTo>
                    <a:pt x="8359" y="5532"/>
                    <a:pt x="8693" y="5623"/>
                    <a:pt x="9058" y="5745"/>
                  </a:cubicBezTo>
                  <a:cubicBezTo>
                    <a:pt x="9210" y="5806"/>
                    <a:pt x="9362" y="5866"/>
                    <a:pt x="9514" y="5897"/>
                  </a:cubicBezTo>
                  <a:cubicBezTo>
                    <a:pt x="10213" y="6140"/>
                    <a:pt x="10973" y="6353"/>
                    <a:pt x="11794" y="6535"/>
                  </a:cubicBezTo>
                  <a:cubicBezTo>
                    <a:pt x="11880" y="6555"/>
                    <a:pt x="11966" y="6565"/>
                    <a:pt x="12050" y="6565"/>
                  </a:cubicBezTo>
                  <a:cubicBezTo>
                    <a:pt x="12355" y="6565"/>
                    <a:pt x="12643" y="6439"/>
                    <a:pt x="12857" y="6201"/>
                  </a:cubicBezTo>
                  <a:lnTo>
                    <a:pt x="12949" y="6079"/>
                  </a:lnTo>
                  <a:cubicBezTo>
                    <a:pt x="13040" y="5988"/>
                    <a:pt x="13101" y="5866"/>
                    <a:pt x="13101" y="5714"/>
                  </a:cubicBezTo>
                  <a:cubicBezTo>
                    <a:pt x="13161" y="5562"/>
                    <a:pt x="13161" y="5441"/>
                    <a:pt x="13101" y="5289"/>
                  </a:cubicBezTo>
                  <a:cubicBezTo>
                    <a:pt x="13101" y="5258"/>
                    <a:pt x="13101" y="5167"/>
                    <a:pt x="13070" y="5137"/>
                  </a:cubicBezTo>
                  <a:cubicBezTo>
                    <a:pt x="12949" y="4772"/>
                    <a:pt x="12645" y="4468"/>
                    <a:pt x="12250" y="4377"/>
                  </a:cubicBezTo>
                  <a:lnTo>
                    <a:pt x="12098" y="4377"/>
                  </a:lnTo>
                  <a:cubicBezTo>
                    <a:pt x="8511" y="4043"/>
                    <a:pt x="4985" y="2796"/>
                    <a:pt x="1793" y="851"/>
                  </a:cubicBezTo>
                  <a:cubicBezTo>
                    <a:pt x="1398" y="608"/>
                    <a:pt x="1064" y="395"/>
                    <a:pt x="730" y="152"/>
                  </a:cubicBezTo>
                  <a:lnTo>
                    <a:pt x="699" y="152"/>
                  </a:lnTo>
                  <a:cubicBezTo>
                    <a:pt x="638" y="122"/>
                    <a:pt x="578" y="91"/>
                    <a:pt x="547" y="61"/>
                  </a:cubicBezTo>
                  <a:cubicBezTo>
                    <a:pt x="486" y="0"/>
                    <a:pt x="456" y="0"/>
                    <a:pt x="4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7" name="Google Shape;10833;p74">
              <a:extLst>
                <a:ext uri="{FF2B5EF4-FFF2-40B4-BE49-F238E27FC236}">
                  <a16:creationId xmlns:a16="http://schemas.microsoft.com/office/drawing/2014/main" xmlns="" id="{ED85178A-DABF-17D3-5B37-B46F7FE19EF9}"/>
                </a:ext>
              </a:extLst>
            </p:cNvPr>
            <p:cNvSpPr/>
            <p:nvPr/>
          </p:nvSpPr>
          <p:spPr>
            <a:xfrm>
              <a:off x="1346800" y="3099125"/>
              <a:ext cx="547900" cy="64950"/>
            </a:xfrm>
            <a:custGeom>
              <a:avLst/>
              <a:gdLst/>
              <a:ahLst/>
              <a:cxnLst/>
              <a:rect l="l" t="t" r="r" b="b"/>
              <a:pathLst>
                <a:path w="21916" h="2598" extrusionOk="0">
                  <a:moveTo>
                    <a:pt x="21916" y="0"/>
                  </a:moveTo>
                  <a:lnTo>
                    <a:pt x="21916" y="0"/>
                  </a:lnTo>
                  <a:cubicBezTo>
                    <a:pt x="21703" y="61"/>
                    <a:pt x="21490" y="122"/>
                    <a:pt x="21277" y="183"/>
                  </a:cubicBezTo>
                  <a:cubicBezTo>
                    <a:pt x="18224" y="1709"/>
                    <a:pt x="14766" y="2491"/>
                    <a:pt x="11313" y="2491"/>
                  </a:cubicBezTo>
                  <a:cubicBezTo>
                    <a:pt x="10641" y="2491"/>
                    <a:pt x="9970" y="2461"/>
                    <a:pt x="9301" y="2402"/>
                  </a:cubicBezTo>
                  <a:cubicBezTo>
                    <a:pt x="6596" y="2128"/>
                    <a:pt x="3921" y="1368"/>
                    <a:pt x="1368" y="608"/>
                  </a:cubicBezTo>
                  <a:cubicBezTo>
                    <a:pt x="1095" y="517"/>
                    <a:pt x="882" y="456"/>
                    <a:pt x="608" y="365"/>
                  </a:cubicBezTo>
                  <a:cubicBezTo>
                    <a:pt x="426" y="365"/>
                    <a:pt x="183" y="335"/>
                    <a:pt x="0" y="335"/>
                  </a:cubicBezTo>
                  <a:cubicBezTo>
                    <a:pt x="456" y="456"/>
                    <a:pt x="912" y="608"/>
                    <a:pt x="1368" y="699"/>
                  </a:cubicBezTo>
                  <a:cubicBezTo>
                    <a:pt x="3952" y="1459"/>
                    <a:pt x="6596" y="2219"/>
                    <a:pt x="9332" y="2493"/>
                  </a:cubicBezTo>
                  <a:cubicBezTo>
                    <a:pt x="10046" y="2563"/>
                    <a:pt x="10763" y="2597"/>
                    <a:pt x="11479" y="2597"/>
                  </a:cubicBezTo>
                  <a:cubicBezTo>
                    <a:pt x="15120" y="2597"/>
                    <a:pt x="18741" y="1702"/>
                    <a:pt x="21916"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8" name="Google Shape;10834;p74">
              <a:extLst>
                <a:ext uri="{FF2B5EF4-FFF2-40B4-BE49-F238E27FC236}">
                  <a16:creationId xmlns:a16="http://schemas.microsoft.com/office/drawing/2014/main" xmlns="" id="{2C91F927-1BE9-254C-E001-1D29F64DCA0E}"/>
                </a:ext>
              </a:extLst>
            </p:cNvPr>
            <p:cNvSpPr/>
            <p:nvPr/>
          </p:nvSpPr>
          <p:spPr>
            <a:xfrm>
              <a:off x="969900" y="3039100"/>
              <a:ext cx="952150" cy="149275"/>
            </a:xfrm>
            <a:custGeom>
              <a:avLst/>
              <a:gdLst/>
              <a:ahLst/>
              <a:cxnLst/>
              <a:rect l="l" t="t" r="r" b="b"/>
              <a:pathLst>
                <a:path w="38086" h="5971" extrusionOk="0">
                  <a:moveTo>
                    <a:pt x="0" y="0"/>
                  </a:moveTo>
                  <a:lnTo>
                    <a:pt x="0" y="0"/>
                  </a:lnTo>
                  <a:cubicBezTo>
                    <a:pt x="91" y="122"/>
                    <a:pt x="213" y="182"/>
                    <a:pt x="334" y="274"/>
                  </a:cubicBezTo>
                  <a:cubicBezTo>
                    <a:pt x="3252" y="1246"/>
                    <a:pt x="6292" y="2249"/>
                    <a:pt x="9423" y="3161"/>
                  </a:cubicBezTo>
                  <a:cubicBezTo>
                    <a:pt x="10213" y="3374"/>
                    <a:pt x="11034" y="3617"/>
                    <a:pt x="11854" y="3830"/>
                  </a:cubicBezTo>
                  <a:cubicBezTo>
                    <a:pt x="16618" y="5081"/>
                    <a:pt x="21571" y="5970"/>
                    <a:pt x="26535" y="5970"/>
                  </a:cubicBezTo>
                  <a:cubicBezTo>
                    <a:pt x="27842" y="5970"/>
                    <a:pt x="29151" y="5908"/>
                    <a:pt x="30457" y="5775"/>
                  </a:cubicBezTo>
                  <a:cubicBezTo>
                    <a:pt x="30912" y="5745"/>
                    <a:pt x="31368" y="5654"/>
                    <a:pt x="31794" y="5623"/>
                  </a:cubicBezTo>
                  <a:cubicBezTo>
                    <a:pt x="32898" y="5492"/>
                    <a:pt x="34070" y="5338"/>
                    <a:pt x="35232" y="5338"/>
                  </a:cubicBezTo>
                  <a:cubicBezTo>
                    <a:pt x="35413" y="5338"/>
                    <a:pt x="35595" y="5341"/>
                    <a:pt x="35776" y="5350"/>
                  </a:cubicBezTo>
                  <a:cubicBezTo>
                    <a:pt x="36566" y="5410"/>
                    <a:pt x="37417" y="5593"/>
                    <a:pt x="38086" y="5897"/>
                  </a:cubicBezTo>
                  <a:lnTo>
                    <a:pt x="38086" y="5745"/>
                  </a:lnTo>
                  <a:cubicBezTo>
                    <a:pt x="37387" y="5441"/>
                    <a:pt x="36566" y="5258"/>
                    <a:pt x="35776" y="5198"/>
                  </a:cubicBezTo>
                  <a:cubicBezTo>
                    <a:pt x="35659" y="5195"/>
                    <a:pt x="35543" y="5194"/>
                    <a:pt x="35426" y="5194"/>
                  </a:cubicBezTo>
                  <a:cubicBezTo>
                    <a:pt x="34201" y="5194"/>
                    <a:pt x="32959" y="5333"/>
                    <a:pt x="31794" y="5471"/>
                  </a:cubicBezTo>
                  <a:cubicBezTo>
                    <a:pt x="31338" y="5502"/>
                    <a:pt x="30882" y="5593"/>
                    <a:pt x="30457" y="5623"/>
                  </a:cubicBezTo>
                  <a:cubicBezTo>
                    <a:pt x="29125" y="5758"/>
                    <a:pt x="27792" y="5821"/>
                    <a:pt x="26461" y="5821"/>
                  </a:cubicBezTo>
                  <a:cubicBezTo>
                    <a:pt x="21501" y="5821"/>
                    <a:pt x="16562" y="4948"/>
                    <a:pt x="11794" y="3678"/>
                  </a:cubicBezTo>
                  <a:cubicBezTo>
                    <a:pt x="11094" y="3496"/>
                    <a:pt x="10395" y="3313"/>
                    <a:pt x="9666" y="3131"/>
                  </a:cubicBezTo>
                  <a:cubicBezTo>
                    <a:pt x="6444" y="2128"/>
                    <a:pt x="3252" y="1064"/>
                    <a:pt x="213" y="91"/>
                  </a:cubicBezTo>
                  <a:cubicBezTo>
                    <a:pt x="122" y="30"/>
                    <a:pt x="61" y="30"/>
                    <a:pt x="0"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9" name="Google Shape;10835;p74">
              <a:extLst>
                <a:ext uri="{FF2B5EF4-FFF2-40B4-BE49-F238E27FC236}">
                  <a16:creationId xmlns:a16="http://schemas.microsoft.com/office/drawing/2014/main" xmlns="" id="{EC5F3E0B-DF1E-C90C-E4CB-E0F06E02D078}"/>
                </a:ext>
              </a:extLst>
            </p:cNvPr>
            <p:cNvSpPr/>
            <p:nvPr/>
          </p:nvSpPr>
          <p:spPr>
            <a:xfrm>
              <a:off x="943300" y="3001275"/>
              <a:ext cx="39525" cy="21875"/>
            </a:xfrm>
            <a:custGeom>
              <a:avLst/>
              <a:gdLst/>
              <a:ahLst/>
              <a:cxnLst/>
              <a:rect l="l" t="t" r="r" b="b"/>
              <a:pathLst>
                <a:path w="1581" h="875" extrusionOk="0">
                  <a:moveTo>
                    <a:pt x="91" y="1"/>
                  </a:moveTo>
                  <a:cubicBezTo>
                    <a:pt x="61" y="1"/>
                    <a:pt x="31" y="8"/>
                    <a:pt x="0" y="24"/>
                  </a:cubicBezTo>
                  <a:cubicBezTo>
                    <a:pt x="91" y="84"/>
                    <a:pt x="183" y="145"/>
                    <a:pt x="243" y="176"/>
                  </a:cubicBezTo>
                  <a:cubicBezTo>
                    <a:pt x="669" y="419"/>
                    <a:pt x="1125" y="632"/>
                    <a:pt x="1581" y="875"/>
                  </a:cubicBezTo>
                  <a:cubicBezTo>
                    <a:pt x="1216" y="632"/>
                    <a:pt x="851" y="419"/>
                    <a:pt x="517" y="176"/>
                  </a:cubicBezTo>
                  <a:lnTo>
                    <a:pt x="487" y="176"/>
                  </a:lnTo>
                  <a:cubicBezTo>
                    <a:pt x="395" y="145"/>
                    <a:pt x="365" y="145"/>
                    <a:pt x="304" y="115"/>
                  </a:cubicBezTo>
                  <a:cubicBezTo>
                    <a:pt x="243" y="54"/>
                    <a:pt x="213" y="54"/>
                    <a:pt x="183" y="24"/>
                  </a:cubicBezTo>
                  <a:cubicBezTo>
                    <a:pt x="152" y="8"/>
                    <a:pt x="122" y="1"/>
                    <a:pt x="91" y="1"/>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0" name="Google Shape;10836;p74">
              <a:extLst>
                <a:ext uri="{FF2B5EF4-FFF2-40B4-BE49-F238E27FC236}">
                  <a16:creationId xmlns:a16="http://schemas.microsoft.com/office/drawing/2014/main" xmlns="" id="{2630AD7C-A52A-AD32-2A6D-55AC78ACBCDC}"/>
                </a:ext>
              </a:extLst>
            </p:cNvPr>
            <p:cNvSpPr/>
            <p:nvPr/>
          </p:nvSpPr>
          <p:spPr>
            <a:xfrm>
              <a:off x="1100600" y="3144725"/>
              <a:ext cx="775875" cy="117800"/>
            </a:xfrm>
            <a:custGeom>
              <a:avLst/>
              <a:gdLst/>
              <a:ahLst/>
              <a:cxnLst/>
              <a:rect l="l" t="t" r="r" b="b"/>
              <a:pathLst>
                <a:path w="31035" h="4712" extrusionOk="0">
                  <a:moveTo>
                    <a:pt x="2523" y="0"/>
                  </a:moveTo>
                  <a:cubicBezTo>
                    <a:pt x="1793" y="0"/>
                    <a:pt x="1094" y="0"/>
                    <a:pt x="395" y="30"/>
                  </a:cubicBezTo>
                  <a:cubicBezTo>
                    <a:pt x="274" y="61"/>
                    <a:pt x="122" y="152"/>
                    <a:pt x="0" y="182"/>
                  </a:cubicBezTo>
                  <a:cubicBezTo>
                    <a:pt x="692" y="161"/>
                    <a:pt x="1370" y="126"/>
                    <a:pt x="2053" y="126"/>
                  </a:cubicBezTo>
                  <a:cubicBezTo>
                    <a:pt x="2360" y="126"/>
                    <a:pt x="2668" y="133"/>
                    <a:pt x="2979" y="152"/>
                  </a:cubicBezTo>
                  <a:lnTo>
                    <a:pt x="3374" y="152"/>
                  </a:lnTo>
                  <a:cubicBezTo>
                    <a:pt x="4408" y="274"/>
                    <a:pt x="5350" y="365"/>
                    <a:pt x="6353" y="486"/>
                  </a:cubicBezTo>
                  <a:cubicBezTo>
                    <a:pt x="8663" y="790"/>
                    <a:pt x="10943" y="1337"/>
                    <a:pt x="13161" y="1793"/>
                  </a:cubicBezTo>
                  <a:cubicBezTo>
                    <a:pt x="15320" y="2280"/>
                    <a:pt x="17508" y="2766"/>
                    <a:pt x="19727" y="3070"/>
                  </a:cubicBezTo>
                  <a:cubicBezTo>
                    <a:pt x="20912" y="3222"/>
                    <a:pt x="22128" y="3374"/>
                    <a:pt x="23253" y="3496"/>
                  </a:cubicBezTo>
                  <a:cubicBezTo>
                    <a:pt x="25715" y="3708"/>
                    <a:pt x="28299" y="3982"/>
                    <a:pt x="30700" y="4711"/>
                  </a:cubicBezTo>
                  <a:cubicBezTo>
                    <a:pt x="30821" y="4711"/>
                    <a:pt x="30943" y="4651"/>
                    <a:pt x="31034" y="4651"/>
                  </a:cubicBezTo>
                  <a:cubicBezTo>
                    <a:pt x="28542" y="3860"/>
                    <a:pt x="25836" y="3587"/>
                    <a:pt x="23253" y="3344"/>
                  </a:cubicBezTo>
                  <a:cubicBezTo>
                    <a:pt x="22067" y="3222"/>
                    <a:pt x="20912" y="3100"/>
                    <a:pt x="19727" y="2918"/>
                  </a:cubicBezTo>
                  <a:cubicBezTo>
                    <a:pt x="17508" y="2614"/>
                    <a:pt x="15320" y="2128"/>
                    <a:pt x="13161" y="1611"/>
                  </a:cubicBezTo>
                  <a:cubicBezTo>
                    <a:pt x="10943" y="1125"/>
                    <a:pt x="8693" y="638"/>
                    <a:pt x="6414" y="334"/>
                  </a:cubicBezTo>
                  <a:cubicBezTo>
                    <a:pt x="5441" y="182"/>
                    <a:pt x="4408" y="91"/>
                    <a:pt x="3435" y="30"/>
                  </a:cubicBezTo>
                  <a:cubicBezTo>
                    <a:pt x="3131" y="30"/>
                    <a:pt x="2827" y="0"/>
                    <a:pt x="2523"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1" name="Google Shape;10837;p74">
              <a:extLst>
                <a:ext uri="{FF2B5EF4-FFF2-40B4-BE49-F238E27FC236}">
                  <a16:creationId xmlns:a16="http://schemas.microsoft.com/office/drawing/2014/main" xmlns="" id="{881C946D-2F8C-A3A9-B59C-3159437200B6}"/>
                </a:ext>
              </a:extLst>
            </p:cNvPr>
            <p:cNvSpPr/>
            <p:nvPr/>
          </p:nvSpPr>
          <p:spPr>
            <a:xfrm>
              <a:off x="772325" y="3229825"/>
              <a:ext cx="1525" cy="25"/>
            </a:xfrm>
            <a:custGeom>
              <a:avLst/>
              <a:gdLst/>
              <a:ahLst/>
              <a:cxnLst/>
              <a:rect l="l" t="t" r="r" b="b"/>
              <a:pathLst>
                <a:path w="61" h="1" extrusionOk="0">
                  <a:moveTo>
                    <a:pt x="31" y="0"/>
                  </a:moveTo>
                  <a:lnTo>
                    <a:pt x="61" y="0"/>
                  </a:lnTo>
                  <a:lnTo>
                    <a:pt x="0" y="0"/>
                  </a:ln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2" name="Google Shape;10838;p74">
              <a:extLst>
                <a:ext uri="{FF2B5EF4-FFF2-40B4-BE49-F238E27FC236}">
                  <a16:creationId xmlns:a16="http://schemas.microsoft.com/office/drawing/2014/main" xmlns="" id="{DBC4B395-B840-05AB-694E-1CD0456DF758}"/>
                </a:ext>
              </a:extLst>
            </p:cNvPr>
            <p:cNvSpPr/>
            <p:nvPr/>
          </p:nvSpPr>
          <p:spPr>
            <a:xfrm>
              <a:off x="966850" y="3176275"/>
              <a:ext cx="364775" cy="33050"/>
            </a:xfrm>
            <a:custGeom>
              <a:avLst/>
              <a:gdLst/>
              <a:ahLst/>
              <a:cxnLst/>
              <a:rect l="l" t="t" r="r" b="b"/>
              <a:pathLst>
                <a:path w="14591" h="1322" extrusionOk="0">
                  <a:moveTo>
                    <a:pt x="8431" y="0"/>
                  </a:moveTo>
                  <a:cubicBezTo>
                    <a:pt x="5907" y="0"/>
                    <a:pt x="3376" y="414"/>
                    <a:pt x="882" y="866"/>
                  </a:cubicBezTo>
                  <a:lnTo>
                    <a:pt x="821" y="866"/>
                  </a:lnTo>
                  <a:cubicBezTo>
                    <a:pt x="578" y="987"/>
                    <a:pt x="304" y="1048"/>
                    <a:pt x="0" y="1139"/>
                  </a:cubicBezTo>
                  <a:cubicBezTo>
                    <a:pt x="2766" y="658"/>
                    <a:pt x="5570" y="139"/>
                    <a:pt x="8352" y="139"/>
                  </a:cubicBezTo>
                  <a:cubicBezTo>
                    <a:pt x="9086" y="139"/>
                    <a:pt x="9818" y="175"/>
                    <a:pt x="10548" y="258"/>
                  </a:cubicBezTo>
                  <a:cubicBezTo>
                    <a:pt x="12068" y="410"/>
                    <a:pt x="13283" y="744"/>
                    <a:pt x="14256" y="1291"/>
                  </a:cubicBezTo>
                  <a:cubicBezTo>
                    <a:pt x="14347" y="1291"/>
                    <a:pt x="14469" y="1322"/>
                    <a:pt x="14590" y="1322"/>
                  </a:cubicBezTo>
                  <a:cubicBezTo>
                    <a:pt x="13557" y="683"/>
                    <a:pt x="12280" y="288"/>
                    <a:pt x="10548" y="106"/>
                  </a:cubicBezTo>
                  <a:cubicBezTo>
                    <a:pt x="9843" y="33"/>
                    <a:pt x="9138" y="0"/>
                    <a:pt x="8431"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3" name="Google Shape;10839;p74">
              <a:extLst>
                <a:ext uri="{FF2B5EF4-FFF2-40B4-BE49-F238E27FC236}">
                  <a16:creationId xmlns:a16="http://schemas.microsoft.com/office/drawing/2014/main" xmlns="" id="{66B62278-2F06-49FE-677A-EC366E721B63}"/>
                </a:ext>
              </a:extLst>
            </p:cNvPr>
            <p:cNvSpPr/>
            <p:nvPr/>
          </p:nvSpPr>
          <p:spPr>
            <a:xfrm>
              <a:off x="673525" y="3251100"/>
              <a:ext cx="335150" cy="15225"/>
            </a:xfrm>
            <a:custGeom>
              <a:avLst/>
              <a:gdLst/>
              <a:ahLst/>
              <a:cxnLst/>
              <a:rect l="l" t="t" r="r" b="b"/>
              <a:pathLst>
                <a:path w="13406" h="609" extrusionOk="0">
                  <a:moveTo>
                    <a:pt x="1" y="0"/>
                  </a:moveTo>
                  <a:lnTo>
                    <a:pt x="1" y="0"/>
                  </a:lnTo>
                  <a:cubicBezTo>
                    <a:pt x="92" y="31"/>
                    <a:pt x="183" y="61"/>
                    <a:pt x="274" y="122"/>
                  </a:cubicBezTo>
                  <a:cubicBezTo>
                    <a:pt x="365" y="152"/>
                    <a:pt x="426" y="152"/>
                    <a:pt x="487" y="183"/>
                  </a:cubicBezTo>
                  <a:cubicBezTo>
                    <a:pt x="2372" y="304"/>
                    <a:pt x="4287" y="304"/>
                    <a:pt x="6171" y="304"/>
                  </a:cubicBezTo>
                  <a:cubicBezTo>
                    <a:pt x="8238" y="304"/>
                    <a:pt x="10366" y="304"/>
                    <a:pt x="12433" y="456"/>
                  </a:cubicBezTo>
                  <a:cubicBezTo>
                    <a:pt x="12737" y="487"/>
                    <a:pt x="12980" y="517"/>
                    <a:pt x="13162" y="608"/>
                  </a:cubicBezTo>
                  <a:cubicBezTo>
                    <a:pt x="13253" y="608"/>
                    <a:pt x="13314" y="578"/>
                    <a:pt x="13405" y="578"/>
                  </a:cubicBezTo>
                  <a:cubicBezTo>
                    <a:pt x="13132" y="426"/>
                    <a:pt x="12737" y="365"/>
                    <a:pt x="12493" y="335"/>
                  </a:cubicBezTo>
                  <a:cubicBezTo>
                    <a:pt x="10366" y="152"/>
                    <a:pt x="8238" y="152"/>
                    <a:pt x="6171" y="152"/>
                  </a:cubicBezTo>
                  <a:cubicBezTo>
                    <a:pt x="4135" y="152"/>
                    <a:pt x="2068" y="152"/>
                    <a:pt x="1"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4" name="Google Shape;10840;p74">
              <a:extLst>
                <a:ext uri="{FF2B5EF4-FFF2-40B4-BE49-F238E27FC236}">
                  <a16:creationId xmlns:a16="http://schemas.microsoft.com/office/drawing/2014/main" xmlns="" id="{E90033B9-10B7-BEF2-34B6-603159E4F4C1}"/>
                </a:ext>
              </a:extLst>
            </p:cNvPr>
            <p:cNvSpPr/>
            <p:nvPr/>
          </p:nvSpPr>
          <p:spPr>
            <a:xfrm>
              <a:off x="580825" y="3204575"/>
              <a:ext cx="625425" cy="39375"/>
            </a:xfrm>
            <a:custGeom>
              <a:avLst/>
              <a:gdLst/>
              <a:ahLst/>
              <a:cxnLst/>
              <a:rect l="l" t="t" r="r" b="b"/>
              <a:pathLst>
                <a:path w="25017" h="1575" extrusionOk="0">
                  <a:moveTo>
                    <a:pt x="22974" y="0"/>
                  </a:moveTo>
                  <a:cubicBezTo>
                    <a:pt x="20628" y="0"/>
                    <a:pt x="18266" y="353"/>
                    <a:pt x="15958" y="706"/>
                  </a:cubicBezTo>
                  <a:cubicBezTo>
                    <a:pt x="13640" y="1061"/>
                    <a:pt x="11278" y="1417"/>
                    <a:pt x="8933" y="1417"/>
                  </a:cubicBezTo>
                  <a:cubicBezTo>
                    <a:pt x="7865" y="1417"/>
                    <a:pt x="6801" y="1343"/>
                    <a:pt x="5745" y="1162"/>
                  </a:cubicBezTo>
                  <a:cubicBezTo>
                    <a:pt x="4985" y="1071"/>
                    <a:pt x="4256" y="858"/>
                    <a:pt x="3557" y="676"/>
                  </a:cubicBezTo>
                  <a:cubicBezTo>
                    <a:pt x="2402" y="402"/>
                    <a:pt x="1186" y="98"/>
                    <a:pt x="0" y="38"/>
                  </a:cubicBezTo>
                  <a:lnTo>
                    <a:pt x="0" y="38"/>
                  </a:lnTo>
                  <a:lnTo>
                    <a:pt x="61" y="68"/>
                  </a:lnTo>
                  <a:lnTo>
                    <a:pt x="274" y="190"/>
                  </a:lnTo>
                  <a:cubicBezTo>
                    <a:pt x="1368" y="311"/>
                    <a:pt x="2432" y="554"/>
                    <a:pt x="3496" y="828"/>
                  </a:cubicBezTo>
                  <a:cubicBezTo>
                    <a:pt x="4225" y="1010"/>
                    <a:pt x="4985" y="1223"/>
                    <a:pt x="5745" y="1314"/>
                  </a:cubicBezTo>
                  <a:cubicBezTo>
                    <a:pt x="6823" y="1499"/>
                    <a:pt x="7914" y="1575"/>
                    <a:pt x="9010" y="1575"/>
                  </a:cubicBezTo>
                  <a:cubicBezTo>
                    <a:pt x="11344" y="1575"/>
                    <a:pt x="13703" y="1231"/>
                    <a:pt x="16019" y="858"/>
                  </a:cubicBezTo>
                  <a:cubicBezTo>
                    <a:pt x="18331" y="528"/>
                    <a:pt x="20728" y="177"/>
                    <a:pt x="23086" y="177"/>
                  </a:cubicBezTo>
                  <a:cubicBezTo>
                    <a:pt x="23549" y="177"/>
                    <a:pt x="24010" y="190"/>
                    <a:pt x="24469" y="220"/>
                  </a:cubicBezTo>
                  <a:cubicBezTo>
                    <a:pt x="24682" y="190"/>
                    <a:pt x="24864" y="159"/>
                    <a:pt x="25016" y="98"/>
                  </a:cubicBezTo>
                  <a:cubicBezTo>
                    <a:pt x="24338" y="30"/>
                    <a:pt x="23656" y="0"/>
                    <a:pt x="22974"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5" name="Google Shape;10841;p74">
              <a:extLst>
                <a:ext uri="{FF2B5EF4-FFF2-40B4-BE49-F238E27FC236}">
                  <a16:creationId xmlns:a16="http://schemas.microsoft.com/office/drawing/2014/main" xmlns="" id="{2FC6A7D1-33EC-DF14-3E50-C6B86CA12D7E}"/>
                </a:ext>
              </a:extLst>
            </p:cNvPr>
            <p:cNvSpPr/>
            <p:nvPr/>
          </p:nvSpPr>
          <p:spPr>
            <a:xfrm>
              <a:off x="508625" y="3126475"/>
              <a:ext cx="90450" cy="65375"/>
            </a:xfrm>
            <a:custGeom>
              <a:avLst/>
              <a:gdLst/>
              <a:ahLst/>
              <a:cxnLst/>
              <a:rect l="l" t="t" r="r" b="b"/>
              <a:pathLst>
                <a:path w="3618" h="2615" extrusionOk="0">
                  <a:moveTo>
                    <a:pt x="1" y="1"/>
                  </a:moveTo>
                  <a:cubicBezTo>
                    <a:pt x="92" y="153"/>
                    <a:pt x="153" y="274"/>
                    <a:pt x="244" y="426"/>
                  </a:cubicBezTo>
                  <a:cubicBezTo>
                    <a:pt x="730" y="1156"/>
                    <a:pt x="1338" y="1794"/>
                    <a:pt x="2068" y="2280"/>
                  </a:cubicBezTo>
                  <a:cubicBezTo>
                    <a:pt x="2281" y="2432"/>
                    <a:pt x="2554" y="2584"/>
                    <a:pt x="2858" y="2615"/>
                  </a:cubicBezTo>
                  <a:lnTo>
                    <a:pt x="2980" y="2615"/>
                  </a:lnTo>
                  <a:cubicBezTo>
                    <a:pt x="3192" y="2615"/>
                    <a:pt x="3466" y="2554"/>
                    <a:pt x="3618" y="2311"/>
                  </a:cubicBezTo>
                  <a:cubicBezTo>
                    <a:pt x="3588" y="2311"/>
                    <a:pt x="3527" y="2280"/>
                    <a:pt x="3466" y="2250"/>
                  </a:cubicBezTo>
                  <a:cubicBezTo>
                    <a:pt x="3346" y="2394"/>
                    <a:pt x="3149" y="2481"/>
                    <a:pt x="2982" y="2481"/>
                  </a:cubicBezTo>
                  <a:cubicBezTo>
                    <a:pt x="2938" y="2481"/>
                    <a:pt x="2896" y="2475"/>
                    <a:pt x="2858" y="2463"/>
                  </a:cubicBezTo>
                  <a:cubicBezTo>
                    <a:pt x="2585" y="2432"/>
                    <a:pt x="2341" y="2280"/>
                    <a:pt x="2129" y="2128"/>
                  </a:cubicBezTo>
                  <a:cubicBezTo>
                    <a:pt x="1460" y="1642"/>
                    <a:pt x="822" y="1034"/>
                    <a:pt x="366" y="304"/>
                  </a:cubicBezTo>
                  <a:cubicBezTo>
                    <a:pt x="305" y="274"/>
                    <a:pt x="274" y="183"/>
                    <a:pt x="244" y="153"/>
                  </a:cubicBezTo>
                  <a:cubicBezTo>
                    <a:pt x="153" y="122"/>
                    <a:pt x="92" y="31"/>
                    <a:pt x="1" y="1"/>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6" name="Google Shape;10842;p74">
              <a:extLst>
                <a:ext uri="{FF2B5EF4-FFF2-40B4-BE49-F238E27FC236}">
                  <a16:creationId xmlns:a16="http://schemas.microsoft.com/office/drawing/2014/main" xmlns="" id="{2BC39815-A53D-29F6-8C1C-AAA10B04125F}"/>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7" name="Google Shape;10843;p74">
              <a:extLst>
                <a:ext uri="{FF2B5EF4-FFF2-40B4-BE49-F238E27FC236}">
                  <a16:creationId xmlns:a16="http://schemas.microsoft.com/office/drawing/2014/main" xmlns="" id="{F37F2D31-DC62-ADCC-A108-C670386480E5}"/>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8" name="Google Shape;10844;p74">
              <a:extLst>
                <a:ext uri="{FF2B5EF4-FFF2-40B4-BE49-F238E27FC236}">
                  <a16:creationId xmlns:a16="http://schemas.microsoft.com/office/drawing/2014/main" xmlns="" id="{51A73301-BE07-B8D3-A600-15C210BE0377}"/>
                </a:ext>
              </a:extLst>
            </p:cNvPr>
            <p:cNvSpPr/>
            <p:nvPr/>
          </p:nvSpPr>
          <p:spPr>
            <a:xfrm>
              <a:off x="871875" y="3564175"/>
              <a:ext cx="203675" cy="295625"/>
            </a:xfrm>
            <a:custGeom>
              <a:avLst/>
              <a:gdLst/>
              <a:ahLst/>
              <a:cxnLst/>
              <a:rect l="l" t="t" r="r" b="b"/>
              <a:pathLst>
                <a:path w="8147" h="11825" extrusionOk="0">
                  <a:moveTo>
                    <a:pt x="0" y="0"/>
                  </a:moveTo>
                  <a:cubicBezTo>
                    <a:pt x="517" y="791"/>
                    <a:pt x="1216" y="1520"/>
                    <a:pt x="1854" y="2250"/>
                  </a:cubicBezTo>
                  <a:cubicBezTo>
                    <a:pt x="2006" y="2402"/>
                    <a:pt x="2128" y="2554"/>
                    <a:pt x="2280" y="2706"/>
                  </a:cubicBezTo>
                  <a:cubicBezTo>
                    <a:pt x="2553" y="3010"/>
                    <a:pt x="2857" y="3314"/>
                    <a:pt x="3100" y="3648"/>
                  </a:cubicBezTo>
                  <a:cubicBezTo>
                    <a:pt x="3161" y="3678"/>
                    <a:pt x="3192" y="3769"/>
                    <a:pt x="3222" y="3800"/>
                  </a:cubicBezTo>
                  <a:cubicBezTo>
                    <a:pt x="3678" y="4286"/>
                    <a:pt x="4103" y="4833"/>
                    <a:pt x="4529" y="5350"/>
                  </a:cubicBezTo>
                  <a:cubicBezTo>
                    <a:pt x="5623" y="6809"/>
                    <a:pt x="6414" y="8025"/>
                    <a:pt x="6991" y="9210"/>
                  </a:cubicBezTo>
                  <a:cubicBezTo>
                    <a:pt x="6991" y="9241"/>
                    <a:pt x="7021" y="9241"/>
                    <a:pt x="7021" y="9271"/>
                  </a:cubicBezTo>
                  <a:cubicBezTo>
                    <a:pt x="7143" y="9545"/>
                    <a:pt x="7265" y="9788"/>
                    <a:pt x="7356" y="10031"/>
                  </a:cubicBezTo>
                  <a:cubicBezTo>
                    <a:pt x="7599" y="10608"/>
                    <a:pt x="7781" y="11216"/>
                    <a:pt x="7964" y="11794"/>
                  </a:cubicBezTo>
                  <a:cubicBezTo>
                    <a:pt x="8024" y="11794"/>
                    <a:pt x="8055" y="11794"/>
                    <a:pt x="8146" y="11824"/>
                  </a:cubicBezTo>
                  <a:cubicBezTo>
                    <a:pt x="7964" y="11216"/>
                    <a:pt x="7751" y="10608"/>
                    <a:pt x="7508" y="10001"/>
                  </a:cubicBezTo>
                  <a:cubicBezTo>
                    <a:pt x="7386" y="9697"/>
                    <a:pt x="7295" y="9423"/>
                    <a:pt x="7143" y="9180"/>
                  </a:cubicBezTo>
                  <a:lnTo>
                    <a:pt x="7021" y="8937"/>
                  </a:lnTo>
                  <a:cubicBezTo>
                    <a:pt x="6444" y="7812"/>
                    <a:pt x="5684" y="6657"/>
                    <a:pt x="4620" y="5289"/>
                  </a:cubicBezTo>
                  <a:cubicBezTo>
                    <a:pt x="4164" y="4712"/>
                    <a:pt x="3708" y="4165"/>
                    <a:pt x="3222" y="3587"/>
                  </a:cubicBezTo>
                  <a:lnTo>
                    <a:pt x="3131" y="3496"/>
                  </a:lnTo>
                  <a:cubicBezTo>
                    <a:pt x="2888" y="3192"/>
                    <a:pt x="2614" y="2949"/>
                    <a:pt x="2340" y="2645"/>
                  </a:cubicBezTo>
                  <a:cubicBezTo>
                    <a:pt x="2189" y="2493"/>
                    <a:pt x="2097" y="2310"/>
                    <a:pt x="1945" y="2189"/>
                  </a:cubicBezTo>
                  <a:cubicBezTo>
                    <a:pt x="1277" y="1490"/>
                    <a:pt x="638" y="821"/>
                    <a:pt x="122"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9" name="Google Shape;10845;p74">
              <a:extLst>
                <a:ext uri="{FF2B5EF4-FFF2-40B4-BE49-F238E27FC236}">
                  <a16:creationId xmlns:a16="http://schemas.microsoft.com/office/drawing/2014/main" xmlns="" id="{944CF82F-EC99-374C-FF26-A5EB153DEA25}"/>
                </a:ext>
              </a:extLst>
            </p:cNvPr>
            <p:cNvSpPr/>
            <p:nvPr/>
          </p:nvSpPr>
          <p:spPr>
            <a:xfrm>
              <a:off x="1024600" y="3666000"/>
              <a:ext cx="22825" cy="129975"/>
            </a:xfrm>
            <a:custGeom>
              <a:avLst/>
              <a:gdLst/>
              <a:ahLst/>
              <a:cxnLst/>
              <a:rect l="l" t="t" r="r" b="b"/>
              <a:pathLst>
                <a:path w="913" h="5199" extrusionOk="0">
                  <a:moveTo>
                    <a:pt x="1" y="0"/>
                  </a:moveTo>
                  <a:lnTo>
                    <a:pt x="1" y="0"/>
                  </a:lnTo>
                  <a:cubicBezTo>
                    <a:pt x="396" y="1611"/>
                    <a:pt x="700" y="3283"/>
                    <a:pt x="852" y="4894"/>
                  </a:cubicBezTo>
                  <a:cubicBezTo>
                    <a:pt x="882" y="4985"/>
                    <a:pt x="882" y="5046"/>
                    <a:pt x="882" y="5137"/>
                  </a:cubicBezTo>
                  <a:lnTo>
                    <a:pt x="882" y="5198"/>
                  </a:lnTo>
                  <a:lnTo>
                    <a:pt x="912" y="5198"/>
                  </a:lnTo>
                  <a:lnTo>
                    <a:pt x="912" y="5137"/>
                  </a:lnTo>
                  <a:cubicBezTo>
                    <a:pt x="760" y="3496"/>
                    <a:pt x="487" y="1794"/>
                    <a:pt x="122" y="183"/>
                  </a:cubicBezTo>
                  <a:cubicBezTo>
                    <a:pt x="92" y="122"/>
                    <a:pt x="31" y="31"/>
                    <a:pt x="1"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0" name="Google Shape;10846;p74">
              <a:extLst>
                <a:ext uri="{FF2B5EF4-FFF2-40B4-BE49-F238E27FC236}">
                  <a16:creationId xmlns:a16="http://schemas.microsoft.com/office/drawing/2014/main" xmlns="" id="{8787BA2F-8582-932A-F20B-15F7BB3DBE63}"/>
                </a:ext>
              </a:extLst>
            </p:cNvPr>
            <p:cNvSpPr/>
            <p:nvPr/>
          </p:nvSpPr>
          <p:spPr>
            <a:xfrm>
              <a:off x="833875" y="3574050"/>
              <a:ext cx="139850" cy="254600"/>
            </a:xfrm>
            <a:custGeom>
              <a:avLst/>
              <a:gdLst/>
              <a:ahLst/>
              <a:cxnLst/>
              <a:rect l="l" t="t" r="r" b="b"/>
              <a:pathLst>
                <a:path w="5594" h="10184" extrusionOk="0">
                  <a:moveTo>
                    <a:pt x="61" y="1"/>
                  </a:moveTo>
                  <a:cubicBezTo>
                    <a:pt x="31" y="1"/>
                    <a:pt x="31" y="31"/>
                    <a:pt x="0" y="31"/>
                  </a:cubicBezTo>
                  <a:cubicBezTo>
                    <a:pt x="730" y="2280"/>
                    <a:pt x="1429" y="4104"/>
                    <a:pt x="2280" y="5654"/>
                  </a:cubicBezTo>
                  <a:cubicBezTo>
                    <a:pt x="3192" y="7417"/>
                    <a:pt x="4256" y="8876"/>
                    <a:pt x="5441" y="10153"/>
                  </a:cubicBezTo>
                  <a:cubicBezTo>
                    <a:pt x="5471" y="10153"/>
                    <a:pt x="5502" y="10153"/>
                    <a:pt x="5593" y="10183"/>
                  </a:cubicBezTo>
                  <a:cubicBezTo>
                    <a:pt x="5441" y="10031"/>
                    <a:pt x="5289" y="9879"/>
                    <a:pt x="5137" y="9666"/>
                  </a:cubicBezTo>
                  <a:cubicBezTo>
                    <a:pt x="5137" y="9636"/>
                    <a:pt x="5076" y="9636"/>
                    <a:pt x="5076" y="9606"/>
                  </a:cubicBezTo>
                  <a:cubicBezTo>
                    <a:pt x="4073" y="8451"/>
                    <a:pt x="3161" y="7143"/>
                    <a:pt x="2341" y="5624"/>
                  </a:cubicBezTo>
                  <a:cubicBezTo>
                    <a:pt x="1520" y="4013"/>
                    <a:pt x="791" y="2219"/>
                    <a:pt x="61"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1" name="Google Shape;10847;p74">
              <a:extLst>
                <a:ext uri="{FF2B5EF4-FFF2-40B4-BE49-F238E27FC236}">
                  <a16:creationId xmlns:a16="http://schemas.microsoft.com/office/drawing/2014/main" xmlns="" id="{B7A1FC2C-E903-7BAB-F749-9D6FF64EE4A9}"/>
                </a:ext>
              </a:extLst>
            </p:cNvPr>
            <p:cNvSpPr/>
            <p:nvPr/>
          </p:nvSpPr>
          <p:spPr>
            <a:xfrm>
              <a:off x="948600" y="3651550"/>
              <a:ext cx="22825" cy="163400"/>
            </a:xfrm>
            <a:custGeom>
              <a:avLst/>
              <a:gdLst/>
              <a:ahLst/>
              <a:cxnLst/>
              <a:rect l="l" t="t" r="r" b="b"/>
              <a:pathLst>
                <a:path w="913" h="6536" extrusionOk="0">
                  <a:moveTo>
                    <a:pt x="92" y="1"/>
                  </a:moveTo>
                  <a:lnTo>
                    <a:pt x="1" y="62"/>
                  </a:lnTo>
                  <a:cubicBezTo>
                    <a:pt x="639" y="2189"/>
                    <a:pt x="852" y="4499"/>
                    <a:pt x="457" y="6536"/>
                  </a:cubicBezTo>
                  <a:lnTo>
                    <a:pt x="548" y="6536"/>
                  </a:lnTo>
                  <a:cubicBezTo>
                    <a:pt x="913" y="4499"/>
                    <a:pt x="730" y="2189"/>
                    <a:pt x="92"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2" name="Google Shape;10848;p74">
              <a:extLst>
                <a:ext uri="{FF2B5EF4-FFF2-40B4-BE49-F238E27FC236}">
                  <a16:creationId xmlns:a16="http://schemas.microsoft.com/office/drawing/2014/main" xmlns="" id="{25E256AF-2E98-BF7C-477F-E77CF7C86E0C}"/>
                </a:ext>
              </a:extLst>
            </p:cNvPr>
            <p:cNvSpPr/>
            <p:nvPr/>
          </p:nvSpPr>
          <p:spPr>
            <a:xfrm>
              <a:off x="770800" y="3634850"/>
              <a:ext cx="139075" cy="180100"/>
            </a:xfrm>
            <a:custGeom>
              <a:avLst/>
              <a:gdLst/>
              <a:ahLst/>
              <a:cxnLst/>
              <a:rect l="l" t="t" r="r" b="b"/>
              <a:pathLst>
                <a:path w="5563" h="7204" extrusionOk="0">
                  <a:moveTo>
                    <a:pt x="61" y="0"/>
                  </a:moveTo>
                  <a:cubicBezTo>
                    <a:pt x="61" y="31"/>
                    <a:pt x="0" y="61"/>
                    <a:pt x="0" y="122"/>
                  </a:cubicBezTo>
                  <a:cubicBezTo>
                    <a:pt x="517" y="1338"/>
                    <a:pt x="1155" y="2493"/>
                    <a:pt x="1946" y="3617"/>
                  </a:cubicBezTo>
                  <a:lnTo>
                    <a:pt x="1976" y="3648"/>
                  </a:lnTo>
                  <a:cubicBezTo>
                    <a:pt x="2949" y="4985"/>
                    <a:pt x="4073" y="6140"/>
                    <a:pt x="5350" y="7174"/>
                  </a:cubicBezTo>
                  <a:cubicBezTo>
                    <a:pt x="5441" y="7174"/>
                    <a:pt x="5472" y="7204"/>
                    <a:pt x="5563" y="7204"/>
                  </a:cubicBezTo>
                  <a:cubicBezTo>
                    <a:pt x="3131" y="5380"/>
                    <a:pt x="1186" y="2857"/>
                    <a:pt x="61"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3" name="Google Shape;10849;p74">
              <a:extLst>
                <a:ext uri="{FF2B5EF4-FFF2-40B4-BE49-F238E27FC236}">
                  <a16:creationId xmlns:a16="http://schemas.microsoft.com/office/drawing/2014/main" xmlns="" id="{F5B34C66-1516-B0DC-B6C9-226DF7732808}"/>
                </a:ext>
              </a:extLst>
            </p:cNvPr>
            <p:cNvSpPr/>
            <p:nvPr/>
          </p:nvSpPr>
          <p:spPr>
            <a:xfrm>
              <a:off x="757875" y="3710825"/>
              <a:ext cx="62350" cy="16050"/>
            </a:xfrm>
            <a:custGeom>
              <a:avLst/>
              <a:gdLst/>
              <a:ahLst/>
              <a:cxnLst/>
              <a:rect l="l" t="t" r="r" b="b"/>
              <a:pathLst>
                <a:path w="2494" h="642" extrusionOk="0">
                  <a:moveTo>
                    <a:pt x="1" y="1"/>
                  </a:moveTo>
                  <a:lnTo>
                    <a:pt x="1" y="62"/>
                  </a:lnTo>
                  <a:cubicBezTo>
                    <a:pt x="746" y="406"/>
                    <a:pt x="1546" y="642"/>
                    <a:pt x="2349" y="642"/>
                  </a:cubicBezTo>
                  <a:cubicBezTo>
                    <a:pt x="2397" y="642"/>
                    <a:pt x="2445" y="641"/>
                    <a:pt x="2493" y="639"/>
                  </a:cubicBezTo>
                  <a:lnTo>
                    <a:pt x="2493" y="578"/>
                  </a:lnTo>
                  <a:lnTo>
                    <a:pt x="2463" y="578"/>
                  </a:lnTo>
                  <a:cubicBezTo>
                    <a:pt x="2418" y="580"/>
                    <a:pt x="2373" y="581"/>
                    <a:pt x="2328" y="581"/>
                  </a:cubicBezTo>
                  <a:cubicBezTo>
                    <a:pt x="1498" y="581"/>
                    <a:pt x="722" y="318"/>
                    <a:pt x="1"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4" name="Google Shape;10850;p74">
              <a:extLst>
                <a:ext uri="{FF2B5EF4-FFF2-40B4-BE49-F238E27FC236}">
                  <a16:creationId xmlns:a16="http://schemas.microsoft.com/office/drawing/2014/main" xmlns="" id="{978F9277-5B73-0FB5-9DD5-CF903DA886DE}"/>
                </a:ext>
              </a:extLst>
            </p:cNvPr>
            <p:cNvSpPr/>
            <p:nvPr/>
          </p:nvSpPr>
          <p:spPr>
            <a:xfrm>
              <a:off x="626425" y="3712025"/>
              <a:ext cx="465075" cy="308100"/>
            </a:xfrm>
            <a:custGeom>
              <a:avLst/>
              <a:gdLst/>
              <a:ahLst/>
              <a:cxnLst/>
              <a:rect l="l" t="t" r="r" b="b"/>
              <a:pathLst>
                <a:path w="18603" h="12324" extrusionOk="0">
                  <a:moveTo>
                    <a:pt x="6230" y="0"/>
                  </a:moveTo>
                  <a:cubicBezTo>
                    <a:pt x="6018" y="0"/>
                    <a:pt x="5806" y="5"/>
                    <a:pt x="5593" y="14"/>
                  </a:cubicBezTo>
                  <a:cubicBezTo>
                    <a:pt x="4833" y="74"/>
                    <a:pt x="4043" y="166"/>
                    <a:pt x="3313" y="439"/>
                  </a:cubicBezTo>
                  <a:cubicBezTo>
                    <a:pt x="2705" y="713"/>
                    <a:pt x="2128" y="1077"/>
                    <a:pt x="1672" y="1533"/>
                  </a:cubicBezTo>
                  <a:lnTo>
                    <a:pt x="1611" y="1624"/>
                  </a:lnTo>
                  <a:cubicBezTo>
                    <a:pt x="1186" y="2050"/>
                    <a:pt x="851" y="2506"/>
                    <a:pt x="608" y="3023"/>
                  </a:cubicBezTo>
                  <a:cubicBezTo>
                    <a:pt x="608" y="3023"/>
                    <a:pt x="578" y="3053"/>
                    <a:pt x="578" y="3114"/>
                  </a:cubicBezTo>
                  <a:cubicBezTo>
                    <a:pt x="395" y="3479"/>
                    <a:pt x="274" y="3874"/>
                    <a:pt x="213" y="4239"/>
                  </a:cubicBezTo>
                  <a:cubicBezTo>
                    <a:pt x="0" y="5150"/>
                    <a:pt x="91" y="6062"/>
                    <a:pt x="304" y="6974"/>
                  </a:cubicBezTo>
                  <a:cubicBezTo>
                    <a:pt x="304" y="7005"/>
                    <a:pt x="365" y="7065"/>
                    <a:pt x="365" y="7096"/>
                  </a:cubicBezTo>
                  <a:cubicBezTo>
                    <a:pt x="547" y="7764"/>
                    <a:pt x="882" y="8463"/>
                    <a:pt x="1307" y="9071"/>
                  </a:cubicBezTo>
                  <a:cubicBezTo>
                    <a:pt x="1520" y="9375"/>
                    <a:pt x="1794" y="9710"/>
                    <a:pt x="2098" y="9983"/>
                  </a:cubicBezTo>
                  <a:lnTo>
                    <a:pt x="2189" y="10044"/>
                  </a:lnTo>
                  <a:cubicBezTo>
                    <a:pt x="3101" y="10926"/>
                    <a:pt x="5319" y="11959"/>
                    <a:pt x="6535" y="12324"/>
                  </a:cubicBezTo>
                  <a:cubicBezTo>
                    <a:pt x="7538" y="11989"/>
                    <a:pt x="7295" y="10956"/>
                    <a:pt x="8177" y="10409"/>
                  </a:cubicBezTo>
                  <a:cubicBezTo>
                    <a:pt x="8845" y="9953"/>
                    <a:pt x="9544" y="9497"/>
                    <a:pt x="10274" y="9071"/>
                  </a:cubicBezTo>
                  <a:cubicBezTo>
                    <a:pt x="10335" y="9041"/>
                    <a:pt x="10365" y="8980"/>
                    <a:pt x="10456" y="8950"/>
                  </a:cubicBezTo>
                  <a:cubicBezTo>
                    <a:pt x="11216" y="8494"/>
                    <a:pt x="12007" y="8038"/>
                    <a:pt x="12797" y="7612"/>
                  </a:cubicBezTo>
                  <a:cubicBezTo>
                    <a:pt x="12858" y="7582"/>
                    <a:pt x="12918" y="7582"/>
                    <a:pt x="12979" y="7552"/>
                  </a:cubicBezTo>
                  <a:cubicBezTo>
                    <a:pt x="14377" y="6822"/>
                    <a:pt x="15776" y="6184"/>
                    <a:pt x="17265" y="5606"/>
                  </a:cubicBezTo>
                  <a:cubicBezTo>
                    <a:pt x="17295" y="5606"/>
                    <a:pt x="17326" y="5576"/>
                    <a:pt x="17387" y="5576"/>
                  </a:cubicBezTo>
                  <a:cubicBezTo>
                    <a:pt x="17782" y="5424"/>
                    <a:pt x="18177" y="5302"/>
                    <a:pt x="18602" y="5150"/>
                  </a:cubicBezTo>
                  <a:cubicBezTo>
                    <a:pt x="16232" y="2901"/>
                    <a:pt x="13283" y="1199"/>
                    <a:pt x="10122" y="439"/>
                  </a:cubicBezTo>
                  <a:cubicBezTo>
                    <a:pt x="10031" y="439"/>
                    <a:pt x="9970" y="409"/>
                    <a:pt x="9879" y="409"/>
                  </a:cubicBezTo>
                  <a:cubicBezTo>
                    <a:pt x="8685" y="149"/>
                    <a:pt x="7468" y="0"/>
                    <a:pt x="6230"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 name="Google Shape;10851;p74">
              <a:extLst>
                <a:ext uri="{FF2B5EF4-FFF2-40B4-BE49-F238E27FC236}">
                  <a16:creationId xmlns:a16="http://schemas.microsoft.com/office/drawing/2014/main" xmlns="" id="{98B8E330-3FC2-BCBC-DE19-A00249B6908A}"/>
                </a:ext>
              </a:extLst>
            </p:cNvPr>
            <p:cNvSpPr/>
            <p:nvPr/>
          </p:nvSpPr>
          <p:spPr>
            <a:xfrm>
              <a:off x="664400" y="3748825"/>
              <a:ext cx="395175" cy="102600"/>
            </a:xfrm>
            <a:custGeom>
              <a:avLst/>
              <a:gdLst/>
              <a:ahLst/>
              <a:cxnLst/>
              <a:rect l="l" t="t" r="r" b="b"/>
              <a:pathLst>
                <a:path w="15807" h="4104" extrusionOk="0">
                  <a:moveTo>
                    <a:pt x="92" y="1"/>
                  </a:moveTo>
                  <a:lnTo>
                    <a:pt x="1" y="61"/>
                  </a:lnTo>
                  <a:cubicBezTo>
                    <a:pt x="1065" y="335"/>
                    <a:pt x="2159" y="456"/>
                    <a:pt x="3284" y="578"/>
                  </a:cubicBezTo>
                  <a:cubicBezTo>
                    <a:pt x="3496" y="608"/>
                    <a:pt x="3740" y="608"/>
                    <a:pt x="3952" y="639"/>
                  </a:cubicBezTo>
                  <a:cubicBezTo>
                    <a:pt x="4439" y="700"/>
                    <a:pt x="4895" y="760"/>
                    <a:pt x="5411" y="821"/>
                  </a:cubicBezTo>
                  <a:cubicBezTo>
                    <a:pt x="5472" y="821"/>
                    <a:pt x="5563" y="882"/>
                    <a:pt x="5624" y="882"/>
                  </a:cubicBezTo>
                  <a:cubicBezTo>
                    <a:pt x="6384" y="973"/>
                    <a:pt x="7144" y="1095"/>
                    <a:pt x="7904" y="1247"/>
                  </a:cubicBezTo>
                  <a:cubicBezTo>
                    <a:pt x="9971" y="1642"/>
                    <a:pt x="11521" y="2098"/>
                    <a:pt x="12919" y="2645"/>
                  </a:cubicBezTo>
                  <a:cubicBezTo>
                    <a:pt x="12980" y="2645"/>
                    <a:pt x="12980" y="2706"/>
                    <a:pt x="13010" y="2706"/>
                  </a:cubicBezTo>
                  <a:cubicBezTo>
                    <a:pt x="13314" y="2797"/>
                    <a:pt x="13618" y="2918"/>
                    <a:pt x="13861" y="3070"/>
                  </a:cubicBezTo>
                  <a:cubicBezTo>
                    <a:pt x="14530" y="3374"/>
                    <a:pt x="15138" y="3770"/>
                    <a:pt x="15746" y="4104"/>
                  </a:cubicBezTo>
                  <a:cubicBezTo>
                    <a:pt x="15776" y="4104"/>
                    <a:pt x="15807" y="4074"/>
                    <a:pt x="15807" y="4074"/>
                  </a:cubicBezTo>
                  <a:cubicBezTo>
                    <a:pt x="15168" y="3678"/>
                    <a:pt x="14530" y="3314"/>
                    <a:pt x="13861" y="3010"/>
                  </a:cubicBezTo>
                  <a:cubicBezTo>
                    <a:pt x="13557" y="2858"/>
                    <a:pt x="13223" y="2736"/>
                    <a:pt x="12919" y="2584"/>
                  </a:cubicBezTo>
                  <a:cubicBezTo>
                    <a:pt x="12858" y="2523"/>
                    <a:pt x="12737" y="2493"/>
                    <a:pt x="12646" y="2463"/>
                  </a:cubicBezTo>
                  <a:cubicBezTo>
                    <a:pt x="11339" y="1946"/>
                    <a:pt x="9819" y="1520"/>
                    <a:pt x="7873" y="1125"/>
                  </a:cubicBezTo>
                  <a:cubicBezTo>
                    <a:pt x="7083" y="973"/>
                    <a:pt x="6232" y="821"/>
                    <a:pt x="5411" y="700"/>
                  </a:cubicBezTo>
                  <a:lnTo>
                    <a:pt x="5290" y="700"/>
                  </a:lnTo>
                  <a:cubicBezTo>
                    <a:pt x="4864" y="669"/>
                    <a:pt x="4408" y="608"/>
                    <a:pt x="3952" y="578"/>
                  </a:cubicBezTo>
                  <a:cubicBezTo>
                    <a:pt x="3740" y="517"/>
                    <a:pt x="3496" y="517"/>
                    <a:pt x="3284" y="487"/>
                  </a:cubicBezTo>
                  <a:cubicBezTo>
                    <a:pt x="2220" y="365"/>
                    <a:pt x="1126" y="244"/>
                    <a:pt x="92"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6" name="Google Shape;10852;p74">
              <a:extLst>
                <a:ext uri="{FF2B5EF4-FFF2-40B4-BE49-F238E27FC236}">
                  <a16:creationId xmlns:a16="http://schemas.microsoft.com/office/drawing/2014/main" xmlns="" id="{3624FC30-E453-4B5A-9973-821F62DA8A2B}"/>
                </a:ext>
              </a:extLst>
            </p:cNvPr>
            <p:cNvSpPr/>
            <p:nvPr/>
          </p:nvSpPr>
          <p:spPr>
            <a:xfrm>
              <a:off x="872625" y="3721475"/>
              <a:ext cx="117800" cy="95000"/>
            </a:xfrm>
            <a:custGeom>
              <a:avLst/>
              <a:gdLst/>
              <a:ahLst/>
              <a:cxnLst/>
              <a:rect l="l" t="t" r="r" b="b"/>
              <a:pathLst>
                <a:path w="4712" h="3800" extrusionOk="0">
                  <a:moveTo>
                    <a:pt x="0" y="0"/>
                  </a:moveTo>
                  <a:cubicBezTo>
                    <a:pt x="1520" y="1034"/>
                    <a:pt x="3040" y="2280"/>
                    <a:pt x="4408" y="3557"/>
                  </a:cubicBezTo>
                  <a:cubicBezTo>
                    <a:pt x="4438" y="3617"/>
                    <a:pt x="4529" y="3678"/>
                    <a:pt x="4590" y="3739"/>
                  </a:cubicBezTo>
                  <a:cubicBezTo>
                    <a:pt x="4651" y="3739"/>
                    <a:pt x="4651" y="3739"/>
                    <a:pt x="4681" y="3800"/>
                  </a:cubicBezTo>
                  <a:lnTo>
                    <a:pt x="4712" y="3709"/>
                  </a:lnTo>
                  <a:lnTo>
                    <a:pt x="4621" y="3648"/>
                  </a:lnTo>
                  <a:cubicBezTo>
                    <a:pt x="3253" y="2341"/>
                    <a:pt x="1733" y="1125"/>
                    <a:pt x="213" y="31"/>
                  </a:cubicBezTo>
                  <a:cubicBezTo>
                    <a:pt x="152" y="31"/>
                    <a:pt x="92" y="0"/>
                    <a:pt x="0"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7" name="Google Shape;10853;p74">
              <a:extLst>
                <a:ext uri="{FF2B5EF4-FFF2-40B4-BE49-F238E27FC236}">
                  <a16:creationId xmlns:a16="http://schemas.microsoft.com/office/drawing/2014/main" xmlns="" id="{CE44C390-EC34-CC1B-056A-A973F5D29B33}"/>
                </a:ext>
              </a:extLst>
            </p:cNvPr>
            <p:cNvSpPr/>
            <p:nvPr/>
          </p:nvSpPr>
          <p:spPr>
            <a:xfrm>
              <a:off x="640100" y="3786825"/>
              <a:ext cx="310825" cy="114775"/>
            </a:xfrm>
            <a:custGeom>
              <a:avLst/>
              <a:gdLst/>
              <a:ahLst/>
              <a:cxnLst/>
              <a:rect l="l" t="t" r="r" b="b"/>
              <a:pathLst>
                <a:path w="12433" h="4591" extrusionOk="0">
                  <a:moveTo>
                    <a:pt x="31" y="0"/>
                  </a:moveTo>
                  <a:cubicBezTo>
                    <a:pt x="31" y="0"/>
                    <a:pt x="0" y="31"/>
                    <a:pt x="0" y="61"/>
                  </a:cubicBezTo>
                  <a:cubicBezTo>
                    <a:pt x="2310" y="1429"/>
                    <a:pt x="4286" y="2432"/>
                    <a:pt x="6171" y="3161"/>
                  </a:cubicBezTo>
                  <a:cubicBezTo>
                    <a:pt x="8268" y="3952"/>
                    <a:pt x="10335" y="4408"/>
                    <a:pt x="12250" y="4590"/>
                  </a:cubicBezTo>
                  <a:cubicBezTo>
                    <a:pt x="12341" y="4560"/>
                    <a:pt x="12371" y="4560"/>
                    <a:pt x="12432" y="4529"/>
                  </a:cubicBezTo>
                  <a:cubicBezTo>
                    <a:pt x="12159" y="4529"/>
                    <a:pt x="11915" y="4468"/>
                    <a:pt x="11672" y="4438"/>
                  </a:cubicBezTo>
                  <a:lnTo>
                    <a:pt x="11581" y="4438"/>
                  </a:lnTo>
                  <a:cubicBezTo>
                    <a:pt x="9849" y="4225"/>
                    <a:pt x="8055" y="3769"/>
                    <a:pt x="6231" y="3070"/>
                  </a:cubicBezTo>
                  <a:cubicBezTo>
                    <a:pt x="4317" y="2341"/>
                    <a:pt x="2341" y="1368"/>
                    <a:pt x="31"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8" name="Google Shape;10854;p74">
              <a:extLst>
                <a:ext uri="{FF2B5EF4-FFF2-40B4-BE49-F238E27FC236}">
                  <a16:creationId xmlns:a16="http://schemas.microsoft.com/office/drawing/2014/main" xmlns="" id="{BD66E349-E19F-AE35-810C-AE40A62D14D8}"/>
                </a:ext>
              </a:extLst>
            </p:cNvPr>
            <p:cNvSpPr/>
            <p:nvPr/>
          </p:nvSpPr>
          <p:spPr>
            <a:xfrm>
              <a:off x="797400" y="3765550"/>
              <a:ext cx="134525" cy="132250"/>
            </a:xfrm>
            <a:custGeom>
              <a:avLst/>
              <a:gdLst/>
              <a:ahLst/>
              <a:cxnLst/>
              <a:rect l="l" t="t" r="r" b="b"/>
              <a:pathLst>
                <a:path w="5381" h="5290" extrusionOk="0">
                  <a:moveTo>
                    <a:pt x="61" y="0"/>
                  </a:moveTo>
                  <a:lnTo>
                    <a:pt x="0" y="91"/>
                  </a:lnTo>
                  <a:cubicBezTo>
                    <a:pt x="2219" y="1459"/>
                    <a:pt x="4073" y="3313"/>
                    <a:pt x="5289" y="5289"/>
                  </a:cubicBezTo>
                  <a:lnTo>
                    <a:pt x="5380" y="5259"/>
                  </a:lnTo>
                  <a:cubicBezTo>
                    <a:pt x="4164" y="3253"/>
                    <a:pt x="2250" y="1368"/>
                    <a:pt x="6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9" name="Google Shape;10855;p74">
              <a:extLst>
                <a:ext uri="{FF2B5EF4-FFF2-40B4-BE49-F238E27FC236}">
                  <a16:creationId xmlns:a16="http://schemas.microsoft.com/office/drawing/2014/main" xmlns="" id="{4193B5A2-AC28-77EB-DB2B-0F16898F09F2}"/>
                </a:ext>
              </a:extLst>
            </p:cNvPr>
            <p:cNvSpPr/>
            <p:nvPr/>
          </p:nvSpPr>
          <p:spPr>
            <a:xfrm>
              <a:off x="633250" y="3885600"/>
              <a:ext cx="253825" cy="54225"/>
            </a:xfrm>
            <a:custGeom>
              <a:avLst/>
              <a:gdLst/>
              <a:ahLst/>
              <a:cxnLst/>
              <a:rect l="l" t="t" r="r" b="b"/>
              <a:pathLst>
                <a:path w="10153" h="2169" extrusionOk="0">
                  <a:moveTo>
                    <a:pt x="1" y="1"/>
                  </a:moveTo>
                  <a:cubicBezTo>
                    <a:pt x="1" y="31"/>
                    <a:pt x="31" y="62"/>
                    <a:pt x="31" y="92"/>
                  </a:cubicBezTo>
                  <a:cubicBezTo>
                    <a:pt x="1399" y="791"/>
                    <a:pt x="2858" y="1338"/>
                    <a:pt x="4347" y="1672"/>
                  </a:cubicBezTo>
                  <a:lnTo>
                    <a:pt x="4408" y="1672"/>
                  </a:lnTo>
                  <a:cubicBezTo>
                    <a:pt x="5827" y="2003"/>
                    <a:pt x="7300" y="2169"/>
                    <a:pt x="8743" y="2169"/>
                  </a:cubicBezTo>
                  <a:cubicBezTo>
                    <a:pt x="9156" y="2169"/>
                    <a:pt x="9565" y="2155"/>
                    <a:pt x="9971" y="2128"/>
                  </a:cubicBezTo>
                  <a:cubicBezTo>
                    <a:pt x="10031" y="2068"/>
                    <a:pt x="10062" y="2037"/>
                    <a:pt x="10153" y="2007"/>
                  </a:cubicBezTo>
                  <a:lnTo>
                    <a:pt x="10153" y="2007"/>
                  </a:lnTo>
                  <a:cubicBezTo>
                    <a:pt x="9658" y="2046"/>
                    <a:pt x="9163" y="2065"/>
                    <a:pt x="8668" y="2065"/>
                  </a:cubicBezTo>
                  <a:cubicBezTo>
                    <a:pt x="5667" y="2065"/>
                    <a:pt x="2688" y="1358"/>
                    <a:pt x="1"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0" name="Google Shape;10856;p74">
              <a:extLst>
                <a:ext uri="{FF2B5EF4-FFF2-40B4-BE49-F238E27FC236}">
                  <a16:creationId xmlns:a16="http://schemas.microsoft.com/office/drawing/2014/main" xmlns="" id="{6F1A1317-6909-06A2-767B-930EEA5C7734}"/>
                </a:ext>
              </a:extLst>
            </p:cNvPr>
            <p:cNvSpPr/>
            <p:nvPr/>
          </p:nvSpPr>
          <p:spPr>
            <a:xfrm>
              <a:off x="678850" y="3925875"/>
              <a:ext cx="66900" cy="37275"/>
            </a:xfrm>
            <a:custGeom>
              <a:avLst/>
              <a:gdLst/>
              <a:ahLst/>
              <a:cxnLst/>
              <a:rect l="l" t="t" r="r" b="b"/>
              <a:pathLst>
                <a:path w="2676" h="1491" extrusionOk="0">
                  <a:moveTo>
                    <a:pt x="2584" y="1"/>
                  </a:moveTo>
                  <a:cubicBezTo>
                    <a:pt x="2584" y="61"/>
                    <a:pt x="2554" y="61"/>
                    <a:pt x="2554" y="61"/>
                  </a:cubicBezTo>
                  <a:cubicBezTo>
                    <a:pt x="1824" y="730"/>
                    <a:pt x="912" y="1125"/>
                    <a:pt x="1" y="1429"/>
                  </a:cubicBezTo>
                  <a:lnTo>
                    <a:pt x="92" y="1490"/>
                  </a:lnTo>
                  <a:cubicBezTo>
                    <a:pt x="1004" y="1186"/>
                    <a:pt x="1915" y="791"/>
                    <a:pt x="2675" y="92"/>
                  </a:cubicBezTo>
                  <a:lnTo>
                    <a:pt x="2584" y="1"/>
                  </a:ln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1" name="Google Shape;10857;p74">
              <a:extLst>
                <a:ext uri="{FF2B5EF4-FFF2-40B4-BE49-F238E27FC236}">
                  <a16:creationId xmlns:a16="http://schemas.microsoft.com/office/drawing/2014/main" xmlns="" id="{4FEE0365-9EF7-B8EF-AC88-15E72A98E49E}"/>
                </a:ext>
              </a:extLst>
            </p:cNvPr>
            <p:cNvSpPr/>
            <p:nvPr/>
          </p:nvSpPr>
          <p:spPr>
            <a:xfrm>
              <a:off x="1335400" y="3712350"/>
              <a:ext cx="176325" cy="75250"/>
            </a:xfrm>
            <a:custGeom>
              <a:avLst/>
              <a:gdLst/>
              <a:ahLst/>
              <a:cxnLst/>
              <a:rect l="l" t="t" r="r" b="b"/>
              <a:pathLst>
                <a:path w="7053" h="3010" fill="none" extrusionOk="0">
                  <a:moveTo>
                    <a:pt x="0" y="3010"/>
                  </a:moveTo>
                  <a:cubicBezTo>
                    <a:pt x="1794" y="1064"/>
                    <a:pt x="4438" y="1"/>
                    <a:pt x="7052" y="153"/>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2" name="Google Shape;10858;p74">
              <a:extLst>
                <a:ext uri="{FF2B5EF4-FFF2-40B4-BE49-F238E27FC236}">
                  <a16:creationId xmlns:a16="http://schemas.microsoft.com/office/drawing/2014/main" xmlns="" id="{D26865A3-19CA-D9DF-D054-A73AE5038143}"/>
                </a:ext>
              </a:extLst>
            </p:cNvPr>
            <p:cNvSpPr/>
            <p:nvPr/>
          </p:nvSpPr>
          <p:spPr>
            <a:xfrm>
              <a:off x="1472950" y="3702100"/>
              <a:ext cx="60800" cy="53575"/>
            </a:xfrm>
            <a:custGeom>
              <a:avLst/>
              <a:gdLst/>
              <a:ahLst/>
              <a:cxnLst/>
              <a:rect l="l" t="t" r="r" b="b"/>
              <a:pathLst>
                <a:path w="2432" h="2143" extrusionOk="0">
                  <a:moveTo>
                    <a:pt x="1206" y="1"/>
                  </a:moveTo>
                  <a:cubicBezTo>
                    <a:pt x="878" y="1"/>
                    <a:pt x="556" y="158"/>
                    <a:pt x="334" y="471"/>
                  </a:cubicBezTo>
                  <a:cubicBezTo>
                    <a:pt x="0" y="958"/>
                    <a:pt x="122" y="1596"/>
                    <a:pt x="608" y="1930"/>
                  </a:cubicBezTo>
                  <a:cubicBezTo>
                    <a:pt x="800" y="2074"/>
                    <a:pt x="1020" y="2142"/>
                    <a:pt x="1237" y="2142"/>
                  </a:cubicBezTo>
                  <a:cubicBezTo>
                    <a:pt x="1570" y="2142"/>
                    <a:pt x="1895" y="1982"/>
                    <a:pt x="2097" y="1687"/>
                  </a:cubicBezTo>
                  <a:cubicBezTo>
                    <a:pt x="2432" y="1170"/>
                    <a:pt x="2310" y="532"/>
                    <a:pt x="1824" y="198"/>
                  </a:cubicBezTo>
                  <a:cubicBezTo>
                    <a:pt x="1633" y="66"/>
                    <a:pt x="1418" y="1"/>
                    <a:pt x="120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3" name="Google Shape;10859;p74">
              <a:extLst>
                <a:ext uri="{FF2B5EF4-FFF2-40B4-BE49-F238E27FC236}">
                  <a16:creationId xmlns:a16="http://schemas.microsoft.com/office/drawing/2014/main" xmlns="" id="{20C00C1A-3A05-A893-70D9-A204C096667E}"/>
                </a:ext>
              </a:extLst>
            </p:cNvPr>
            <p:cNvSpPr/>
            <p:nvPr/>
          </p:nvSpPr>
          <p:spPr>
            <a:xfrm>
              <a:off x="861975" y="4276200"/>
              <a:ext cx="63875" cy="63075"/>
            </a:xfrm>
            <a:custGeom>
              <a:avLst/>
              <a:gdLst/>
              <a:ahLst/>
              <a:cxnLst/>
              <a:rect l="l" t="t" r="r" b="b"/>
              <a:pathLst>
                <a:path w="2555" h="2523" extrusionOk="0">
                  <a:moveTo>
                    <a:pt x="518" y="0"/>
                  </a:moveTo>
                  <a:cubicBezTo>
                    <a:pt x="305" y="821"/>
                    <a:pt x="122" y="1702"/>
                    <a:pt x="1" y="2523"/>
                  </a:cubicBezTo>
                  <a:cubicBezTo>
                    <a:pt x="852" y="2189"/>
                    <a:pt x="1733" y="1885"/>
                    <a:pt x="2554" y="1550"/>
                  </a:cubicBezTo>
                  <a:cubicBezTo>
                    <a:pt x="2524" y="1520"/>
                    <a:pt x="1156" y="547"/>
                    <a:pt x="51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4" name="Google Shape;10860;p74">
              <a:extLst>
                <a:ext uri="{FF2B5EF4-FFF2-40B4-BE49-F238E27FC236}">
                  <a16:creationId xmlns:a16="http://schemas.microsoft.com/office/drawing/2014/main" xmlns="" id="{47CD59C5-6EF6-66DD-005B-82CA95ED531A}"/>
                </a:ext>
              </a:extLst>
            </p:cNvPr>
            <p:cNvSpPr/>
            <p:nvPr/>
          </p:nvSpPr>
          <p:spPr>
            <a:xfrm>
              <a:off x="773075" y="3668225"/>
              <a:ext cx="621625" cy="701475"/>
            </a:xfrm>
            <a:custGeom>
              <a:avLst/>
              <a:gdLst/>
              <a:ahLst/>
              <a:cxnLst/>
              <a:rect l="l" t="t" r="r" b="b"/>
              <a:pathLst>
                <a:path w="24865" h="28059" extrusionOk="0">
                  <a:moveTo>
                    <a:pt x="14587" y="1"/>
                  </a:moveTo>
                  <a:cubicBezTo>
                    <a:pt x="13141" y="1"/>
                    <a:pt x="11670" y="303"/>
                    <a:pt x="10274" y="945"/>
                  </a:cubicBezTo>
                  <a:cubicBezTo>
                    <a:pt x="7630" y="2161"/>
                    <a:pt x="5320" y="4440"/>
                    <a:pt x="3526" y="7054"/>
                  </a:cubicBezTo>
                  <a:cubicBezTo>
                    <a:pt x="3374" y="7237"/>
                    <a:pt x="3253" y="7480"/>
                    <a:pt x="3101" y="7662"/>
                  </a:cubicBezTo>
                  <a:cubicBezTo>
                    <a:pt x="2615" y="8422"/>
                    <a:pt x="2189" y="9212"/>
                    <a:pt x="1824" y="9972"/>
                  </a:cubicBezTo>
                  <a:cubicBezTo>
                    <a:pt x="1703" y="10246"/>
                    <a:pt x="1581" y="10519"/>
                    <a:pt x="1460" y="10732"/>
                  </a:cubicBezTo>
                  <a:cubicBezTo>
                    <a:pt x="1277" y="11188"/>
                    <a:pt x="1095" y="11705"/>
                    <a:pt x="943" y="12161"/>
                  </a:cubicBezTo>
                  <a:lnTo>
                    <a:pt x="912" y="12222"/>
                  </a:lnTo>
                  <a:cubicBezTo>
                    <a:pt x="760" y="12678"/>
                    <a:pt x="608" y="13133"/>
                    <a:pt x="487" y="13589"/>
                  </a:cubicBezTo>
                  <a:cubicBezTo>
                    <a:pt x="365" y="14045"/>
                    <a:pt x="274" y="14532"/>
                    <a:pt x="183" y="14988"/>
                  </a:cubicBezTo>
                  <a:cubicBezTo>
                    <a:pt x="61" y="15596"/>
                    <a:pt x="1" y="16264"/>
                    <a:pt x="1" y="16842"/>
                  </a:cubicBezTo>
                  <a:lnTo>
                    <a:pt x="1" y="17267"/>
                  </a:lnTo>
                  <a:cubicBezTo>
                    <a:pt x="1" y="18027"/>
                    <a:pt x="122" y="18757"/>
                    <a:pt x="305" y="19486"/>
                  </a:cubicBezTo>
                  <a:cubicBezTo>
                    <a:pt x="457" y="20003"/>
                    <a:pt x="608" y="20520"/>
                    <a:pt x="821" y="20945"/>
                  </a:cubicBezTo>
                  <a:cubicBezTo>
                    <a:pt x="2925" y="25423"/>
                    <a:pt x="8654" y="28059"/>
                    <a:pt x="13484" y="28059"/>
                  </a:cubicBezTo>
                  <a:cubicBezTo>
                    <a:pt x="13539" y="28059"/>
                    <a:pt x="13594" y="28058"/>
                    <a:pt x="13648" y="28058"/>
                  </a:cubicBezTo>
                  <a:lnTo>
                    <a:pt x="13952" y="28058"/>
                  </a:lnTo>
                  <a:cubicBezTo>
                    <a:pt x="14469" y="28027"/>
                    <a:pt x="14955" y="27936"/>
                    <a:pt x="15502" y="27845"/>
                  </a:cubicBezTo>
                  <a:cubicBezTo>
                    <a:pt x="16445" y="27602"/>
                    <a:pt x="17357" y="27176"/>
                    <a:pt x="18177" y="26629"/>
                  </a:cubicBezTo>
                  <a:cubicBezTo>
                    <a:pt x="18481" y="26416"/>
                    <a:pt x="18755" y="26204"/>
                    <a:pt x="19028" y="25960"/>
                  </a:cubicBezTo>
                  <a:cubicBezTo>
                    <a:pt x="19332" y="25717"/>
                    <a:pt x="19636" y="25413"/>
                    <a:pt x="19910" y="25109"/>
                  </a:cubicBezTo>
                  <a:cubicBezTo>
                    <a:pt x="19940" y="25018"/>
                    <a:pt x="20001" y="24988"/>
                    <a:pt x="20062" y="24897"/>
                  </a:cubicBezTo>
                  <a:cubicBezTo>
                    <a:pt x="20578" y="24289"/>
                    <a:pt x="21095" y="23620"/>
                    <a:pt x="21490" y="22890"/>
                  </a:cubicBezTo>
                  <a:lnTo>
                    <a:pt x="21855" y="22313"/>
                  </a:lnTo>
                  <a:cubicBezTo>
                    <a:pt x="22068" y="21857"/>
                    <a:pt x="22311" y="21401"/>
                    <a:pt x="22524" y="20915"/>
                  </a:cubicBezTo>
                  <a:cubicBezTo>
                    <a:pt x="22828" y="20185"/>
                    <a:pt x="23101" y="19486"/>
                    <a:pt x="23314" y="18757"/>
                  </a:cubicBezTo>
                  <a:cubicBezTo>
                    <a:pt x="23344" y="18726"/>
                    <a:pt x="23344" y="18665"/>
                    <a:pt x="23344" y="18605"/>
                  </a:cubicBezTo>
                  <a:cubicBezTo>
                    <a:pt x="23405" y="18483"/>
                    <a:pt x="23436" y="18362"/>
                    <a:pt x="23466" y="18301"/>
                  </a:cubicBezTo>
                  <a:lnTo>
                    <a:pt x="23466" y="18270"/>
                  </a:lnTo>
                  <a:cubicBezTo>
                    <a:pt x="23922" y="16751"/>
                    <a:pt x="24348" y="15140"/>
                    <a:pt x="24560" y="13498"/>
                  </a:cubicBezTo>
                  <a:cubicBezTo>
                    <a:pt x="24834" y="11583"/>
                    <a:pt x="24864" y="9608"/>
                    <a:pt x="24469" y="7723"/>
                  </a:cubicBezTo>
                  <a:cubicBezTo>
                    <a:pt x="24256" y="6872"/>
                    <a:pt x="23983" y="6021"/>
                    <a:pt x="23557" y="5261"/>
                  </a:cubicBezTo>
                  <a:cubicBezTo>
                    <a:pt x="21811" y="1964"/>
                    <a:pt x="18276" y="1"/>
                    <a:pt x="1458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5" name="Google Shape;10861;p74">
              <a:extLst>
                <a:ext uri="{FF2B5EF4-FFF2-40B4-BE49-F238E27FC236}">
                  <a16:creationId xmlns:a16="http://schemas.microsoft.com/office/drawing/2014/main" xmlns="" id="{ADB9B791-B1BA-9A7A-5402-B3591E07678D}"/>
                </a:ext>
              </a:extLst>
            </p:cNvPr>
            <p:cNvSpPr/>
            <p:nvPr/>
          </p:nvSpPr>
          <p:spPr>
            <a:xfrm>
              <a:off x="1267000" y="3991225"/>
              <a:ext cx="119325" cy="135400"/>
            </a:xfrm>
            <a:custGeom>
              <a:avLst/>
              <a:gdLst/>
              <a:ahLst/>
              <a:cxnLst/>
              <a:rect l="l" t="t" r="r" b="b"/>
              <a:pathLst>
                <a:path w="4773" h="5416" extrusionOk="0">
                  <a:moveTo>
                    <a:pt x="3010" y="1"/>
                  </a:moveTo>
                  <a:cubicBezTo>
                    <a:pt x="2280" y="1"/>
                    <a:pt x="1581" y="335"/>
                    <a:pt x="1095" y="821"/>
                  </a:cubicBezTo>
                  <a:cubicBezTo>
                    <a:pt x="791" y="1156"/>
                    <a:pt x="609" y="1520"/>
                    <a:pt x="457" y="1916"/>
                  </a:cubicBezTo>
                  <a:cubicBezTo>
                    <a:pt x="1" y="3375"/>
                    <a:pt x="791" y="4894"/>
                    <a:pt x="2250" y="5320"/>
                  </a:cubicBezTo>
                  <a:cubicBezTo>
                    <a:pt x="2511" y="5385"/>
                    <a:pt x="2771" y="5415"/>
                    <a:pt x="3027" y="5415"/>
                  </a:cubicBezTo>
                  <a:cubicBezTo>
                    <a:pt x="3249" y="5415"/>
                    <a:pt x="3467" y="5393"/>
                    <a:pt x="3679" y="5350"/>
                  </a:cubicBezTo>
                  <a:cubicBezTo>
                    <a:pt x="4135" y="3831"/>
                    <a:pt x="4560" y="2220"/>
                    <a:pt x="4773" y="609"/>
                  </a:cubicBezTo>
                  <a:cubicBezTo>
                    <a:pt x="4530" y="365"/>
                    <a:pt x="4226" y="213"/>
                    <a:pt x="3861" y="92"/>
                  </a:cubicBezTo>
                  <a:cubicBezTo>
                    <a:pt x="3557" y="31"/>
                    <a:pt x="3314" y="1"/>
                    <a:pt x="301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6" name="Google Shape;10862;p74">
              <a:extLst>
                <a:ext uri="{FF2B5EF4-FFF2-40B4-BE49-F238E27FC236}">
                  <a16:creationId xmlns:a16="http://schemas.microsoft.com/office/drawing/2014/main" xmlns="" id="{5E6C4AB2-0B51-5EB9-4F22-944404B01210}"/>
                </a:ext>
              </a:extLst>
            </p:cNvPr>
            <p:cNvSpPr/>
            <p:nvPr/>
          </p:nvSpPr>
          <p:spPr>
            <a:xfrm>
              <a:off x="929625" y="3838375"/>
              <a:ext cx="152000" cy="135600"/>
            </a:xfrm>
            <a:custGeom>
              <a:avLst/>
              <a:gdLst/>
              <a:ahLst/>
              <a:cxnLst/>
              <a:rect l="l" t="t" r="r" b="b"/>
              <a:pathLst>
                <a:path w="6080" h="5424" extrusionOk="0">
                  <a:moveTo>
                    <a:pt x="3037" y="1"/>
                  </a:moveTo>
                  <a:cubicBezTo>
                    <a:pt x="1898" y="1"/>
                    <a:pt x="826" y="760"/>
                    <a:pt x="456" y="1920"/>
                  </a:cubicBezTo>
                  <a:cubicBezTo>
                    <a:pt x="0" y="3379"/>
                    <a:pt x="790" y="4899"/>
                    <a:pt x="2249" y="5294"/>
                  </a:cubicBezTo>
                  <a:cubicBezTo>
                    <a:pt x="2524" y="5382"/>
                    <a:pt x="2801" y="5423"/>
                    <a:pt x="3074" y="5423"/>
                  </a:cubicBezTo>
                  <a:cubicBezTo>
                    <a:pt x="4221" y="5423"/>
                    <a:pt x="5279" y="4686"/>
                    <a:pt x="5623" y="3531"/>
                  </a:cubicBezTo>
                  <a:cubicBezTo>
                    <a:pt x="6079" y="2072"/>
                    <a:pt x="5289" y="552"/>
                    <a:pt x="3830" y="127"/>
                  </a:cubicBezTo>
                  <a:cubicBezTo>
                    <a:pt x="3567" y="41"/>
                    <a:pt x="3300" y="1"/>
                    <a:pt x="303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7" name="Google Shape;10863;p74">
              <a:extLst>
                <a:ext uri="{FF2B5EF4-FFF2-40B4-BE49-F238E27FC236}">
                  <a16:creationId xmlns:a16="http://schemas.microsoft.com/office/drawing/2014/main" xmlns="" id="{E943D2A3-F6CF-4836-A274-C4B58C1AD1EE}"/>
                </a:ext>
              </a:extLst>
            </p:cNvPr>
            <p:cNvSpPr/>
            <p:nvPr/>
          </p:nvSpPr>
          <p:spPr>
            <a:xfrm>
              <a:off x="1270050" y="3935225"/>
              <a:ext cx="84375" cy="76325"/>
            </a:xfrm>
            <a:custGeom>
              <a:avLst/>
              <a:gdLst/>
              <a:ahLst/>
              <a:cxnLst/>
              <a:rect l="l" t="t" r="r" b="b"/>
              <a:pathLst>
                <a:path w="3375" h="3053" extrusionOk="0">
                  <a:moveTo>
                    <a:pt x="1720" y="0"/>
                  </a:moveTo>
                  <a:cubicBezTo>
                    <a:pt x="1042" y="0"/>
                    <a:pt x="416" y="427"/>
                    <a:pt x="213" y="1086"/>
                  </a:cubicBezTo>
                  <a:cubicBezTo>
                    <a:pt x="0" y="1876"/>
                    <a:pt x="456" y="2727"/>
                    <a:pt x="1247" y="3001"/>
                  </a:cubicBezTo>
                  <a:cubicBezTo>
                    <a:pt x="1378" y="3036"/>
                    <a:pt x="1511" y="3053"/>
                    <a:pt x="1642" y="3053"/>
                  </a:cubicBezTo>
                  <a:cubicBezTo>
                    <a:pt x="2303" y="3053"/>
                    <a:pt x="2928" y="2626"/>
                    <a:pt x="3131" y="1967"/>
                  </a:cubicBezTo>
                  <a:cubicBezTo>
                    <a:pt x="3374" y="1177"/>
                    <a:pt x="2918" y="326"/>
                    <a:pt x="2128" y="52"/>
                  </a:cubicBezTo>
                  <a:cubicBezTo>
                    <a:pt x="1992" y="17"/>
                    <a:pt x="1855" y="0"/>
                    <a:pt x="172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8" name="Google Shape;10864;p74">
              <a:extLst>
                <a:ext uri="{FF2B5EF4-FFF2-40B4-BE49-F238E27FC236}">
                  <a16:creationId xmlns:a16="http://schemas.microsoft.com/office/drawing/2014/main" xmlns="" id="{A4158A31-FD8B-8902-FAE4-1189C111F419}"/>
                </a:ext>
              </a:extLst>
            </p:cNvPr>
            <p:cNvSpPr/>
            <p:nvPr/>
          </p:nvSpPr>
          <p:spPr>
            <a:xfrm>
              <a:off x="1059550" y="3845225"/>
              <a:ext cx="85150" cy="75900"/>
            </a:xfrm>
            <a:custGeom>
              <a:avLst/>
              <a:gdLst/>
              <a:ahLst/>
              <a:cxnLst/>
              <a:rect l="l" t="t" r="r" b="b"/>
              <a:pathLst>
                <a:path w="3406" h="3036" extrusionOk="0">
                  <a:moveTo>
                    <a:pt x="1691" y="0"/>
                  </a:moveTo>
                  <a:cubicBezTo>
                    <a:pt x="1039" y="0"/>
                    <a:pt x="418" y="423"/>
                    <a:pt x="244" y="1069"/>
                  </a:cubicBezTo>
                  <a:cubicBezTo>
                    <a:pt x="1" y="1889"/>
                    <a:pt x="457" y="2710"/>
                    <a:pt x="1277" y="2984"/>
                  </a:cubicBezTo>
                  <a:cubicBezTo>
                    <a:pt x="1409" y="3019"/>
                    <a:pt x="1541" y="3036"/>
                    <a:pt x="1671" y="3036"/>
                  </a:cubicBezTo>
                  <a:cubicBezTo>
                    <a:pt x="2325" y="3036"/>
                    <a:pt x="2934" y="2609"/>
                    <a:pt x="3162" y="1950"/>
                  </a:cubicBezTo>
                  <a:cubicBezTo>
                    <a:pt x="3405" y="1160"/>
                    <a:pt x="2949" y="309"/>
                    <a:pt x="2128" y="66"/>
                  </a:cubicBezTo>
                  <a:cubicBezTo>
                    <a:pt x="1984" y="21"/>
                    <a:pt x="1837" y="0"/>
                    <a:pt x="16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9" name="Google Shape;10865;p74">
              <a:extLst>
                <a:ext uri="{FF2B5EF4-FFF2-40B4-BE49-F238E27FC236}">
                  <a16:creationId xmlns:a16="http://schemas.microsoft.com/office/drawing/2014/main" xmlns="" id="{3CF3231C-CF31-6B18-BAEA-EBC6A50E30BA}"/>
                </a:ext>
              </a:extLst>
            </p:cNvPr>
            <p:cNvSpPr/>
            <p:nvPr/>
          </p:nvSpPr>
          <p:spPr>
            <a:xfrm>
              <a:off x="1156075" y="3958550"/>
              <a:ext cx="65375" cy="45450"/>
            </a:xfrm>
            <a:custGeom>
              <a:avLst/>
              <a:gdLst/>
              <a:ahLst/>
              <a:cxnLst/>
              <a:rect l="l" t="t" r="r" b="b"/>
              <a:pathLst>
                <a:path w="2615" h="1818" extrusionOk="0">
                  <a:moveTo>
                    <a:pt x="365" y="1"/>
                  </a:moveTo>
                  <a:cubicBezTo>
                    <a:pt x="30" y="1"/>
                    <a:pt x="0" y="396"/>
                    <a:pt x="30" y="639"/>
                  </a:cubicBezTo>
                  <a:cubicBezTo>
                    <a:pt x="152" y="1217"/>
                    <a:pt x="547" y="1672"/>
                    <a:pt x="1125" y="1794"/>
                  </a:cubicBezTo>
                  <a:cubicBezTo>
                    <a:pt x="1211" y="1810"/>
                    <a:pt x="1299" y="1817"/>
                    <a:pt x="1388" y="1817"/>
                  </a:cubicBezTo>
                  <a:cubicBezTo>
                    <a:pt x="1643" y="1817"/>
                    <a:pt x="1902" y="1755"/>
                    <a:pt x="2128" y="1642"/>
                  </a:cubicBezTo>
                  <a:cubicBezTo>
                    <a:pt x="2280" y="1551"/>
                    <a:pt x="2614" y="1308"/>
                    <a:pt x="2584" y="1065"/>
                  </a:cubicBezTo>
                  <a:cubicBezTo>
                    <a:pt x="2584" y="1034"/>
                    <a:pt x="2523" y="943"/>
                    <a:pt x="2523" y="943"/>
                  </a:cubicBezTo>
                  <a:cubicBezTo>
                    <a:pt x="2432" y="882"/>
                    <a:pt x="2280" y="882"/>
                    <a:pt x="2158" y="882"/>
                  </a:cubicBezTo>
                  <a:cubicBezTo>
                    <a:pt x="1733" y="882"/>
                    <a:pt x="1398" y="791"/>
                    <a:pt x="1094" y="487"/>
                  </a:cubicBezTo>
                  <a:cubicBezTo>
                    <a:pt x="973" y="396"/>
                    <a:pt x="912" y="274"/>
                    <a:pt x="790" y="153"/>
                  </a:cubicBezTo>
                  <a:cubicBezTo>
                    <a:pt x="669" y="92"/>
                    <a:pt x="517" y="1"/>
                    <a:pt x="36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0" name="Google Shape;10866;p74">
              <a:extLst>
                <a:ext uri="{FF2B5EF4-FFF2-40B4-BE49-F238E27FC236}">
                  <a16:creationId xmlns:a16="http://schemas.microsoft.com/office/drawing/2014/main" xmlns="" id="{E03C4969-31C3-2212-723C-F4E4E9015FFA}"/>
                </a:ext>
              </a:extLst>
            </p:cNvPr>
            <p:cNvSpPr/>
            <p:nvPr/>
          </p:nvSpPr>
          <p:spPr>
            <a:xfrm>
              <a:off x="818675" y="3859775"/>
              <a:ext cx="536500" cy="332850"/>
            </a:xfrm>
            <a:custGeom>
              <a:avLst/>
              <a:gdLst/>
              <a:ahLst/>
              <a:cxnLst/>
              <a:rect l="l" t="t" r="r" b="b"/>
              <a:pathLst>
                <a:path w="21460" h="13314" extrusionOk="0">
                  <a:moveTo>
                    <a:pt x="1216" y="0"/>
                  </a:moveTo>
                  <a:cubicBezTo>
                    <a:pt x="791" y="760"/>
                    <a:pt x="365" y="1550"/>
                    <a:pt x="0" y="2371"/>
                  </a:cubicBezTo>
                  <a:cubicBezTo>
                    <a:pt x="912" y="3648"/>
                    <a:pt x="2006" y="4894"/>
                    <a:pt x="3253" y="6019"/>
                  </a:cubicBezTo>
                  <a:cubicBezTo>
                    <a:pt x="5198" y="7690"/>
                    <a:pt x="7569" y="9149"/>
                    <a:pt x="10517" y="10517"/>
                  </a:cubicBezTo>
                  <a:cubicBezTo>
                    <a:pt x="11459" y="10943"/>
                    <a:pt x="12371" y="11368"/>
                    <a:pt x="13283" y="11672"/>
                  </a:cubicBezTo>
                  <a:cubicBezTo>
                    <a:pt x="15867" y="12614"/>
                    <a:pt x="18359" y="13192"/>
                    <a:pt x="20639" y="13314"/>
                  </a:cubicBezTo>
                  <a:cubicBezTo>
                    <a:pt x="20943" y="12584"/>
                    <a:pt x="21186" y="11855"/>
                    <a:pt x="21429" y="11125"/>
                  </a:cubicBezTo>
                  <a:cubicBezTo>
                    <a:pt x="21429" y="11095"/>
                    <a:pt x="21460" y="11064"/>
                    <a:pt x="21460" y="10973"/>
                  </a:cubicBezTo>
                  <a:cubicBezTo>
                    <a:pt x="18420" y="10943"/>
                    <a:pt x="15168" y="10061"/>
                    <a:pt x="11429" y="8359"/>
                  </a:cubicBezTo>
                  <a:cubicBezTo>
                    <a:pt x="8693" y="7113"/>
                    <a:pt x="6475" y="5745"/>
                    <a:pt x="4742" y="4225"/>
                  </a:cubicBezTo>
                  <a:cubicBezTo>
                    <a:pt x="3313" y="2979"/>
                    <a:pt x="2067" y="1520"/>
                    <a:pt x="121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1" name="Google Shape;10867;p74">
              <a:extLst>
                <a:ext uri="{FF2B5EF4-FFF2-40B4-BE49-F238E27FC236}">
                  <a16:creationId xmlns:a16="http://schemas.microsoft.com/office/drawing/2014/main" xmlns="" id="{15EC2637-037F-B6AF-E9E2-9DAF0E04A0E2}"/>
                </a:ext>
              </a:extLst>
            </p:cNvPr>
            <p:cNvSpPr/>
            <p:nvPr/>
          </p:nvSpPr>
          <p:spPr>
            <a:xfrm>
              <a:off x="776875" y="3973000"/>
              <a:ext cx="532700" cy="323725"/>
            </a:xfrm>
            <a:custGeom>
              <a:avLst/>
              <a:gdLst/>
              <a:ahLst/>
              <a:cxnLst/>
              <a:rect l="l" t="t" r="r" b="b"/>
              <a:pathLst>
                <a:path w="21308" h="12949" extrusionOk="0">
                  <a:moveTo>
                    <a:pt x="760" y="0"/>
                  </a:moveTo>
                  <a:lnTo>
                    <a:pt x="730" y="61"/>
                  </a:lnTo>
                  <a:cubicBezTo>
                    <a:pt x="578" y="517"/>
                    <a:pt x="456" y="942"/>
                    <a:pt x="305" y="1398"/>
                  </a:cubicBezTo>
                  <a:cubicBezTo>
                    <a:pt x="183" y="1854"/>
                    <a:pt x="61" y="2341"/>
                    <a:pt x="1" y="2797"/>
                  </a:cubicBezTo>
                  <a:cubicBezTo>
                    <a:pt x="1581" y="4590"/>
                    <a:pt x="3678" y="6262"/>
                    <a:pt x="6384" y="7903"/>
                  </a:cubicBezTo>
                  <a:cubicBezTo>
                    <a:pt x="8785" y="9332"/>
                    <a:pt x="11095" y="10487"/>
                    <a:pt x="13405" y="11368"/>
                  </a:cubicBezTo>
                  <a:cubicBezTo>
                    <a:pt x="15533" y="12158"/>
                    <a:pt x="17660" y="12675"/>
                    <a:pt x="19727" y="12949"/>
                  </a:cubicBezTo>
                  <a:cubicBezTo>
                    <a:pt x="19758" y="12888"/>
                    <a:pt x="19819" y="12827"/>
                    <a:pt x="19879" y="12766"/>
                  </a:cubicBezTo>
                  <a:cubicBezTo>
                    <a:pt x="20396" y="12158"/>
                    <a:pt x="20882" y="11459"/>
                    <a:pt x="21308" y="10730"/>
                  </a:cubicBezTo>
                  <a:cubicBezTo>
                    <a:pt x="16992" y="10426"/>
                    <a:pt x="12372" y="8815"/>
                    <a:pt x="7630" y="5867"/>
                  </a:cubicBezTo>
                  <a:cubicBezTo>
                    <a:pt x="4469" y="3982"/>
                    <a:pt x="2280" y="2098"/>
                    <a:pt x="76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2" name="Google Shape;10868;p74">
              <a:extLst>
                <a:ext uri="{FF2B5EF4-FFF2-40B4-BE49-F238E27FC236}">
                  <a16:creationId xmlns:a16="http://schemas.microsoft.com/office/drawing/2014/main" xmlns="" id="{DE5FF1D8-420A-CCDC-8B4B-AF6CA867F291}"/>
                </a:ext>
              </a:extLst>
            </p:cNvPr>
            <p:cNvSpPr/>
            <p:nvPr/>
          </p:nvSpPr>
          <p:spPr>
            <a:xfrm>
              <a:off x="772325" y="4090025"/>
              <a:ext cx="454425" cy="278900"/>
            </a:xfrm>
            <a:custGeom>
              <a:avLst/>
              <a:gdLst/>
              <a:ahLst/>
              <a:cxnLst/>
              <a:rect l="l" t="t" r="r" b="b"/>
              <a:pathLst>
                <a:path w="18177" h="11156" extrusionOk="0">
                  <a:moveTo>
                    <a:pt x="0" y="0"/>
                  </a:moveTo>
                  <a:lnTo>
                    <a:pt x="0" y="395"/>
                  </a:lnTo>
                  <a:cubicBezTo>
                    <a:pt x="0" y="1155"/>
                    <a:pt x="91" y="1885"/>
                    <a:pt x="304" y="2614"/>
                  </a:cubicBezTo>
                  <a:cubicBezTo>
                    <a:pt x="456" y="3131"/>
                    <a:pt x="608" y="3648"/>
                    <a:pt x="821" y="4104"/>
                  </a:cubicBezTo>
                  <a:cubicBezTo>
                    <a:pt x="2037" y="5107"/>
                    <a:pt x="3435" y="6110"/>
                    <a:pt x="5046" y="7082"/>
                  </a:cubicBezTo>
                  <a:cubicBezTo>
                    <a:pt x="7447" y="8541"/>
                    <a:pt x="9757" y="9666"/>
                    <a:pt x="12067" y="10547"/>
                  </a:cubicBezTo>
                  <a:cubicBezTo>
                    <a:pt x="12675" y="10791"/>
                    <a:pt x="13313" y="10973"/>
                    <a:pt x="13921" y="11155"/>
                  </a:cubicBezTo>
                  <a:cubicBezTo>
                    <a:pt x="14469" y="11125"/>
                    <a:pt x="14955" y="11034"/>
                    <a:pt x="15502" y="10943"/>
                  </a:cubicBezTo>
                  <a:cubicBezTo>
                    <a:pt x="16444" y="10699"/>
                    <a:pt x="17356" y="10274"/>
                    <a:pt x="18177" y="9727"/>
                  </a:cubicBezTo>
                  <a:cubicBezTo>
                    <a:pt x="14377" y="9149"/>
                    <a:pt x="10396" y="7599"/>
                    <a:pt x="6262" y="5076"/>
                  </a:cubicBezTo>
                  <a:cubicBezTo>
                    <a:pt x="3526" y="3435"/>
                    <a:pt x="1459" y="1763"/>
                    <a:pt x="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3" name="Google Shape;10869;p74">
              <a:extLst>
                <a:ext uri="{FF2B5EF4-FFF2-40B4-BE49-F238E27FC236}">
                  <a16:creationId xmlns:a16="http://schemas.microsoft.com/office/drawing/2014/main" xmlns="" id="{768D0DE4-D3C8-E16A-7A8F-1F93F75C0874}"/>
                </a:ext>
              </a:extLst>
            </p:cNvPr>
            <p:cNvSpPr/>
            <p:nvPr/>
          </p:nvSpPr>
          <p:spPr>
            <a:xfrm>
              <a:off x="1141625" y="3517825"/>
              <a:ext cx="57775" cy="185425"/>
            </a:xfrm>
            <a:custGeom>
              <a:avLst/>
              <a:gdLst/>
              <a:ahLst/>
              <a:cxnLst/>
              <a:rect l="l" t="t" r="r" b="b"/>
              <a:pathLst>
                <a:path w="2311" h="7417" fill="none" extrusionOk="0">
                  <a:moveTo>
                    <a:pt x="1733" y="7417"/>
                  </a:moveTo>
                  <a:cubicBezTo>
                    <a:pt x="2311" y="4833"/>
                    <a:pt x="1642" y="2067"/>
                    <a:pt x="0" y="0"/>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4" name="Google Shape;10870;p74">
              <a:extLst>
                <a:ext uri="{FF2B5EF4-FFF2-40B4-BE49-F238E27FC236}">
                  <a16:creationId xmlns:a16="http://schemas.microsoft.com/office/drawing/2014/main" xmlns="" id="{CE80C49B-F96E-903F-EFDE-E928CEB09A4A}"/>
                </a:ext>
              </a:extLst>
            </p:cNvPr>
            <p:cNvSpPr/>
            <p:nvPr/>
          </p:nvSpPr>
          <p:spPr>
            <a:xfrm>
              <a:off x="1107425" y="3504525"/>
              <a:ext cx="58550" cy="52800"/>
            </a:xfrm>
            <a:custGeom>
              <a:avLst/>
              <a:gdLst/>
              <a:ahLst/>
              <a:cxnLst/>
              <a:rect l="l" t="t" r="r" b="b"/>
              <a:pathLst>
                <a:path w="2342" h="2112" extrusionOk="0">
                  <a:moveTo>
                    <a:pt x="1134" y="0"/>
                  </a:moveTo>
                  <a:cubicBezTo>
                    <a:pt x="705" y="0"/>
                    <a:pt x="321" y="246"/>
                    <a:pt x="183" y="684"/>
                  </a:cubicBezTo>
                  <a:cubicBezTo>
                    <a:pt x="1" y="1201"/>
                    <a:pt x="274" y="1839"/>
                    <a:pt x="791" y="2052"/>
                  </a:cubicBezTo>
                  <a:cubicBezTo>
                    <a:pt x="912" y="2092"/>
                    <a:pt x="1036" y="2112"/>
                    <a:pt x="1158" y="2112"/>
                  </a:cubicBezTo>
                  <a:cubicBezTo>
                    <a:pt x="1588" y="2112"/>
                    <a:pt x="1993" y="1870"/>
                    <a:pt x="2159" y="1444"/>
                  </a:cubicBezTo>
                  <a:cubicBezTo>
                    <a:pt x="2341" y="927"/>
                    <a:pt x="2068" y="319"/>
                    <a:pt x="1551" y="76"/>
                  </a:cubicBezTo>
                  <a:cubicBezTo>
                    <a:pt x="1412" y="25"/>
                    <a:pt x="1271" y="0"/>
                    <a:pt x="113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75" name="Google Shape;6578;p43">
            <a:extLst>
              <a:ext uri="{FF2B5EF4-FFF2-40B4-BE49-F238E27FC236}">
                <a16:creationId xmlns:a16="http://schemas.microsoft.com/office/drawing/2014/main" xmlns="" id="{10E91821-E4DA-741D-5FFA-CA3AC740CDE2}"/>
              </a:ext>
            </a:extLst>
          </p:cNvPr>
          <p:cNvGrpSpPr/>
          <p:nvPr/>
        </p:nvGrpSpPr>
        <p:grpSpPr>
          <a:xfrm>
            <a:off x="5425992" y="170491"/>
            <a:ext cx="827044" cy="1002105"/>
            <a:chOff x="7579250" y="4405875"/>
            <a:chExt cx="916750" cy="1110800"/>
          </a:xfrm>
        </p:grpSpPr>
        <p:sp>
          <p:nvSpPr>
            <p:cNvPr id="1076" name="Google Shape;6579;p43">
              <a:extLst>
                <a:ext uri="{FF2B5EF4-FFF2-40B4-BE49-F238E27FC236}">
                  <a16:creationId xmlns:a16="http://schemas.microsoft.com/office/drawing/2014/main" xmlns="" id="{C49C8EDC-8609-7881-E571-0F6CE29F5701}"/>
                </a:ext>
              </a:extLst>
            </p:cNvPr>
            <p:cNvSpPr/>
            <p:nvPr/>
          </p:nvSpPr>
          <p:spPr>
            <a:xfrm>
              <a:off x="7579250" y="4405875"/>
              <a:ext cx="916750" cy="1110800"/>
            </a:xfrm>
            <a:custGeom>
              <a:avLst/>
              <a:gdLst/>
              <a:ahLst/>
              <a:cxnLst/>
              <a:rect l="l" t="t" r="r" b="b"/>
              <a:pathLst>
                <a:path w="36670" h="44432" extrusionOk="0">
                  <a:moveTo>
                    <a:pt x="19326" y="1"/>
                  </a:moveTo>
                  <a:cubicBezTo>
                    <a:pt x="16944" y="1"/>
                    <a:pt x="15043" y="1928"/>
                    <a:pt x="15043" y="4283"/>
                  </a:cubicBezTo>
                  <a:cubicBezTo>
                    <a:pt x="15043" y="4738"/>
                    <a:pt x="15097" y="5220"/>
                    <a:pt x="15257" y="5675"/>
                  </a:cubicBezTo>
                  <a:cubicBezTo>
                    <a:pt x="15231" y="5755"/>
                    <a:pt x="15231" y="5809"/>
                    <a:pt x="15204" y="5836"/>
                  </a:cubicBezTo>
                  <a:lnTo>
                    <a:pt x="14535" y="5836"/>
                  </a:lnTo>
                  <a:cubicBezTo>
                    <a:pt x="14160" y="5836"/>
                    <a:pt x="13839" y="5836"/>
                    <a:pt x="13464" y="5889"/>
                  </a:cubicBezTo>
                  <a:cubicBezTo>
                    <a:pt x="13464" y="5836"/>
                    <a:pt x="13437" y="5809"/>
                    <a:pt x="13437" y="5782"/>
                  </a:cubicBezTo>
                  <a:cubicBezTo>
                    <a:pt x="13518" y="5407"/>
                    <a:pt x="13598" y="5006"/>
                    <a:pt x="13598" y="4604"/>
                  </a:cubicBezTo>
                  <a:cubicBezTo>
                    <a:pt x="13598" y="2222"/>
                    <a:pt x="11644" y="322"/>
                    <a:pt x="9315" y="322"/>
                  </a:cubicBezTo>
                  <a:cubicBezTo>
                    <a:pt x="6960" y="322"/>
                    <a:pt x="5033" y="2276"/>
                    <a:pt x="5033" y="4604"/>
                  </a:cubicBezTo>
                  <a:cubicBezTo>
                    <a:pt x="5033" y="5969"/>
                    <a:pt x="5702" y="7227"/>
                    <a:pt x="6692" y="8030"/>
                  </a:cubicBezTo>
                  <a:cubicBezTo>
                    <a:pt x="5809" y="8566"/>
                    <a:pt x="4953" y="9235"/>
                    <a:pt x="4230" y="9931"/>
                  </a:cubicBezTo>
                  <a:cubicBezTo>
                    <a:pt x="3668" y="10520"/>
                    <a:pt x="3132" y="11162"/>
                    <a:pt x="2677" y="11831"/>
                  </a:cubicBezTo>
                  <a:cubicBezTo>
                    <a:pt x="2249" y="12527"/>
                    <a:pt x="1848" y="13303"/>
                    <a:pt x="1553" y="14186"/>
                  </a:cubicBezTo>
                  <a:cubicBezTo>
                    <a:pt x="1045" y="15578"/>
                    <a:pt x="777" y="17024"/>
                    <a:pt x="590" y="18282"/>
                  </a:cubicBezTo>
                  <a:lnTo>
                    <a:pt x="509" y="18603"/>
                  </a:lnTo>
                  <a:cubicBezTo>
                    <a:pt x="456" y="18924"/>
                    <a:pt x="402" y="19218"/>
                    <a:pt x="349" y="19566"/>
                  </a:cubicBezTo>
                  <a:cubicBezTo>
                    <a:pt x="269" y="19888"/>
                    <a:pt x="215" y="20235"/>
                    <a:pt x="188" y="20530"/>
                  </a:cubicBezTo>
                  <a:cubicBezTo>
                    <a:pt x="81" y="21279"/>
                    <a:pt x="1" y="21895"/>
                    <a:pt x="1" y="22537"/>
                  </a:cubicBezTo>
                  <a:cubicBezTo>
                    <a:pt x="1" y="23287"/>
                    <a:pt x="81" y="23983"/>
                    <a:pt x="242" y="24625"/>
                  </a:cubicBezTo>
                  <a:cubicBezTo>
                    <a:pt x="402" y="25348"/>
                    <a:pt x="670" y="26044"/>
                    <a:pt x="1018" y="26686"/>
                  </a:cubicBezTo>
                  <a:cubicBezTo>
                    <a:pt x="1393" y="27355"/>
                    <a:pt x="1848" y="27998"/>
                    <a:pt x="2410" y="28560"/>
                  </a:cubicBezTo>
                  <a:cubicBezTo>
                    <a:pt x="2945" y="29095"/>
                    <a:pt x="3587" y="29603"/>
                    <a:pt x="4364" y="30058"/>
                  </a:cubicBezTo>
                  <a:cubicBezTo>
                    <a:pt x="4819" y="30326"/>
                    <a:pt x="5327" y="30594"/>
                    <a:pt x="5863" y="30861"/>
                  </a:cubicBezTo>
                  <a:cubicBezTo>
                    <a:pt x="5809" y="30968"/>
                    <a:pt x="5729" y="31076"/>
                    <a:pt x="5622" y="31156"/>
                  </a:cubicBezTo>
                  <a:cubicBezTo>
                    <a:pt x="5274" y="31718"/>
                    <a:pt x="4926" y="32200"/>
                    <a:pt x="4685" y="32708"/>
                  </a:cubicBezTo>
                  <a:cubicBezTo>
                    <a:pt x="4551" y="33003"/>
                    <a:pt x="4417" y="33324"/>
                    <a:pt x="4364" y="33592"/>
                  </a:cubicBezTo>
                  <a:cubicBezTo>
                    <a:pt x="4257" y="33913"/>
                    <a:pt x="4123" y="34394"/>
                    <a:pt x="4096" y="34876"/>
                  </a:cubicBezTo>
                  <a:cubicBezTo>
                    <a:pt x="4069" y="35412"/>
                    <a:pt x="4123" y="35920"/>
                    <a:pt x="4257" y="36348"/>
                  </a:cubicBezTo>
                  <a:cubicBezTo>
                    <a:pt x="4283" y="36455"/>
                    <a:pt x="4337" y="36563"/>
                    <a:pt x="4364" y="36616"/>
                  </a:cubicBezTo>
                  <a:lnTo>
                    <a:pt x="4364" y="36670"/>
                  </a:lnTo>
                  <a:cubicBezTo>
                    <a:pt x="4390" y="36723"/>
                    <a:pt x="4417" y="36830"/>
                    <a:pt x="4471" y="36884"/>
                  </a:cubicBezTo>
                  <a:cubicBezTo>
                    <a:pt x="4685" y="37365"/>
                    <a:pt x="5006" y="37767"/>
                    <a:pt x="5408" y="38088"/>
                  </a:cubicBezTo>
                  <a:cubicBezTo>
                    <a:pt x="5836" y="38463"/>
                    <a:pt x="6344" y="38704"/>
                    <a:pt x="6906" y="38864"/>
                  </a:cubicBezTo>
                  <a:lnTo>
                    <a:pt x="6960" y="38864"/>
                  </a:lnTo>
                  <a:cubicBezTo>
                    <a:pt x="7308" y="38945"/>
                    <a:pt x="7602" y="38998"/>
                    <a:pt x="7950" y="38998"/>
                  </a:cubicBezTo>
                  <a:cubicBezTo>
                    <a:pt x="8138" y="38998"/>
                    <a:pt x="8352" y="38998"/>
                    <a:pt x="8539" y="38971"/>
                  </a:cubicBezTo>
                  <a:lnTo>
                    <a:pt x="8619" y="38971"/>
                  </a:lnTo>
                  <a:cubicBezTo>
                    <a:pt x="9101" y="38891"/>
                    <a:pt x="9583" y="38731"/>
                    <a:pt x="10038" y="38490"/>
                  </a:cubicBezTo>
                  <a:cubicBezTo>
                    <a:pt x="10225" y="38757"/>
                    <a:pt x="10413" y="39025"/>
                    <a:pt x="10573" y="39266"/>
                  </a:cubicBezTo>
                  <a:cubicBezTo>
                    <a:pt x="11216" y="40096"/>
                    <a:pt x="11912" y="40845"/>
                    <a:pt x="12688" y="41487"/>
                  </a:cubicBezTo>
                  <a:cubicBezTo>
                    <a:pt x="13036" y="41755"/>
                    <a:pt x="13357" y="41969"/>
                    <a:pt x="13705" y="42210"/>
                  </a:cubicBezTo>
                  <a:cubicBezTo>
                    <a:pt x="13732" y="42237"/>
                    <a:pt x="13785" y="42290"/>
                    <a:pt x="13839" y="42317"/>
                  </a:cubicBezTo>
                  <a:cubicBezTo>
                    <a:pt x="13865" y="42344"/>
                    <a:pt x="13892" y="42344"/>
                    <a:pt x="13919" y="42371"/>
                  </a:cubicBezTo>
                  <a:cubicBezTo>
                    <a:pt x="14374" y="42638"/>
                    <a:pt x="14829" y="42879"/>
                    <a:pt x="15338" y="43120"/>
                  </a:cubicBezTo>
                  <a:cubicBezTo>
                    <a:pt x="15605" y="43227"/>
                    <a:pt x="15873" y="43307"/>
                    <a:pt x="16167" y="43415"/>
                  </a:cubicBezTo>
                  <a:cubicBezTo>
                    <a:pt x="16676" y="43977"/>
                    <a:pt x="17372" y="44325"/>
                    <a:pt x="18175" y="44325"/>
                  </a:cubicBezTo>
                  <a:cubicBezTo>
                    <a:pt x="18683" y="44325"/>
                    <a:pt x="19192" y="44191"/>
                    <a:pt x="19593" y="43923"/>
                  </a:cubicBezTo>
                  <a:cubicBezTo>
                    <a:pt x="19915" y="43923"/>
                    <a:pt x="20289" y="43870"/>
                    <a:pt x="20610" y="43843"/>
                  </a:cubicBezTo>
                  <a:cubicBezTo>
                    <a:pt x="21735" y="44244"/>
                    <a:pt x="22832" y="44432"/>
                    <a:pt x="23929" y="44432"/>
                  </a:cubicBezTo>
                  <a:lnTo>
                    <a:pt x="24063" y="44432"/>
                  </a:lnTo>
                  <a:cubicBezTo>
                    <a:pt x="24491" y="44432"/>
                    <a:pt x="24946" y="44378"/>
                    <a:pt x="25348" y="44325"/>
                  </a:cubicBezTo>
                  <a:cubicBezTo>
                    <a:pt x="25776" y="44244"/>
                    <a:pt x="26178" y="44137"/>
                    <a:pt x="26606" y="43977"/>
                  </a:cubicBezTo>
                  <a:cubicBezTo>
                    <a:pt x="27114" y="43816"/>
                    <a:pt x="27516" y="43602"/>
                    <a:pt x="27944" y="43388"/>
                  </a:cubicBezTo>
                  <a:cubicBezTo>
                    <a:pt x="28372" y="43120"/>
                    <a:pt x="28747" y="42772"/>
                    <a:pt x="29015" y="42451"/>
                  </a:cubicBezTo>
                  <a:cubicBezTo>
                    <a:pt x="29095" y="42371"/>
                    <a:pt x="29122" y="42317"/>
                    <a:pt x="29175" y="42237"/>
                  </a:cubicBezTo>
                  <a:cubicBezTo>
                    <a:pt x="29443" y="41835"/>
                    <a:pt x="29657" y="41380"/>
                    <a:pt x="29764" y="40872"/>
                  </a:cubicBezTo>
                  <a:lnTo>
                    <a:pt x="29764" y="40791"/>
                  </a:lnTo>
                  <a:cubicBezTo>
                    <a:pt x="29791" y="40631"/>
                    <a:pt x="29791" y="40497"/>
                    <a:pt x="29791" y="40336"/>
                  </a:cubicBezTo>
                  <a:cubicBezTo>
                    <a:pt x="30246" y="40122"/>
                    <a:pt x="30701" y="39855"/>
                    <a:pt x="31129" y="39560"/>
                  </a:cubicBezTo>
                  <a:cubicBezTo>
                    <a:pt x="31531" y="39266"/>
                    <a:pt x="31906" y="38971"/>
                    <a:pt x="32200" y="38597"/>
                  </a:cubicBezTo>
                  <a:cubicBezTo>
                    <a:pt x="32361" y="38383"/>
                    <a:pt x="32521" y="38168"/>
                    <a:pt x="32655" y="37901"/>
                  </a:cubicBezTo>
                  <a:cubicBezTo>
                    <a:pt x="32789" y="37633"/>
                    <a:pt x="32896" y="37312"/>
                    <a:pt x="32976" y="37018"/>
                  </a:cubicBezTo>
                  <a:cubicBezTo>
                    <a:pt x="33030" y="36750"/>
                    <a:pt x="33056" y="36482"/>
                    <a:pt x="33030" y="36215"/>
                  </a:cubicBezTo>
                  <a:cubicBezTo>
                    <a:pt x="33030" y="36054"/>
                    <a:pt x="33030" y="35920"/>
                    <a:pt x="33003" y="35760"/>
                  </a:cubicBezTo>
                  <a:cubicBezTo>
                    <a:pt x="32896" y="35224"/>
                    <a:pt x="32708" y="34716"/>
                    <a:pt x="32361" y="34234"/>
                  </a:cubicBezTo>
                  <a:lnTo>
                    <a:pt x="32361" y="34207"/>
                  </a:lnTo>
                  <a:cubicBezTo>
                    <a:pt x="32762" y="33351"/>
                    <a:pt x="32923" y="32307"/>
                    <a:pt x="32762" y="31290"/>
                  </a:cubicBezTo>
                  <a:cubicBezTo>
                    <a:pt x="32735" y="31022"/>
                    <a:pt x="32655" y="30754"/>
                    <a:pt x="32601" y="30540"/>
                  </a:cubicBezTo>
                  <a:cubicBezTo>
                    <a:pt x="32521" y="30273"/>
                    <a:pt x="32387" y="30005"/>
                    <a:pt x="32253" y="29737"/>
                  </a:cubicBezTo>
                  <a:cubicBezTo>
                    <a:pt x="32200" y="29603"/>
                    <a:pt x="32120" y="29470"/>
                    <a:pt x="32039" y="29336"/>
                  </a:cubicBezTo>
                  <a:cubicBezTo>
                    <a:pt x="32494" y="28934"/>
                    <a:pt x="32976" y="28533"/>
                    <a:pt x="33404" y="28078"/>
                  </a:cubicBezTo>
                  <a:cubicBezTo>
                    <a:pt x="33859" y="27623"/>
                    <a:pt x="34261" y="27114"/>
                    <a:pt x="34636" y="26659"/>
                  </a:cubicBezTo>
                  <a:cubicBezTo>
                    <a:pt x="35064" y="26070"/>
                    <a:pt x="35412" y="25508"/>
                    <a:pt x="35679" y="24946"/>
                  </a:cubicBezTo>
                  <a:cubicBezTo>
                    <a:pt x="36375" y="23581"/>
                    <a:pt x="36670" y="22136"/>
                    <a:pt x="36590" y="20798"/>
                  </a:cubicBezTo>
                  <a:cubicBezTo>
                    <a:pt x="36509" y="20021"/>
                    <a:pt x="36322" y="19272"/>
                    <a:pt x="36001" y="18522"/>
                  </a:cubicBezTo>
                  <a:cubicBezTo>
                    <a:pt x="35840" y="18121"/>
                    <a:pt x="35653" y="17800"/>
                    <a:pt x="35439" y="17452"/>
                  </a:cubicBezTo>
                  <a:cubicBezTo>
                    <a:pt x="35278" y="17157"/>
                    <a:pt x="35037" y="16890"/>
                    <a:pt x="34796" y="16595"/>
                  </a:cubicBezTo>
                  <a:cubicBezTo>
                    <a:pt x="34769" y="16542"/>
                    <a:pt x="34743" y="16488"/>
                    <a:pt x="34662" y="16462"/>
                  </a:cubicBezTo>
                  <a:cubicBezTo>
                    <a:pt x="34100" y="15819"/>
                    <a:pt x="33431" y="15257"/>
                    <a:pt x="32655" y="14775"/>
                  </a:cubicBezTo>
                  <a:cubicBezTo>
                    <a:pt x="31959" y="14374"/>
                    <a:pt x="31183" y="14053"/>
                    <a:pt x="30353" y="13865"/>
                  </a:cubicBezTo>
                  <a:cubicBezTo>
                    <a:pt x="29791" y="13731"/>
                    <a:pt x="29175" y="13678"/>
                    <a:pt x="28560" y="13678"/>
                  </a:cubicBezTo>
                  <a:cubicBezTo>
                    <a:pt x="28319" y="13678"/>
                    <a:pt x="28051" y="13678"/>
                    <a:pt x="27810" y="13705"/>
                  </a:cubicBezTo>
                  <a:cubicBezTo>
                    <a:pt x="27516" y="12928"/>
                    <a:pt x="27141" y="12259"/>
                    <a:pt x="26767" y="11644"/>
                  </a:cubicBezTo>
                  <a:cubicBezTo>
                    <a:pt x="26338" y="10975"/>
                    <a:pt x="25830" y="10332"/>
                    <a:pt x="25241" y="9717"/>
                  </a:cubicBezTo>
                  <a:cubicBezTo>
                    <a:pt x="24946" y="9449"/>
                    <a:pt x="24625" y="9181"/>
                    <a:pt x="24304" y="8914"/>
                  </a:cubicBezTo>
                  <a:cubicBezTo>
                    <a:pt x="23688" y="8432"/>
                    <a:pt x="23046" y="8057"/>
                    <a:pt x="22538" y="7763"/>
                  </a:cubicBezTo>
                  <a:cubicBezTo>
                    <a:pt x="22484" y="7709"/>
                    <a:pt x="22430" y="7709"/>
                    <a:pt x="22404" y="7682"/>
                  </a:cubicBezTo>
                  <a:cubicBezTo>
                    <a:pt x="22297" y="7629"/>
                    <a:pt x="22216" y="7575"/>
                    <a:pt x="22136" y="7522"/>
                  </a:cubicBezTo>
                  <a:cubicBezTo>
                    <a:pt x="23019" y="6719"/>
                    <a:pt x="23608" y="5568"/>
                    <a:pt x="23608" y="4283"/>
                  </a:cubicBezTo>
                  <a:cubicBezTo>
                    <a:pt x="23608" y="1901"/>
                    <a:pt x="21654" y="1"/>
                    <a:pt x="1932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7" name="Google Shape;6580;p43">
              <a:extLst>
                <a:ext uri="{FF2B5EF4-FFF2-40B4-BE49-F238E27FC236}">
                  <a16:creationId xmlns:a16="http://schemas.microsoft.com/office/drawing/2014/main" xmlns="" id="{FAFCE65F-6120-BBDE-7640-7397E31BEE93}"/>
                </a:ext>
              </a:extLst>
            </p:cNvPr>
            <p:cNvSpPr/>
            <p:nvPr/>
          </p:nvSpPr>
          <p:spPr>
            <a:xfrm>
              <a:off x="8034275" y="4821425"/>
              <a:ext cx="387450" cy="465725"/>
            </a:xfrm>
            <a:custGeom>
              <a:avLst/>
              <a:gdLst/>
              <a:ahLst/>
              <a:cxnLst/>
              <a:rect l="l" t="t" r="r" b="b"/>
              <a:pathLst>
                <a:path w="15498" h="18629" extrusionOk="0">
                  <a:moveTo>
                    <a:pt x="10091" y="0"/>
                  </a:moveTo>
                  <a:cubicBezTo>
                    <a:pt x="9422" y="0"/>
                    <a:pt x="8753" y="107"/>
                    <a:pt x="8084" y="321"/>
                  </a:cubicBezTo>
                  <a:cubicBezTo>
                    <a:pt x="7843" y="402"/>
                    <a:pt x="7575" y="535"/>
                    <a:pt x="7281" y="669"/>
                  </a:cubicBezTo>
                  <a:cubicBezTo>
                    <a:pt x="7013" y="803"/>
                    <a:pt x="6772" y="910"/>
                    <a:pt x="6531" y="1071"/>
                  </a:cubicBezTo>
                  <a:cubicBezTo>
                    <a:pt x="6076" y="1365"/>
                    <a:pt x="5621" y="1713"/>
                    <a:pt x="5193" y="2115"/>
                  </a:cubicBezTo>
                  <a:cubicBezTo>
                    <a:pt x="4899" y="2409"/>
                    <a:pt x="4604" y="2784"/>
                    <a:pt x="4283" y="3212"/>
                  </a:cubicBezTo>
                  <a:cubicBezTo>
                    <a:pt x="3989" y="3613"/>
                    <a:pt x="3721" y="4042"/>
                    <a:pt x="3453" y="4550"/>
                  </a:cubicBezTo>
                  <a:lnTo>
                    <a:pt x="3453" y="4577"/>
                  </a:lnTo>
                  <a:lnTo>
                    <a:pt x="3453" y="4604"/>
                  </a:lnTo>
                  <a:cubicBezTo>
                    <a:pt x="3159" y="5059"/>
                    <a:pt x="2864" y="5487"/>
                    <a:pt x="2597" y="5889"/>
                  </a:cubicBezTo>
                  <a:cubicBezTo>
                    <a:pt x="2088" y="6665"/>
                    <a:pt x="1687" y="7414"/>
                    <a:pt x="1312" y="8190"/>
                  </a:cubicBezTo>
                  <a:cubicBezTo>
                    <a:pt x="911" y="9020"/>
                    <a:pt x="616" y="9823"/>
                    <a:pt x="375" y="10626"/>
                  </a:cubicBezTo>
                  <a:cubicBezTo>
                    <a:pt x="134" y="11483"/>
                    <a:pt x="1" y="12286"/>
                    <a:pt x="1" y="13008"/>
                  </a:cubicBezTo>
                  <a:cubicBezTo>
                    <a:pt x="1" y="13784"/>
                    <a:pt x="134" y="14561"/>
                    <a:pt x="402" y="15176"/>
                  </a:cubicBezTo>
                  <a:cubicBezTo>
                    <a:pt x="589" y="15551"/>
                    <a:pt x="750" y="15899"/>
                    <a:pt x="991" y="16167"/>
                  </a:cubicBezTo>
                  <a:cubicBezTo>
                    <a:pt x="1205" y="16488"/>
                    <a:pt x="1526" y="16755"/>
                    <a:pt x="1821" y="17023"/>
                  </a:cubicBezTo>
                  <a:cubicBezTo>
                    <a:pt x="2490" y="17558"/>
                    <a:pt x="3346" y="17960"/>
                    <a:pt x="4390" y="18308"/>
                  </a:cubicBezTo>
                  <a:cubicBezTo>
                    <a:pt x="4818" y="18442"/>
                    <a:pt x="5273" y="18495"/>
                    <a:pt x="5621" y="18575"/>
                  </a:cubicBezTo>
                  <a:cubicBezTo>
                    <a:pt x="6023" y="18629"/>
                    <a:pt x="6478" y="18629"/>
                    <a:pt x="6906" y="18629"/>
                  </a:cubicBezTo>
                  <a:cubicBezTo>
                    <a:pt x="7361" y="18629"/>
                    <a:pt x="7816" y="18602"/>
                    <a:pt x="8244" y="18522"/>
                  </a:cubicBezTo>
                  <a:cubicBezTo>
                    <a:pt x="8753" y="18468"/>
                    <a:pt x="9181" y="18361"/>
                    <a:pt x="9583" y="18228"/>
                  </a:cubicBezTo>
                  <a:cubicBezTo>
                    <a:pt x="10252" y="17987"/>
                    <a:pt x="11081" y="17558"/>
                    <a:pt x="11483" y="16729"/>
                  </a:cubicBezTo>
                  <a:cubicBezTo>
                    <a:pt x="11697" y="16327"/>
                    <a:pt x="11751" y="15819"/>
                    <a:pt x="11697" y="15364"/>
                  </a:cubicBezTo>
                  <a:cubicBezTo>
                    <a:pt x="11644" y="15230"/>
                    <a:pt x="11644" y="15096"/>
                    <a:pt x="11590" y="14989"/>
                  </a:cubicBezTo>
                  <a:cubicBezTo>
                    <a:pt x="11563" y="14882"/>
                    <a:pt x="11483" y="14748"/>
                    <a:pt x="11429" y="14614"/>
                  </a:cubicBezTo>
                  <a:cubicBezTo>
                    <a:pt x="11322" y="14427"/>
                    <a:pt x="11189" y="14213"/>
                    <a:pt x="10974" y="14025"/>
                  </a:cubicBezTo>
                  <a:cubicBezTo>
                    <a:pt x="10814" y="13838"/>
                    <a:pt x="10626" y="13677"/>
                    <a:pt x="10386" y="13517"/>
                  </a:cubicBezTo>
                  <a:cubicBezTo>
                    <a:pt x="10171" y="13383"/>
                    <a:pt x="9957" y="13276"/>
                    <a:pt x="9690" y="13142"/>
                  </a:cubicBezTo>
                  <a:cubicBezTo>
                    <a:pt x="9422" y="13008"/>
                    <a:pt x="9101" y="12901"/>
                    <a:pt x="8780" y="12848"/>
                  </a:cubicBezTo>
                  <a:cubicBezTo>
                    <a:pt x="9368" y="12580"/>
                    <a:pt x="9984" y="12232"/>
                    <a:pt x="10573" y="11884"/>
                  </a:cubicBezTo>
                  <a:cubicBezTo>
                    <a:pt x="11483" y="11295"/>
                    <a:pt x="12286" y="10626"/>
                    <a:pt x="13035" y="9903"/>
                  </a:cubicBezTo>
                  <a:cubicBezTo>
                    <a:pt x="13383" y="9529"/>
                    <a:pt x="13731" y="9127"/>
                    <a:pt x="14026" y="8726"/>
                  </a:cubicBezTo>
                  <a:cubicBezTo>
                    <a:pt x="14374" y="8297"/>
                    <a:pt x="14641" y="7869"/>
                    <a:pt x="14829" y="7414"/>
                  </a:cubicBezTo>
                  <a:cubicBezTo>
                    <a:pt x="15310" y="6477"/>
                    <a:pt x="15498" y="5541"/>
                    <a:pt x="15444" y="4684"/>
                  </a:cubicBezTo>
                  <a:cubicBezTo>
                    <a:pt x="15391" y="4202"/>
                    <a:pt x="15257" y="3747"/>
                    <a:pt x="15070" y="3319"/>
                  </a:cubicBezTo>
                  <a:cubicBezTo>
                    <a:pt x="14963" y="3051"/>
                    <a:pt x="14829" y="2811"/>
                    <a:pt x="14695" y="2596"/>
                  </a:cubicBezTo>
                  <a:cubicBezTo>
                    <a:pt x="14561" y="2409"/>
                    <a:pt x="14400" y="2168"/>
                    <a:pt x="14160" y="1927"/>
                  </a:cubicBezTo>
                  <a:cubicBezTo>
                    <a:pt x="13758" y="1499"/>
                    <a:pt x="13330" y="1124"/>
                    <a:pt x="12794" y="803"/>
                  </a:cubicBezTo>
                  <a:cubicBezTo>
                    <a:pt x="12313" y="535"/>
                    <a:pt x="11831" y="321"/>
                    <a:pt x="11242" y="187"/>
                  </a:cubicBezTo>
                  <a:cubicBezTo>
                    <a:pt x="10894" y="27"/>
                    <a:pt x="10493" y="0"/>
                    <a:pt x="1009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8" name="Google Shape;6581;p43">
              <a:extLst>
                <a:ext uri="{FF2B5EF4-FFF2-40B4-BE49-F238E27FC236}">
                  <a16:creationId xmlns:a16="http://schemas.microsoft.com/office/drawing/2014/main" xmlns="" id="{7239EE7E-02B1-6C77-61B6-ABB89741EC2E}"/>
                </a:ext>
              </a:extLst>
            </p:cNvPr>
            <p:cNvSpPr/>
            <p:nvPr/>
          </p:nvSpPr>
          <p:spPr>
            <a:xfrm>
              <a:off x="8193525" y="4870925"/>
              <a:ext cx="228200" cy="415575"/>
            </a:xfrm>
            <a:custGeom>
              <a:avLst/>
              <a:gdLst/>
              <a:ahLst/>
              <a:cxnLst/>
              <a:rect l="l" t="t" r="r" b="b"/>
              <a:pathLst>
                <a:path w="9128" h="16623" extrusionOk="0">
                  <a:moveTo>
                    <a:pt x="7897" y="1"/>
                  </a:moveTo>
                  <a:cubicBezTo>
                    <a:pt x="7950" y="135"/>
                    <a:pt x="8004" y="295"/>
                    <a:pt x="8057" y="456"/>
                  </a:cubicBezTo>
                  <a:cubicBezTo>
                    <a:pt x="8084" y="670"/>
                    <a:pt x="8137" y="857"/>
                    <a:pt x="8164" y="1018"/>
                  </a:cubicBezTo>
                  <a:cubicBezTo>
                    <a:pt x="8191" y="1232"/>
                    <a:pt x="8191" y="1419"/>
                    <a:pt x="8164" y="1633"/>
                  </a:cubicBezTo>
                  <a:cubicBezTo>
                    <a:pt x="8164" y="1821"/>
                    <a:pt x="8137" y="2062"/>
                    <a:pt x="8084" y="2276"/>
                  </a:cubicBezTo>
                  <a:cubicBezTo>
                    <a:pt x="8030" y="2704"/>
                    <a:pt x="7897" y="3132"/>
                    <a:pt x="7763" y="3534"/>
                  </a:cubicBezTo>
                  <a:cubicBezTo>
                    <a:pt x="7602" y="3962"/>
                    <a:pt x="7388" y="4417"/>
                    <a:pt x="7120" y="4819"/>
                  </a:cubicBezTo>
                  <a:cubicBezTo>
                    <a:pt x="6585" y="5702"/>
                    <a:pt x="5889" y="6478"/>
                    <a:pt x="5113" y="7227"/>
                  </a:cubicBezTo>
                  <a:cubicBezTo>
                    <a:pt x="4337" y="7923"/>
                    <a:pt x="3480" y="8566"/>
                    <a:pt x="2570" y="9155"/>
                  </a:cubicBezTo>
                  <a:cubicBezTo>
                    <a:pt x="1741" y="9717"/>
                    <a:pt x="857" y="10225"/>
                    <a:pt x="1" y="10734"/>
                  </a:cubicBezTo>
                  <a:cubicBezTo>
                    <a:pt x="402" y="10787"/>
                    <a:pt x="750" y="10921"/>
                    <a:pt x="1125" y="11109"/>
                  </a:cubicBezTo>
                  <a:cubicBezTo>
                    <a:pt x="1339" y="11189"/>
                    <a:pt x="1526" y="11296"/>
                    <a:pt x="1714" y="11430"/>
                  </a:cubicBezTo>
                  <a:lnTo>
                    <a:pt x="2196" y="11831"/>
                  </a:lnTo>
                  <a:cubicBezTo>
                    <a:pt x="2490" y="12126"/>
                    <a:pt x="2731" y="12474"/>
                    <a:pt x="2838" y="12875"/>
                  </a:cubicBezTo>
                  <a:cubicBezTo>
                    <a:pt x="2918" y="13062"/>
                    <a:pt x="2945" y="13277"/>
                    <a:pt x="2945" y="13517"/>
                  </a:cubicBezTo>
                  <a:cubicBezTo>
                    <a:pt x="2945" y="13705"/>
                    <a:pt x="2891" y="13946"/>
                    <a:pt x="2865" y="14133"/>
                  </a:cubicBezTo>
                  <a:cubicBezTo>
                    <a:pt x="2811" y="14481"/>
                    <a:pt x="2677" y="14802"/>
                    <a:pt x="2463" y="15070"/>
                  </a:cubicBezTo>
                  <a:cubicBezTo>
                    <a:pt x="2303" y="15337"/>
                    <a:pt x="2062" y="15605"/>
                    <a:pt x="1821" y="15846"/>
                  </a:cubicBezTo>
                  <a:cubicBezTo>
                    <a:pt x="1553" y="16087"/>
                    <a:pt x="1285" y="16274"/>
                    <a:pt x="991" y="16408"/>
                  </a:cubicBezTo>
                  <a:cubicBezTo>
                    <a:pt x="857" y="16488"/>
                    <a:pt x="697" y="16542"/>
                    <a:pt x="563" y="16622"/>
                  </a:cubicBezTo>
                  <a:cubicBezTo>
                    <a:pt x="991" y="16622"/>
                    <a:pt x="1473" y="16595"/>
                    <a:pt x="1874" y="16515"/>
                  </a:cubicBezTo>
                  <a:cubicBezTo>
                    <a:pt x="2356" y="16462"/>
                    <a:pt x="2838" y="16355"/>
                    <a:pt x="3213" y="16221"/>
                  </a:cubicBezTo>
                  <a:cubicBezTo>
                    <a:pt x="3882" y="15980"/>
                    <a:pt x="4711" y="15552"/>
                    <a:pt x="5113" y="14722"/>
                  </a:cubicBezTo>
                  <a:cubicBezTo>
                    <a:pt x="5300" y="14320"/>
                    <a:pt x="5381" y="13812"/>
                    <a:pt x="5300" y="13330"/>
                  </a:cubicBezTo>
                  <a:cubicBezTo>
                    <a:pt x="5274" y="13196"/>
                    <a:pt x="5274" y="13062"/>
                    <a:pt x="5220" y="12982"/>
                  </a:cubicBezTo>
                  <a:cubicBezTo>
                    <a:pt x="5167" y="12875"/>
                    <a:pt x="5113" y="12741"/>
                    <a:pt x="5059" y="12607"/>
                  </a:cubicBezTo>
                  <a:cubicBezTo>
                    <a:pt x="4952" y="12393"/>
                    <a:pt x="4819" y="12206"/>
                    <a:pt x="4604" y="11992"/>
                  </a:cubicBezTo>
                  <a:cubicBezTo>
                    <a:pt x="4444" y="11831"/>
                    <a:pt x="4256" y="11671"/>
                    <a:pt x="4016" y="11483"/>
                  </a:cubicBezTo>
                  <a:cubicBezTo>
                    <a:pt x="3801" y="11376"/>
                    <a:pt x="3587" y="11269"/>
                    <a:pt x="3320" y="11135"/>
                  </a:cubicBezTo>
                  <a:cubicBezTo>
                    <a:pt x="3052" y="11001"/>
                    <a:pt x="2731" y="10894"/>
                    <a:pt x="2410" y="10814"/>
                  </a:cubicBezTo>
                  <a:cubicBezTo>
                    <a:pt x="2972" y="10600"/>
                    <a:pt x="3614" y="10252"/>
                    <a:pt x="4203" y="9851"/>
                  </a:cubicBezTo>
                  <a:cubicBezTo>
                    <a:pt x="5113" y="9288"/>
                    <a:pt x="5916" y="8619"/>
                    <a:pt x="6639" y="7897"/>
                  </a:cubicBezTo>
                  <a:cubicBezTo>
                    <a:pt x="7013" y="7522"/>
                    <a:pt x="7361" y="7120"/>
                    <a:pt x="7656" y="6719"/>
                  </a:cubicBezTo>
                  <a:cubicBezTo>
                    <a:pt x="7977" y="6291"/>
                    <a:pt x="8245" y="5836"/>
                    <a:pt x="8459" y="5407"/>
                  </a:cubicBezTo>
                  <a:cubicBezTo>
                    <a:pt x="8914" y="4471"/>
                    <a:pt x="9128" y="3534"/>
                    <a:pt x="9048" y="2677"/>
                  </a:cubicBezTo>
                  <a:cubicBezTo>
                    <a:pt x="9021" y="2196"/>
                    <a:pt x="8887" y="1741"/>
                    <a:pt x="8700" y="1259"/>
                  </a:cubicBezTo>
                  <a:cubicBezTo>
                    <a:pt x="8593" y="991"/>
                    <a:pt x="8459" y="750"/>
                    <a:pt x="8325" y="563"/>
                  </a:cubicBezTo>
                  <a:cubicBezTo>
                    <a:pt x="8191" y="349"/>
                    <a:pt x="8057" y="188"/>
                    <a:pt x="7897"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9" name="Google Shape;6582;p43">
              <a:extLst>
                <a:ext uri="{FF2B5EF4-FFF2-40B4-BE49-F238E27FC236}">
                  <a16:creationId xmlns:a16="http://schemas.microsoft.com/office/drawing/2014/main" xmlns="" id="{172AE63C-2264-5C16-47AC-97ABBA6145D4}"/>
                </a:ext>
              </a:extLst>
            </p:cNvPr>
            <p:cNvSpPr/>
            <p:nvPr/>
          </p:nvSpPr>
          <p:spPr>
            <a:xfrm>
              <a:off x="8198225" y="4901575"/>
              <a:ext cx="177325" cy="197550"/>
            </a:xfrm>
            <a:custGeom>
              <a:avLst/>
              <a:gdLst/>
              <a:ahLst/>
              <a:cxnLst/>
              <a:rect l="l" t="t" r="r" b="b"/>
              <a:pathLst>
                <a:path w="7093" h="7902" extrusionOk="0">
                  <a:moveTo>
                    <a:pt x="5460" y="3004"/>
                  </a:moveTo>
                  <a:cubicBezTo>
                    <a:pt x="5460" y="3004"/>
                    <a:pt x="5460" y="3004"/>
                    <a:pt x="5460" y="3004"/>
                  </a:cubicBezTo>
                  <a:lnTo>
                    <a:pt x="5460" y="3004"/>
                  </a:lnTo>
                  <a:cubicBezTo>
                    <a:pt x="5460" y="3004"/>
                    <a:pt x="5460" y="3004"/>
                    <a:pt x="5460" y="3004"/>
                  </a:cubicBezTo>
                  <a:close/>
                  <a:moveTo>
                    <a:pt x="6711" y="1"/>
                  </a:moveTo>
                  <a:cubicBezTo>
                    <a:pt x="6578" y="1"/>
                    <a:pt x="6470" y="77"/>
                    <a:pt x="6424" y="193"/>
                  </a:cubicBezTo>
                  <a:cubicBezTo>
                    <a:pt x="6397" y="515"/>
                    <a:pt x="6344" y="809"/>
                    <a:pt x="6263" y="1077"/>
                  </a:cubicBezTo>
                  <a:cubicBezTo>
                    <a:pt x="6081" y="1753"/>
                    <a:pt x="5772" y="2379"/>
                    <a:pt x="5460" y="3004"/>
                  </a:cubicBezTo>
                  <a:lnTo>
                    <a:pt x="5460" y="3004"/>
                  </a:lnTo>
                  <a:cubicBezTo>
                    <a:pt x="5440" y="3004"/>
                    <a:pt x="5435" y="3034"/>
                    <a:pt x="5434" y="3049"/>
                  </a:cubicBezTo>
                  <a:lnTo>
                    <a:pt x="5434" y="3049"/>
                  </a:lnTo>
                  <a:cubicBezTo>
                    <a:pt x="5443" y="3034"/>
                    <a:pt x="5452" y="3019"/>
                    <a:pt x="5460" y="3004"/>
                  </a:cubicBezTo>
                  <a:lnTo>
                    <a:pt x="5460" y="3004"/>
                  </a:lnTo>
                  <a:cubicBezTo>
                    <a:pt x="5451" y="3022"/>
                    <a:pt x="5442" y="3039"/>
                    <a:pt x="5434" y="3057"/>
                  </a:cubicBezTo>
                  <a:cubicBezTo>
                    <a:pt x="5434" y="3057"/>
                    <a:pt x="5434" y="3054"/>
                    <a:pt x="5434" y="3049"/>
                  </a:cubicBezTo>
                  <a:lnTo>
                    <a:pt x="5434" y="3049"/>
                  </a:lnTo>
                  <a:cubicBezTo>
                    <a:pt x="4930" y="3915"/>
                    <a:pt x="4323" y="4702"/>
                    <a:pt x="3587" y="5386"/>
                  </a:cubicBezTo>
                  <a:cubicBezTo>
                    <a:pt x="3212" y="5734"/>
                    <a:pt x="2864" y="6055"/>
                    <a:pt x="2489" y="6349"/>
                  </a:cubicBezTo>
                  <a:cubicBezTo>
                    <a:pt x="2115" y="6644"/>
                    <a:pt x="1713" y="6912"/>
                    <a:pt x="1285" y="7152"/>
                  </a:cubicBezTo>
                  <a:cubicBezTo>
                    <a:pt x="910" y="7367"/>
                    <a:pt x="509" y="7554"/>
                    <a:pt x="80" y="7688"/>
                  </a:cubicBezTo>
                  <a:cubicBezTo>
                    <a:pt x="0" y="7741"/>
                    <a:pt x="0" y="7768"/>
                    <a:pt x="0" y="7822"/>
                  </a:cubicBezTo>
                  <a:cubicBezTo>
                    <a:pt x="54" y="7902"/>
                    <a:pt x="80" y="7902"/>
                    <a:pt x="134" y="7902"/>
                  </a:cubicBezTo>
                  <a:cubicBezTo>
                    <a:pt x="1071" y="7581"/>
                    <a:pt x="1954" y="7126"/>
                    <a:pt x="2757" y="6564"/>
                  </a:cubicBezTo>
                  <a:cubicBezTo>
                    <a:pt x="3185" y="6242"/>
                    <a:pt x="3587" y="5921"/>
                    <a:pt x="3988" y="5546"/>
                  </a:cubicBezTo>
                  <a:cubicBezTo>
                    <a:pt x="4390" y="5172"/>
                    <a:pt x="4764" y="4770"/>
                    <a:pt x="5086" y="4369"/>
                  </a:cubicBezTo>
                  <a:cubicBezTo>
                    <a:pt x="5594" y="3780"/>
                    <a:pt x="6022" y="3111"/>
                    <a:pt x="6370" y="2442"/>
                  </a:cubicBezTo>
                  <a:cubicBezTo>
                    <a:pt x="6531" y="2094"/>
                    <a:pt x="6665" y="1773"/>
                    <a:pt x="6799" y="1425"/>
                  </a:cubicBezTo>
                  <a:cubicBezTo>
                    <a:pt x="6932" y="1077"/>
                    <a:pt x="6986" y="702"/>
                    <a:pt x="7066" y="327"/>
                  </a:cubicBezTo>
                  <a:cubicBezTo>
                    <a:pt x="7093" y="167"/>
                    <a:pt x="6959" y="6"/>
                    <a:pt x="6799" y="6"/>
                  </a:cubicBezTo>
                  <a:lnTo>
                    <a:pt x="6772" y="6"/>
                  </a:lnTo>
                  <a:cubicBezTo>
                    <a:pt x="6751" y="3"/>
                    <a:pt x="6731" y="1"/>
                    <a:pt x="67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0" name="Google Shape;6583;p43">
              <a:extLst>
                <a:ext uri="{FF2B5EF4-FFF2-40B4-BE49-F238E27FC236}">
                  <a16:creationId xmlns:a16="http://schemas.microsoft.com/office/drawing/2014/main" xmlns="" id="{21402987-F6AD-9176-6020-2361FA9FD54B}"/>
                </a:ext>
              </a:extLst>
            </p:cNvPr>
            <p:cNvSpPr/>
            <p:nvPr/>
          </p:nvSpPr>
          <p:spPr>
            <a:xfrm>
              <a:off x="8269825" y="4858225"/>
              <a:ext cx="68925" cy="150175"/>
            </a:xfrm>
            <a:custGeom>
              <a:avLst/>
              <a:gdLst/>
              <a:ahLst/>
              <a:cxnLst/>
              <a:rect l="l" t="t" r="r" b="b"/>
              <a:pathLst>
                <a:path w="2757" h="6007" extrusionOk="0">
                  <a:moveTo>
                    <a:pt x="2302" y="0"/>
                  </a:moveTo>
                  <a:cubicBezTo>
                    <a:pt x="2329" y="107"/>
                    <a:pt x="2329" y="107"/>
                    <a:pt x="2302" y="107"/>
                  </a:cubicBezTo>
                  <a:cubicBezTo>
                    <a:pt x="2222" y="107"/>
                    <a:pt x="2141" y="134"/>
                    <a:pt x="2088" y="188"/>
                  </a:cubicBezTo>
                  <a:cubicBezTo>
                    <a:pt x="2061" y="241"/>
                    <a:pt x="2034" y="295"/>
                    <a:pt x="2034" y="321"/>
                  </a:cubicBezTo>
                  <a:cubicBezTo>
                    <a:pt x="2034" y="402"/>
                    <a:pt x="2034" y="428"/>
                    <a:pt x="2061" y="509"/>
                  </a:cubicBezTo>
                  <a:cubicBezTo>
                    <a:pt x="2168" y="857"/>
                    <a:pt x="2195" y="1231"/>
                    <a:pt x="2195" y="1606"/>
                  </a:cubicBezTo>
                  <a:cubicBezTo>
                    <a:pt x="2195" y="2034"/>
                    <a:pt x="2115" y="2463"/>
                    <a:pt x="2034" y="2864"/>
                  </a:cubicBezTo>
                  <a:cubicBezTo>
                    <a:pt x="1954" y="3105"/>
                    <a:pt x="1900" y="3346"/>
                    <a:pt x="1793" y="3587"/>
                  </a:cubicBezTo>
                  <a:cubicBezTo>
                    <a:pt x="1686" y="3801"/>
                    <a:pt x="1552" y="4042"/>
                    <a:pt x="1419" y="4283"/>
                  </a:cubicBezTo>
                  <a:lnTo>
                    <a:pt x="1445" y="4256"/>
                  </a:lnTo>
                  <a:lnTo>
                    <a:pt x="1445" y="4256"/>
                  </a:lnTo>
                  <a:cubicBezTo>
                    <a:pt x="1204" y="4684"/>
                    <a:pt x="857" y="5086"/>
                    <a:pt x="482" y="5460"/>
                  </a:cubicBezTo>
                  <a:cubicBezTo>
                    <a:pt x="348" y="5594"/>
                    <a:pt x="214" y="5728"/>
                    <a:pt x="54" y="5808"/>
                  </a:cubicBezTo>
                  <a:cubicBezTo>
                    <a:pt x="27" y="5862"/>
                    <a:pt x="0" y="5915"/>
                    <a:pt x="27" y="5942"/>
                  </a:cubicBezTo>
                  <a:cubicBezTo>
                    <a:pt x="46" y="5981"/>
                    <a:pt x="80" y="6006"/>
                    <a:pt x="118" y="6006"/>
                  </a:cubicBezTo>
                  <a:cubicBezTo>
                    <a:pt x="132" y="6006"/>
                    <a:pt x="146" y="6003"/>
                    <a:pt x="161" y="5996"/>
                  </a:cubicBezTo>
                  <a:cubicBezTo>
                    <a:pt x="964" y="5380"/>
                    <a:pt x="1633" y="4550"/>
                    <a:pt x="2088" y="3640"/>
                  </a:cubicBezTo>
                  <a:cubicBezTo>
                    <a:pt x="2222" y="3399"/>
                    <a:pt x="2329" y="3185"/>
                    <a:pt x="2382" y="2944"/>
                  </a:cubicBezTo>
                  <a:cubicBezTo>
                    <a:pt x="2489" y="2704"/>
                    <a:pt x="2570" y="2436"/>
                    <a:pt x="2623" y="2168"/>
                  </a:cubicBezTo>
                  <a:cubicBezTo>
                    <a:pt x="2730" y="1660"/>
                    <a:pt x="2757" y="1124"/>
                    <a:pt x="2703" y="643"/>
                  </a:cubicBezTo>
                  <a:cubicBezTo>
                    <a:pt x="2703" y="509"/>
                    <a:pt x="2677" y="402"/>
                    <a:pt x="2623" y="268"/>
                  </a:cubicBezTo>
                  <a:cubicBezTo>
                    <a:pt x="2623" y="241"/>
                    <a:pt x="2623" y="241"/>
                    <a:pt x="2596" y="188"/>
                  </a:cubicBezTo>
                  <a:cubicBezTo>
                    <a:pt x="2570" y="134"/>
                    <a:pt x="2516" y="107"/>
                    <a:pt x="2489" y="54"/>
                  </a:cubicBezTo>
                  <a:cubicBezTo>
                    <a:pt x="2436" y="27"/>
                    <a:pt x="2355" y="0"/>
                    <a:pt x="230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1" name="Google Shape;6584;p43">
              <a:extLst>
                <a:ext uri="{FF2B5EF4-FFF2-40B4-BE49-F238E27FC236}">
                  <a16:creationId xmlns:a16="http://schemas.microsoft.com/office/drawing/2014/main" xmlns="" id="{C6E65D4B-F579-4965-8094-A9D48C7FB316}"/>
                </a:ext>
              </a:extLst>
            </p:cNvPr>
            <p:cNvSpPr/>
            <p:nvPr/>
          </p:nvSpPr>
          <p:spPr>
            <a:xfrm>
              <a:off x="8203575" y="5154925"/>
              <a:ext cx="51550" cy="61975"/>
            </a:xfrm>
            <a:custGeom>
              <a:avLst/>
              <a:gdLst/>
              <a:ahLst/>
              <a:cxnLst/>
              <a:rect l="l" t="t" r="r" b="b"/>
              <a:pathLst>
                <a:path w="2062" h="2479" extrusionOk="0">
                  <a:moveTo>
                    <a:pt x="45" y="1"/>
                  </a:moveTo>
                  <a:cubicBezTo>
                    <a:pt x="37" y="1"/>
                    <a:pt x="27" y="27"/>
                    <a:pt x="27" y="43"/>
                  </a:cubicBezTo>
                  <a:cubicBezTo>
                    <a:pt x="0" y="70"/>
                    <a:pt x="27" y="150"/>
                    <a:pt x="54" y="177"/>
                  </a:cubicBezTo>
                  <a:cubicBezTo>
                    <a:pt x="241" y="230"/>
                    <a:pt x="375" y="311"/>
                    <a:pt x="509" y="418"/>
                  </a:cubicBezTo>
                  <a:cubicBezTo>
                    <a:pt x="669" y="525"/>
                    <a:pt x="830" y="685"/>
                    <a:pt x="964" y="792"/>
                  </a:cubicBezTo>
                  <a:cubicBezTo>
                    <a:pt x="1098" y="980"/>
                    <a:pt x="1231" y="1167"/>
                    <a:pt x="1339" y="1381"/>
                  </a:cubicBezTo>
                  <a:cubicBezTo>
                    <a:pt x="1419" y="1595"/>
                    <a:pt x="1526" y="1863"/>
                    <a:pt x="1606" y="2131"/>
                  </a:cubicBezTo>
                  <a:lnTo>
                    <a:pt x="1606" y="2238"/>
                  </a:lnTo>
                  <a:lnTo>
                    <a:pt x="1606" y="2318"/>
                  </a:lnTo>
                  <a:cubicBezTo>
                    <a:pt x="1606" y="2345"/>
                    <a:pt x="1633" y="2372"/>
                    <a:pt x="1660" y="2425"/>
                  </a:cubicBezTo>
                  <a:cubicBezTo>
                    <a:pt x="1713" y="2452"/>
                    <a:pt x="1767" y="2479"/>
                    <a:pt x="1847" y="2479"/>
                  </a:cubicBezTo>
                  <a:cubicBezTo>
                    <a:pt x="1901" y="2479"/>
                    <a:pt x="1981" y="2452"/>
                    <a:pt x="2008" y="2425"/>
                  </a:cubicBezTo>
                  <a:cubicBezTo>
                    <a:pt x="2034" y="2372"/>
                    <a:pt x="2061" y="2291"/>
                    <a:pt x="2061" y="2238"/>
                  </a:cubicBezTo>
                  <a:lnTo>
                    <a:pt x="1981" y="1836"/>
                  </a:lnTo>
                  <a:cubicBezTo>
                    <a:pt x="1927" y="1702"/>
                    <a:pt x="1874" y="1569"/>
                    <a:pt x="1794" y="1462"/>
                  </a:cubicBezTo>
                  <a:cubicBezTo>
                    <a:pt x="1713" y="1247"/>
                    <a:pt x="1526" y="1033"/>
                    <a:pt x="1339" y="873"/>
                  </a:cubicBezTo>
                  <a:lnTo>
                    <a:pt x="1071" y="605"/>
                  </a:lnTo>
                  <a:cubicBezTo>
                    <a:pt x="964" y="525"/>
                    <a:pt x="857" y="444"/>
                    <a:pt x="776" y="364"/>
                  </a:cubicBezTo>
                  <a:cubicBezTo>
                    <a:pt x="562" y="230"/>
                    <a:pt x="321" y="96"/>
                    <a:pt x="107" y="43"/>
                  </a:cubicBezTo>
                  <a:lnTo>
                    <a:pt x="54" y="43"/>
                  </a:lnTo>
                  <a:cubicBezTo>
                    <a:pt x="54" y="11"/>
                    <a:pt x="50" y="1"/>
                    <a:pt x="4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2" name="Google Shape;6585;p43">
              <a:extLst>
                <a:ext uri="{FF2B5EF4-FFF2-40B4-BE49-F238E27FC236}">
                  <a16:creationId xmlns:a16="http://schemas.microsoft.com/office/drawing/2014/main" xmlns="" id="{8DBB37C9-70FE-FFBD-C387-9A61ED754644}"/>
                </a:ext>
              </a:extLst>
            </p:cNvPr>
            <p:cNvSpPr/>
            <p:nvPr/>
          </p:nvSpPr>
          <p:spPr>
            <a:xfrm>
              <a:off x="7739850" y="5160400"/>
              <a:ext cx="135200" cy="160875"/>
            </a:xfrm>
            <a:custGeom>
              <a:avLst/>
              <a:gdLst/>
              <a:ahLst/>
              <a:cxnLst/>
              <a:rect l="l" t="t" r="r" b="b"/>
              <a:pathLst>
                <a:path w="5408" h="6435" extrusionOk="0">
                  <a:moveTo>
                    <a:pt x="4363" y="1"/>
                  </a:moveTo>
                  <a:cubicBezTo>
                    <a:pt x="4353" y="1"/>
                    <a:pt x="4344" y="4"/>
                    <a:pt x="4337" y="11"/>
                  </a:cubicBezTo>
                  <a:cubicBezTo>
                    <a:pt x="3721" y="306"/>
                    <a:pt x="3186" y="680"/>
                    <a:pt x="2597" y="1189"/>
                  </a:cubicBezTo>
                  <a:cubicBezTo>
                    <a:pt x="1981" y="1724"/>
                    <a:pt x="1473" y="2286"/>
                    <a:pt x="1044" y="2875"/>
                  </a:cubicBezTo>
                  <a:cubicBezTo>
                    <a:pt x="777" y="3250"/>
                    <a:pt x="536" y="3598"/>
                    <a:pt x="375" y="3973"/>
                  </a:cubicBezTo>
                  <a:cubicBezTo>
                    <a:pt x="268" y="4160"/>
                    <a:pt x="215" y="4347"/>
                    <a:pt x="134" y="4508"/>
                  </a:cubicBezTo>
                  <a:cubicBezTo>
                    <a:pt x="81" y="4695"/>
                    <a:pt x="1" y="4909"/>
                    <a:pt x="1" y="5097"/>
                  </a:cubicBezTo>
                  <a:cubicBezTo>
                    <a:pt x="1" y="5311"/>
                    <a:pt x="54" y="5471"/>
                    <a:pt x="81" y="5632"/>
                  </a:cubicBezTo>
                  <a:cubicBezTo>
                    <a:pt x="81" y="5686"/>
                    <a:pt x="108" y="5686"/>
                    <a:pt x="108" y="5712"/>
                  </a:cubicBezTo>
                  <a:cubicBezTo>
                    <a:pt x="188" y="5873"/>
                    <a:pt x="268" y="6034"/>
                    <a:pt x="402" y="6141"/>
                  </a:cubicBezTo>
                  <a:cubicBezTo>
                    <a:pt x="611" y="6328"/>
                    <a:pt x="884" y="6435"/>
                    <a:pt x="1184" y="6435"/>
                  </a:cubicBezTo>
                  <a:cubicBezTo>
                    <a:pt x="1270" y="6435"/>
                    <a:pt x="1357" y="6426"/>
                    <a:pt x="1446" y="6408"/>
                  </a:cubicBezTo>
                  <a:cubicBezTo>
                    <a:pt x="1660" y="6382"/>
                    <a:pt x="1847" y="6301"/>
                    <a:pt x="2062" y="6221"/>
                  </a:cubicBezTo>
                  <a:lnTo>
                    <a:pt x="2650" y="5819"/>
                  </a:lnTo>
                  <a:cubicBezTo>
                    <a:pt x="3025" y="5552"/>
                    <a:pt x="3346" y="5204"/>
                    <a:pt x="3694" y="4776"/>
                  </a:cubicBezTo>
                  <a:cubicBezTo>
                    <a:pt x="4096" y="4267"/>
                    <a:pt x="4470" y="3705"/>
                    <a:pt x="4792" y="3170"/>
                  </a:cubicBezTo>
                  <a:cubicBezTo>
                    <a:pt x="4952" y="2902"/>
                    <a:pt x="5166" y="2634"/>
                    <a:pt x="5327" y="2367"/>
                  </a:cubicBezTo>
                  <a:cubicBezTo>
                    <a:pt x="5354" y="2367"/>
                    <a:pt x="5407" y="2340"/>
                    <a:pt x="5407" y="2286"/>
                  </a:cubicBezTo>
                  <a:lnTo>
                    <a:pt x="5407" y="2206"/>
                  </a:lnTo>
                  <a:cubicBezTo>
                    <a:pt x="5140" y="1751"/>
                    <a:pt x="4926" y="1296"/>
                    <a:pt x="4738" y="787"/>
                  </a:cubicBezTo>
                  <a:cubicBezTo>
                    <a:pt x="4658" y="600"/>
                    <a:pt x="4631" y="413"/>
                    <a:pt x="4551" y="225"/>
                  </a:cubicBezTo>
                  <a:lnTo>
                    <a:pt x="4551" y="199"/>
                  </a:lnTo>
                  <a:lnTo>
                    <a:pt x="4551" y="145"/>
                  </a:lnTo>
                  <a:cubicBezTo>
                    <a:pt x="4551" y="118"/>
                    <a:pt x="4551" y="118"/>
                    <a:pt x="4524" y="92"/>
                  </a:cubicBezTo>
                  <a:cubicBezTo>
                    <a:pt x="4524" y="65"/>
                    <a:pt x="4497" y="65"/>
                    <a:pt x="4470" y="65"/>
                  </a:cubicBezTo>
                  <a:cubicBezTo>
                    <a:pt x="4431" y="26"/>
                    <a:pt x="4392" y="1"/>
                    <a:pt x="436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3" name="Google Shape;6586;p43">
              <a:extLst>
                <a:ext uri="{FF2B5EF4-FFF2-40B4-BE49-F238E27FC236}">
                  <a16:creationId xmlns:a16="http://schemas.microsoft.com/office/drawing/2014/main" xmlns="" id="{ED5CD21C-3DED-3BB0-41B2-6BA398A134BF}"/>
                </a:ext>
              </a:extLst>
            </p:cNvPr>
            <p:cNvSpPr/>
            <p:nvPr/>
          </p:nvSpPr>
          <p:spPr>
            <a:xfrm>
              <a:off x="7743200" y="5206850"/>
              <a:ext cx="130500" cy="113775"/>
            </a:xfrm>
            <a:custGeom>
              <a:avLst/>
              <a:gdLst/>
              <a:ahLst/>
              <a:cxnLst/>
              <a:rect l="l" t="t" r="r" b="b"/>
              <a:pathLst>
                <a:path w="5220" h="4551" extrusionOk="0">
                  <a:moveTo>
                    <a:pt x="5059" y="0"/>
                  </a:moveTo>
                  <a:cubicBezTo>
                    <a:pt x="4899" y="375"/>
                    <a:pt x="4658" y="776"/>
                    <a:pt x="4417" y="1098"/>
                  </a:cubicBezTo>
                  <a:cubicBezTo>
                    <a:pt x="4122" y="1553"/>
                    <a:pt x="3801" y="1954"/>
                    <a:pt x="3426" y="2302"/>
                  </a:cubicBezTo>
                  <a:cubicBezTo>
                    <a:pt x="3052" y="2677"/>
                    <a:pt x="2650" y="2971"/>
                    <a:pt x="2195" y="3292"/>
                  </a:cubicBezTo>
                  <a:cubicBezTo>
                    <a:pt x="2008" y="3373"/>
                    <a:pt x="1821" y="3480"/>
                    <a:pt x="1606" y="3587"/>
                  </a:cubicBezTo>
                  <a:cubicBezTo>
                    <a:pt x="1419" y="3694"/>
                    <a:pt x="1178" y="3774"/>
                    <a:pt x="937" y="3854"/>
                  </a:cubicBezTo>
                  <a:cubicBezTo>
                    <a:pt x="803" y="3881"/>
                    <a:pt x="696" y="3908"/>
                    <a:pt x="563" y="3961"/>
                  </a:cubicBezTo>
                  <a:cubicBezTo>
                    <a:pt x="482" y="3961"/>
                    <a:pt x="375" y="3988"/>
                    <a:pt x="268" y="3988"/>
                  </a:cubicBezTo>
                  <a:cubicBezTo>
                    <a:pt x="188" y="3988"/>
                    <a:pt x="81" y="3988"/>
                    <a:pt x="0" y="3961"/>
                  </a:cubicBezTo>
                  <a:lnTo>
                    <a:pt x="0" y="3961"/>
                  </a:lnTo>
                  <a:cubicBezTo>
                    <a:pt x="81" y="4068"/>
                    <a:pt x="188" y="4229"/>
                    <a:pt x="268" y="4283"/>
                  </a:cubicBezTo>
                  <a:cubicBezTo>
                    <a:pt x="482" y="4443"/>
                    <a:pt x="777" y="4550"/>
                    <a:pt x="1071" y="4550"/>
                  </a:cubicBezTo>
                  <a:lnTo>
                    <a:pt x="1312" y="4550"/>
                  </a:lnTo>
                  <a:cubicBezTo>
                    <a:pt x="1526" y="4524"/>
                    <a:pt x="1713" y="4443"/>
                    <a:pt x="1901" y="4363"/>
                  </a:cubicBezTo>
                  <a:cubicBezTo>
                    <a:pt x="2115" y="4256"/>
                    <a:pt x="2329" y="4122"/>
                    <a:pt x="2516" y="3961"/>
                  </a:cubicBezTo>
                  <a:cubicBezTo>
                    <a:pt x="2891" y="3694"/>
                    <a:pt x="3212" y="3346"/>
                    <a:pt x="3560" y="2918"/>
                  </a:cubicBezTo>
                  <a:cubicBezTo>
                    <a:pt x="3962" y="2409"/>
                    <a:pt x="4310" y="1847"/>
                    <a:pt x="4658" y="1312"/>
                  </a:cubicBezTo>
                  <a:lnTo>
                    <a:pt x="4684" y="1231"/>
                  </a:lnTo>
                  <a:cubicBezTo>
                    <a:pt x="4845" y="1017"/>
                    <a:pt x="5032" y="723"/>
                    <a:pt x="5166" y="509"/>
                  </a:cubicBezTo>
                  <a:cubicBezTo>
                    <a:pt x="5193" y="509"/>
                    <a:pt x="5220" y="455"/>
                    <a:pt x="5220" y="428"/>
                  </a:cubicBezTo>
                  <a:lnTo>
                    <a:pt x="5220" y="348"/>
                  </a:lnTo>
                  <a:cubicBezTo>
                    <a:pt x="5166" y="241"/>
                    <a:pt x="5086" y="107"/>
                    <a:pt x="5059" y="0"/>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4" name="Google Shape;6587;p43">
              <a:extLst>
                <a:ext uri="{FF2B5EF4-FFF2-40B4-BE49-F238E27FC236}">
                  <a16:creationId xmlns:a16="http://schemas.microsoft.com/office/drawing/2014/main" xmlns="" id="{8AA0BA34-EF9A-28B4-820C-4DEC7661EFB4}"/>
                </a:ext>
              </a:extLst>
            </p:cNvPr>
            <p:cNvSpPr/>
            <p:nvPr/>
          </p:nvSpPr>
          <p:spPr>
            <a:xfrm>
              <a:off x="8083125" y="5275750"/>
              <a:ext cx="250950" cy="180700"/>
            </a:xfrm>
            <a:custGeom>
              <a:avLst/>
              <a:gdLst/>
              <a:ahLst/>
              <a:cxnLst/>
              <a:rect l="l" t="t" r="r" b="b"/>
              <a:pathLst>
                <a:path w="10038" h="7228" extrusionOk="0">
                  <a:moveTo>
                    <a:pt x="5862" y="1"/>
                  </a:moveTo>
                  <a:cubicBezTo>
                    <a:pt x="5621" y="55"/>
                    <a:pt x="5461" y="135"/>
                    <a:pt x="5327" y="215"/>
                  </a:cubicBezTo>
                  <a:cubicBezTo>
                    <a:pt x="5193" y="322"/>
                    <a:pt x="5059" y="429"/>
                    <a:pt x="4899" y="590"/>
                  </a:cubicBezTo>
                  <a:cubicBezTo>
                    <a:pt x="4818" y="724"/>
                    <a:pt x="4711" y="857"/>
                    <a:pt x="4604" y="1072"/>
                  </a:cubicBezTo>
                  <a:lnTo>
                    <a:pt x="4417" y="1553"/>
                  </a:lnTo>
                  <a:cubicBezTo>
                    <a:pt x="4310" y="1928"/>
                    <a:pt x="4283" y="2330"/>
                    <a:pt x="4310" y="2704"/>
                  </a:cubicBezTo>
                  <a:cubicBezTo>
                    <a:pt x="4336" y="3025"/>
                    <a:pt x="4444" y="3320"/>
                    <a:pt x="4604" y="3614"/>
                  </a:cubicBezTo>
                  <a:cubicBezTo>
                    <a:pt x="4524" y="3614"/>
                    <a:pt x="4417" y="3561"/>
                    <a:pt x="4310" y="3561"/>
                  </a:cubicBezTo>
                  <a:cubicBezTo>
                    <a:pt x="4203" y="3561"/>
                    <a:pt x="4149" y="3641"/>
                    <a:pt x="4149" y="3695"/>
                  </a:cubicBezTo>
                  <a:cubicBezTo>
                    <a:pt x="4149" y="3775"/>
                    <a:pt x="4176" y="3828"/>
                    <a:pt x="4229" y="3855"/>
                  </a:cubicBezTo>
                  <a:cubicBezTo>
                    <a:pt x="4149" y="3828"/>
                    <a:pt x="4069" y="3802"/>
                    <a:pt x="3988" y="3775"/>
                  </a:cubicBezTo>
                  <a:lnTo>
                    <a:pt x="3908" y="3775"/>
                  </a:lnTo>
                  <a:cubicBezTo>
                    <a:pt x="3828" y="3775"/>
                    <a:pt x="3774" y="3802"/>
                    <a:pt x="3774" y="3855"/>
                  </a:cubicBezTo>
                  <a:lnTo>
                    <a:pt x="3774" y="3936"/>
                  </a:lnTo>
                  <a:cubicBezTo>
                    <a:pt x="3560" y="3962"/>
                    <a:pt x="3373" y="3989"/>
                    <a:pt x="3132" y="4043"/>
                  </a:cubicBezTo>
                  <a:cubicBezTo>
                    <a:pt x="2731" y="4123"/>
                    <a:pt x="2383" y="4310"/>
                    <a:pt x="2008" y="4471"/>
                  </a:cubicBezTo>
                  <a:cubicBezTo>
                    <a:pt x="1633" y="4658"/>
                    <a:pt x="1312" y="4899"/>
                    <a:pt x="991" y="5167"/>
                  </a:cubicBezTo>
                  <a:cubicBezTo>
                    <a:pt x="696" y="5461"/>
                    <a:pt x="455" y="5782"/>
                    <a:pt x="322" y="6104"/>
                  </a:cubicBezTo>
                  <a:lnTo>
                    <a:pt x="161" y="6104"/>
                  </a:lnTo>
                  <a:cubicBezTo>
                    <a:pt x="81" y="6104"/>
                    <a:pt x="27" y="6157"/>
                    <a:pt x="27" y="6211"/>
                  </a:cubicBezTo>
                  <a:cubicBezTo>
                    <a:pt x="0" y="6291"/>
                    <a:pt x="27" y="6371"/>
                    <a:pt x="134" y="6425"/>
                  </a:cubicBezTo>
                  <a:cubicBezTo>
                    <a:pt x="1258" y="6960"/>
                    <a:pt x="2409" y="7228"/>
                    <a:pt x="3480" y="7228"/>
                  </a:cubicBezTo>
                  <a:lnTo>
                    <a:pt x="3560" y="7228"/>
                  </a:lnTo>
                  <a:cubicBezTo>
                    <a:pt x="3881" y="7228"/>
                    <a:pt x="4176" y="7174"/>
                    <a:pt x="4470" y="7147"/>
                  </a:cubicBezTo>
                  <a:cubicBezTo>
                    <a:pt x="4738" y="7121"/>
                    <a:pt x="5032" y="7014"/>
                    <a:pt x="5354" y="6907"/>
                  </a:cubicBezTo>
                  <a:cubicBezTo>
                    <a:pt x="5648" y="6826"/>
                    <a:pt x="5889" y="6719"/>
                    <a:pt x="6076" y="6585"/>
                  </a:cubicBezTo>
                  <a:cubicBezTo>
                    <a:pt x="6290" y="6451"/>
                    <a:pt x="6424" y="6344"/>
                    <a:pt x="6504" y="6184"/>
                  </a:cubicBezTo>
                  <a:cubicBezTo>
                    <a:pt x="6585" y="6077"/>
                    <a:pt x="6638" y="5943"/>
                    <a:pt x="6638" y="5836"/>
                  </a:cubicBezTo>
                  <a:cubicBezTo>
                    <a:pt x="6692" y="5756"/>
                    <a:pt x="6638" y="5622"/>
                    <a:pt x="6612" y="5488"/>
                  </a:cubicBezTo>
                  <a:cubicBezTo>
                    <a:pt x="6504" y="5220"/>
                    <a:pt x="6290" y="4979"/>
                    <a:pt x="6103" y="4846"/>
                  </a:cubicBezTo>
                  <a:cubicBezTo>
                    <a:pt x="5889" y="4631"/>
                    <a:pt x="5648" y="4498"/>
                    <a:pt x="5273" y="4310"/>
                  </a:cubicBezTo>
                  <a:cubicBezTo>
                    <a:pt x="5113" y="4203"/>
                    <a:pt x="4899" y="4150"/>
                    <a:pt x="4738" y="4069"/>
                  </a:cubicBezTo>
                  <a:cubicBezTo>
                    <a:pt x="4577" y="4016"/>
                    <a:pt x="4417" y="3936"/>
                    <a:pt x="4283" y="3909"/>
                  </a:cubicBezTo>
                  <a:lnTo>
                    <a:pt x="4283" y="3909"/>
                  </a:lnTo>
                  <a:cubicBezTo>
                    <a:pt x="4577" y="3936"/>
                    <a:pt x="4872" y="3936"/>
                    <a:pt x="5166" y="3936"/>
                  </a:cubicBezTo>
                  <a:cubicBezTo>
                    <a:pt x="5434" y="3936"/>
                    <a:pt x="5675" y="3936"/>
                    <a:pt x="5942" y="3909"/>
                  </a:cubicBezTo>
                  <a:cubicBezTo>
                    <a:pt x="6504" y="3882"/>
                    <a:pt x="7093" y="3748"/>
                    <a:pt x="7629" y="3561"/>
                  </a:cubicBezTo>
                  <a:cubicBezTo>
                    <a:pt x="8164" y="3400"/>
                    <a:pt x="8699" y="3133"/>
                    <a:pt x="9154" y="2811"/>
                  </a:cubicBezTo>
                  <a:cubicBezTo>
                    <a:pt x="9395" y="2624"/>
                    <a:pt x="9556" y="2463"/>
                    <a:pt x="9690" y="2303"/>
                  </a:cubicBezTo>
                  <a:cubicBezTo>
                    <a:pt x="9770" y="2223"/>
                    <a:pt x="9797" y="2169"/>
                    <a:pt x="9850" y="2062"/>
                  </a:cubicBezTo>
                  <a:cubicBezTo>
                    <a:pt x="9904" y="2008"/>
                    <a:pt x="9930" y="1928"/>
                    <a:pt x="9957" y="1821"/>
                  </a:cubicBezTo>
                  <a:cubicBezTo>
                    <a:pt x="10038" y="1607"/>
                    <a:pt x="9930" y="1339"/>
                    <a:pt x="9716" y="1125"/>
                  </a:cubicBezTo>
                  <a:cubicBezTo>
                    <a:pt x="9636" y="1018"/>
                    <a:pt x="9529" y="965"/>
                    <a:pt x="9395" y="857"/>
                  </a:cubicBezTo>
                  <a:cubicBezTo>
                    <a:pt x="9261" y="804"/>
                    <a:pt x="9101" y="697"/>
                    <a:pt x="8887" y="617"/>
                  </a:cubicBezTo>
                  <a:cubicBezTo>
                    <a:pt x="8726" y="563"/>
                    <a:pt x="8565" y="536"/>
                    <a:pt x="8325" y="456"/>
                  </a:cubicBezTo>
                  <a:cubicBezTo>
                    <a:pt x="8164" y="429"/>
                    <a:pt x="7950" y="402"/>
                    <a:pt x="7789" y="349"/>
                  </a:cubicBezTo>
                  <a:lnTo>
                    <a:pt x="7575" y="322"/>
                  </a:lnTo>
                  <a:cubicBezTo>
                    <a:pt x="7120" y="215"/>
                    <a:pt x="6612" y="162"/>
                    <a:pt x="6183" y="55"/>
                  </a:cubicBezTo>
                  <a:lnTo>
                    <a:pt x="6023" y="28"/>
                  </a:lnTo>
                  <a:cubicBezTo>
                    <a:pt x="5942" y="28"/>
                    <a:pt x="5916" y="1"/>
                    <a:pt x="586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5" name="Google Shape;6588;p43">
              <a:extLst>
                <a:ext uri="{FF2B5EF4-FFF2-40B4-BE49-F238E27FC236}">
                  <a16:creationId xmlns:a16="http://schemas.microsoft.com/office/drawing/2014/main" xmlns="" id="{3B2EE800-55ED-2A97-B4F0-C54DDDD2E352}"/>
                </a:ext>
              </a:extLst>
            </p:cNvPr>
            <p:cNvSpPr/>
            <p:nvPr/>
          </p:nvSpPr>
          <p:spPr>
            <a:xfrm>
              <a:off x="8204225" y="5275750"/>
              <a:ext cx="127850" cy="38850"/>
            </a:xfrm>
            <a:custGeom>
              <a:avLst/>
              <a:gdLst/>
              <a:ahLst/>
              <a:cxnLst/>
              <a:rect l="l" t="t" r="r" b="b"/>
              <a:pathLst>
                <a:path w="5114" h="1554" extrusionOk="0">
                  <a:moveTo>
                    <a:pt x="965" y="1"/>
                  </a:moveTo>
                  <a:cubicBezTo>
                    <a:pt x="777" y="28"/>
                    <a:pt x="617" y="135"/>
                    <a:pt x="483" y="215"/>
                  </a:cubicBezTo>
                  <a:cubicBezTo>
                    <a:pt x="349" y="322"/>
                    <a:pt x="215" y="429"/>
                    <a:pt x="55" y="590"/>
                  </a:cubicBezTo>
                  <a:cubicBezTo>
                    <a:pt x="28" y="617"/>
                    <a:pt x="28" y="670"/>
                    <a:pt x="1" y="670"/>
                  </a:cubicBezTo>
                  <a:cubicBezTo>
                    <a:pt x="108" y="670"/>
                    <a:pt x="162" y="697"/>
                    <a:pt x="269" y="697"/>
                  </a:cubicBezTo>
                  <a:cubicBezTo>
                    <a:pt x="643" y="750"/>
                    <a:pt x="965" y="804"/>
                    <a:pt x="1339" y="831"/>
                  </a:cubicBezTo>
                  <a:cubicBezTo>
                    <a:pt x="1848" y="857"/>
                    <a:pt x="2303" y="884"/>
                    <a:pt x="2811" y="938"/>
                  </a:cubicBezTo>
                  <a:cubicBezTo>
                    <a:pt x="3186" y="965"/>
                    <a:pt x="3534" y="965"/>
                    <a:pt x="3909" y="1072"/>
                  </a:cubicBezTo>
                  <a:cubicBezTo>
                    <a:pt x="4069" y="1098"/>
                    <a:pt x="4283" y="1125"/>
                    <a:pt x="4444" y="1205"/>
                  </a:cubicBezTo>
                  <a:cubicBezTo>
                    <a:pt x="4605" y="1259"/>
                    <a:pt x="4739" y="1312"/>
                    <a:pt x="4872" y="1393"/>
                  </a:cubicBezTo>
                  <a:cubicBezTo>
                    <a:pt x="4953" y="1473"/>
                    <a:pt x="5060" y="1500"/>
                    <a:pt x="5113" y="1553"/>
                  </a:cubicBezTo>
                  <a:cubicBezTo>
                    <a:pt x="5086" y="1393"/>
                    <a:pt x="5006" y="1259"/>
                    <a:pt x="4872" y="1125"/>
                  </a:cubicBezTo>
                  <a:cubicBezTo>
                    <a:pt x="4792" y="1018"/>
                    <a:pt x="4685" y="965"/>
                    <a:pt x="4551" y="857"/>
                  </a:cubicBezTo>
                  <a:cubicBezTo>
                    <a:pt x="4417" y="804"/>
                    <a:pt x="4257" y="697"/>
                    <a:pt x="4043" y="617"/>
                  </a:cubicBezTo>
                  <a:cubicBezTo>
                    <a:pt x="3882" y="563"/>
                    <a:pt x="3721" y="536"/>
                    <a:pt x="3481" y="456"/>
                  </a:cubicBezTo>
                  <a:cubicBezTo>
                    <a:pt x="3320" y="429"/>
                    <a:pt x="3133" y="402"/>
                    <a:pt x="2945" y="349"/>
                  </a:cubicBezTo>
                  <a:lnTo>
                    <a:pt x="2731" y="322"/>
                  </a:lnTo>
                  <a:cubicBezTo>
                    <a:pt x="2276" y="269"/>
                    <a:pt x="1794" y="162"/>
                    <a:pt x="1339" y="55"/>
                  </a:cubicBezTo>
                  <a:lnTo>
                    <a:pt x="1179" y="28"/>
                  </a:lnTo>
                  <a:cubicBezTo>
                    <a:pt x="1098" y="28"/>
                    <a:pt x="1072" y="1"/>
                    <a:pt x="965"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6" name="Google Shape;6589;p43">
              <a:extLst>
                <a:ext uri="{FF2B5EF4-FFF2-40B4-BE49-F238E27FC236}">
                  <a16:creationId xmlns:a16="http://schemas.microsoft.com/office/drawing/2014/main" xmlns="" id="{753968D6-8AD2-9657-4583-053425BFC78B}"/>
                </a:ext>
              </a:extLst>
            </p:cNvPr>
            <p:cNvSpPr/>
            <p:nvPr/>
          </p:nvSpPr>
          <p:spPr>
            <a:xfrm>
              <a:off x="7826175" y="5058950"/>
              <a:ext cx="417575" cy="384800"/>
            </a:xfrm>
            <a:custGeom>
              <a:avLst/>
              <a:gdLst/>
              <a:ahLst/>
              <a:cxnLst/>
              <a:rect l="l" t="t" r="r" b="b"/>
              <a:pathLst>
                <a:path w="16703" h="15392" extrusionOk="0">
                  <a:moveTo>
                    <a:pt x="6317" y="1"/>
                  </a:moveTo>
                  <a:cubicBezTo>
                    <a:pt x="5862" y="1"/>
                    <a:pt x="5327" y="28"/>
                    <a:pt x="4818" y="135"/>
                  </a:cubicBezTo>
                  <a:cubicBezTo>
                    <a:pt x="4042" y="269"/>
                    <a:pt x="3319" y="456"/>
                    <a:pt x="2650" y="804"/>
                  </a:cubicBezTo>
                  <a:cubicBezTo>
                    <a:pt x="2035" y="1072"/>
                    <a:pt x="1499" y="1419"/>
                    <a:pt x="1098" y="1794"/>
                  </a:cubicBezTo>
                  <a:cubicBezTo>
                    <a:pt x="830" y="2062"/>
                    <a:pt x="562" y="2356"/>
                    <a:pt x="402" y="2677"/>
                  </a:cubicBezTo>
                  <a:cubicBezTo>
                    <a:pt x="402" y="2624"/>
                    <a:pt x="429" y="2570"/>
                    <a:pt x="429" y="2544"/>
                  </a:cubicBezTo>
                  <a:lnTo>
                    <a:pt x="429" y="2570"/>
                  </a:lnTo>
                  <a:cubicBezTo>
                    <a:pt x="429" y="2517"/>
                    <a:pt x="482" y="2437"/>
                    <a:pt x="482" y="2383"/>
                  </a:cubicBezTo>
                  <a:lnTo>
                    <a:pt x="482" y="2249"/>
                  </a:lnTo>
                  <a:cubicBezTo>
                    <a:pt x="429" y="2196"/>
                    <a:pt x="402" y="2169"/>
                    <a:pt x="375" y="2169"/>
                  </a:cubicBezTo>
                  <a:lnTo>
                    <a:pt x="348" y="2169"/>
                  </a:lnTo>
                  <a:cubicBezTo>
                    <a:pt x="295" y="2169"/>
                    <a:pt x="295" y="2169"/>
                    <a:pt x="268" y="2196"/>
                  </a:cubicBezTo>
                  <a:cubicBezTo>
                    <a:pt x="241" y="2249"/>
                    <a:pt x="215" y="2276"/>
                    <a:pt x="215" y="2303"/>
                  </a:cubicBezTo>
                  <a:cubicBezTo>
                    <a:pt x="27" y="3106"/>
                    <a:pt x="0" y="3935"/>
                    <a:pt x="27" y="4792"/>
                  </a:cubicBezTo>
                  <a:cubicBezTo>
                    <a:pt x="81" y="5622"/>
                    <a:pt x="215" y="6451"/>
                    <a:pt x="402" y="7281"/>
                  </a:cubicBezTo>
                  <a:cubicBezTo>
                    <a:pt x="803" y="8941"/>
                    <a:pt x="1580" y="10493"/>
                    <a:pt x="2570" y="11805"/>
                  </a:cubicBezTo>
                  <a:cubicBezTo>
                    <a:pt x="3078" y="12474"/>
                    <a:pt x="3641" y="13036"/>
                    <a:pt x="4256" y="13544"/>
                  </a:cubicBezTo>
                  <a:cubicBezTo>
                    <a:pt x="4577" y="13812"/>
                    <a:pt x="4899" y="14053"/>
                    <a:pt x="5220" y="14240"/>
                  </a:cubicBezTo>
                  <a:cubicBezTo>
                    <a:pt x="5568" y="14454"/>
                    <a:pt x="5889" y="14615"/>
                    <a:pt x="6290" y="14776"/>
                  </a:cubicBezTo>
                  <a:cubicBezTo>
                    <a:pt x="7040" y="15097"/>
                    <a:pt x="7789" y="15284"/>
                    <a:pt x="8565" y="15364"/>
                  </a:cubicBezTo>
                  <a:cubicBezTo>
                    <a:pt x="8780" y="15391"/>
                    <a:pt x="8967" y="15391"/>
                    <a:pt x="9154" y="15391"/>
                  </a:cubicBezTo>
                  <a:cubicBezTo>
                    <a:pt x="9797" y="15391"/>
                    <a:pt x="10439" y="15311"/>
                    <a:pt x="11081" y="15150"/>
                  </a:cubicBezTo>
                  <a:cubicBezTo>
                    <a:pt x="11510" y="15043"/>
                    <a:pt x="11938" y="14883"/>
                    <a:pt x="12420" y="14722"/>
                  </a:cubicBezTo>
                  <a:cubicBezTo>
                    <a:pt x="12848" y="14561"/>
                    <a:pt x="13276" y="14321"/>
                    <a:pt x="13651" y="14080"/>
                  </a:cubicBezTo>
                  <a:cubicBezTo>
                    <a:pt x="14052" y="13839"/>
                    <a:pt x="14400" y="13571"/>
                    <a:pt x="14722" y="13277"/>
                  </a:cubicBezTo>
                  <a:cubicBezTo>
                    <a:pt x="15069" y="12982"/>
                    <a:pt x="15337" y="12688"/>
                    <a:pt x="15605" y="12313"/>
                  </a:cubicBezTo>
                  <a:cubicBezTo>
                    <a:pt x="16087" y="11617"/>
                    <a:pt x="16461" y="10814"/>
                    <a:pt x="16595" y="9958"/>
                  </a:cubicBezTo>
                  <a:cubicBezTo>
                    <a:pt x="16675" y="9529"/>
                    <a:pt x="16702" y="9074"/>
                    <a:pt x="16702" y="8593"/>
                  </a:cubicBezTo>
                  <a:cubicBezTo>
                    <a:pt x="16702" y="8352"/>
                    <a:pt x="16675" y="8138"/>
                    <a:pt x="16622" y="7870"/>
                  </a:cubicBezTo>
                  <a:cubicBezTo>
                    <a:pt x="16595" y="7602"/>
                    <a:pt x="16568" y="7388"/>
                    <a:pt x="16488" y="7147"/>
                  </a:cubicBezTo>
                  <a:cubicBezTo>
                    <a:pt x="16408" y="6746"/>
                    <a:pt x="16194" y="6344"/>
                    <a:pt x="16006" y="5996"/>
                  </a:cubicBezTo>
                  <a:cubicBezTo>
                    <a:pt x="15792" y="5648"/>
                    <a:pt x="15524" y="5354"/>
                    <a:pt x="15230" y="5086"/>
                  </a:cubicBezTo>
                  <a:cubicBezTo>
                    <a:pt x="14614" y="4524"/>
                    <a:pt x="13919" y="4069"/>
                    <a:pt x="13249" y="3668"/>
                  </a:cubicBezTo>
                  <a:lnTo>
                    <a:pt x="12875" y="3480"/>
                  </a:lnTo>
                  <a:cubicBezTo>
                    <a:pt x="12206" y="3106"/>
                    <a:pt x="11536" y="2704"/>
                    <a:pt x="10921" y="2196"/>
                  </a:cubicBezTo>
                  <a:lnTo>
                    <a:pt x="10867" y="2196"/>
                  </a:lnTo>
                  <a:cubicBezTo>
                    <a:pt x="10814" y="2169"/>
                    <a:pt x="10787" y="2142"/>
                    <a:pt x="10733" y="2062"/>
                  </a:cubicBezTo>
                  <a:lnTo>
                    <a:pt x="10733" y="2035"/>
                  </a:lnTo>
                  <a:lnTo>
                    <a:pt x="10733" y="1901"/>
                  </a:lnTo>
                  <a:lnTo>
                    <a:pt x="10439" y="1500"/>
                  </a:lnTo>
                  <a:cubicBezTo>
                    <a:pt x="10332" y="1393"/>
                    <a:pt x="10198" y="1259"/>
                    <a:pt x="10064" y="1179"/>
                  </a:cubicBezTo>
                  <a:cubicBezTo>
                    <a:pt x="10011" y="1098"/>
                    <a:pt x="9930" y="1072"/>
                    <a:pt x="9877" y="991"/>
                  </a:cubicBezTo>
                  <a:lnTo>
                    <a:pt x="9770" y="831"/>
                  </a:lnTo>
                  <a:cubicBezTo>
                    <a:pt x="9716" y="724"/>
                    <a:pt x="9636" y="670"/>
                    <a:pt x="9609" y="563"/>
                  </a:cubicBezTo>
                  <a:cubicBezTo>
                    <a:pt x="9583" y="536"/>
                    <a:pt x="9583" y="509"/>
                    <a:pt x="9502" y="509"/>
                  </a:cubicBezTo>
                  <a:lnTo>
                    <a:pt x="9475" y="509"/>
                  </a:lnTo>
                  <a:cubicBezTo>
                    <a:pt x="9449" y="509"/>
                    <a:pt x="9395" y="509"/>
                    <a:pt x="9395" y="536"/>
                  </a:cubicBezTo>
                  <a:cubicBezTo>
                    <a:pt x="9368" y="563"/>
                    <a:pt x="9342" y="590"/>
                    <a:pt x="9342" y="643"/>
                  </a:cubicBezTo>
                  <a:lnTo>
                    <a:pt x="9342" y="697"/>
                  </a:lnTo>
                  <a:lnTo>
                    <a:pt x="9315" y="670"/>
                  </a:lnTo>
                  <a:lnTo>
                    <a:pt x="9261" y="643"/>
                  </a:lnTo>
                  <a:cubicBezTo>
                    <a:pt x="8672" y="322"/>
                    <a:pt x="7977" y="162"/>
                    <a:pt x="7200" y="54"/>
                  </a:cubicBezTo>
                  <a:cubicBezTo>
                    <a:pt x="6852" y="1"/>
                    <a:pt x="6585" y="1"/>
                    <a:pt x="63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7" name="Google Shape;6590;p43">
              <a:extLst>
                <a:ext uri="{FF2B5EF4-FFF2-40B4-BE49-F238E27FC236}">
                  <a16:creationId xmlns:a16="http://schemas.microsoft.com/office/drawing/2014/main" xmlns="" id="{AE644765-F1A3-E7C9-4676-A753156C4966}"/>
                </a:ext>
              </a:extLst>
            </p:cNvPr>
            <p:cNvSpPr/>
            <p:nvPr/>
          </p:nvSpPr>
          <p:spPr>
            <a:xfrm>
              <a:off x="7832875" y="5129225"/>
              <a:ext cx="368050" cy="281050"/>
            </a:xfrm>
            <a:custGeom>
              <a:avLst/>
              <a:gdLst/>
              <a:ahLst/>
              <a:cxnLst/>
              <a:rect l="l" t="t" r="r" b="b"/>
              <a:pathLst>
                <a:path w="14722" h="11242" extrusionOk="0">
                  <a:moveTo>
                    <a:pt x="11616" y="0"/>
                  </a:moveTo>
                  <a:cubicBezTo>
                    <a:pt x="11375" y="536"/>
                    <a:pt x="11001" y="991"/>
                    <a:pt x="10599" y="1392"/>
                  </a:cubicBezTo>
                  <a:cubicBezTo>
                    <a:pt x="10037" y="2008"/>
                    <a:pt x="9368" y="2516"/>
                    <a:pt x="8672" y="2918"/>
                  </a:cubicBezTo>
                  <a:cubicBezTo>
                    <a:pt x="7923" y="3346"/>
                    <a:pt x="7120" y="3721"/>
                    <a:pt x="6317" y="3935"/>
                  </a:cubicBezTo>
                  <a:cubicBezTo>
                    <a:pt x="5487" y="4203"/>
                    <a:pt x="4657" y="4390"/>
                    <a:pt x="3828" y="4470"/>
                  </a:cubicBezTo>
                  <a:cubicBezTo>
                    <a:pt x="3454" y="4505"/>
                    <a:pt x="3085" y="4525"/>
                    <a:pt x="2719" y="4525"/>
                  </a:cubicBezTo>
                  <a:cubicBezTo>
                    <a:pt x="2247" y="4525"/>
                    <a:pt x="1779" y="4492"/>
                    <a:pt x="1312" y="4417"/>
                  </a:cubicBezTo>
                  <a:cubicBezTo>
                    <a:pt x="910" y="4336"/>
                    <a:pt x="535" y="4283"/>
                    <a:pt x="134" y="4149"/>
                  </a:cubicBezTo>
                  <a:cubicBezTo>
                    <a:pt x="107" y="4149"/>
                    <a:pt x="80" y="4122"/>
                    <a:pt x="0" y="4122"/>
                  </a:cubicBezTo>
                  <a:cubicBezTo>
                    <a:pt x="27" y="4203"/>
                    <a:pt x="27" y="4310"/>
                    <a:pt x="80" y="4417"/>
                  </a:cubicBezTo>
                  <a:cubicBezTo>
                    <a:pt x="482" y="6049"/>
                    <a:pt x="1231" y="7629"/>
                    <a:pt x="2248" y="8940"/>
                  </a:cubicBezTo>
                  <a:cubicBezTo>
                    <a:pt x="2757" y="9609"/>
                    <a:pt x="3319" y="10171"/>
                    <a:pt x="3908" y="10680"/>
                  </a:cubicBezTo>
                  <a:cubicBezTo>
                    <a:pt x="4175" y="10867"/>
                    <a:pt x="4443" y="11081"/>
                    <a:pt x="4684" y="11242"/>
                  </a:cubicBezTo>
                  <a:cubicBezTo>
                    <a:pt x="4818" y="11242"/>
                    <a:pt x="4952" y="11188"/>
                    <a:pt x="5086" y="11188"/>
                  </a:cubicBezTo>
                  <a:cubicBezTo>
                    <a:pt x="5648" y="11135"/>
                    <a:pt x="6236" y="11081"/>
                    <a:pt x="6772" y="10921"/>
                  </a:cubicBezTo>
                  <a:cubicBezTo>
                    <a:pt x="7307" y="10814"/>
                    <a:pt x="7842" y="10626"/>
                    <a:pt x="8324" y="10439"/>
                  </a:cubicBezTo>
                  <a:cubicBezTo>
                    <a:pt x="8806" y="10225"/>
                    <a:pt x="9315" y="10037"/>
                    <a:pt x="9743" y="9797"/>
                  </a:cubicBezTo>
                  <a:cubicBezTo>
                    <a:pt x="10171" y="9556"/>
                    <a:pt x="10599" y="9288"/>
                    <a:pt x="11001" y="8994"/>
                  </a:cubicBezTo>
                  <a:lnTo>
                    <a:pt x="12018" y="8191"/>
                  </a:lnTo>
                  <a:cubicBezTo>
                    <a:pt x="12312" y="7896"/>
                    <a:pt x="12607" y="7602"/>
                    <a:pt x="12874" y="7254"/>
                  </a:cubicBezTo>
                  <a:cubicBezTo>
                    <a:pt x="13115" y="6959"/>
                    <a:pt x="13329" y="6665"/>
                    <a:pt x="13517" y="6344"/>
                  </a:cubicBezTo>
                  <a:cubicBezTo>
                    <a:pt x="13731" y="6049"/>
                    <a:pt x="13891" y="5728"/>
                    <a:pt x="14025" y="5380"/>
                  </a:cubicBezTo>
                  <a:cubicBezTo>
                    <a:pt x="14159" y="5059"/>
                    <a:pt x="14293" y="4711"/>
                    <a:pt x="14400" y="4390"/>
                  </a:cubicBezTo>
                  <a:cubicBezTo>
                    <a:pt x="14480" y="4042"/>
                    <a:pt x="14587" y="3721"/>
                    <a:pt x="14614" y="3346"/>
                  </a:cubicBezTo>
                  <a:cubicBezTo>
                    <a:pt x="14694" y="2998"/>
                    <a:pt x="14721" y="2704"/>
                    <a:pt x="14721" y="2382"/>
                  </a:cubicBezTo>
                  <a:lnTo>
                    <a:pt x="14721" y="2008"/>
                  </a:lnTo>
                  <a:cubicBezTo>
                    <a:pt x="14159" y="1499"/>
                    <a:pt x="13490" y="1098"/>
                    <a:pt x="12874" y="723"/>
                  </a:cubicBezTo>
                  <a:lnTo>
                    <a:pt x="12526" y="536"/>
                  </a:lnTo>
                  <a:cubicBezTo>
                    <a:pt x="12205" y="375"/>
                    <a:pt x="11911" y="188"/>
                    <a:pt x="1161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8" name="Google Shape;6591;p43">
              <a:extLst>
                <a:ext uri="{FF2B5EF4-FFF2-40B4-BE49-F238E27FC236}">
                  <a16:creationId xmlns:a16="http://schemas.microsoft.com/office/drawing/2014/main" xmlns="" id="{18BAA2DA-2B5E-C83D-7279-5BCF330A1AF0}"/>
                </a:ext>
              </a:extLst>
            </p:cNvPr>
            <p:cNvSpPr/>
            <p:nvPr/>
          </p:nvSpPr>
          <p:spPr>
            <a:xfrm>
              <a:off x="8100525" y="5130550"/>
              <a:ext cx="99725" cy="112450"/>
            </a:xfrm>
            <a:custGeom>
              <a:avLst/>
              <a:gdLst/>
              <a:ahLst/>
              <a:cxnLst/>
              <a:rect l="l" t="t" r="r" b="b"/>
              <a:pathLst>
                <a:path w="3989" h="4498" extrusionOk="0">
                  <a:moveTo>
                    <a:pt x="964" y="1"/>
                  </a:moveTo>
                  <a:cubicBezTo>
                    <a:pt x="696" y="483"/>
                    <a:pt x="375" y="884"/>
                    <a:pt x="0" y="1286"/>
                  </a:cubicBezTo>
                  <a:cubicBezTo>
                    <a:pt x="429" y="1580"/>
                    <a:pt x="884" y="1874"/>
                    <a:pt x="1285" y="2196"/>
                  </a:cubicBezTo>
                  <a:cubicBezTo>
                    <a:pt x="1446" y="2329"/>
                    <a:pt x="1633" y="2463"/>
                    <a:pt x="1820" y="2597"/>
                  </a:cubicBezTo>
                  <a:cubicBezTo>
                    <a:pt x="2008" y="2731"/>
                    <a:pt x="2222" y="2892"/>
                    <a:pt x="2382" y="3025"/>
                  </a:cubicBezTo>
                  <a:cubicBezTo>
                    <a:pt x="2784" y="3347"/>
                    <a:pt x="3105" y="3721"/>
                    <a:pt x="3426" y="4150"/>
                  </a:cubicBezTo>
                  <a:cubicBezTo>
                    <a:pt x="3480" y="4257"/>
                    <a:pt x="3560" y="4390"/>
                    <a:pt x="3614" y="4497"/>
                  </a:cubicBezTo>
                  <a:cubicBezTo>
                    <a:pt x="3614" y="4444"/>
                    <a:pt x="3640" y="4417"/>
                    <a:pt x="3640" y="4390"/>
                  </a:cubicBezTo>
                  <a:cubicBezTo>
                    <a:pt x="3748" y="4069"/>
                    <a:pt x="3855" y="3694"/>
                    <a:pt x="3881" y="3347"/>
                  </a:cubicBezTo>
                  <a:cubicBezTo>
                    <a:pt x="3962" y="3052"/>
                    <a:pt x="3988" y="2731"/>
                    <a:pt x="3988" y="2383"/>
                  </a:cubicBezTo>
                  <a:lnTo>
                    <a:pt x="3988" y="2008"/>
                  </a:lnTo>
                  <a:cubicBezTo>
                    <a:pt x="3426" y="1473"/>
                    <a:pt x="2704" y="1071"/>
                    <a:pt x="2115" y="750"/>
                  </a:cubicBezTo>
                  <a:lnTo>
                    <a:pt x="1740" y="536"/>
                  </a:lnTo>
                  <a:cubicBezTo>
                    <a:pt x="1553" y="349"/>
                    <a:pt x="1285" y="188"/>
                    <a:pt x="964" y="1"/>
                  </a:cubicBezTo>
                  <a:close/>
                </a:path>
              </a:pathLst>
            </a:custGeom>
            <a:solidFill>
              <a:srgbClr val="FDC75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9" name="Google Shape;6592;p43">
              <a:extLst>
                <a:ext uri="{FF2B5EF4-FFF2-40B4-BE49-F238E27FC236}">
                  <a16:creationId xmlns:a16="http://schemas.microsoft.com/office/drawing/2014/main" xmlns="" id="{1269ADC5-5F9C-E0C3-C8B7-6E76A5640526}"/>
                </a:ext>
              </a:extLst>
            </p:cNvPr>
            <p:cNvSpPr/>
            <p:nvPr/>
          </p:nvSpPr>
          <p:spPr>
            <a:xfrm>
              <a:off x="8002150" y="5056950"/>
              <a:ext cx="122475" cy="105075"/>
            </a:xfrm>
            <a:custGeom>
              <a:avLst/>
              <a:gdLst/>
              <a:ahLst/>
              <a:cxnLst/>
              <a:rect l="l" t="t" r="r" b="b"/>
              <a:pathLst>
                <a:path w="4899" h="4203" extrusionOk="0">
                  <a:moveTo>
                    <a:pt x="1" y="1"/>
                  </a:moveTo>
                  <a:cubicBezTo>
                    <a:pt x="1" y="242"/>
                    <a:pt x="54" y="402"/>
                    <a:pt x="161" y="536"/>
                  </a:cubicBezTo>
                  <a:cubicBezTo>
                    <a:pt x="322" y="804"/>
                    <a:pt x="483" y="1044"/>
                    <a:pt x="670" y="1285"/>
                  </a:cubicBezTo>
                  <a:cubicBezTo>
                    <a:pt x="1286" y="2115"/>
                    <a:pt x="2088" y="2784"/>
                    <a:pt x="2891" y="3427"/>
                  </a:cubicBezTo>
                  <a:cubicBezTo>
                    <a:pt x="3239" y="3694"/>
                    <a:pt x="3614" y="3935"/>
                    <a:pt x="3935" y="4203"/>
                  </a:cubicBezTo>
                  <a:cubicBezTo>
                    <a:pt x="4310" y="3801"/>
                    <a:pt x="4631" y="3400"/>
                    <a:pt x="4899" y="2918"/>
                  </a:cubicBezTo>
                  <a:cubicBezTo>
                    <a:pt x="4471" y="2650"/>
                    <a:pt x="4149" y="2410"/>
                    <a:pt x="3882" y="2195"/>
                  </a:cubicBezTo>
                  <a:lnTo>
                    <a:pt x="3828" y="2195"/>
                  </a:lnTo>
                  <a:lnTo>
                    <a:pt x="3801" y="2142"/>
                  </a:lnTo>
                  <a:lnTo>
                    <a:pt x="3694" y="2035"/>
                  </a:lnTo>
                  <a:lnTo>
                    <a:pt x="3694" y="2008"/>
                  </a:lnTo>
                  <a:lnTo>
                    <a:pt x="3694" y="1874"/>
                  </a:lnTo>
                  <a:cubicBezTo>
                    <a:pt x="3614" y="1714"/>
                    <a:pt x="3507" y="1607"/>
                    <a:pt x="3400" y="1473"/>
                  </a:cubicBezTo>
                  <a:cubicBezTo>
                    <a:pt x="3293" y="1366"/>
                    <a:pt x="3159" y="1259"/>
                    <a:pt x="3025" y="1152"/>
                  </a:cubicBezTo>
                  <a:cubicBezTo>
                    <a:pt x="2972" y="1071"/>
                    <a:pt x="2891" y="1044"/>
                    <a:pt x="2838" y="991"/>
                  </a:cubicBezTo>
                  <a:lnTo>
                    <a:pt x="2731" y="804"/>
                  </a:lnTo>
                  <a:lnTo>
                    <a:pt x="2704" y="750"/>
                  </a:lnTo>
                  <a:lnTo>
                    <a:pt x="2677" y="670"/>
                  </a:lnTo>
                  <a:cubicBezTo>
                    <a:pt x="2624" y="616"/>
                    <a:pt x="2597" y="589"/>
                    <a:pt x="2570" y="509"/>
                  </a:cubicBezTo>
                  <a:cubicBezTo>
                    <a:pt x="2544" y="482"/>
                    <a:pt x="2544" y="456"/>
                    <a:pt x="2463" y="456"/>
                  </a:cubicBezTo>
                  <a:lnTo>
                    <a:pt x="2436" y="456"/>
                  </a:lnTo>
                  <a:cubicBezTo>
                    <a:pt x="2410" y="456"/>
                    <a:pt x="2356" y="456"/>
                    <a:pt x="2356" y="482"/>
                  </a:cubicBezTo>
                  <a:cubicBezTo>
                    <a:pt x="2329" y="509"/>
                    <a:pt x="2303" y="536"/>
                    <a:pt x="2303" y="589"/>
                  </a:cubicBezTo>
                  <a:lnTo>
                    <a:pt x="2303" y="643"/>
                  </a:lnTo>
                  <a:lnTo>
                    <a:pt x="2276" y="616"/>
                  </a:lnTo>
                  <a:lnTo>
                    <a:pt x="2222" y="589"/>
                  </a:lnTo>
                  <a:cubicBezTo>
                    <a:pt x="1633" y="268"/>
                    <a:pt x="938" y="108"/>
                    <a:pt x="161"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0" name="Google Shape;6593;p43">
              <a:extLst>
                <a:ext uri="{FF2B5EF4-FFF2-40B4-BE49-F238E27FC236}">
                  <a16:creationId xmlns:a16="http://schemas.microsoft.com/office/drawing/2014/main" xmlns="" id="{39EDF875-780D-1190-F16C-4878CF1A9CEB}"/>
                </a:ext>
              </a:extLst>
            </p:cNvPr>
            <p:cNvSpPr/>
            <p:nvPr/>
          </p:nvSpPr>
          <p:spPr>
            <a:xfrm>
              <a:off x="8033600" y="5180750"/>
              <a:ext cx="210150" cy="262325"/>
            </a:xfrm>
            <a:custGeom>
              <a:avLst/>
              <a:gdLst/>
              <a:ahLst/>
              <a:cxnLst/>
              <a:rect l="l" t="t" r="r" b="b"/>
              <a:pathLst>
                <a:path w="8406" h="10493" extrusionOk="0">
                  <a:moveTo>
                    <a:pt x="6772" y="0"/>
                  </a:moveTo>
                  <a:lnTo>
                    <a:pt x="6772" y="375"/>
                  </a:lnTo>
                  <a:cubicBezTo>
                    <a:pt x="6719" y="723"/>
                    <a:pt x="6692" y="1017"/>
                    <a:pt x="6665" y="1339"/>
                  </a:cubicBezTo>
                  <a:cubicBezTo>
                    <a:pt x="6585" y="1686"/>
                    <a:pt x="6532" y="2061"/>
                    <a:pt x="6425" y="2382"/>
                  </a:cubicBezTo>
                  <a:cubicBezTo>
                    <a:pt x="6425" y="2409"/>
                    <a:pt x="6398" y="2463"/>
                    <a:pt x="6398" y="2489"/>
                  </a:cubicBezTo>
                  <a:cubicBezTo>
                    <a:pt x="6558" y="2784"/>
                    <a:pt x="6719" y="3132"/>
                    <a:pt x="6826" y="3453"/>
                  </a:cubicBezTo>
                  <a:cubicBezTo>
                    <a:pt x="6960" y="3935"/>
                    <a:pt x="7067" y="4390"/>
                    <a:pt x="7040" y="4872"/>
                  </a:cubicBezTo>
                  <a:cubicBezTo>
                    <a:pt x="7040" y="5353"/>
                    <a:pt x="6906" y="5862"/>
                    <a:pt x="6719" y="6344"/>
                  </a:cubicBezTo>
                  <a:cubicBezTo>
                    <a:pt x="6639" y="6558"/>
                    <a:pt x="6532" y="6825"/>
                    <a:pt x="6398" y="7040"/>
                  </a:cubicBezTo>
                  <a:cubicBezTo>
                    <a:pt x="6264" y="7227"/>
                    <a:pt x="6157" y="7441"/>
                    <a:pt x="5996" y="7628"/>
                  </a:cubicBezTo>
                  <a:cubicBezTo>
                    <a:pt x="5729" y="8003"/>
                    <a:pt x="5381" y="8351"/>
                    <a:pt x="5059" y="8646"/>
                  </a:cubicBezTo>
                  <a:cubicBezTo>
                    <a:pt x="4712" y="8940"/>
                    <a:pt x="4364" y="9208"/>
                    <a:pt x="3962" y="9422"/>
                  </a:cubicBezTo>
                  <a:cubicBezTo>
                    <a:pt x="3159" y="9850"/>
                    <a:pt x="2276" y="10144"/>
                    <a:pt x="1366" y="10278"/>
                  </a:cubicBezTo>
                  <a:cubicBezTo>
                    <a:pt x="911" y="10359"/>
                    <a:pt x="483" y="10385"/>
                    <a:pt x="1" y="10412"/>
                  </a:cubicBezTo>
                  <a:cubicBezTo>
                    <a:pt x="108" y="10412"/>
                    <a:pt x="161" y="10439"/>
                    <a:pt x="268" y="10439"/>
                  </a:cubicBezTo>
                  <a:cubicBezTo>
                    <a:pt x="483" y="10492"/>
                    <a:pt x="670" y="10492"/>
                    <a:pt x="857" y="10492"/>
                  </a:cubicBezTo>
                  <a:cubicBezTo>
                    <a:pt x="1500" y="10492"/>
                    <a:pt x="2142" y="10412"/>
                    <a:pt x="2784" y="10251"/>
                  </a:cubicBezTo>
                  <a:cubicBezTo>
                    <a:pt x="3213" y="10144"/>
                    <a:pt x="3641" y="9984"/>
                    <a:pt x="4123" y="9823"/>
                  </a:cubicBezTo>
                  <a:cubicBezTo>
                    <a:pt x="4551" y="9636"/>
                    <a:pt x="4979" y="9422"/>
                    <a:pt x="5354" y="9181"/>
                  </a:cubicBezTo>
                  <a:cubicBezTo>
                    <a:pt x="5729" y="8940"/>
                    <a:pt x="6103" y="8672"/>
                    <a:pt x="6425" y="8378"/>
                  </a:cubicBezTo>
                  <a:cubicBezTo>
                    <a:pt x="6719" y="8083"/>
                    <a:pt x="7040" y="7762"/>
                    <a:pt x="7308" y="7414"/>
                  </a:cubicBezTo>
                  <a:cubicBezTo>
                    <a:pt x="7790" y="6692"/>
                    <a:pt x="8164" y="5889"/>
                    <a:pt x="8298" y="5059"/>
                  </a:cubicBezTo>
                  <a:cubicBezTo>
                    <a:pt x="8378" y="4631"/>
                    <a:pt x="8405" y="4149"/>
                    <a:pt x="8405" y="3694"/>
                  </a:cubicBezTo>
                  <a:cubicBezTo>
                    <a:pt x="8405" y="3453"/>
                    <a:pt x="8378" y="3185"/>
                    <a:pt x="8325" y="2944"/>
                  </a:cubicBezTo>
                  <a:cubicBezTo>
                    <a:pt x="8298" y="2677"/>
                    <a:pt x="8245" y="2489"/>
                    <a:pt x="8191" y="2249"/>
                  </a:cubicBezTo>
                  <a:cubicBezTo>
                    <a:pt x="8111" y="1847"/>
                    <a:pt x="7897" y="1446"/>
                    <a:pt x="7709" y="1071"/>
                  </a:cubicBezTo>
                  <a:cubicBezTo>
                    <a:pt x="7495" y="750"/>
                    <a:pt x="7227" y="455"/>
                    <a:pt x="6933" y="188"/>
                  </a:cubicBezTo>
                  <a:cubicBezTo>
                    <a:pt x="6853" y="81"/>
                    <a:pt x="6826" y="54"/>
                    <a:pt x="6772" y="0"/>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1" name="Google Shape;6594;p43">
              <a:extLst>
                <a:ext uri="{FF2B5EF4-FFF2-40B4-BE49-F238E27FC236}">
                  <a16:creationId xmlns:a16="http://schemas.microsoft.com/office/drawing/2014/main" xmlns="" id="{6848E3EE-AB69-1C77-D17F-E8D709CB18CE}"/>
                </a:ext>
              </a:extLst>
            </p:cNvPr>
            <p:cNvSpPr/>
            <p:nvPr/>
          </p:nvSpPr>
          <p:spPr>
            <a:xfrm>
              <a:off x="7928550" y="5178725"/>
              <a:ext cx="141875" cy="168000"/>
            </a:xfrm>
            <a:custGeom>
              <a:avLst/>
              <a:gdLst/>
              <a:ahLst/>
              <a:cxnLst/>
              <a:rect l="l" t="t" r="r" b="b"/>
              <a:pathLst>
                <a:path w="5675" h="6720" extrusionOk="0">
                  <a:moveTo>
                    <a:pt x="3105" y="1"/>
                  </a:moveTo>
                  <a:cubicBezTo>
                    <a:pt x="3079" y="1"/>
                    <a:pt x="3025" y="28"/>
                    <a:pt x="2998" y="28"/>
                  </a:cubicBezTo>
                  <a:cubicBezTo>
                    <a:pt x="2972" y="54"/>
                    <a:pt x="2972" y="81"/>
                    <a:pt x="2945" y="135"/>
                  </a:cubicBezTo>
                  <a:cubicBezTo>
                    <a:pt x="2731" y="402"/>
                    <a:pt x="2490" y="670"/>
                    <a:pt x="2276" y="965"/>
                  </a:cubicBezTo>
                  <a:cubicBezTo>
                    <a:pt x="1821" y="1500"/>
                    <a:pt x="1366" y="2062"/>
                    <a:pt x="964" y="2678"/>
                  </a:cubicBezTo>
                  <a:cubicBezTo>
                    <a:pt x="616" y="3159"/>
                    <a:pt x="402" y="3641"/>
                    <a:pt x="215" y="4096"/>
                  </a:cubicBezTo>
                  <a:cubicBezTo>
                    <a:pt x="134" y="4337"/>
                    <a:pt x="54" y="4605"/>
                    <a:pt x="27" y="4872"/>
                  </a:cubicBezTo>
                  <a:cubicBezTo>
                    <a:pt x="1" y="5113"/>
                    <a:pt x="1" y="5354"/>
                    <a:pt x="27" y="5568"/>
                  </a:cubicBezTo>
                  <a:cubicBezTo>
                    <a:pt x="81" y="6023"/>
                    <a:pt x="322" y="6344"/>
                    <a:pt x="670" y="6559"/>
                  </a:cubicBezTo>
                  <a:cubicBezTo>
                    <a:pt x="830" y="6639"/>
                    <a:pt x="1018" y="6719"/>
                    <a:pt x="1232" y="6719"/>
                  </a:cubicBezTo>
                  <a:lnTo>
                    <a:pt x="1285" y="6719"/>
                  </a:lnTo>
                  <a:cubicBezTo>
                    <a:pt x="1473" y="6719"/>
                    <a:pt x="1660" y="6692"/>
                    <a:pt x="1874" y="6585"/>
                  </a:cubicBezTo>
                  <a:cubicBezTo>
                    <a:pt x="2062" y="6505"/>
                    <a:pt x="2276" y="6344"/>
                    <a:pt x="2463" y="6237"/>
                  </a:cubicBezTo>
                  <a:cubicBezTo>
                    <a:pt x="2624" y="6157"/>
                    <a:pt x="2757" y="6023"/>
                    <a:pt x="2972" y="5836"/>
                  </a:cubicBezTo>
                  <a:cubicBezTo>
                    <a:pt x="3266" y="5541"/>
                    <a:pt x="3560" y="5220"/>
                    <a:pt x="3882" y="4765"/>
                  </a:cubicBezTo>
                  <a:cubicBezTo>
                    <a:pt x="4337" y="4150"/>
                    <a:pt x="4738" y="3400"/>
                    <a:pt x="5086" y="2570"/>
                  </a:cubicBezTo>
                  <a:cubicBezTo>
                    <a:pt x="5407" y="1767"/>
                    <a:pt x="5621" y="1072"/>
                    <a:pt x="5675" y="349"/>
                  </a:cubicBezTo>
                  <a:cubicBezTo>
                    <a:pt x="5675" y="295"/>
                    <a:pt x="5648" y="269"/>
                    <a:pt x="5621" y="215"/>
                  </a:cubicBezTo>
                  <a:cubicBezTo>
                    <a:pt x="5621" y="188"/>
                    <a:pt x="5568" y="162"/>
                    <a:pt x="5541" y="162"/>
                  </a:cubicBezTo>
                  <a:cubicBezTo>
                    <a:pt x="5514" y="135"/>
                    <a:pt x="5488" y="135"/>
                    <a:pt x="5434" y="135"/>
                  </a:cubicBezTo>
                  <a:lnTo>
                    <a:pt x="4711" y="135"/>
                  </a:lnTo>
                  <a:cubicBezTo>
                    <a:pt x="4176" y="135"/>
                    <a:pt x="3614" y="81"/>
                    <a:pt x="310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2" name="Google Shape;6595;p43">
              <a:extLst>
                <a:ext uri="{FF2B5EF4-FFF2-40B4-BE49-F238E27FC236}">
                  <a16:creationId xmlns:a16="http://schemas.microsoft.com/office/drawing/2014/main" xmlns="" id="{E69C4B04-752B-0A88-CF13-D07F2DE693D4}"/>
                </a:ext>
              </a:extLst>
            </p:cNvPr>
            <p:cNvSpPr/>
            <p:nvPr/>
          </p:nvSpPr>
          <p:spPr>
            <a:xfrm>
              <a:off x="7937925" y="5184750"/>
              <a:ext cx="132500" cy="161975"/>
            </a:xfrm>
            <a:custGeom>
              <a:avLst/>
              <a:gdLst/>
              <a:ahLst/>
              <a:cxnLst/>
              <a:rect l="l" t="t" r="r" b="b"/>
              <a:pathLst>
                <a:path w="5300" h="6479" extrusionOk="0">
                  <a:moveTo>
                    <a:pt x="5273" y="1"/>
                  </a:moveTo>
                  <a:lnTo>
                    <a:pt x="5273" y="161"/>
                  </a:lnTo>
                  <a:cubicBezTo>
                    <a:pt x="5193" y="429"/>
                    <a:pt x="5113" y="697"/>
                    <a:pt x="4979" y="938"/>
                  </a:cubicBezTo>
                  <a:cubicBezTo>
                    <a:pt x="4872" y="1232"/>
                    <a:pt x="4738" y="1446"/>
                    <a:pt x="4604" y="1687"/>
                  </a:cubicBezTo>
                  <a:lnTo>
                    <a:pt x="4202" y="2383"/>
                  </a:lnTo>
                  <a:cubicBezTo>
                    <a:pt x="3908" y="2892"/>
                    <a:pt x="3533" y="3400"/>
                    <a:pt x="3159" y="3855"/>
                  </a:cubicBezTo>
                  <a:cubicBezTo>
                    <a:pt x="2864" y="4230"/>
                    <a:pt x="2516" y="4605"/>
                    <a:pt x="2142" y="4926"/>
                  </a:cubicBezTo>
                  <a:lnTo>
                    <a:pt x="1553" y="5434"/>
                  </a:lnTo>
                  <a:cubicBezTo>
                    <a:pt x="1339" y="5568"/>
                    <a:pt x="1151" y="5702"/>
                    <a:pt x="910" y="5836"/>
                  </a:cubicBezTo>
                  <a:cubicBezTo>
                    <a:pt x="723" y="5943"/>
                    <a:pt x="482" y="6023"/>
                    <a:pt x="241" y="6077"/>
                  </a:cubicBezTo>
                  <a:cubicBezTo>
                    <a:pt x="188" y="6077"/>
                    <a:pt x="107" y="6103"/>
                    <a:pt x="0" y="6103"/>
                  </a:cubicBezTo>
                  <a:cubicBezTo>
                    <a:pt x="81" y="6157"/>
                    <a:pt x="188" y="6264"/>
                    <a:pt x="268" y="6291"/>
                  </a:cubicBezTo>
                  <a:cubicBezTo>
                    <a:pt x="455" y="6398"/>
                    <a:pt x="643" y="6478"/>
                    <a:pt x="857" y="6478"/>
                  </a:cubicBezTo>
                  <a:lnTo>
                    <a:pt x="910" y="6478"/>
                  </a:lnTo>
                  <a:cubicBezTo>
                    <a:pt x="1098" y="6478"/>
                    <a:pt x="1285" y="6425"/>
                    <a:pt x="1499" y="6344"/>
                  </a:cubicBezTo>
                  <a:cubicBezTo>
                    <a:pt x="1687" y="6264"/>
                    <a:pt x="1901" y="6130"/>
                    <a:pt x="2088" y="5996"/>
                  </a:cubicBezTo>
                  <a:cubicBezTo>
                    <a:pt x="2249" y="5916"/>
                    <a:pt x="2382" y="5782"/>
                    <a:pt x="2597" y="5595"/>
                  </a:cubicBezTo>
                  <a:cubicBezTo>
                    <a:pt x="2891" y="5300"/>
                    <a:pt x="3185" y="4979"/>
                    <a:pt x="3507" y="4524"/>
                  </a:cubicBezTo>
                  <a:cubicBezTo>
                    <a:pt x="3962" y="3909"/>
                    <a:pt x="4363" y="3159"/>
                    <a:pt x="4711" y="2329"/>
                  </a:cubicBezTo>
                  <a:cubicBezTo>
                    <a:pt x="5032" y="1526"/>
                    <a:pt x="5246" y="831"/>
                    <a:pt x="5300" y="108"/>
                  </a:cubicBezTo>
                  <a:cubicBezTo>
                    <a:pt x="5300" y="81"/>
                    <a:pt x="5300" y="54"/>
                    <a:pt x="5273"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3" name="Google Shape;6596;p43">
              <a:extLst>
                <a:ext uri="{FF2B5EF4-FFF2-40B4-BE49-F238E27FC236}">
                  <a16:creationId xmlns:a16="http://schemas.microsoft.com/office/drawing/2014/main" xmlns="" id="{0E240741-2007-AFF6-B302-94420B55F09B}"/>
                </a:ext>
              </a:extLst>
            </p:cNvPr>
            <p:cNvSpPr/>
            <p:nvPr/>
          </p:nvSpPr>
          <p:spPr>
            <a:xfrm>
              <a:off x="7935250" y="5179400"/>
              <a:ext cx="71625" cy="104425"/>
            </a:xfrm>
            <a:custGeom>
              <a:avLst/>
              <a:gdLst/>
              <a:ahLst/>
              <a:cxnLst/>
              <a:rect l="l" t="t" r="r" b="b"/>
              <a:pathLst>
                <a:path w="2865" h="4177" extrusionOk="0">
                  <a:moveTo>
                    <a:pt x="2757" y="1"/>
                  </a:moveTo>
                  <a:cubicBezTo>
                    <a:pt x="2222" y="643"/>
                    <a:pt x="1660" y="1232"/>
                    <a:pt x="1205" y="1901"/>
                  </a:cubicBezTo>
                  <a:cubicBezTo>
                    <a:pt x="964" y="2249"/>
                    <a:pt x="723" y="2570"/>
                    <a:pt x="536" y="2918"/>
                  </a:cubicBezTo>
                  <a:cubicBezTo>
                    <a:pt x="428" y="3079"/>
                    <a:pt x="348" y="3266"/>
                    <a:pt x="268" y="3453"/>
                  </a:cubicBezTo>
                  <a:cubicBezTo>
                    <a:pt x="161" y="3641"/>
                    <a:pt x="54" y="3882"/>
                    <a:pt x="0" y="4123"/>
                  </a:cubicBezTo>
                  <a:cubicBezTo>
                    <a:pt x="0" y="4149"/>
                    <a:pt x="0" y="4176"/>
                    <a:pt x="27" y="4176"/>
                  </a:cubicBezTo>
                  <a:cubicBezTo>
                    <a:pt x="54" y="4176"/>
                    <a:pt x="80" y="4176"/>
                    <a:pt x="80" y="4149"/>
                  </a:cubicBezTo>
                  <a:cubicBezTo>
                    <a:pt x="161" y="3989"/>
                    <a:pt x="214" y="3855"/>
                    <a:pt x="295" y="3668"/>
                  </a:cubicBezTo>
                  <a:cubicBezTo>
                    <a:pt x="348" y="3507"/>
                    <a:pt x="455" y="3346"/>
                    <a:pt x="536" y="3186"/>
                  </a:cubicBezTo>
                  <a:cubicBezTo>
                    <a:pt x="616" y="2998"/>
                    <a:pt x="696" y="2865"/>
                    <a:pt x="803" y="2704"/>
                  </a:cubicBezTo>
                  <a:cubicBezTo>
                    <a:pt x="991" y="2410"/>
                    <a:pt x="1205" y="2115"/>
                    <a:pt x="1419" y="1794"/>
                  </a:cubicBezTo>
                  <a:cubicBezTo>
                    <a:pt x="1874" y="1205"/>
                    <a:pt x="2329" y="670"/>
                    <a:pt x="2837" y="108"/>
                  </a:cubicBezTo>
                  <a:cubicBezTo>
                    <a:pt x="2864" y="54"/>
                    <a:pt x="2837" y="27"/>
                    <a:pt x="2837" y="27"/>
                  </a:cubicBezTo>
                  <a:cubicBezTo>
                    <a:pt x="2811" y="1"/>
                    <a:pt x="2757" y="1"/>
                    <a:pt x="2757"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4" name="Google Shape;6597;p43">
              <a:extLst>
                <a:ext uri="{FF2B5EF4-FFF2-40B4-BE49-F238E27FC236}">
                  <a16:creationId xmlns:a16="http://schemas.microsoft.com/office/drawing/2014/main" xmlns="" id="{1B603D1E-0C58-7C33-1BCF-B70D90938060}"/>
                </a:ext>
              </a:extLst>
            </p:cNvPr>
            <p:cNvSpPr/>
            <p:nvPr/>
          </p:nvSpPr>
          <p:spPr>
            <a:xfrm>
              <a:off x="7811450" y="4539875"/>
              <a:ext cx="50875" cy="120300"/>
            </a:xfrm>
            <a:custGeom>
              <a:avLst/>
              <a:gdLst/>
              <a:ahLst/>
              <a:cxnLst/>
              <a:rect l="l" t="t" r="r" b="b"/>
              <a:pathLst>
                <a:path w="2035" h="4812" extrusionOk="0">
                  <a:moveTo>
                    <a:pt x="168" y="0"/>
                  </a:moveTo>
                  <a:cubicBezTo>
                    <a:pt x="161" y="0"/>
                    <a:pt x="148" y="7"/>
                    <a:pt x="134" y="21"/>
                  </a:cubicBezTo>
                  <a:cubicBezTo>
                    <a:pt x="27" y="74"/>
                    <a:pt x="1" y="208"/>
                    <a:pt x="54" y="288"/>
                  </a:cubicBezTo>
                  <a:cubicBezTo>
                    <a:pt x="295" y="609"/>
                    <a:pt x="482" y="984"/>
                    <a:pt x="643" y="1359"/>
                  </a:cubicBezTo>
                  <a:cubicBezTo>
                    <a:pt x="777" y="1734"/>
                    <a:pt x="911" y="2055"/>
                    <a:pt x="991" y="2456"/>
                  </a:cubicBezTo>
                  <a:lnTo>
                    <a:pt x="1098" y="3072"/>
                  </a:lnTo>
                  <a:cubicBezTo>
                    <a:pt x="1125" y="3259"/>
                    <a:pt x="1151" y="3473"/>
                    <a:pt x="1178" y="3687"/>
                  </a:cubicBezTo>
                  <a:cubicBezTo>
                    <a:pt x="1232" y="3928"/>
                    <a:pt x="1259" y="4169"/>
                    <a:pt x="1259" y="4437"/>
                  </a:cubicBezTo>
                  <a:cubicBezTo>
                    <a:pt x="1259" y="4544"/>
                    <a:pt x="1285" y="4624"/>
                    <a:pt x="1366" y="4705"/>
                  </a:cubicBezTo>
                  <a:cubicBezTo>
                    <a:pt x="1419" y="4758"/>
                    <a:pt x="1526" y="4812"/>
                    <a:pt x="1633" y="4812"/>
                  </a:cubicBezTo>
                  <a:cubicBezTo>
                    <a:pt x="1714" y="4812"/>
                    <a:pt x="1821" y="4758"/>
                    <a:pt x="1901" y="4705"/>
                  </a:cubicBezTo>
                  <a:cubicBezTo>
                    <a:pt x="1954" y="4624"/>
                    <a:pt x="2035" y="4544"/>
                    <a:pt x="1981" y="4437"/>
                  </a:cubicBezTo>
                  <a:cubicBezTo>
                    <a:pt x="1928" y="4035"/>
                    <a:pt x="1901" y="3661"/>
                    <a:pt x="1794" y="3286"/>
                  </a:cubicBezTo>
                  <a:cubicBezTo>
                    <a:pt x="1767" y="3099"/>
                    <a:pt x="1687" y="2938"/>
                    <a:pt x="1633" y="2724"/>
                  </a:cubicBezTo>
                  <a:cubicBezTo>
                    <a:pt x="1553" y="2537"/>
                    <a:pt x="1499" y="2349"/>
                    <a:pt x="1419" y="2162"/>
                  </a:cubicBezTo>
                  <a:cubicBezTo>
                    <a:pt x="1125" y="1466"/>
                    <a:pt x="777" y="743"/>
                    <a:pt x="322" y="128"/>
                  </a:cubicBezTo>
                  <a:cubicBezTo>
                    <a:pt x="295" y="47"/>
                    <a:pt x="215" y="21"/>
                    <a:pt x="161" y="21"/>
                  </a:cubicBezTo>
                  <a:cubicBezTo>
                    <a:pt x="175" y="7"/>
                    <a:pt x="175" y="0"/>
                    <a:pt x="16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5" name="Google Shape;6598;p43">
              <a:extLst>
                <a:ext uri="{FF2B5EF4-FFF2-40B4-BE49-F238E27FC236}">
                  <a16:creationId xmlns:a16="http://schemas.microsoft.com/office/drawing/2014/main" xmlns="" id="{8ECC5A7C-8460-8352-15A2-EDA9B7191BDB}"/>
                </a:ext>
              </a:extLst>
            </p:cNvPr>
            <p:cNvSpPr/>
            <p:nvPr/>
          </p:nvSpPr>
          <p:spPr>
            <a:xfrm>
              <a:off x="8005500" y="4532350"/>
              <a:ext cx="42175" cy="123150"/>
            </a:xfrm>
            <a:custGeom>
              <a:avLst/>
              <a:gdLst/>
              <a:ahLst/>
              <a:cxnLst/>
              <a:rect l="l" t="t" r="r" b="b"/>
              <a:pathLst>
                <a:path w="1687" h="4926" extrusionOk="0">
                  <a:moveTo>
                    <a:pt x="1499" y="0"/>
                  </a:moveTo>
                  <a:cubicBezTo>
                    <a:pt x="1419" y="27"/>
                    <a:pt x="1392" y="27"/>
                    <a:pt x="1366" y="81"/>
                  </a:cubicBezTo>
                  <a:cubicBezTo>
                    <a:pt x="1259" y="241"/>
                    <a:pt x="1152" y="429"/>
                    <a:pt x="1071" y="562"/>
                  </a:cubicBezTo>
                  <a:cubicBezTo>
                    <a:pt x="964" y="723"/>
                    <a:pt x="857" y="884"/>
                    <a:pt x="804" y="1044"/>
                  </a:cubicBezTo>
                  <a:cubicBezTo>
                    <a:pt x="589" y="1419"/>
                    <a:pt x="429" y="1794"/>
                    <a:pt x="295" y="2195"/>
                  </a:cubicBezTo>
                  <a:cubicBezTo>
                    <a:pt x="161" y="2597"/>
                    <a:pt x="81" y="2998"/>
                    <a:pt x="27" y="3426"/>
                  </a:cubicBezTo>
                  <a:cubicBezTo>
                    <a:pt x="1" y="3828"/>
                    <a:pt x="1" y="4256"/>
                    <a:pt x="134" y="4658"/>
                  </a:cubicBezTo>
                  <a:cubicBezTo>
                    <a:pt x="161" y="4818"/>
                    <a:pt x="322" y="4925"/>
                    <a:pt x="482" y="4925"/>
                  </a:cubicBezTo>
                  <a:cubicBezTo>
                    <a:pt x="589" y="4925"/>
                    <a:pt x="697" y="4898"/>
                    <a:pt x="750" y="4818"/>
                  </a:cubicBezTo>
                  <a:cubicBezTo>
                    <a:pt x="830" y="4765"/>
                    <a:pt x="857" y="4658"/>
                    <a:pt x="857" y="4551"/>
                  </a:cubicBezTo>
                  <a:cubicBezTo>
                    <a:pt x="884" y="4256"/>
                    <a:pt x="884" y="3962"/>
                    <a:pt x="884" y="3667"/>
                  </a:cubicBezTo>
                  <a:cubicBezTo>
                    <a:pt x="884" y="3346"/>
                    <a:pt x="937" y="3025"/>
                    <a:pt x="991" y="2730"/>
                  </a:cubicBezTo>
                  <a:cubicBezTo>
                    <a:pt x="1098" y="1981"/>
                    <a:pt x="1259" y="1258"/>
                    <a:pt x="1526" y="536"/>
                  </a:cubicBezTo>
                  <a:cubicBezTo>
                    <a:pt x="1553" y="455"/>
                    <a:pt x="1633" y="348"/>
                    <a:pt x="1660" y="268"/>
                  </a:cubicBezTo>
                  <a:cubicBezTo>
                    <a:pt x="1687" y="188"/>
                    <a:pt x="1687" y="81"/>
                    <a:pt x="1607" y="54"/>
                  </a:cubicBezTo>
                  <a:cubicBezTo>
                    <a:pt x="1553" y="54"/>
                    <a:pt x="1526" y="0"/>
                    <a:pt x="149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6" name="Google Shape;6599;p43">
              <a:extLst>
                <a:ext uri="{FF2B5EF4-FFF2-40B4-BE49-F238E27FC236}">
                  <a16:creationId xmlns:a16="http://schemas.microsoft.com/office/drawing/2014/main" xmlns="" id="{6F4F1174-BDEE-4364-6B8C-C0516CDB11F8}"/>
                </a:ext>
              </a:extLst>
            </p:cNvPr>
            <p:cNvSpPr/>
            <p:nvPr/>
          </p:nvSpPr>
          <p:spPr>
            <a:xfrm>
              <a:off x="7762600" y="4488175"/>
              <a:ext cx="80325" cy="80325"/>
            </a:xfrm>
            <a:custGeom>
              <a:avLst/>
              <a:gdLst/>
              <a:ahLst/>
              <a:cxnLst/>
              <a:rect l="l" t="t" r="r" b="b"/>
              <a:pathLst>
                <a:path w="3213" h="3213" extrusionOk="0">
                  <a:moveTo>
                    <a:pt x="1607" y="1"/>
                  </a:moveTo>
                  <a:cubicBezTo>
                    <a:pt x="750" y="1"/>
                    <a:pt x="1" y="724"/>
                    <a:pt x="1" y="1607"/>
                  </a:cubicBezTo>
                  <a:cubicBezTo>
                    <a:pt x="1" y="2490"/>
                    <a:pt x="750" y="3213"/>
                    <a:pt x="1607" y="3213"/>
                  </a:cubicBezTo>
                  <a:cubicBezTo>
                    <a:pt x="2463" y="3213"/>
                    <a:pt x="3213" y="2490"/>
                    <a:pt x="3213" y="1607"/>
                  </a:cubicBezTo>
                  <a:cubicBezTo>
                    <a:pt x="3213" y="750"/>
                    <a:pt x="2463" y="1"/>
                    <a:pt x="16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7" name="Google Shape;6600;p43">
              <a:extLst>
                <a:ext uri="{FF2B5EF4-FFF2-40B4-BE49-F238E27FC236}">
                  <a16:creationId xmlns:a16="http://schemas.microsoft.com/office/drawing/2014/main" xmlns="" id="{D5E7ED76-EF69-87E5-989C-6AA0098B6BBD}"/>
                </a:ext>
              </a:extLst>
            </p:cNvPr>
            <p:cNvSpPr/>
            <p:nvPr/>
          </p:nvSpPr>
          <p:spPr>
            <a:xfrm>
              <a:off x="8014200" y="4480125"/>
              <a:ext cx="80325" cy="80350"/>
            </a:xfrm>
            <a:custGeom>
              <a:avLst/>
              <a:gdLst/>
              <a:ahLst/>
              <a:cxnLst/>
              <a:rect l="l" t="t" r="r" b="b"/>
              <a:pathLst>
                <a:path w="3213" h="3214" extrusionOk="0">
                  <a:moveTo>
                    <a:pt x="1560" y="1"/>
                  </a:moveTo>
                  <a:cubicBezTo>
                    <a:pt x="723" y="1"/>
                    <a:pt x="1" y="714"/>
                    <a:pt x="1" y="1608"/>
                  </a:cubicBezTo>
                  <a:cubicBezTo>
                    <a:pt x="1" y="2464"/>
                    <a:pt x="750" y="3214"/>
                    <a:pt x="1606" y="3214"/>
                  </a:cubicBezTo>
                  <a:cubicBezTo>
                    <a:pt x="2490" y="3214"/>
                    <a:pt x="3212" y="2464"/>
                    <a:pt x="3212" y="1608"/>
                  </a:cubicBezTo>
                  <a:cubicBezTo>
                    <a:pt x="3212" y="724"/>
                    <a:pt x="2490" y="2"/>
                    <a:pt x="1606" y="2"/>
                  </a:cubicBezTo>
                  <a:cubicBezTo>
                    <a:pt x="1591" y="1"/>
                    <a:pt x="1576" y="1"/>
                    <a:pt x="156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8" name="Google Shape;6601;p43">
              <a:extLst>
                <a:ext uri="{FF2B5EF4-FFF2-40B4-BE49-F238E27FC236}">
                  <a16:creationId xmlns:a16="http://schemas.microsoft.com/office/drawing/2014/main" xmlns="" id="{DED90300-C943-9539-DDC2-08577407D83E}"/>
                </a:ext>
              </a:extLst>
            </p:cNvPr>
            <p:cNvSpPr/>
            <p:nvPr/>
          </p:nvSpPr>
          <p:spPr>
            <a:xfrm>
              <a:off x="7636800" y="4625350"/>
              <a:ext cx="591550" cy="530650"/>
            </a:xfrm>
            <a:custGeom>
              <a:avLst/>
              <a:gdLst/>
              <a:ahLst/>
              <a:cxnLst/>
              <a:rect l="l" t="t" r="r" b="b"/>
              <a:pathLst>
                <a:path w="23662" h="21226" extrusionOk="0">
                  <a:moveTo>
                    <a:pt x="12527" y="1"/>
                  </a:moveTo>
                  <a:lnTo>
                    <a:pt x="12474" y="54"/>
                  </a:lnTo>
                  <a:lnTo>
                    <a:pt x="11885" y="54"/>
                  </a:lnTo>
                  <a:cubicBezTo>
                    <a:pt x="11189" y="54"/>
                    <a:pt x="10493" y="108"/>
                    <a:pt x="9743" y="215"/>
                  </a:cubicBezTo>
                  <a:cubicBezTo>
                    <a:pt x="8539" y="402"/>
                    <a:pt x="7415" y="777"/>
                    <a:pt x="6344" y="1312"/>
                  </a:cubicBezTo>
                  <a:cubicBezTo>
                    <a:pt x="5247" y="1848"/>
                    <a:pt x="4256" y="2517"/>
                    <a:pt x="3453" y="3320"/>
                  </a:cubicBezTo>
                  <a:cubicBezTo>
                    <a:pt x="3025" y="3748"/>
                    <a:pt x="2624" y="4257"/>
                    <a:pt x="2276" y="4765"/>
                  </a:cubicBezTo>
                  <a:cubicBezTo>
                    <a:pt x="1955" y="5300"/>
                    <a:pt x="1660" y="5889"/>
                    <a:pt x="1419" y="6612"/>
                  </a:cubicBezTo>
                  <a:cubicBezTo>
                    <a:pt x="991" y="7763"/>
                    <a:pt x="777" y="9048"/>
                    <a:pt x="536" y="10252"/>
                  </a:cubicBezTo>
                  <a:lnTo>
                    <a:pt x="483" y="10546"/>
                  </a:lnTo>
                  <a:lnTo>
                    <a:pt x="268" y="11564"/>
                  </a:lnTo>
                  <a:cubicBezTo>
                    <a:pt x="215" y="11858"/>
                    <a:pt x="188" y="12152"/>
                    <a:pt x="135" y="12420"/>
                  </a:cubicBezTo>
                  <a:cubicBezTo>
                    <a:pt x="54" y="13036"/>
                    <a:pt x="1" y="13571"/>
                    <a:pt x="1" y="14026"/>
                  </a:cubicBezTo>
                  <a:cubicBezTo>
                    <a:pt x="1" y="14561"/>
                    <a:pt x="81" y="15070"/>
                    <a:pt x="188" y="15525"/>
                  </a:cubicBezTo>
                  <a:cubicBezTo>
                    <a:pt x="268" y="16033"/>
                    <a:pt x="456" y="16462"/>
                    <a:pt x="670" y="16917"/>
                  </a:cubicBezTo>
                  <a:cubicBezTo>
                    <a:pt x="911" y="17345"/>
                    <a:pt x="1259" y="17773"/>
                    <a:pt x="1607" y="18148"/>
                  </a:cubicBezTo>
                  <a:cubicBezTo>
                    <a:pt x="2008" y="18549"/>
                    <a:pt x="2490" y="18924"/>
                    <a:pt x="3052" y="19245"/>
                  </a:cubicBezTo>
                  <a:cubicBezTo>
                    <a:pt x="4149" y="19914"/>
                    <a:pt x="5434" y="20423"/>
                    <a:pt x="6799" y="20744"/>
                  </a:cubicBezTo>
                  <a:cubicBezTo>
                    <a:pt x="8084" y="21065"/>
                    <a:pt x="9449" y="21226"/>
                    <a:pt x="10841" y="21226"/>
                  </a:cubicBezTo>
                  <a:cubicBezTo>
                    <a:pt x="11456" y="21226"/>
                    <a:pt x="12099" y="21199"/>
                    <a:pt x="12795" y="21119"/>
                  </a:cubicBezTo>
                  <a:cubicBezTo>
                    <a:pt x="13357" y="21065"/>
                    <a:pt x="13919" y="20985"/>
                    <a:pt x="14508" y="20878"/>
                  </a:cubicBezTo>
                  <a:cubicBezTo>
                    <a:pt x="15712" y="20691"/>
                    <a:pt x="16810" y="20343"/>
                    <a:pt x="17800" y="19941"/>
                  </a:cubicBezTo>
                  <a:cubicBezTo>
                    <a:pt x="18924" y="19486"/>
                    <a:pt x="19888" y="18924"/>
                    <a:pt x="20691" y="18175"/>
                  </a:cubicBezTo>
                  <a:cubicBezTo>
                    <a:pt x="21119" y="17800"/>
                    <a:pt x="21494" y="17372"/>
                    <a:pt x="21868" y="16917"/>
                  </a:cubicBezTo>
                  <a:cubicBezTo>
                    <a:pt x="22189" y="16435"/>
                    <a:pt x="22537" y="15900"/>
                    <a:pt x="22752" y="15364"/>
                  </a:cubicBezTo>
                  <a:cubicBezTo>
                    <a:pt x="23260" y="14294"/>
                    <a:pt x="23528" y="13089"/>
                    <a:pt x="23608" y="11724"/>
                  </a:cubicBezTo>
                  <a:cubicBezTo>
                    <a:pt x="23662" y="10493"/>
                    <a:pt x="23528" y="9181"/>
                    <a:pt x="23233" y="7897"/>
                  </a:cubicBezTo>
                  <a:cubicBezTo>
                    <a:pt x="23099" y="7308"/>
                    <a:pt x="22885" y="6692"/>
                    <a:pt x="22671" y="6103"/>
                  </a:cubicBezTo>
                  <a:cubicBezTo>
                    <a:pt x="22404" y="5461"/>
                    <a:pt x="22136" y="4926"/>
                    <a:pt x="21815" y="4471"/>
                  </a:cubicBezTo>
                  <a:cubicBezTo>
                    <a:pt x="21520" y="3962"/>
                    <a:pt x="21119" y="3480"/>
                    <a:pt x="20691" y="3052"/>
                  </a:cubicBezTo>
                  <a:cubicBezTo>
                    <a:pt x="20450" y="2811"/>
                    <a:pt x="20209" y="2624"/>
                    <a:pt x="19941" y="2410"/>
                  </a:cubicBezTo>
                  <a:cubicBezTo>
                    <a:pt x="19513" y="2062"/>
                    <a:pt x="19004" y="1741"/>
                    <a:pt x="18549" y="1473"/>
                  </a:cubicBezTo>
                  <a:cubicBezTo>
                    <a:pt x="18549" y="1473"/>
                    <a:pt x="18523" y="1473"/>
                    <a:pt x="18523" y="1446"/>
                  </a:cubicBezTo>
                  <a:cubicBezTo>
                    <a:pt x="18282" y="1312"/>
                    <a:pt x="18041" y="1178"/>
                    <a:pt x="17773" y="1071"/>
                  </a:cubicBezTo>
                  <a:cubicBezTo>
                    <a:pt x="17746" y="1045"/>
                    <a:pt x="17720" y="1045"/>
                    <a:pt x="17666" y="1045"/>
                  </a:cubicBezTo>
                  <a:cubicBezTo>
                    <a:pt x="17452" y="911"/>
                    <a:pt x="17184" y="804"/>
                    <a:pt x="16943" y="750"/>
                  </a:cubicBezTo>
                  <a:cubicBezTo>
                    <a:pt x="16729" y="670"/>
                    <a:pt x="16542" y="616"/>
                    <a:pt x="16328" y="590"/>
                  </a:cubicBezTo>
                  <a:cubicBezTo>
                    <a:pt x="16194" y="536"/>
                    <a:pt x="16114" y="509"/>
                    <a:pt x="16007" y="483"/>
                  </a:cubicBezTo>
                  <a:cubicBezTo>
                    <a:pt x="15873" y="456"/>
                    <a:pt x="15712" y="402"/>
                    <a:pt x="15525" y="376"/>
                  </a:cubicBezTo>
                  <a:cubicBezTo>
                    <a:pt x="15043" y="242"/>
                    <a:pt x="14508" y="135"/>
                    <a:pt x="13892" y="108"/>
                  </a:cubicBezTo>
                  <a:cubicBezTo>
                    <a:pt x="13517" y="54"/>
                    <a:pt x="13169" y="1"/>
                    <a:pt x="1266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9" name="Google Shape;6602;p43">
              <a:extLst>
                <a:ext uri="{FF2B5EF4-FFF2-40B4-BE49-F238E27FC236}">
                  <a16:creationId xmlns:a16="http://schemas.microsoft.com/office/drawing/2014/main" xmlns="" id="{9164B452-6547-AF3C-ABA4-DFF5292895DF}"/>
                </a:ext>
              </a:extLst>
            </p:cNvPr>
            <p:cNvSpPr/>
            <p:nvPr/>
          </p:nvSpPr>
          <p:spPr>
            <a:xfrm>
              <a:off x="7761925" y="4643425"/>
              <a:ext cx="469100" cy="513250"/>
            </a:xfrm>
            <a:custGeom>
              <a:avLst/>
              <a:gdLst/>
              <a:ahLst/>
              <a:cxnLst/>
              <a:rect l="l" t="t" r="r" b="b"/>
              <a:pathLst>
                <a:path w="18764" h="20530" extrusionOk="0">
                  <a:moveTo>
                    <a:pt x="11858" y="0"/>
                  </a:moveTo>
                  <a:cubicBezTo>
                    <a:pt x="12099" y="161"/>
                    <a:pt x="12367" y="322"/>
                    <a:pt x="12608" y="455"/>
                  </a:cubicBezTo>
                  <a:cubicBezTo>
                    <a:pt x="13491" y="1018"/>
                    <a:pt x="14294" y="1660"/>
                    <a:pt x="14990" y="2409"/>
                  </a:cubicBezTo>
                  <a:cubicBezTo>
                    <a:pt x="15686" y="3132"/>
                    <a:pt x="16328" y="3962"/>
                    <a:pt x="16836" y="4872"/>
                  </a:cubicBezTo>
                  <a:cubicBezTo>
                    <a:pt x="17318" y="5782"/>
                    <a:pt x="17693" y="6745"/>
                    <a:pt x="17934" y="7762"/>
                  </a:cubicBezTo>
                  <a:cubicBezTo>
                    <a:pt x="18041" y="8244"/>
                    <a:pt x="18121" y="8780"/>
                    <a:pt x="18175" y="9288"/>
                  </a:cubicBezTo>
                  <a:cubicBezTo>
                    <a:pt x="18202" y="9823"/>
                    <a:pt x="18202" y="10386"/>
                    <a:pt x="18175" y="10921"/>
                  </a:cubicBezTo>
                  <a:cubicBezTo>
                    <a:pt x="18121" y="11429"/>
                    <a:pt x="18041" y="11965"/>
                    <a:pt x="17934" y="12473"/>
                  </a:cubicBezTo>
                  <a:cubicBezTo>
                    <a:pt x="17800" y="12982"/>
                    <a:pt x="17666" y="13437"/>
                    <a:pt x="17425" y="13919"/>
                  </a:cubicBezTo>
                  <a:cubicBezTo>
                    <a:pt x="17238" y="14374"/>
                    <a:pt x="16997" y="14802"/>
                    <a:pt x="16703" y="15257"/>
                  </a:cubicBezTo>
                  <a:cubicBezTo>
                    <a:pt x="16435" y="15685"/>
                    <a:pt x="16087" y="16060"/>
                    <a:pt x="15766" y="16408"/>
                  </a:cubicBezTo>
                  <a:cubicBezTo>
                    <a:pt x="15016" y="17184"/>
                    <a:pt x="14187" y="17853"/>
                    <a:pt x="13250" y="18362"/>
                  </a:cubicBezTo>
                  <a:cubicBezTo>
                    <a:pt x="12153" y="18951"/>
                    <a:pt x="10975" y="19406"/>
                    <a:pt x="9770" y="19700"/>
                  </a:cubicBezTo>
                  <a:cubicBezTo>
                    <a:pt x="8566" y="19994"/>
                    <a:pt x="7335" y="20155"/>
                    <a:pt x="6077" y="20155"/>
                  </a:cubicBezTo>
                  <a:cubicBezTo>
                    <a:pt x="5859" y="20164"/>
                    <a:pt x="5640" y="20169"/>
                    <a:pt x="5420" y="20169"/>
                  </a:cubicBezTo>
                  <a:cubicBezTo>
                    <a:pt x="4400" y="20169"/>
                    <a:pt x="3365" y="20073"/>
                    <a:pt x="2330" y="19941"/>
                  </a:cubicBezTo>
                  <a:cubicBezTo>
                    <a:pt x="1527" y="19834"/>
                    <a:pt x="777" y="19673"/>
                    <a:pt x="1" y="19459"/>
                  </a:cubicBezTo>
                  <a:lnTo>
                    <a:pt x="1" y="19459"/>
                  </a:lnTo>
                  <a:cubicBezTo>
                    <a:pt x="590" y="19700"/>
                    <a:pt x="1232" y="19887"/>
                    <a:pt x="1874" y="20075"/>
                  </a:cubicBezTo>
                  <a:cubicBezTo>
                    <a:pt x="3132" y="20369"/>
                    <a:pt x="4524" y="20530"/>
                    <a:pt x="5916" y="20530"/>
                  </a:cubicBezTo>
                  <a:cubicBezTo>
                    <a:pt x="6532" y="20530"/>
                    <a:pt x="7147" y="20503"/>
                    <a:pt x="7870" y="20423"/>
                  </a:cubicBezTo>
                  <a:cubicBezTo>
                    <a:pt x="8432" y="20369"/>
                    <a:pt x="8994" y="20289"/>
                    <a:pt x="9556" y="20209"/>
                  </a:cubicBezTo>
                  <a:cubicBezTo>
                    <a:pt x="10761" y="19994"/>
                    <a:pt x="11912" y="19673"/>
                    <a:pt x="12875" y="19272"/>
                  </a:cubicBezTo>
                  <a:cubicBezTo>
                    <a:pt x="13973" y="18790"/>
                    <a:pt x="14963" y="18228"/>
                    <a:pt x="15766" y="17478"/>
                  </a:cubicBezTo>
                  <a:cubicBezTo>
                    <a:pt x="16194" y="17130"/>
                    <a:pt x="16569" y="16675"/>
                    <a:pt x="16917" y="16220"/>
                  </a:cubicBezTo>
                  <a:cubicBezTo>
                    <a:pt x="17292" y="15739"/>
                    <a:pt x="17586" y="15203"/>
                    <a:pt x="17854" y="14668"/>
                  </a:cubicBezTo>
                  <a:cubicBezTo>
                    <a:pt x="18362" y="13597"/>
                    <a:pt x="18630" y="12366"/>
                    <a:pt x="18710" y="11028"/>
                  </a:cubicBezTo>
                  <a:cubicBezTo>
                    <a:pt x="18764" y="9797"/>
                    <a:pt x="18630" y="8485"/>
                    <a:pt x="18335" y="7227"/>
                  </a:cubicBezTo>
                  <a:cubicBezTo>
                    <a:pt x="18202" y="6612"/>
                    <a:pt x="17987" y="6023"/>
                    <a:pt x="17747" y="5407"/>
                  </a:cubicBezTo>
                  <a:cubicBezTo>
                    <a:pt x="17532" y="4765"/>
                    <a:pt x="17211" y="4229"/>
                    <a:pt x="16917" y="3774"/>
                  </a:cubicBezTo>
                  <a:cubicBezTo>
                    <a:pt x="16596" y="3266"/>
                    <a:pt x="16221" y="2811"/>
                    <a:pt x="15793" y="2356"/>
                  </a:cubicBezTo>
                  <a:cubicBezTo>
                    <a:pt x="15552" y="2142"/>
                    <a:pt x="15311" y="1928"/>
                    <a:pt x="15043" y="1740"/>
                  </a:cubicBezTo>
                  <a:cubicBezTo>
                    <a:pt x="14615" y="1366"/>
                    <a:pt x="14106" y="1071"/>
                    <a:pt x="13651" y="803"/>
                  </a:cubicBezTo>
                  <a:cubicBezTo>
                    <a:pt x="13651" y="803"/>
                    <a:pt x="13598" y="803"/>
                    <a:pt x="13598" y="750"/>
                  </a:cubicBezTo>
                  <a:cubicBezTo>
                    <a:pt x="13384" y="616"/>
                    <a:pt x="13143" y="482"/>
                    <a:pt x="12875" y="402"/>
                  </a:cubicBezTo>
                  <a:lnTo>
                    <a:pt x="12768" y="348"/>
                  </a:lnTo>
                  <a:cubicBezTo>
                    <a:pt x="12527" y="215"/>
                    <a:pt x="12260" y="134"/>
                    <a:pt x="12045" y="54"/>
                  </a:cubicBezTo>
                  <a:cubicBezTo>
                    <a:pt x="11965" y="27"/>
                    <a:pt x="11912" y="27"/>
                    <a:pt x="1185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0" name="Google Shape;6603;p43">
              <a:extLst>
                <a:ext uri="{FF2B5EF4-FFF2-40B4-BE49-F238E27FC236}">
                  <a16:creationId xmlns:a16="http://schemas.microsoft.com/office/drawing/2014/main" xmlns="" id="{A11EDBB1-7735-A855-7035-F2D3A889D773}"/>
                </a:ext>
              </a:extLst>
            </p:cNvPr>
            <p:cNvSpPr/>
            <p:nvPr/>
          </p:nvSpPr>
          <p:spPr>
            <a:xfrm>
              <a:off x="8189525" y="4785275"/>
              <a:ext cx="25" cy="25"/>
            </a:xfrm>
            <a:custGeom>
              <a:avLst/>
              <a:gdLst/>
              <a:ahLst/>
              <a:cxnLst/>
              <a:rect l="l" t="t" r="r" b="b"/>
              <a:pathLst>
                <a:path w="1" h="1" extrusionOk="0">
                  <a:moveTo>
                    <a:pt x="0" y="1"/>
                  </a:moveTo>
                  <a:lnTo>
                    <a:pt x="0" y="1"/>
                  </a:lnTo>
                  <a:lnTo>
                    <a:pt x="0" y="1"/>
                  </a:lnTo>
                  <a:lnTo>
                    <a:pt x="0" y="1"/>
                  </a:lnTo>
                  <a:lnTo>
                    <a:pt x="0" y="1"/>
                  </a:ln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1" name="Google Shape;6604;p43">
              <a:extLst>
                <a:ext uri="{FF2B5EF4-FFF2-40B4-BE49-F238E27FC236}">
                  <a16:creationId xmlns:a16="http://schemas.microsoft.com/office/drawing/2014/main" xmlns="" id="{40B9DDE5-23F8-0844-B192-DD918C7EF1F0}"/>
                </a:ext>
              </a:extLst>
            </p:cNvPr>
            <p:cNvSpPr/>
            <p:nvPr/>
          </p:nvSpPr>
          <p:spPr>
            <a:xfrm>
              <a:off x="7665575" y="4655475"/>
              <a:ext cx="531325" cy="475100"/>
            </a:xfrm>
            <a:custGeom>
              <a:avLst/>
              <a:gdLst/>
              <a:ahLst/>
              <a:cxnLst/>
              <a:rect l="l" t="t" r="r" b="b"/>
              <a:pathLst>
                <a:path w="21253" h="19004" extrusionOk="0">
                  <a:moveTo>
                    <a:pt x="10600" y="0"/>
                  </a:moveTo>
                  <a:cubicBezTo>
                    <a:pt x="9984" y="0"/>
                    <a:pt x="9342" y="81"/>
                    <a:pt x="8699" y="188"/>
                  </a:cubicBezTo>
                  <a:cubicBezTo>
                    <a:pt x="7629" y="348"/>
                    <a:pt x="6585" y="669"/>
                    <a:pt x="5621" y="1151"/>
                  </a:cubicBezTo>
                  <a:cubicBezTo>
                    <a:pt x="4631" y="1606"/>
                    <a:pt x="3748" y="2249"/>
                    <a:pt x="3052" y="2944"/>
                  </a:cubicBezTo>
                  <a:cubicBezTo>
                    <a:pt x="2650" y="3346"/>
                    <a:pt x="2302" y="3774"/>
                    <a:pt x="2008" y="4256"/>
                  </a:cubicBezTo>
                  <a:cubicBezTo>
                    <a:pt x="1714" y="4711"/>
                    <a:pt x="1446" y="5300"/>
                    <a:pt x="1205" y="5889"/>
                  </a:cubicBezTo>
                  <a:cubicBezTo>
                    <a:pt x="830" y="6959"/>
                    <a:pt x="643" y="8057"/>
                    <a:pt x="429" y="9181"/>
                  </a:cubicBezTo>
                  <a:lnTo>
                    <a:pt x="402" y="9449"/>
                  </a:lnTo>
                  <a:cubicBezTo>
                    <a:pt x="322" y="9743"/>
                    <a:pt x="295" y="10037"/>
                    <a:pt x="242" y="10332"/>
                  </a:cubicBezTo>
                  <a:cubicBezTo>
                    <a:pt x="161" y="10599"/>
                    <a:pt x="134" y="10867"/>
                    <a:pt x="108" y="11108"/>
                  </a:cubicBezTo>
                  <a:cubicBezTo>
                    <a:pt x="27" y="11643"/>
                    <a:pt x="1" y="12125"/>
                    <a:pt x="1" y="12553"/>
                  </a:cubicBezTo>
                  <a:cubicBezTo>
                    <a:pt x="1" y="13008"/>
                    <a:pt x="27" y="13490"/>
                    <a:pt x="134" y="13892"/>
                  </a:cubicBezTo>
                  <a:cubicBezTo>
                    <a:pt x="242" y="14320"/>
                    <a:pt x="402" y="14721"/>
                    <a:pt x="616" y="15123"/>
                  </a:cubicBezTo>
                  <a:cubicBezTo>
                    <a:pt x="804" y="15524"/>
                    <a:pt x="1098" y="15899"/>
                    <a:pt x="1446" y="16220"/>
                  </a:cubicBezTo>
                  <a:cubicBezTo>
                    <a:pt x="1821" y="16595"/>
                    <a:pt x="2195" y="16889"/>
                    <a:pt x="2758" y="17237"/>
                  </a:cubicBezTo>
                  <a:cubicBezTo>
                    <a:pt x="3721" y="17826"/>
                    <a:pt x="4845" y="18281"/>
                    <a:pt x="6130" y="18602"/>
                  </a:cubicBezTo>
                  <a:cubicBezTo>
                    <a:pt x="7254" y="18870"/>
                    <a:pt x="8512" y="19004"/>
                    <a:pt x="9743" y="19004"/>
                  </a:cubicBezTo>
                  <a:cubicBezTo>
                    <a:pt x="10279" y="19004"/>
                    <a:pt x="10841" y="18977"/>
                    <a:pt x="11456" y="18897"/>
                  </a:cubicBezTo>
                  <a:cubicBezTo>
                    <a:pt x="11938" y="18870"/>
                    <a:pt x="12473" y="18763"/>
                    <a:pt x="12982" y="18709"/>
                  </a:cubicBezTo>
                  <a:cubicBezTo>
                    <a:pt x="14053" y="18495"/>
                    <a:pt x="15070" y="18228"/>
                    <a:pt x="15953" y="17880"/>
                  </a:cubicBezTo>
                  <a:cubicBezTo>
                    <a:pt x="16917" y="17478"/>
                    <a:pt x="17800" y="16943"/>
                    <a:pt x="18549" y="16301"/>
                  </a:cubicBezTo>
                  <a:cubicBezTo>
                    <a:pt x="18897" y="15953"/>
                    <a:pt x="19272" y="15605"/>
                    <a:pt x="19566" y="15150"/>
                  </a:cubicBezTo>
                  <a:cubicBezTo>
                    <a:pt x="19888" y="14748"/>
                    <a:pt x="20182" y="14293"/>
                    <a:pt x="20423" y="13785"/>
                  </a:cubicBezTo>
                  <a:cubicBezTo>
                    <a:pt x="20851" y="12848"/>
                    <a:pt x="21119" y="11750"/>
                    <a:pt x="21172" y="10546"/>
                  </a:cubicBezTo>
                  <a:cubicBezTo>
                    <a:pt x="21253" y="9449"/>
                    <a:pt x="21119" y="8271"/>
                    <a:pt x="20851" y="7120"/>
                  </a:cubicBezTo>
                  <a:cubicBezTo>
                    <a:pt x="20717" y="6585"/>
                    <a:pt x="20557" y="6049"/>
                    <a:pt x="20316" y="5514"/>
                  </a:cubicBezTo>
                  <a:cubicBezTo>
                    <a:pt x="20075" y="4952"/>
                    <a:pt x="19834" y="4497"/>
                    <a:pt x="19566" y="4042"/>
                  </a:cubicBezTo>
                  <a:cubicBezTo>
                    <a:pt x="19272" y="3587"/>
                    <a:pt x="18924" y="3185"/>
                    <a:pt x="18576" y="2811"/>
                  </a:cubicBezTo>
                  <a:cubicBezTo>
                    <a:pt x="18201" y="2436"/>
                    <a:pt x="17800" y="2141"/>
                    <a:pt x="17318" y="1847"/>
                  </a:cubicBezTo>
                  <a:cubicBezTo>
                    <a:pt x="16515" y="1339"/>
                    <a:pt x="15578" y="910"/>
                    <a:pt x="14427" y="589"/>
                  </a:cubicBezTo>
                  <a:cubicBezTo>
                    <a:pt x="14186" y="509"/>
                    <a:pt x="13946" y="455"/>
                    <a:pt x="13651" y="375"/>
                  </a:cubicBezTo>
                  <a:cubicBezTo>
                    <a:pt x="13276" y="268"/>
                    <a:pt x="13009" y="241"/>
                    <a:pt x="12741" y="214"/>
                  </a:cubicBezTo>
                  <a:cubicBezTo>
                    <a:pt x="12447" y="161"/>
                    <a:pt x="12179" y="134"/>
                    <a:pt x="11831" y="107"/>
                  </a:cubicBezTo>
                  <a:cubicBezTo>
                    <a:pt x="11456" y="0"/>
                    <a:pt x="11055" y="0"/>
                    <a:pt x="1060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2" name="Google Shape;6605;p43">
              <a:extLst>
                <a:ext uri="{FF2B5EF4-FFF2-40B4-BE49-F238E27FC236}">
                  <a16:creationId xmlns:a16="http://schemas.microsoft.com/office/drawing/2014/main" xmlns="" id="{0472E0A6-2DE9-B0AD-14A8-82B30643A46F}"/>
                </a:ext>
              </a:extLst>
            </p:cNvPr>
            <p:cNvSpPr/>
            <p:nvPr/>
          </p:nvSpPr>
          <p:spPr>
            <a:xfrm>
              <a:off x="7949975" y="4655475"/>
              <a:ext cx="56225" cy="16075"/>
            </a:xfrm>
            <a:custGeom>
              <a:avLst/>
              <a:gdLst/>
              <a:ahLst/>
              <a:cxnLst/>
              <a:rect l="l" t="t" r="r" b="b"/>
              <a:pathLst>
                <a:path w="2249" h="643" extrusionOk="0">
                  <a:moveTo>
                    <a:pt x="134" y="0"/>
                  </a:moveTo>
                  <a:cubicBezTo>
                    <a:pt x="134" y="54"/>
                    <a:pt x="107" y="54"/>
                    <a:pt x="80" y="54"/>
                  </a:cubicBezTo>
                  <a:cubicBezTo>
                    <a:pt x="27" y="81"/>
                    <a:pt x="0" y="107"/>
                    <a:pt x="0" y="134"/>
                  </a:cubicBezTo>
                  <a:cubicBezTo>
                    <a:pt x="0" y="188"/>
                    <a:pt x="0" y="214"/>
                    <a:pt x="27" y="241"/>
                  </a:cubicBezTo>
                  <a:cubicBezTo>
                    <a:pt x="80" y="268"/>
                    <a:pt x="107" y="321"/>
                    <a:pt x="134" y="321"/>
                  </a:cubicBezTo>
                  <a:cubicBezTo>
                    <a:pt x="803" y="348"/>
                    <a:pt x="1445" y="455"/>
                    <a:pt x="2088" y="643"/>
                  </a:cubicBezTo>
                  <a:cubicBezTo>
                    <a:pt x="2115" y="643"/>
                    <a:pt x="2141" y="643"/>
                    <a:pt x="2168" y="616"/>
                  </a:cubicBezTo>
                  <a:cubicBezTo>
                    <a:pt x="2195" y="589"/>
                    <a:pt x="2248" y="536"/>
                    <a:pt x="2248" y="509"/>
                  </a:cubicBezTo>
                  <a:cubicBezTo>
                    <a:pt x="2248" y="482"/>
                    <a:pt x="2248" y="455"/>
                    <a:pt x="2195" y="402"/>
                  </a:cubicBezTo>
                  <a:cubicBezTo>
                    <a:pt x="2168" y="375"/>
                    <a:pt x="2141" y="348"/>
                    <a:pt x="2115" y="348"/>
                  </a:cubicBezTo>
                  <a:cubicBezTo>
                    <a:pt x="1472" y="134"/>
                    <a:pt x="803" y="54"/>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3" name="Google Shape;6606;p43">
              <a:extLst>
                <a:ext uri="{FF2B5EF4-FFF2-40B4-BE49-F238E27FC236}">
                  <a16:creationId xmlns:a16="http://schemas.microsoft.com/office/drawing/2014/main" xmlns="" id="{222F9483-9E27-4640-E4D7-537EBF83E485}"/>
                </a:ext>
              </a:extLst>
            </p:cNvPr>
            <p:cNvSpPr/>
            <p:nvPr/>
          </p:nvSpPr>
          <p:spPr>
            <a:xfrm>
              <a:off x="7933900" y="4655475"/>
              <a:ext cx="59575" cy="13825"/>
            </a:xfrm>
            <a:custGeom>
              <a:avLst/>
              <a:gdLst/>
              <a:ahLst/>
              <a:cxnLst/>
              <a:rect l="l" t="t" r="r" b="b"/>
              <a:pathLst>
                <a:path w="2383" h="553" extrusionOk="0">
                  <a:moveTo>
                    <a:pt x="108" y="0"/>
                  </a:moveTo>
                  <a:cubicBezTo>
                    <a:pt x="81" y="0"/>
                    <a:pt x="1" y="107"/>
                    <a:pt x="54" y="188"/>
                  </a:cubicBezTo>
                  <a:cubicBezTo>
                    <a:pt x="54" y="214"/>
                    <a:pt x="81" y="241"/>
                    <a:pt x="81" y="268"/>
                  </a:cubicBezTo>
                  <a:cubicBezTo>
                    <a:pt x="108" y="321"/>
                    <a:pt x="134" y="321"/>
                    <a:pt x="188" y="321"/>
                  </a:cubicBezTo>
                  <a:cubicBezTo>
                    <a:pt x="456" y="321"/>
                    <a:pt x="750" y="321"/>
                    <a:pt x="1018" y="348"/>
                  </a:cubicBezTo>
                  <a:lnTo>
                    <a:pt x="991" y="348"/>
                  </a:lnTo>
                  <a:cubicBezTo>
                    <a:pt x="1392" y="375"/>
                    <a:pt x="1821" y="455"/>
                    <a:pt x="2222" y="536"/>
                  </a:cubicBezTo>
                  <a:cubicBezTo>
                    <a:pt x="2234" y="547"/>
                    <a:pt x="2248" y="553"/>
                    <a:pt x="2263" y="553"/>
                  </a:cubicBezTo>
                  <a:cubicBezTo>
                    <a:pt x="2318" y="553"/>
                    <a:pt x="2383" y="485"/>
                    <a:pt x="2383" y="402"/>
                  </a:cubicBezTo>
                  <a:cubicBezTo>
                    <a:pt x="2383" y="375"/>
                    <a:pt x="2383" y="348"/>
                    <a:pt x="2356" y="321"/>
                  </a:cubicBezTo>
                  <a:cubicBezTo>
                    <a:pt x="2329" y="268"/>
                    <a:pt x="2276" y="241"/>
                    <a:pt x="2249" y="241"/>
                  </a:cubicBezTo>
                  <a:cubicBezTo>
                    <a:pt x="1553" y="54"/>
                    <a:pt x="857" y="0"/>
                    <a:pt x="10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4" name="Google Shape;6607;p43">
              <a:extLst>
                <a:ext uri="{FF2B5EF4-FFF2-40B4-BE49-F238E27FC236}">
                  <a16:creationId xmlns:a16="http://schemas.microsoft.com/office/drawing/2014/main" xmlns="" id="{A4511C2C-3323-3783-14A8-418E8878CEB9}"/>
                </a:ext>
              </a:extLst>
            </p:cNvPr>
            <p:cNvSpPr/>
            <p:nvPr/>
          </p:nvSpPr>
          <p:spPr>
            <a:xfrm>
              <a:off x="7929900" y="4655475"/>
              <a:ext cx="62925" cy="13825"/>
            </a:xfrm>
            <a:custGeom>
              <a:avLst/>
              <a:gdLst/>
              <a:ahLst/>
              <a:cxnLst/>
              <a:rect l="l" t="t" r="r" b="b"/>
              <a:pathLst>
                <a:path w="2517" h="553" extrusionOk="0">
                  <a:moveTo>
                    <a:pt x="134" y="0"/>
                  </a:moveTo>
                  <a:cubicBezTo>
                    <a:pt x="80" y="0"/>
                    <a:pt x="0" y="81"/>
                    <a:pt x="0" y="188"/>
                  </a:cubicBezTo>
                  <a:cubicBezTo>
                    <a:pt x="0" y="268"/>
                    <a:pt x="80" y="321"/>
                    <a:pt x="161" y="321"/>
                  </a:cubicBezTo>
                  <a:cubicBezTo>
                    <a:pt x="509" y="321"/>
                    <a:pt x="830" y="321"/>
                    <a:pt x="1178" y="348"/>
                  </a:cubicBezTo>
                  <a:cubicBezTo>
                    <a:pt x="1579" y="375"/>
                    <a:pt x="1954" y="455"/>
                    <a:pt x="2355" y="536"/>
                  </a:cubicBezTo>
                  <a:cubicBezTo>
                    <a:pt x="2367" y="547"/>
                    <a:pt x="2381" y="553"/>
                    <a:pt x="2397" y="553"/>
                  </a:cubicBezTo>
                  <a:cubicBezTo>
                    <a:pt x="2451" y="553"/>
                    <a:pt x="2516" y="485"/>
                    <a:pt x="2516" y="402"/>
                  </a:cubicBezTo>
                  <a:cubicBezTo>
                    <a:pt x="2516" y="375"/>
                    <a:pt x="2516" y="348"/>
                    <a:pt x="2489" y="321"/>
                  </a:cubicBezTo>
                  <a:cubicBezTo>
                    <a:pt x="2436" y="268"/>
                    <a:pt x="2409" y="241"/>
                    <a:pt x="2382" y="241"/>
                  </a:cubicBezTo>
                  <a:cubicBezTo>
                    <a:pt x="1713" y="54"/>
                    <a:pt x="1044" y="0"/>
                    <a:pt x="34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5" name="Google Shape;6608;p43">
              <a:extLst>
                <a:ext uri="{FF2B5EF4-FFF2-40B4-BE49-F238E27FC236}">
                  <a16:creationId xmlns:a16="http://schemas.microsoft.com/office/drawing/2014/main" xmlns="" id="{54A629D3-C7A7-8A74-ABF5-7565DD6F5C54}"/>
                </a:ext>
              </a:extLst>
            </p:cNvPr>
            <p:cNvSpPr/>
            <p:nvPr/>
          </p:nvSpPr>
          <p:spPr>
            <a:xfrm>
              <a:off x="7929900" y="4655475"/>
              <a:ext cx="57550" cy="12900"/>
            </a:xfrm>
            <a:custGeom>
              <a:avLst/>
              <a:gdLst/>
              <a:ahLst/>
              <a:cxnLst/>
              <a:rect l="l" t="t" r="r" b="b"/>
              <a:pathLst>
                <a:path w="2302" h="516" extrusionOk="0">
                  <a:moveTo>
                    <a:pt x="80" y="0"/>
                  </a:moveTo>
                  <a:cubicBezTo>
                    <a:pt x="80" y="0"/>
                    <a:pt x="0" y="107"/>
                    <a:pt x="0" y="188"/>
                  </a:cubicBezTo>
                  <a:cubicBezTo>
                    <a:pt x="0" y="214"/>
                    <a:pt x="27" y="241"/>
                    <a:pt x="27" y="268"/>
                  </a:cubicBezTo>
                  <a:cubicBezTo>
                    <a:pt x="80" y="321"/>
                    <a:pt x="107" y="321"/>
                    <a:pt x="134" y="321"/>
                  </a:cubicBezTo>
                  <a:cubicBezTo>
                    <a:pt x="509" y="321"/>
                    <a:pt x="830" y="321"/>
                    <a:pt x="1205" y="348"/>
                  </a:cubicBezTo>
                  <a:lnTo>
                    <a:pt x="1178" y="348"/>
                  </a:lnTo>
                  <a:cubicBezTo>
                    <a:pt x="1499" y="375"/>
                    <a:pt x="1820" y="402"/>
                    <a:pt x="2115" y="509"/>
                  </a:cubicBezTo>
                  <a:cubicBezTo>
                    <a:pt x="2124" y="513"/>
                    <a:pt x="2135" y="516"/>
                    <a:pt x="2146" y="516"/>
                  </a:cubicBezTo>
                  <a:cubicBezTo>
                    <a:pt x="2202" y="516"/>
                    <a:pt x="2275" y="464"/>
                    <a:pt x="2275" y="375"/>
                  </a:cubicBezTo>
                  <a:cubicBezTo>
                    <a:pt x="2302" y="268"/>
                    <a:pt x="2248" y="214"/>
                    <a:pt x="2141" y="214"/>
                  </a:cubicBezTo>
                  <a:cubicBezTo>
                    <a:pt x="1472" y="54"/>
                    <a:pt x="776" y="54"/>
                    <a:pt x="80"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6" name="Google Shape;6609;p43">
              <a:extLst>
                <a:ext uri="{FF2B5EF4-FFF2-40B4-BE49-F238E27FC236}">
                  <a16:creationId xmlns:a16="http://schemas.microsoft.com/office/drawing/2014/main" xmlns="" id="{5DFDAC2C-BB6E-8984-9ADC-69E4522F2EE6}"/>
                </a:ext>
              </a:extLst>
            </p:cNvPr>
            <p:cNvSpPr/>
            <p:nvPr/>
          </p:nvSpPr>
          <p:spPr>
            <a:xfrm>
              <a:off x="7937250" y="4654800"/>
              <a:ext cx="63600" cy="16375"/>
            </a:xfrm>
            <a:custGeom>
              <a:avLst/>
              <a:gdLst/>
              <a:ahLst/>
              <a:cxnLst/>
              <a:rect l="l" t="t" r="r" b="b"/>
              <a:pathLst>
                <a:path w="2544" h="655" extrusionOk="0">
                  <a:moveTo>
                    <a:pt x="215" y="0"/>
                  </a:moveTo>
                  <a:cubicBezTo>
                    <a:pt x="81" y="0"/>
                    <a:pt x="54" y="27"/>
                    <a:pt x="54" y="81"/>
                  </a:cubicBezTo>
                  <a:cubicBezTo>
                    <a:pt x="0" y="108"/>
                    <a:pt x="0" y="134"/>
                    <a:pt x="0" y="161"/>
                  </a:cubicBezTo>
                  <a:cubicBezTo>
                    <a:pt x="0" y="215"/>
                    <a:pt x="54" y="241"/>
                    <a:pt x="54" y="268"/>
                  </a:cubicBezTo>
                  <a:cubicBezTo>
                    <a:pt x="81" y="295"/>
                    <a:pt x="108" y="295"/>
                    <a:pt x="134" y="295"/>
                  </a:cubicBezTo>
                  <a:cubicBezTo>
                    <a:pt x="375" y="295"/>
                    <a:pt x="589" y="348"/>
                    <a:pt x="803" y="348"/>
                  </a:cubicBezTo>
                  <a:lnTo>
                    <a:pt x="777" y="348"/>
                  </a:lnTo>
                  <a:cubicBezTo>
                    <a:pt x="1258" y="375"/>
                    <a:pt x="1740" y="429"/>
                    <a:pt x="2222" y="616"/>
                  </a:cubicBezTo>
                  <a:cubicBezTo>
                    <a:pt x="2249" y="616"/>
                    <a:pt x="2249" y="616"/>
                    <a:pt x="2276" y="643"/>
                  </a:cubicBezTo>
                  <a:cubicBezTo>
                    <a:pt x="2311" y="643"/>
                    <a:pt x="2335" y="655"/>
                    <a:pt x="2363" y="655"/>
                  </a:cubicBezTo>
                  <a:cubicBezTo>
                    <a:pt x="2377" y="655"/>
                    <a:pt x="2392" y="652"/>
                    <a:pt x="2409" y="643"/>
                  </a:cubicBezTo>
                  <a:cubicBezTo>
                    <a:pt x="2463" y="643"/>
                    <a:pt x="2490" y="616"/>
                    <a:pt x="2516" y="563"/>
                  </a:cubicBezTo>
                  <a:cubicBezTo>
                    <a:pt x="2543" y="536"/>
                    <a:pt x="2543" y="509"/>
                    <a:pt x="2516" y="429"/>
                  </a:cubicBezTo>
                  <a:cubicBezTo>
                    <a:pt x="2516" y="402"/>
                    <a:pt x="2490" y="375"/>
                    <a:pt x="2436" y="348"/>
                  </a:cubicBezTo>
                  <a:cubicBezTo>
                    <a:pt x="2276" y="268"/>
                    <a:pt x="2088" y="215"/>
                    <a:pt x="1901" y="161"/>
                  </a:cubicBezTo>
                  <a:cubicBezTo>
                    <a:pt x="1714" y="134"/>
                    <a:pt x="1499" y="108"/>
                    <a:pt x="1339" y="81"/>
                  </a:cubicBezTo>
                  <a:cubicBezTo>
                    <a:pt x="964" y="27"/>
                    <a:pt x="563" y="0"/>
                    <a:pt x="215"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7" name="Google Shape;6610;p43">
              <a:extLst>
                <a:ext uri="{FF2B5EF4-FFF2-40B4-BE49-F238E27FC236}">
                  <a16:creationId xmlns:a16="http://schemas.microsoft.com/office/drawing/2014/main" xmlns="" id="{91C50F6A-C8A2-2765-9BE8-60EECFF79A0D}"/>
                </a:ext>
              </a:extLst>
            </p:cNvPr>
            <p:cNvSpPr/>
            <p:nvPr/>
          </p:nvSpPr>
          <p:spPr>
            <a:xfrm>
              <a:off x="7938600" y="4655475"/>
              <a:ext cx="56225" cy="14000"/>
            </a:xfrm>
            <a:custGeom>
              <a:avLst/>
              <a:gdLst/>
              <a:ahLst/>
              <a:cxnLst/>
              <a:rect l="l" t="t" r="r" b="b"/>
              <a:pathLst>
                <a:path w="2249" h="560" extrusionOk="0">
                  <a:moveTo>
                    <a:pt x="134" y="0"/>
                  </a:moveTo>
                  <a:cubicBezTo>
                    <a:pt x="54" y="0"/>
                    <a:pt x="0" y="81"/>
                    <a:pt x="0" y="188"/>
                  </a:cubicBezTo>
                  <a:cubicBezTo>
                    <a:pt x="0" y="268"/>
                    <a:pt x="54" y="321"/>
                    <a:pt x="161" y="321"/>
                  </a:cubicBezTo>
                  <a:cubicBezTo>
                    <a:pt x="428" y="321"/>
                    <a:pt x="696" y="321"/>
                    <a:pt x="937" y="348"/>
                  </a:cubicBezTo>
                  <a:lnTo>
                    <a:pt x="883" y="348"/>
                  </a:lnTo>
                  <a:cubicBezTo>
                    <a:pt x="1285" y="375"/>
                    <a:pt x="1660" y="455"/>
                    <a:pt x="2034" y="536"/>
                  </a:cubicBezTo>
                  <a:cubicBezTo>
                    <a:pt x="2052" y="536"/>
                    <a:pt x="2070" y="559"/>
                    <a:pt x="2088" y="559"/>
                  </a:cubicBezTo>
                  <a:cubicBezTo>
                    <a:pt x="2097" y="559"/>
                    <a:pt x="2106" y="553"/>
                    <a:pt x="2115" y="536"/>
                  </a:cubicBezTo>
                  <a:cubicBezTo>
                    <a:pt x="2168" y="536"/>
                    <a:pt x="2195" y="509"/>
                    <a:pt x="2222" y="482"/>
                  </a:cubicBezTo>
                  <a:cubicBezTo>
                    <a:pt x="2248" y="455"/>
                    <a:pt x="2248" y="402"/>
                    <a:pt x="2222" y="348"/>
                  </a:cubicBezTo>
                  <a:cubicBezTo>
                    <a:pt x="2222" y="321"/>
                    <a:pt x="2195" y="268"/>
                    <a:pt x="2168" y="241"/>
                  </a:cubicBezTo>
                  <a:cubicBezTo>
                    <a:pt x="1981" y="188"/>
                    <a:pt x="1820" y="134"/>
                    <a:pt x="1660" y="107"/>
                  </a:cubicBezTo>
                  <a:cubicBezTo>
                    <a:pt x="1499" y="81"/>
                    <a:pt x="1312" y="54"/>
                    <a:pt x="1151" y="54"/>
                  </a:cubicBezTo>
                  <a:cubicBezTo>
                    <a:pt x="830" y="0"/>
                    <a:pt x="509" y="0"/>
                    <a:pt x="18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8" name="Google Shape;6611;p43">
              <a:extLst>
                <a:ext uri="{FF2B5EF4-FFF2-40B4-BE49-F238E27FC236}">
                  <a16:creationId xmlns:a16="http://schemas.microsoft.com/office/drawing/2014/main" xmlns="" id="{CD68D80F-8A3F-E3C4-482D-E8EA39542972}"/>
                </a:ext>
              </a:extLst>
            </p:cNvPr>
            <p:cNvSpPr/>
            <p:nvPr/>
          </p:nvSpPr>
          <p:spPr>
            <a:xfrm>
              <a:off x="7925200" y="4654800"/>
              <a:ext cx="60925" cy="11825"/>
            </a:xfrm>
            <a:custGeom>
              <a:avLst/>
              <a:gdLst/>
              <a:ahLst/>
              <a:cxnLst/>
              <a:rect l="l" t="t" r="r" b="b"/>
              <a:pathLst>
                <a:path w="2437" h="473" extrusionOk="0">
                  <a:moveTo>
                    <a:pt x="938" y="0"/>
                  </a:moveTo>
                  <a:cubicBezTo>
                    <a:pt x="616" y="0"/>
                    <a:pt x="349" y="27"/>
                    <a:pt x="135" y="81"/>
                  </a:cubicBezTo>
                  <a:cubicBezTo>
                    <a:pt x="54" y="81"/>
                    <a:pt x="1" y="134"/>
                    <a:pt x="1" y="241"/>
                  </a:cubicBezTo>
                  <a:cubicBezTo>
                    <a:pt x="1" y="289"/>
                    <a:pt x="43" y="379"/>
                    <a:pt x="128" y="379"/>
                  </a:cubicBezTo>
                  <a:cubicBezTo>
                    <a:pt x="139" y="379"/>
                    <a:pt x="150" y="378"/>
                    <a:pt x="161" y="375"/>
                  </a:cubicBezTo>
                  <a:cubicBezTo>
                    <a:pt x="438" y="357"/>
                    <a:pt x="715" y="326"/>
                    <a:pt x="992" y="326"/>
                  </a:cubicBezTo>
                  <a:cubicBezTo>
                    <a:pt x="1117" y="326"/>
                    <a:pt x="1241" y="332"/>
                    <a:pt x="1366" y="348"/>
                  </a:cubicBezTo>
                  <a:lnTo>
                    <a:pt x="1339" y="348"/>
                  </a:lnTo>
                  <a:cubicBezTo>
                    <a:pt x="1633" y="375"/>
                    <a:pt x="1928" y="402"/>
                    <a:pt x="2222" y="455"/>
                  </a:cubicBezTo>
                  <a:cubicBezTo>
                    <a:pt x="2240" y="468"/>
                    <a:pt x="2260" y="473"/>
                    <a:pt x="2279" y="473"/>
                  </a:cubicBezTo>
                  <a:cubicBezTo>
                    <a:pt x="2345" y="473"/>
                    <a:pt x="2410" y="411"/>
                    <a:pt x="2410" y="348"/>
                  </a:cubicBezTo>
                  <a:cubicBezTo>
                    <a:pt x="2436" y="241"/>
                    <a:pt x="2356" y="161"/>
                    <a:pt x="2276" y="161"/>
                  </a:cubicBezTo>
                  <a:cubicBezTo>
                    <a:pt x="1928" y="54"/>
                    <a:pt x="1553" y="27"/>
                    <a:pt x="123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9" name="Google Shape;6612;p43">
              <a:extLst>
                <a:ext uri="{FF2B5EF4-FFF2-40B4-BE49-F238E27FC236}">
                  <a16:creationId xmlns:a16="http://schemas.microsoft.com/office/drawing/2014/main" xmlns="" id="{6CC803C0-0869-2B6A-396D-371372FE6CCA}"/>
                </a:ext>
              </a:extLst>
            </p:cNvPr>
            <p:cNvSpPr/>
            <p:nvPr/>
          </p:nvSpPr>
          <p:spPr>
            <a:xfrm>
              <a:off x="8042975" y="4677550"/>
              <a:ext cx="28125" cy="15300"/>
            </a:xfrm>
            <a:custGeom>
              <a:avLst/>
              <a:gdLst/>
              <a:ahLst/>
              <a:cxnLst/>
              <a:rect l="l" t="t" r="r" b="b"/>
              <a:pathLst>
                <a:path w="1125" h="612" extrusionOk="0">
                  <a:moveTo>
                    <a:pt x="161" y="1"/>
                  </a:moveTo>
                  <a:cubicBezTo>
                    <a:pt x="134" y="1"/>
                    <a:pt x="108" y="27"/>
                    <a:pt x="54" y="27"/>
                  </a:cubicBezTo>
                  <a:cubicBezTo>
                    <a:pt x="27" y="54"/>
                    <a:pt x="0" y="108"/>
                    <a:pt x="0" y="134"/>
                  </a:cubicBezTo>
                  <a:cubicBezTo>
                    <a:pt x="0" y="161"/>
                    <a:pt x="0" y="188"/>
                    <a:pt x="27" y="241"/>
                  </a:cubicBezTo>
                  <a:cubicBezTo>
                    <a:pt x="54" y="268"/>
                    <a:pt x="108" y="295"/>
                    <a:pt x="134" y="295"/>
                  </a:cubicBezTo>
                  <a:cubicBezTo>
                    <a:pt x="161" y="322"/>
                    <a:pt x="215" y="322"/>
                    <a:pt x="268" y="375"/>
                  </a:cubicBezTo>
                  <a:cubicBezTo>
                    <a:pt x="455" y="429"/>
                    <a:pt x="696" y="536"/>
                    <a:pt x="884" y="589"/>
                  </a:cubicBezTo>
                  <a:cubicBezTo>
                    <a:pt x="907" y="605"/>
                    <a:pt x="933" y="612"/>
                    <a:pt x="958" y="612"/>
                  </a:cubicBezTo>
                  <a:cubicBezTo>
                    <a:pt x="1020" y="612"/>
                    <a:pt x="1079" y="574"/>
                    <a:pt x="1098" y="536"/>
                  </a:cubicBezTo>
                  <a:cubicBezTo>
                    <a:pt x="1125" y="456"/>
                    <a:pt x="1098" y="375"/>
                    <a:pt x="1018" y="322"/>
                  </a:cubicBezTo>
                  <a:cubicBezTo>
                    <a:pt x="750" y="188"/>
                    <a:pt x="455" y="108"/>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0" name="Google Shape;6613;p43">
              <a:extLst>
                <a:ext uri="{FF2B5EF4-FFF2-40B4-BE49-F238E27FC236}">
                  <a16:creationId xmlns:a16="http://schemas.microsoft.com/office/drawing/2014/main" xmlns="" id="{9F6BD13B-B26C-D534-C9F0-0320CCA22D8B}"/>
                </a:ext>
              </a:extLst>
            </p:cNvPr>
            <p:cNvSpPr/>
            <p:nvPr/>
          </p:nvSpPr>
          <p:spPr>
            <a:xfrm>
              <a:off x="8033600" y="4674200"/>
              <a:ext cx="44200" cy="21275"/>
            </a:xfrm>
            <a:custGeom>
              <a:avLst/>
              <a:gdLst/>
              <a:ahLst/>
              <a:cxnLst/>
              <a:rect l="l" t="t" r="r" b="b"/>
              <a:pathLst>
                <a:path w="1768" h="851" extrusionOk="0">
                  <a:moveTo>
                    <a:pt x="242" y="1"/>
                  </a:moveTo>
                  <a:cubicBezTo>
                    <a:pt x="135" y="1"/>
                    <a:pt x="81" y="54"/>
                    <a:pt x="28" y="135"/>
                  </a:cubicBezTo>
                  <a:cubicBezTo>
                    <a:pt x="1" y="242"/>
                    <a:pt x="81" y="295"/>
                    <a:pt x="161" y="295"/>
                  </a:cubicBezTo>
                  <a:cubicBezTo>
                    <a:pt x="402" y="375"/>
                    <a:pt x="616" y="402"/>
                    <a:pt x="830" y="509"/>
                  </a:cubicBezTo>
                  <a:cubicBezTo>
                    <a:pt x="1071" y="590"/>
                    <a:pt x="1312" y="697"/>
                    <a:pt x="1500" y="830"/>
                  </a:cubicBezTo>
                  <a:cubicBezTo>
                    <a:pt x="1526" y="844"/>
                    <a:pt x="1546" y="850"/>
                    <a:pt x="1567" y="850"/>
                  </a:cubicBezTo>
                  <a:cubicBezTo>
                    <a:pt x="1587" y="850"/>
                    <a:pt x="1607" y="844"/>
                    <a:pt x="1633" y="830"/>
                  </a:cubicBezTo>
                  <a:cubicBezTo>
                    <a:pt x="1687" y="830"/>
                    <a:pt x="1714" y="804"/>
                    <a:pt x="1741" y="777"/>
                  </a:cubicBezTo>
                  <a:cubicBezTo>
                    <a:pt x="1767" y="723"/>
                    <a:pt x="1767" y="697"/>
                    <a:pt x="1741" y="643"/>
                  </a:cubicBezTo>
                  <a:cubicBezTo>
                    <a:pt x="1741" y="590"/>
                    <a:pt x="1714" y="563"/>
                    <a:pt x="1660" y="536"/>
                  </a:cubicBezTo>
                  <a:cubicBezTo>
                    <a:pt x="1232" y="268"/>
                    <a:pt x="777" y="108"/>
                    <a:pt x="26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1" name="Google Shape;6614;p43">
              <a:extLst>
                <a:ext uri="{FF2B5EF4-FFF2-40B4-BE49-F238E27FC236}">
                  <a16:creationId xmlns:a16="http://schemas.microsoft.com/office/drawing/2014/main" xmlns="" id="{4226A385-07BD-83D1-5B63-B8057B7188F1}"/>
                </a:ext>
              </a:extLst>
            </p:cNvPr>
            <p:cNvSpPr/>
            <p:nvPr/>
          </p:nvSpPr>
          <p:spPr>
            <a:xfrm>
              <a:off x="8030925" y="4672200"/>
              <a:ext cx="48875" cy="22600"/>
            </a:xfrm>
            <a:custGeom>
              <a:avLst/>
              <a:gdLst/>
              <a:ahLst/>
              <a:cxnLst/>
              <a:rect l="l" t="t" r="r" b="b"/>
              <a:pathLst>
                <a:path w="1955" h="904" extrusionOk="0">
                  <a:moveTo>
                    <a:pt x="215" y="0"/>
                  </a:moveTo>
                  <a:cubicBezTo>
                    <a:pt x="81" y="54"/>
                    <a:pt x="1" y="81"/>
                    <a:pt x="1" y="134"/>
                  </a:cubicBezTo>
                  <a:cubicBezTo>
                    <a:pt x="1" y="215"/>
                    <a:pt x="54" y="322"/>
                    <a:pt x="135" y="322"/>
                  </a:cubicBezTo>
                  <a:cubicBezTo>
                    <a:pt x="456" y="375"/>
                    <a:pt x="750" y="455"/>
                    <a:pt x="1018" y="536"/>
                  </a:cubicBezTo>
                  <a:cubicBezTo>
                    <a:pt x="1259" y="616"/>
                    <a:pt x="1473" y="750"/>
                    <a:pt x="1687" y="884"/>
                  </a:cubicBezTo>
                  <a:cubicBezTo>
                    <a:pt x="1700" y="897"/>
                    <a:pt x="1714" y="904"/>
                    <a:pt x="1734" y="904"/>
                  </a:cubicBezTo>
                  <a:cubicBezTo>
                    <a:pt x="1754" y="904"/>
                    <a:pt x="1781" y="897"/>
                    <a:pt x="1821" y="884"/>
                  </a:cubicBezTo>
                  <a:cubicBezTo>
                    <a:pt x="1848" y="884"/>
                    <a:pt x="1874" y="857"/>
                    <a:pt x="1928" y="803"/>
                  </a:cubicBezTo>
                  <a:cubicBezTo>
                    <a:pt x="1955" y="777"/>
                    <a:pt x="1955" y="750"/>
                    <a:pt x="1928" y="670"/>
                  </a:cubicBezTo>
                  <a:cubicBezTo>
                    <a:pt x="1928" y="643"/>
                    <a:pt x="1874" y="616"/>
                    <a:pt x="1848" y="589"/>
                  </a:cubicBezTo>
                  <a:cubicBezTo>
                    <a:pt x="1393" y="268"/>
                    <a:pt x="777" y="107"/>
                    <a:pt x="24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2" name="Google Shape;6615;p43">
              <a:extLst>
                <a:ext uri="{FF2B5EF4-FFF2-40B4-BE49-F238E27FC236}">
                  <a16:creationId xmlns:a16="http://schemas.microsoft.com/office/drawing/2014/main" xmlns="" id="{0FC5F3F4-E9E2-B66D-4A25-1895270F0D17}"/>
                </a:ext>
              </a:extLst>
            </p:cNvPr>
            <p:cNvSpPr/>
            <p:nvPr/>
          </p:nvSpPr>
          <p:spPr>
            <a:xfrm>
              <a:off x="8012200" y="4667525"/>
              <a:ext cx="64250" cy="25325"/>
            </a:xfrm>
            <a:custGeom>
              <a:avLst/>
              <a:gdLst/>
              <a:ahLst/>
              <a:cxnLst/>
              <a:rect l="l" t="t" r="r" b="b"/>
              <a:pathLst>
                <a:path w="2570" h="1013" extrusionOk="0">
                  <a:moveTo>
                    <a:pt x="188" y="0"/>
                  </a:moveTo>
                  <a:cubicBezTo>
                    <a:pt x="54" y="0"/>
                    <a:pt x="0" y="54"/>
                    <a:pt x="0" y="134"/>
                  </a:cubicBezTo>
                  <a:cubicBezTo>
                    <a:pt x="0" y="187"/>
                    <a:pt x="27" y="294"/>
                    <a:pt x="134" y="294"/>
                  </a:cubicBezTo>
                  <a:cubicBezTo>
                    <a:pt x="589" y="402"/>
                    <a:pt x="1044" y="509"/>
                    <a:pt x="1499" y="642"/>
                  </a:cubicBezTo>
                  <a:lnTo>
                    <a:pt x="1526" y="642"/>
                  </a:lnTo>
                  <a:cubicBezTo>
                    <a:pt x="1794" y="723"/>
                    <a:pt x="2061" y="857"/>
                    <a:pt x="2329" y="990"/>
                  </a:cubicBezTo>
                  <a:cubicBezTo>
                    <a:pt x="2352" y="1006"/>
                    <a:pt x="2376" y="1013"/>
                    <a:pt x="2399" y="1013"/>
                  </a:cubicBezTo>
                  <a:cubicBezTo>
                    <a:pt x="2454" y="1013"/>
                    <a:pt x="2505" y="975"/>
                    <a:pt x="2543" y="937"/>
                  </a:cubicBezTo>
                  <a:cubicBezTo>
                    <a:pt x="2570" y="857"/>
                    <a:pt x="2543" y="776"/>
                    <a:pt x="2463" y="723"/>
                  </a:cubicBezTo>
                  <a:cubicBezTo>
                    <a:pt x="1767" y="321"/>
                    <a:pt x="991" y="134"/>
                    <a:pt x="214"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3" name="Google Shape;6616;p43">
              <a:extLst>
                <a:ext uri="{FF2B5EF4-FFF2-40B4-BE49-F238E27FC236}">
                  <a16:creationId xmlns:a16="http://schemas.microsoft.com/office/drawing/2014/main" xmlns="" id="{B1BDF562-43A0-4ACF-D205-25C52627A717}"/>
                </a:ext>
              </a:extLst>
            </p:cNvPr>
            <p:cNvSpPr/>
            <p:nvPr/>
          </p:nvSpPr>
          <p:spPr>
            <a:xfrm>
              <a:off x="8000150" y="4663500"/>
              <a:ext cx="64250" cy="24375"/>
            </a:xfrm>
            <a:custGeom>
              <a:avLst/>
              <a:gdLst/>
              <a:ahLst/>
              <a:cxnLst/>
              <a:rect l="l" t="t" r="r" b="b"/>
              <a:pathLst>
                <a:path w="2570" h="975" extrusionOk="0">
                  <a:moveTo>
                    <a:pt x="134" y="0"/>
                  </a:moveTo>
                  <a:cubicBezTo>
                    <a:pt x="81" y="0"/>
                    <a:pt x="0" y="54"/>
                    <a:pt x="0" y="134"/>
                  </a:cubicBezTo>
                  <a:cubicBezTo>
                    <a:pt x="0" y="188"/>
                    <a:pt x="27" y="295"/>
                    <a:pt x="134" y="295"/>
                  </a:cubicBezTo>
                  <a:cubicBezTo>
                    <a:pt x="643" y="348"/>
                    <a:pt x="1151" y="455"/>
                    <a:pt x="1606" y="616"/>
                  </a:cubicBezTo>
                  <a:cubicBezTo>
                    <a:pt x="1874" y="723"/>
                    <a:pt x="2115" y="830"/>
                    <a:pt x="2356" y="964"/>
                  </a:cubicBezTo>
                  <a:cubicBezTo>
                    <a:pt x="2369" y="971"/>
                    <a:pt x="2386" y="974"/>
                    <a:pt x="2404" y="974"/>
                  </a:cubicBezTo>
                  <a:cubicBezTo>
                    <a:pt x="2458" y="974"/>
                    <a:pt x="2523" y="944"/>
                    <a:pt x="2543" y="884"/>
                  </a:cubicBezTo>
                  <a:cubicBezTo>
                    <a:pt x="2570" y="857"/>
                    <a:pt x="2570" y="830"/>
                    <a:pt x="2543" y="803"/>
                  </a:cubicBezTo>
                  <a:cubicBezTo>
                    <a:pt x="2543" y="750"/>
                    <a:pt x="2516" y="723"/>
                    <a:pt x="2490" y="696"/>
                  </a:cubicBezTo>
                  <a:cubicBezTo>
                    <a:pt x="2142" y="482"/>
                    <a:pt x="1767" y="322"/>
                    <a:pt x="1366" y="215"/>
                  </a:cubicBezTo>
                  <a:cubicBezTo>
                    <a:pt x="964" y="134"/>
                    <a:pt x="563" y="27"/>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4" name="Google Shape;6617;p43">
              <a:extLst>
                <a:ext uri="{FF2B5EF4-FFF2-40B4-BE49-F238E27FC236}">
                  <a16:creationId xmlns:a16="http://schemas.microsoft.com/office/drawing/2014/main" xmlns="" id="{25D5163E-8CA6-75B5-00A2-5E8C48E54CD4}"/>
                </a:ext>
              </a:extLst>
            </p:cNvPr>
            <p:cNvSpPr/>
            <p:nvPr/>
          </p:nvSpPr>
          <p:spPr>
            <a:xfrm>
              <a:off x="7976725" y="4660150"/>
              <a:ext cx="87025" cy="27725"/>
            </a:xfrm>
            <a:custGeom>
              <a:avLst/>
              <a:gdLst/>
              <a:ahLst/>
              <a:cxnLst/>
              <a:rect l="l" t="t" r="r" b="b"/>
              <a:pathLst>
                <a:path w="3481" h="1109" extrusionOk="0">
                  <a:moveTo>
                    <a:pt x="161" y="1"/>
                  </a:moveTo>
                  <a:cubicBezTo>
                    <a:pt x="81" y="1"/>
                    <a:pt x="1" y="27"/>
                    <a:pt x="1" y="81"/>
                  </a:cubicBezTo>
                  <a:cubicBezTo>
                    <a:pt x="1" y="161"/>
                    <a:pt x="27" y="268"/>
                    <a:pt x="135" y="268"/>
                  </a:cubicBezTo>
                  <a:cubicBezTo>
                    <a:pt x="964" y="402"/>
                    <a:pt x="1821" y="563"/>
                    <a:pt x="2624" y="830"/>
                  </a:cubicBezTo>
                  <a:cubicBezTo>
                    <a:pt x="2811" y="884"/>
                    <a:pt x="3052" y="991"/>
                    <a:pt x="3239" y="1098"/>
                  </a:cubicBezTo>
                  <a:cubicBezTo>
                    <a:pt x="3259" y="1105"/>
                    <a:pt x="3281" y="1108"/>
                    <a:pt x="3303" y="1108"/>
                  </a:cubicBezTo>
                  <a:cubicBezTo>
                    <a:pt x="3368" y="1108"/>
                    <a:pt x="3433" y="1078"/>
                    <a:pt x="3453" y="1018"/>
                  </a:cubicBezTo>
                  <a:cubicBezTo>
                    <a:pt x="3480" y="964"/>
                    <a:pt x="3453" y="857"/>
                    <a:pt x="3373" y="830"/>
                  </a:cubicBezTo>
                  <a:cubicBezTo>
                    <a:pt x="2891" y="589"/>
                    <a:pt x="2383" y="429"/>
                    <a:pt x="1848" y="295"/>
                  </a:cubicBezTo>
                  <a:cubicBezTo>
                    <a:pt x="1312" y="161"/>
                    <a:pt x="750" y="54"/>
                    <a:pt x="21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5" name="Google Shape;6618;p43">
              <a:extLst>
                <a:ext uri="{FF2B5EF4-FFF2-40B4-BE49-F238E27FC236}">
                  <a16:creationId xmlns:a16="http://schemas.microsoft.com/office/drawing/2014/main" xmlns="" id="{5C7D5CDB-A3D1-9232-1874-3159211599F6}"/>
                </a:ext>
              </a:extLst>
            </p:cNvPr>
            <p:cNvSpPr/>
            <p:nvPr/>
          </p:nvSpPr>
          <p:spPr>
            <a:xfrm>
              <a:off x="7968700" y="4658150"/>
              <a:ext cx="71625" cy="22350"/>
            </a:xfrm>
            <a:custGeom>
              <a:avLst/>
              <a:gdLst/>
              <a:ahLst/>
              <a:cxnLst/>
              <a:rect l="l" t="t" r="r" b="b"/>
              <a:pathLst>
                <a:path w="2865" h="894" extrusionOk="0">
                  <a:moveTo>
                    <a:pt x="108" y="0"/>
                  </a:moveTo>
                  <a:cubicBezTo>
                    <a:pt x="81" y="27"/>
                    <a:pt x="81" y="27"/>
                    <a:pt x="54" y="27"/>
                  </a:cubicBezTo>
                  <a:cubicBezTo>
                    <a:pt x="27" y="81"/>
                    <a:pt x="0" y="107"/>
                    <a:pt x="0" y="134"/>
                  </a:cubicBezTo>
                  <a:cubicBezTo>
                    <a:pt x="0" y="161"/>
                    <a:pt x="0" y="214"/>
                    <a:pt x="27" y="241"/>
                  </a:cubicBezTo>
                  <a:cubicBezTo>
                    <a:pt x="54" y="268"/>
                    <a:pt x="81" y="295"/>
                    <a:pt x="108" y="295"/>
                  </a:cubicBezTo>
                  <a:cubicBezTo>
                    <a:pt x="830" y="375"/>
                    <a:pt x="1526" y="482"/>
                    <a:pt x="2195" y="696"/>
                  </a:cubicBezTo>
                  <a:cubicBezTo>
                    <a:pt x="2356" y="777"/>
                    <a:pt x="2490" y="803"/>
                    <a:pt x="2624" y="884"/>
                  </a:cubicBezTo>
                  <a:cubicBezTo>
                    <a:pt x="2644" y="890"/>
                    <a:pt x="2664" y="894"/>
                    <a:pt x="2683" y="894"/>
                  </a:cubicBezTo>
                  <a:cubicBezTo>
                    <a:pt x="2742" y="894"/>
                    <a:pt x="2797" y="863"/>
                    <a:pt x="2838" y="803"/>
                  </a:cubicBezTo>
                  <a:cubicBezTo>
                    <a:pt x="2864" y="750"/>
                    <a:pt x="2838" y="643"/>
                    <a:pt x="2757" y="616"/>
                  </a:cubicBezTo>
                  <a:cubicBezTo>
                    <a:pt x="1954" y="241"/>
                    <a:pt x="1044" y="81"/>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6" name="Google Shape;6619;p43">
              <a:extLst>
                <a:ext uri="{FF2B5EF4-FFF2-40B4-BE49-F238E27FC236}">
                  <a16:creationId xmlns:a16="http://schemas.microsoft.com/office/drawing/2014/main" xmlns="" id="{6B93D4F9-DB5F-1B86-8605-E66F661D810D}"/>
                </a:ext>
              </a:extLst>
            </p:cNvPr>
            <p:cNvSpPr/>
            <p:nvPr/>
          </p:nvSpPr>
          <p:spPr>
            <a:xfrm>
              <a:off x="7959325" y="4656800"/>
              <a:ext cx="75650" cy="21750"/>
            </a:xfrm>
            <a:custGeom>
              <a:avLst/>
              <a:gdLst/>
              <a:ahLst/>
              <a:cxnLst/>
              <a:rect l="l" t="t" r="r" b="b"/>
              <a:pathLst>
                <a:path w="3026" h="870" extrusionOk="0">
                  <a:moveTo>
                    <a:pt x="188" y="1"/>
                  </a:moveTo>
                  <a:cubicBezTo>
                    <a:pt x="108" y="28"/>
                    <a:pt x="54" y="28"/>
                    <a:pt x="54" y="54"/>
                  </a:cubicBezTo>
                  <a:cubicBezTo>
                    <a:pt x="28" y="81"/>
                    <a:pt x="1" y="135"/>
                    <a:pt x="1" y="161"/>
                  </a:cubicBezTo>
                  <a:cubicBezTo>
                    <a:pt x="1" y="188"/>
                    <a:pt x="1" y="215"/>
                    <a:pt x="28" y="268"/>
                  </a:cubicBezTo>
                  <a:cubicBezTo>
                    <a:pt x="54" y="295"/>
                    <a:pt x="108" y="322"/>
                    <a:pt x="135" y="322"/>
                  </a:cubicBezTo>
                  <a:cubicBezTo>
                    <a:pt x="938" y="402"/>
                    <a:pt x="1714" y="536"/>
                    <a:pt x="2463" y="750"/>
                  </a:cubicBezTo>
                  <a:lnTo>
                    <a:pt x="2758" y="857"/>
                  </a:lnTo>
                  <a:cubicBezTo>
                    <a:pt x="2793" y="857"/>
                    <a:pt x="2817" y="869"/>
                    <a:pt x="2845" y="869"/>
                  </a:cubicBezTo>
                  <a:cubicBezTo>
                    <a:pt x="2859" y="869"/>
                    <a:pt x="2874" y="866"/>
                    <a:pt x="2891" y="857"/>
                  </a:cubicBezTo>
                  <a:cubicBezTo>
                    <a:pt x="2945" y="857"/>
                    <a:pt x="2972" y="831"/>
                    <a:pt x="2999" y="804"/>
                  </a:cubicBezTo>
                  <a:cubicBezTo>
                    <a:pt x="3025" y="723"/>
                    <a:pt x="2999" y="616"/>
                    <a:pt x="2945" y="590"/>
                  </a:cubicBezTo>
                  <a:cubicBezTo>
                    <a:pt x="2490" y="429"/>
                    <a:pt x="2062" y="295"/>
                    <a:pt x="1633" y="188"/>
                  </a:cubicBezTo>
                  <a:cubicBezTo>
                    <a:pt x="1152" y="81"/>
                    <a:pt x="697" y="54"/>
                    <a:pt x="21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7" name="Google Shape;6620;p43">
              <a:extLst>
                <a:ext uri="{FF2B5EF4-FFF2-40B4-BE49-F238E27FC236}">
                  <a16:creationId xmlns:a16="http://schemas.microsoft.com/office/drawing/2014/main" xmlns="" id="{B1DF51E0-F3EA-A5E9-F077-0F866863A95C}"/>
                </a:ext>
              </a:extLst>
            </p:cNvPr>
            <p:cNvSpPr/>
            <p:nvPr/>
          </p:nvSpPr>
          <p:spPr>
            <a:xfrm>
              <a:off x="7959325" y="4657650"/>
              <a:ext cx="76325" cy="21825"/>
            </a:xfrm>
            <a:custGeom>
              <a:avLst/>
              <a:gdLst/>
              <a:ahLst/>
              <a:cxnLst/>
              <a:rect l="l" t="t" r="r" b="b"/>
              <a:pathLst>
                <a:path w="3053" h="873" extrusionOk="0">
                  <a:moveTo>
                    <a:pt x="115" y="0"/>
                  </a:moveTo>
                  <a:cubicBezTo>
                    <a:pt x="101" y="0"/>
                    <a:pt x="81" y="7"/>
                    <a:pt x="54" y="20"/>
                  </a:cubicBezTo>
                  <a:cubicBezTo>
                    <a:pt x="28" y="47"/>
                    <a:pt x="1" y="101"/>
                    <a:pt x="1" y="127"/>
                  </a:cubicBezTo>
                  <a:cubicBezTo>
                    <a:pt x="1" y="154"/>
                    <a:pt x="1" y="181"/>
                    <a:pt x="28" y="234"/>
                  </a:cubicBezTo>
                  <a:cubicBezTo>
                    <a:pt x="54" y="261"/>
                    <a:pt x="108" y="288"/>
                    <a:pt x="135" y="288"/>
                  </a:cubicBezTo>
                  <a:cubicBezTo>
                    <a:pt x="938" y="395"/>
                    <a:pt x="1741" y="449"/>
                    <a:pt x="2463" y="716"/>
                  </a:cubicBezTo>
                  <a:cubicBezTo>
                    <a:pt x="2570" y="770"/>
                    <a:pt x="2704" y="823"/>
                    <a:pt x="2811" y="850"/>
                  </a:cubicBezTo>
                  <a:cubicBezTo>
                    <a:pt x="2827" y="866"/>
                    <a:pt x="2847" y="872"/>
                    <a:pt x="2869" y="872"/>
                  </a:cubicBezTo>
                  <a:cubicBezTo>
                    <a:pt x="2921" y="872"/>
                    <a:pt x="2980" y="834"/>
                    <a:pt x="2999" y="797"/>
                  </a:cubicBezTo>
                  <a:cubicBezTo>
                    <a:pt x="3052" y="716"/>
                    <a:pt x="2999" y="636"/>
                    <a:pt x="2945" y="582"/>
                  </a:cubicBezTo>
                  <a:cubicBezTo>
                    <a:pt x="2490" y="395"/>
                    <a:pt x="2035" y="261"/>
                    <a:pt x="1553" y="181"/>
                  </a:cubicBezTo>
                  <a:cubicBezTo>
                    <a:pt x="1098" y="101"/>
                    <a:pt x="616" y="47"/>
                    <a:pt x="161" y="20"/>
                  </a:cubicBezTo>
                  <a:lnTo>
                    <a:pt x="135" y="20"/>
                  </a:lnTo>
                  <a:cubicBezTo>
                    <a:pt x="135" y="7"/>
                    <a:pt x="128" y="0"/>
                    <a:pt x="115"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8" name="Google Shape;6621;p43">
              <a:extLst>
                <a:ext uri="{FF2B5EF4-FFF2-40B4-BE49-F238E27FC236}">
                  <a16:creationId xmlns:a16="http://schemas.microsoft.com/office/drawing/2014/main" xmlns="" id="{19D50E7C-B8CD-47C9-E9CD-6F13ABFB21BE}"/>
                </a:ext>
              </a:extLst>
            </p:cNvPr>
            <p:cNvSpPr/>
            <p:nvPr/>
          </p:nvSpPr>
          <p:spPr>
            <a:xfrm>
              <a:off x="7959325" y="4656800"/>
              <a:ext cx="81000" cy="22675"/>
            </a:xfrm>
            <a:custGeom>
              <a:avLst/>
              <a:gdLst/>
              <a:ahLst/>
              <a:cxnLst/>
              <a:rect l="l" t="t" r="r" b="b"/>
              <a:pathLst>
                <a:path w="3240" h="907" extrusionOk="0">
                  <a:moveTo>
                    <a:pt x="161" y="1"/>
                  </a:moveTo>
                  <a:cubicBezTo>
                    <a:pt x="54" y="28"/>
                    <a:pt x="1" y="81"/>
                    <a:pt x="1" y="161"/>
                  </a:cubicBezTo>
                  <a:cubicBezTo>
                    <a:pt x="1" y="188"/>
                    <a:pt x="28" y="215"/>
                    <a:pt x="54" y="268"/>
                  </a:cubicBezTo>
                  <a:cubicBezTo>
                    <a:pt x="108" y="295"/>
                    <a:pt x="135" y="295"/>
                    <a:pt x="161" y="295"/>
                  </a:cubicBezTo>
                  <a:cubicBezTo>
                    <a:pt x="295" y="295"/>
                    <a:pt x="456" y="295"/>
                    <a:pt x="643" y="322"/>
                  </a:cubicBezTo>
                  <a:lnTo>
                    <a:pt x="590" y="322"/>
                  </a:lnTo>
                  <a:cubicBezTo>
                    <a:pt x="1232" y="349"/>
                    <a:pt x="1874" y="483"/>
                    <a:pt x="2463" y="697"/>
                  </a:cubicBezTo>
                  <a:lnTo>
                    <a:pt x="2517" y="697"/>
                  </a:lnTo>
                  <a:lnTo>
                    <a:pt x="2999" y="884"/>
                  </a:lnTo>
                  <a:cubicBezTo>
                    <a:pt x="3022" y="900"/>
                    <a:pt x="3048" y="906"/>
                    <a:pt x="3073" y="906"/>
                  </a:cubicBezTo>
                  <a:cubicBezTo>
                    <a:pt x="3135" y="906"/>
                    <a:pt x="3194" y="868"/>
                    <a:pt x="3213" y="831"/>
                  </a:cubicBezTo>
                  <a:cubicBezTo>
                    <a:pt x="3239" y="750"/>
                    <a:pt x="3213" y="670"/>
                    <a:pt x="3132" y="616"/>
                  </a:cubicBezTo>
                  <a:cubicBezTo>
                    <a:pt x="2196" y="188"/>
                    <a:pt x="1205" y="28"/>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9" name="Google Shape;6622;p43">
              <a:extLst>
                <a:ext uri="{FF2B5EF4-FFF2-40B4-BE49-F238E27FC236}">
                  <a16:creationId xmlns:a16="http://schemas.microsoft.com/office/drawing/2014/main" xmlns="" id="{B79D164B-B3B5-E473-223E-D718B43A846B}"/>
                </a:ext>
              </a:extLst>
            </p:cNvPr>
            <p:cNvSpPr/>
            <p:nvPr/>
          </p:nvSpPr>
          <p:spPr>
            <a:xfrm>
              <a:off x="7976725" y="4658825"/>
              <a:ext cx="63600" cy="20675"/>
            </a:xfrm>
            <a:custGeom>
              <a:avLst/>
              <a:gdLst/>
              <a:ahLst/>
              <a:cxnLst/>
              <a:rect l="l" t="t" r="r" b="b"/>
              <a:pathLst>
                <a:path w="2544" h="827" extrusionOk="0">
                  <a:moveTo>
                    <a:pt x="135" y="0"/>
                  </a:moveTo>
                  <a:cubicBezTo>
                    <a:pt x="108" y="80"/>
                    <a:pt x="81" y="80"/>
                    <a:pt x="27" y="107"/>
                  </a:cubicBezTo>
                  <a:cubicBezTo>
                    <a:pt x="1" y="134"/>
                    <a:pt x="1" y="187"/>
                    <a:pt x="1" y="214"/>
                  </a:cubicBezTo>
                  <a:cubicBezTo>
                    <a:pt x="1" y="241"/>
                    <a:pt x="27" y="268"/>
                    <a:pt x="27" y="321"/>
                  </a:cubicBezTo>
                  <a:cubicBezTo>
                    <a:pt x="81" y="348"/>
                    <a:pt x="108" y="348"/>
                    <a:pt x="135" y="348"/>
                  </a:cubicBezTo>
                  <a:cubicBezTo>
                    <a:pt x="804" y="375"/>
                    <a:pt x="1473" y="509"/>
                    <a:pt x="2115" y="750"/>
                  </a:cubicBezTo>
                  <a:cubicBezTo>
                    <a:pt x="2169" y="776"/>
                    <a:pt x="2195" y="776"/>
                    <a:pt x="2276" y="803"/>
                  </a:cubicBezTo>
                  <a:cubicBezTo>
                    <a:pt x="2294" y="803"/>
                    <a:pt x="2323" y="827"/>
                    <a:pt x="2357" y="827"/>
                  </a:cubicBezTo>
                  <a:cubicBezTo>
                    <a:pt x="2374" y="827"/>
                    <a:pt x="2392" y="821"/>
                    <a:pt x="2410" y="803"/>
                  </a:cubicBezTo>
                  <a:cubicBezTo>
                    <a:pt x="2436" y="803"/>
                    <a:pt x="2463" y="776"/>
                    <a:pt x="2517" y="750"/>
                  </a:cubicBezTo>
                  <a:cubicBezTo>
                    <a:pt x="2543" y="723"/>
                    <a:pt x="2543" y="669"/>
                    <a:pt x="2517" y="616"/>
                  </a:cubicBezTo>
                  <a:cubicBezTo>
                    <a:pt x="2517" y="589"/>
                    <a:pt x="2463" y="535"/>
                    <a:pt x="2436" y="509"/>
                  </a:cubicBezTo>
                  <a:cubicBezTo>
                    <a:pt x="2062" y="375"/>
                    <a:pt x="1714" y="268"/>
                    <a:pt x="1312" y="187"/>
                  </a:cubicBezTo>
                  <a:cubicBezTo>
                    <a:pt x="937" y="107"/>
                    <a:pt x="536" y="54"/>
                    <a:pt x="135"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0" name="Google Shape;6623;p43">
              <a:extLst>
                <a:ext uri="{FF2B5EF4-FFF2-40B4-BE49-F238E27FC236}">
                  <a16:creationId xmlns:a16="http://schemas.microsoft.com/office/drawing/2014/main" xmlns="" id="{C4B10608-8CDA-E104-7C16-CF8C9825D8CB}"/>
                </a:ext>
              </a:extLst>
            </p:cNvPr>
            <p:cNvSpPr/>
            <p:nvPr/>
          </p:nvSpPr>
          <p:spPr>
            <a:xfrm>
              <a:off x="7996125" y="4662150"/>
              <a:ext cx="54225" cy="20675"/>
            </a:xfrm>
            <a:custGeom>
              <a:avLst/>
              <a:gdLst/>
              <a:ahLst/>
              <a:cxnLst/>
              <a:rect l="l" t="t" r="r" b="b"/>
              <a:pathLst>
                <a:path w="2169" h="827" extrusionOk="0">
                  <a:moveTo>
                    <a:pt x="54" y="1"/>
                  </a:moveTo>
                  <a:cubicBezTo>
                    <a:pt x="28" y="54"/>
                    <a:pt x="1" y="81"/>
                    <a:pt x="1" y="108"/>
                  </a:cubicBezTo>
                  <a:cubicBezTo>
                    <a:pt x="1" y="135"/>
                    <a:pt x="1" y="188"/>
                    <a:pt x="28" y="215"/>
                  </a:cubicBezTo>
                  <a:cubicBezTo>
                    <a:pt x="54" y="242"/>
                    <a:pt x="108" y="269"/>
                    <a:pt x="135" y="269"/>
                  </a:cubicBezTo>
                  <a:cubicBezTo>
                    <a:pt x="536" y="322"/>
                    <a:pt x="938" y="402"/>
                    <a:pt x="1339" y="536"/>
                  </a:cubicBezTo>
                  <a:cubicBezTo>
                    <a:pt x="1527" y="617"/>
                    <a:pt x="1741" y="724"/>
                    <a:pt x="1928" y="804"/>
                  </a:cubicBezTo>
                  <a:cubicBezTo>
                    <a:pt x="1952" y="820"/>
                    <a:pt x="1977" y="826"/>
                    <a:pt x="2003" y="826"/>
                  </a:cubicBezTo>
                  <a:cubicBezTo>
                    <a:pt x="2064" y="826"/>
                    <a:pt x="2123" y="788"/>
                    <a:pt x="2142" y="750"/>
                  </a:cubicBezTo>
                  <a:cubicBezTo>
                    <a:pt x="2169" y="670"/>
                    <a:pt x="2142" y="590"/>
                    <a:pt x="2062" y="536"/>
                  </a:cubicBezTo>
                  <a:cubicBezTo>
                    <a:pt x="1767" y="376"/>
                    <a:pt x="1473" y="269"/>
                    <a:pt x="1152" y="188"/>
                  </a:cubicBezTo>
                  <a:cubicBezTo>
                    <a:pt x="857" y="81"/>
                    <a:pt x="536" y="54"/>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1" name="Google Shape;6624;p43">
              <a:extLst>
                <a:ext uri="{FF2B5EF4-FFF2-40B4-BE49-F238E27FC236}">
                  <a16:creationId xmlns:a16="http://schemas.microsoft.com/office/drawing/2014/main" xmlns="" id="{EE752145-3BE7-469F-D9AF-65865D55640C}"/>
                </a:ext>
              </a:extLst>
            </p:cNvPr>
            <p:cNvSpPr/>
            <p:nvPr/>
          </p:nvSpPr>
          <p:spPr>
            <a:xfrm>
              <a:off x="7995475" y="4660825"/>
              <a:ext cx="54225" cy="19675"/>
            </a:xfrm>
            <a:custGeom>
              <a:avLst/>
              <a:gdLst/>
              <a:ahLst/>
              <a:cxnLst/>
              <a:rect l="l" t="t" r="r" b="b"/>
              <a:pathLst>
                <a:path w="2169" h="787" extrusionOk="0">
                  <a:moveTo>
                    <a:pt x="161" y="0"/>
                  </a:moveTo>
                  <a:cubicBezTo>
                    <a:pt x="54" y="27"/>
                    <a:pt x="0" y="54"/>
                    <a:pt x="0" y="134"/>
                  </a:cubicBezTo>
                  <a:cubicBezTo>
                    <a:pt x="0" y="188"/>
                    <a:pt x="27" y="295"/>
                    <a:pt x="134" y="295"/>
                  </a:cubicBezTo>
                  <a:cubicBezTo>
                    <a:pt x="589" y="375"/>
                    <a:pt x="1098" y="455"/>
                    <a:pt x="1553" y="643"/>
                  </a:cubicBezTo>
                  <a:cubicBezTo>
                    <a:pt x="1686" y="670"/>
                    <a:pt x="1793" y="723"/>
                    <a:pt x="1927" y="777"/>
                  </a:cubicBezTo>
                  <a:cubicBezTo>
                    <a:pt x="1947" y="783"/>
                    <a:pt x="1967" y="787"/>
                    <a:pt x="1987" y="787"/>
                  </a:cubicBezTo>
                  <a:cubicBezTo>
                    <a:pt x="2046" y="787"/>
                    <a:pt x="2101" y="756"/>
                    <a:pt x="2141" y="696"/>
                  </a:cubicBezTo>
                  <a:cubicBezTo>
                    <a:pt x="2168" y="643"/>
                    <a:pt x="2141" y="536"/>
                    <a:pt x="2061" y="482"/>
                  </a:cubicBezTo>
                  <a:cubicBezTo>
                    <a:pt x="1472" y="214"/>
                    <a:pt x="830" y="107"/>
                    <a:pt x="18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2" name="Google Shape;6625;p43">
              <a:extLst>
                <a:ext uri="{FF2B5EF4-FFF2-40B4-BE49-F238E27FC236}">
                  <a16:creationId xmlns:a16="http://schemas.microsoft.com/office/drawing/2014/main" xmlns="" id="{8B4B874C-3C7D-64EE-26AC-45F125C4B363}"/>
                </a:ext>
              </a:extLst>
            </p:cNvPr>
            <p:cNvSpPr/>
            <p:nvPr/>
          </p:nvSpPr>
          <p:spPr>
            <a:xfrm>
              <a:off x="7962675" y="4656800"/>
              <a:ext cx="78325" cy="22675"/>
            </a:xfrm>
            <a:custGeom>
              <a:avLst/>
              <a:gdLst/>
              <a:ahLst/>
              <a:cxnLst/>
              <a:rect l="l" t="t" r="r" b="b"/>
              <a:pathLst>
                <a:path w="3133" h="907" extrusionOk="0">
                  <a:moveTo>
                    <a:pt x="134" y="1"/>
                  </a:moveTo>
                  <a:lnTo>
                    <a:pt x="27" y="81"/>
                  </a:lnTo>
                  <a:cubicBezTo>
                    <a:pt x="1" y="135"/>
                    <a:pt x="1" y="161"/>
                    <a:pt x="1" y="188"/>
                  </a:cubicBezTo>
                  <a:cubicBezTo>
                    <a:pt x="1" y="215"/>
                    <a:pt x="27" y="268"/>
                    <a:pt x="27" y="295"/>
                  </a:cubicBezTo>
                  <a:cubicBezTo>
                    <a:pt x="54" y="322"/>
                    <a:pt x="108" y="322"/>
                    <a:pt x="134" y="322"/>
                  </a:cubicBezTo>
                  <a:cubicBezTo>
                    <a:pt x="937" y="402"/>
                    <a:pt x="1714" y="483"/>
                    <a:pt x="2463" y="723"/>
                  </a:cubicBezTo>
                  <a:cubicBezTo>
                    <a:pt x="2597" y="804"/>
                    <a:pt x="2784" y="831"/>
                    <a:pt x="2918" y="884"/>
                  </a:cubicBezTo>
                  <a:cubicBezTo>
                    <a:pt x="2934" y="900"/>
                    <a:pt x="2954" y="906"/>
                    <a:pt x="2975" y="906"/>
                  </a:cubicBezTo>
                  <a:cubicBezTo>
                    <a:pt x="3027" y="906"/>
                    <a:pt x="3086" y="868"/>
                    <a:pt x="3105" y="831"/>
                  </a:cubicBezTo>
                  <a:cubicBezTo>
                    <a:pt x="3132" y="750"/>
                    <a:pt x="3105" y="670"/>
                    <a:pt x="3025" y="616"/>
                  </a:cubicBezTo>
                  <a:cubicBezTo>
                    <a:pt x="2142" y="188"/>
                    <a:pt x="1098" y="81"/>
                    <a:pt x="134"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3" name="Google Shape;6626;p43">
              <a:extLst>
                <a:ext uri="{FF2B5EF4-FFF2-40B4-BE49-F238E27FC236}">
                  <a16:creationId xmlns:a16="http://schemas.microsoft.com/office/drawing/2014/main" xmlns="" id="{992A1AE2-AB40-F410-F461-1E56C7963411}"/>
                </a:ext>
              </a:extLst>
            </p:cNvPr>
            <p:cNvSpPr/>
            <p:nvPr/>
          </p:nvSpPr>
          <p:spPr>
            <a:xfrm>
              <a:off x="7943275" y="4655475"/>
              <a:ext cx="70275" cy="18325"/>
            </a:xfrm>
            <a:custGeom>
              <a:avLst/>
              <a:gdLst/>
              <a:ahLst/>
              <a:cxnLst/>
              <a:rect l="l" t="t" r="r" b="b"/>
              <a:pathLst>
                <a:path w="2811" h="733" extrusionOk="0">
                  <a:moveTo>
                    <a:pt x="107" y="0"/>
                  </a:moveTo>
                  <a:cubicBezTo>
                    <a:pt x="107" y="0"/>
                    <a:pt x="27" y="54"/>
                    <a:pt x="27" y="81"/>
                  </a:cubicBezTo>
                  <a:cubicBezTo>
                    <a:pt x="0" y="107"/>
                    <a:pt x="0" y="134"/>
                    <a:pt x="0" y="188"/>
                  </a:cubicBezTo>
                  <a:cubicBezTo>
                    <a:pt x="0" y="214"/>
                    <a:pt x="27" y="241"/>
                    <a:pt x="27" y="268"/>
                  </a:cubicBezTo>
                  <a:cubicBezTo>
                    <a:pt x="81" y="321"/>
                    <a:pt x="107" y="321"/>
                    <a:pt x="134" y="321"/>
                  </a:cubicBezTo>
                  <a:cubicBezTo>
                    <a:pt x="402" y="321"/>
                    <a:pt x="670" y="348"/>
                    <a:pt x="910" y="348"/>
                  </a:cubicBezTo>
                  <a:lnTo>
                    <a:pt x="857" y="348"/>
                  </a:lnTo>
                  <a:cubicBezTo>
                    <a:pt x="1365" y="375"/>
                    <a:pt x="1847" y="455"/>
                    <a:pt x="2329" y="616"/>
                  </a:cubicBezTo>
                  <a:cubicBezTo>
                    <a:pt x="2409" y="643"/>
                    <a:pt x="2516" y="669"/>
                    <a:pt x="2570" y="723"/>
                  </a:cubicBezTo>
                  <a:cubicBezTo>
                    <a:pt x="2590" y="730"/>
                    <a:pt x="2610" y="733"/>
                    <a:pt x="2630" y="733"/>
                  </a:cubicBezTo>
                  <a:cubicBezTo>
                    <a:pt x="2689" y="733"/>
                    <a:pt x="2744" y="703"/>
                    <a:pt x="2784" y="643"/>
                  </a:cubicBezTo>
                  <a:cubicBezTo>
                    <a:pt x="2811" y="589"/>
                    <a:pt x="2784" y="482"/>
                    <a:pt x="2704" y="455"/>
                  </a:cubicBezTo>
                  <a:cubicBezTo>
                    <a:pt x="1901" y="81"/>
                    <a:pt x="964" y="54"/>
                    <a:pt x="10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4" name="Google Shape;6627;p43">
              <a:extLst>
                <a:ext uri="{FF2B5EF4-FFF2-40B4-BE49-F238E27FC236}">
                  <a16:creationId xmlns:a16="http://schemas.microsoft.com/office/drawing/2014/main" xmlns="" id="{F50EC459-05AB-367E-4400-87BDDBA4BE94}"/>
                </a:ext>
              </a:extLst>
            </p:cNvPr>
            <p:cNvSpPr/>
            <p:nvPr/>
          </p:nvSpPr>
          <p:spPr>
            <a:xfrm>
              <a:off x="7931900" y="4655475"/>
              <a:ext cx="68950" cy="15400"/>
            </a:xfrm>
            <a:custGeom>
              <a:avLst/>
              <a:gdLst/>
              <a:ahLst/>
              <a:cxnLst/>
              <a:rect l="l" t="t" r="r" b="b"/>
              <a:pathLst>
                <a:path w="2758" h="616" extrusionOk="0">
                  <a:moveTo>
                    <a:pt x="134" y="0"/>
                  </a:moveTo>
                  <a:cubicBezTo>
                    <a:pt x="54" y="0"/>
                    <a:pt x="0" y="81"/>
                    <a:pt x="0" y="188"/>
                  </a:cubicBezTo>
                  <a:cubicBezTo>
                    <a:pt x="0" y="268"/>
                    <a:pt x="54" y="321"/>
                    <a:pt x="161" y="321"/>
                  </a:cubicBezTo>
                  <a:cubicBezTo>
                    <a:pt x="482" y="321"/>
                    <a:pt x="830" y="321"/>
                    <a:pt x="1125" y="348"/>
                  </a:cubicBezTo>
                  <a:lnTo>
                    <a:pt x="1098" y="348"/>
                  </a:lnTo>
                  <a:cubicBezTo>
                    <a:pt x="1606" y="375"/>
                    <a:pt x="2142" y="482"/>
                    <a:pt x="2597" y="616"/>
                  </a:cubicBezTo>
                  <a:cubicBezTo>
                    <a:pt x="2623" y="616"/>
                    <a:pt x="2704" y="616"/>
                    <a:pt x="2704" y="589"/>
                  </a:cubicBezTo>
                  <a:cubicBezTo>
                    <a:pt x="2730" y="536"/>
                    <a:pt x="2757" y="509"/>
                    <a:pt x="2757" y="482"/>
                  </a:cubicBezTo>
                  <a:cubicBezTo>
                    <a:pt x="2757" y="428"/>
                    <a:pt x="2757" y="402"/>
                    <a:pt x="2730" y="375"/>
                  </a:cubicBezTo>
                  <a:cubicBezTo>
                    <a:pt x="2704" y="348"/>
                    <a:pt x="2677" y="321"/>
                    <a:pt x="2623" y="321"/>
                  </a:cubicBezTo>
                  <a:cubicBezTo>
                    <a:pt x="1901" y="81"/>
                    <a:pt x="1151" y="0"/>
                    <a:pt x="40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5" name="Google Shape;6628;p43">
              <a:extLst>
                <a:ext uri="{FF2B5EF4-FFF2-40B4-BE49-F238E27FC236}">
                  <a16:creationId xmlns:a16="http://schemas.microsoft.com/office/drawing/2014/main" xmlns="" id="{4A8FAE96-FFAB-6BBC-8D53-9DB72A07C0A5}"/>
                </a:ext>
              </a:extLst>
            </p:cNvPr>
            <p:cNvSpPr/>
            <p:nvPr/>
          </p:nvSpPr>
          <p:spPr>
            <a:xfrm>
              <a:off x="7931900" y="4655175"/>
              <a:ext cx="68275" cy="15700"/>
            </a:xfrm>
            <a:custGeom>
              <a:avLst/>
              <a:gdLst/>
              <a:ahLst/>
              <a:cxnLst/>
              <a:rect l="l" t="t" r="r" b="b"/>
              <a:pathLst>
                <a:path w="2731" h="628" extrusionOk="0">
                  <a:moveTo>
                    <a:pt x="342" y="0"/>
                  </a:moveTo>
                  <a:cubicBezTo>
                    <a:pt x="265" y="0"/>
                    <a:pt x="188" y="12"/>
                    <a:pt x="134" y="12"/>
                  </a:cubicBezTo>
                  <a:cubicBezTo>
                    <a:pt x="54" y="12"/>
                    <a:pt x="0" y="93"/>
                    <a:pt x="0" y="200"/>
                  </a:cubicBezTo>
                  <a:cubicBezTo>
                    <a:pt x="0" y="280"/>
                    <a:pt x="54" y="333"/>
                    <a:pt x="161" y="333"/>
                  </a:cubicBezTo>
                  <a:cubicBezTo>
                    <a:pt x="482" y="333"/>
                    <a:pt x="857" y="333"/>
                    <a:pt x="1205" y="360"/>
                  </a:cubicBezTo>
                  <a:lnTo>
                    <a:pt x="1151" y="360"/>
                  </a:lnTo>
                  <a:cubicBezTo>
                    <a:pt x="1633" y="387"/>
                    <a:pt x="2142" y="467"/>
                    <a:pt x="2570" y="628"/>
                  </a:cubicBezTo>
                  <a:cubicBezTo>
                    <a:pt x="2597" y="628"/>
                    <a:pt x="2677" y="628"/>
                    <a:pt x="2677" y="601"/>
                  </a:cubicBezTo>
                  <a:cubicBezTo>
                    <a:pt x="2704" y="548"/>
                    <a:pt x="2730" y="521"/>
                    <a:pt x="2730" y="494"/>
                  </a:cubicBezTo>
                  <a:cubicBezTo>
                    <a:pt x="2730" y="440"/>
                    <a:pt x="2730" y="414"/>
                    <a:pt x="2704" y="387"/>
                  </a:cubicBezTo>
                  <a:cubicBezTo>
                    <a:pt x="2677" y="360"/>
                    <a:pt x="2623" y="333"/>
                    <a:pt x="2597" y="333"/>
                  </a:cubicBezTo>
                  <a:cubicBezTo>
                    <a:pt x="1928" y="93"/>
                    <a:pt x="1205" y="12"/>
                    <a:pt x="455" y="12"/>
                  </a:cubicBezTo>
                  <a:cubicBezTo>
                    <a:pt x="420" y="3"/>
                    <a:pt x="381" y="0"/>
                    <a:pt x="34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6" name="Google Shape;6629;p43">
              <a:extLst>
                <a:ext uri="{FF2B5EF4-FFF2-40B4-BE49-F238E27FC236}">
                  <a16:creationId xmlns:a16="http://schemas.microsoft.com/office/drawing/2014/main" xmlns="" id="{D3D930C5-8632-148B-0636-29D4BA9E48D7}"/>
                </a:ext>
              </a:extLst>
            </p:cNvPr>
            <p:cNvSpPr/>
            <p:nvPr/>
          </p:nvSpPr>
          <p:spPr>
            <a:xfrm>
              <a:off x="7933900" y="4655475"/>
              <a:ext cx="63600" cy="13825"/>
            </a:xfrm>
            <a:custGeom>
              <a:avLst/>
              <a:gdLst/>
              <a:ahLst/>
              <a:cxnLst/>
              <a:rect l="l" t="t" r="r" b="b"/>
              <a:pathLst>
                <a:path w="2544" h="553" extrusionOk="0">
                  <a:moveTo>
                    <a:pt x="134" y="0"/>
                  </a:moveTo>
                  <a:cubicBezTo>
                    <a:pt x="81" y="0"/>
                    <a:pt x="1" y="81"/>
                    <a:pt x="1" y="188"/>
                  </a:cubicBezTo>
                  <a:cubicBezTo>
                    <a:pt x="1" y="268"/>
                    <a:pt x="81" y="321"/>
                    <a:pt x="188" y="321"/>
                  </a:cubicBezTo>
                  <a:lnTo>
                    <a:pt x="1045" y="321"/>
                  </a:lnTo>
                  <a:cubicBezTo>
                    <a:pt x="1473" y="348"/>
                    <a:pt x="1955" y="402"/>
                    <a:pt x="2383" y="536"/>
                  </a:cubicBezTo>
                  <a:cubicBezTo>
                    <a:pt x="2400" y="547"/>
                    <a:pt x="2418" y="553"/>
                    <a:pt x="2435" y="553"/>
                  </a:cubicBezTo>
                  <a:cubicBezTo>
                    <a:pt x="2494" y="553"/>
                    <a:pt x="2543" y="485"/>
                    <a:pt x="2543" y="402"/>
                  </a:cubicBezTo>
                  <a:cubicBezTo>
                    <a:pt x="2543" y="375"/>
                    <a:pt x="2543" y="348"/>
                    <a:pt x="2517" y="321"/>
                  </a:cubicBezTo>
                  <a:cubicBezTo>
                    <a:pt x="2490" y="268"/>
                    <a:pt x="2463" y="241"/>
                    <a:pt x="2410" y="241"/>
                  </a:cubicBezTo>
                  <a:cubicBezTo>
                    <a:pt x="1794" y="27"/>
                    <a:pt x="1125" y="0"/>
                    <a:pt x="48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7" name="Google Shape;6630;p43">
              <a:extLst>
                <a:ext uri="{FF2B5EF4-FFF2-40B4-BE49-F238E27FC236}">
                  <a16:creationId xmlns:a16="http://schemas.microsoft.com/office/drawing/2014/main" xmlns="" id="{242D6C6C-C7D0-5C65-68D0-C54D98968F82}"/>
                </a:ext>
              </a:extLst>
            </p:cNvPr>
            <p:cNvSpPr/>
            <p:nvPr/>
          </p:nvSpPr>
          <p:spPr>
            <a:xfrm>
              <a:off x="7933900" y="4655175"/>
              <a:ext cx="61600" cy="13700"/>
            </a:xfrm>
            <a:custGeom>
              <a:avLst/>
              <a:gdLst/>
              <a:ahLst/>
              <a:cxnLst/>
              <a:rect l="l" t="t" r="r" b="b"/>
              <a:pathLst>
                <a:path w="2464" h="548" extrusionOk="0">
                  <a:moveTo>
                    <a:pt x="368" y="0"/>
                  </a:moveTo>
                  <a:cubicBezTo>
                    <a:pt x="289" y="0"/>
                    <a:pt x="206" y="12"/>
                    <a:pt x="134" y="12"/>
                  </a:cubicBezTo>
                  <a:cubicBezTo>
                    <a:pt x="81" y="12"/>
                    <a:pt x="1" y="93"/>
                    <a:pt x="1" y="200"/>
                  </a:cubicBezTo>
                  <a:cubicBezTo>
                    <a:pt x="1" y="280"/>
                    <a:pt x="81" y="333"/>
                    <a:pt x="188" y="333"/>
                  </a:cubicBezTo>
                  <a:lnTo>
                    <a:pt x="1152" y="333"/>
                  </a:lnTo>
                  <a:cubicBezTo>
                    <a:pt x="1526" y="360"/>
                    <a:pt x="1928" y="414"/>
                    <a:pt x="2276" y="548"/>
                  </a:cubicBezTo>
                  <a:cubicBezTo>
                    <a:pt x="2329" y="548"/>
                    <a:pt x="2383" y="548"/>
                    <a:pt x="2383" y="521"/>
                  </a:cubicBezTo>
                  <a:cubicBezTo>
                    <a:pt x="2410" y="494"/>
                    <a:pt x="2463" y="440"/>
                    <a:pt x="2463" y="414"/>
                  </a:cubicBezTo>
                  <a:cubicBezTo>
                    <a:pt x="2463" y="387"/>
                    <a:pt x="2463" y="360"/>
                    <a:pt x="2410" y="307"/>
                  </a:cubicBezTo>
                  <a:cubicBezTo>
                    <a:pt x="2383" y="280"/>
                    <a:pt x="2356" y="253"/>
                    <a:pt x="2329" y="253"/>
                  </a:cubicBezTo>
                  <a:cubicBezTo>
                    <a:pt x="1714" y="39"/>
                    <a:pt x="1125" y="12"/>
                    <a:pt x="482" y="12"/>
                  </a:cubicBezTo>
                  <a:cubicBezTo>
                    <a:pt x="447" y="3"/>
                    <a:pt x="408" y="0"/>
                    <a:pt x="36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8" name="Google Shape;6631;p43">
              <a:extLst>
                <a:ext uri="{FF2B5EF4-FFF2-40B4-BE49-F238E27FC236}">
                  <a16:creationId xmlns:a16="http://schemas.microsoft.com/office/drawing/2014/main" xmlns="" id="{407D564D-6C86-F909-04F9-B112AF2FA162}"/>
                </a:ext>
              </a:extLst>
            </p:cNvPr>
            <p:cNvSpPr/>
            <p:nvPr/>
          </p:nvSpPr>
          <p:spPr>
            <a:xfrm>
              <a:off x="7918525" y="4655475"/>
              <a:ext cx="75625" cy="12900"/>
            </a:xfrm>
            <a:custGeom>
              <a:avLst/>
              <a:gdLst/>
              <a:ahLst/>
              <a:cxnLst/>
              <a:rect l="l" t="t" r="r" b="b"/>
              <a:pathLst>
                <a:path w="3025" h="516" extrusionOk="0">
                  <a:moveTo>
                    <a:pt x="990" y="0"/>
                  </a:moveTo>
                  <a:cubicBezTo>
                    <a:pt x="696" y="0"/>
                    <a:pt x="402" y="0"/>
                    <a:pt x="134" y="54"/>
                  </a:cubicBezTo>
                  <a:cubicBezTo>
                    <a:pt x="54" y="54"/>
                    <a:pt x="0" y="107"/>
                    <a:pt x="0" y="214"/>
                  </a:cubicBezTo>
                  <a:cubicBezTo>
                    <a:pt x="0" y="321"/>
                    <a:pt x="54" y="348"/>
                    <a:pt x="161" y="348"/>
                  </a:cubicBezTo>
                  <a:cubicBezTo>
                    <a:pt x="415" y="335"/>
                    <a:pt x="676" y="328"/>
                    <a:pt x="934" y="328"/>
                  </a:cubicBezTo>
                  <a:cubicBezTo>
                    <a:pt x="1191" y="328"/>
                    <a:pt x="1445" y="335"/>
                    <a:pt x="1686" y="348"/>
                  </a:cubicBezTo>
                  <a:cubicBezTo>
                    <a:pt x="2088" y="375"/>
                    <a:pt x="2463" y="455"/>
                    <a:pt x="2837" y="509"/>
                  </a:cubicBezTo>
                  <a:cubicBezTo>
                    <a:pt x="2846" y="513"/>
                    <a:pt x="2857" y="516"/>
                    <a:pt x="2869" y="516"/>
                  </a:cubicBezTo>
                  <a:cubicBezTo>
                    <a:pt x="2924" y="516"/>
                    <a:pt x="2998" y="464"/>
                    <a:pt x="2998" y="375"/>
                  </a:cubicBezTo>
                  <a:cubicBezTo>
                    <a:pt x="3025" y="268"/>
                    <a:pt x="2971" y="214"/>
                    <a:pt x="2864" y="214"/>
                  </a:cubicBezTo>
                  <a:cubicBezTo>
                    <a:pt x="2275" y="54"/>
                    <a:pt x="1633" y="0"/>
                    <a:pt x="990"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9" name="Google Shape;6632;p43">
              <a:extLst>
                <a:ext uri="{FF2B5EF4-FFF2-40B4-BE49-F238E27FC236}">
                  <a16:creationId xmlns:a16="http://schemas.microsoft.com/office/drawing/2014/main" xmlns="" id="{81C80524-ECB6-0CBE-F10D-F17A2F4319F7}"/>
                </a:ext>
              </a:extLst>
            </p:cNvPr>
            <p:cNvSpPr/>
            <p:nvPr/>
          </p:nvSpPr>
          <p:spPr>
            <a:xfrm>
              <a:off x="7895775" y="4654800"/>
              <a:ext cx="77625" cy="11150"/>
            </a:xfrm>
            <a:custGeom>
              <a:avLst/>
              <a:gdLst/>
              <a:ahLst/>
              <a:cxnLst/>
              <a:rect l="l" t="t" r="r" b="b"/>
              <a:pathLst>
                <a:path w="3105" h="446" extrusionOk="0">
                  <a:moveTo>
                    <a:pt x="1713" y="0"/>
                  </a:moveTo>
                  <a:cubicBezTo>
                    <a:pt x="1178" y="27"/>
                    <a:pt x="669" y="81"/>
                    <a:pt x="134" y="134"/>
                  </a:cubicBezTo>
                  <a:cubicBezTo>
                    <a:pt x="54" y="134"/>
                    <a:pt x="0" y="215"/>
                    <a:pt x="0" y="295"/>
                  </a:cubicBezTo>
                  <a:cubicBezTo>
                    <a:pt x="0" y="360"/>
                    <a:pt x="35" y="443"/>
                    <a:pt x="106" y="443"/>
                  </a:cubicBezTo>
                  <a:cubicBezTo>
                    <a:pt x="122" y="443"/>
                    <a:pt x="141" y="439"/>
                    <a:pt x="161" y="429"/>
                  </a:cubicBezTo>
                  <a:cubicBezTo>
                    <a:pt x="634" y="372"/>
                    <a:pt x="1107" y="315"/>
                    <a:pt x="1580" y="315"/>
                  </a:cubicBezTo>
                  <a:cubicBezTo>
                    <a:pt x="1776" y="315"/>
                    <a:pt x="1972" y="325"/>
                    <a:pt x="2168" y="348"/>
                  </a:cubicBezTo>
                  <a:lnTo>
                    <a:pt x="2141" y="348"/>
                  </a:lnTo>
                  <a:lnTo>
                    <a:pt x="2944" y="429"/>
                  </a:lnTo>
                  <a:cubicBezTo>
                    <a:pt x="2956" y="440"/>
                    <a:pt x="2970" y="446"/>
                    <a:pt x="2985" y="446"/>
                  </a:cubicBezTo>
                  <a:cubicBezTo>
                    <a:pt x="3040" y="446"/>
                    <a:pt x="3105" y="378"/>
                    <a:pt x="3105" y="295"/>
                  </a:cubicBezTo>
                  <a:cubicBezTo>
                    <a:pt x="3105" y="241"/>
                    <a:pt x="3078" y="134"/>
                    <a:pt x="2971" y="134"/>
                  </a:cubicBezTo>
                  <a:cubicBezTo>
                    <a:pt x="2543" y="27"/>
                    <a:pt x="2115" y="0"/>
                    <a:pt x="1713"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0" name="Google Shape;6633;p43">
              <a:extLst>
                <a:ext uri="{FF2B5EF4-FFF2-40B4-BE49-F238E27FC236}">
                  <a16:creationId xmlns:a16="http://schemas.microsoft.com/office/drawing/2014/main" xmlns="" id="{CE4CC0CB-1851-D1EB-4011-D0BD9973B70F}"/>
                </a:ext>
              </a:extLst>
            </p:cNvPr>
            <p:cNvSpPr/>
            <p:nvPr/>
          </p:nvSpPr>
          <p:spPr>
            <a:xfrm>
              <a:off x="7895100" y="4654800"/>
              <a:ext cx="68950" cy="12175"/>
            </a:xfrm>
            <a:custGeom>
              <a:avLst/>
              <a:gdLst/>
              <a:ahLst/>
              <a:cxnLst/>
              <a:rect l="l" t="t" r="r" b="b"/>
              <a:pathLst>
                <a:path w="2758" h="487" extrusionOk="0">
                  <a:moveTo>
                    <a:pt x="1713" y="0"/>
                  </a:moveTo>
                  <a:cubicBezTo>
                    <a:pt x="1205" y="27"/>
                    <a:pt x="669" y="108"/>
                    <a:pt x="134" y="215"/>
                  </a:cubicBezTo>
                  <a:cubicBezTo>
                    <a:pt x="81" y="215"/>
                    <a:pt x="54" y="241"/>
                    <a:pt x="27" y="241"/>
                  </a:cubicBezTo>
                  <a:cubicBezTo>
                    <a:pt x="0" y="268"/>
                    <a:pt x="0" y="295"/>
                    <a:pt x="0" y="348"/>
                  </a:cubicBezTo>
                  <a:cubicBezTo>
                    <a:pt x="0" y="396"/>
                    <a:pt x="43" y="486"/>
                    <a:pt x="128" y="486"/>
                  </a:cubicBezTo>
                  <a:cubicBezTo>
                    <a:pt x="138" y="486"/>
                    <a:pt x="149" y="485"/>
                    <a:pt x="161" y="482"/>
                  </a:cubicBezTo>
                  <a:cubicBezTo>
                    <a:pt x="662" y="399"/>
                    <a:pt x="1148" y="331"/>
                    <a:pt x="1655" y="331"/>
                  </a:cubicBezTo>
                  <a:cubicBezTo>
                    <a:pt x="1797" y="331"/>
                    <a:pt x="1941" y="337"/>
                    <a:pt x="2088" y="348"/>
                  </a:cubicBezTo>
                  <a:lnTo>
                    <a:pt x="2061" y="348"/>
                  </a:lnTo>
                  <a:cubicBezTo>
                    <a:pt x="2222" y="348"/>
                    <a:pt x="2382" y="375"/>
                    <a:pt x="2597" y="402"/>
                  </a:cubicBezTo>
                  <a:cubicBezTo>
                    <a:pt x="2677" y="402"/>
                    <a:pt x="2757" y="375"/>
                    <a:pt x="2757" y="268"/>
                  </a:cubicBezTo>
                  <a:cubicBezTo>
                    <a:pt x="2757" y="215"/>
                    <a:pt x="2730" y="108"/>
                    <a:pt x="2623" y="108"/>
                  </a:cubicBezTo>
                  <a:cubicBezTo>
                    <a:pt x="2329" y="27"/>
                    <a:pt x="2034" y="0"/>
                    <a:pt x="1713"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1" name="Google Shape;6634;p43">
              <a:extLst>
                <a:ext uri="{FF2B5EF4-FFF2-40B4-BE49-F238E27FC236}">
                  <a16:creationId xmlns:a16="http://schemas.microsoft.com/office/drawing/2014/main" xmlns="" id="{3DAC5933-B392-2CEE-6281-470A63C593C4}"/>
                </a:ext>
              </a:extLst>
            </p:cNvPr>
            <p:cNvSpPr/>
            <p:nvPr/>
          </p:nvSpPr>
          <p:spPr>
            <a:xfrm>
              <a:off x="8047000" y="4680225"/>
              <a:ext cx="46850" cy="26000"/>
            </a:xfrm>
            <a:custGeom>
              <a:avLst/>
              <a:gdLst/>
              <a:ahLst/>
              <a:cxnLst/>
              <a:rect l="l" t="t" r="r" b="b"/>
              <a:pathLst>
                <a:path w="1874" h="1040" extrusionOk="0">
                  <a:moveTo>
                    <a:pt x="134" y="1"/>
                  </a:moveTo>
                  <a:cubicBezTo>
                    <a:pt x="107" y="1"/>
                    <a:pt x="80" y="27"/>
                    <a:pt x="27" y="54"/>
                  </a:cubicBezTo>
                  <a:cubicBezTo>
                    <a:pt x="0" y="81"/>
                    <a:pt x="0" y="134"/>
                    <a:pt x="27" y="188"/>
                  </a:cubicBezTo>
                  <a:cubicBezTo>
                    <a:pt x="27" y="215"/>
                    <a:pt x="80" y="268"/>
                    <a:pt x="107" y="295"/>
                  </a:cubicBezTo>
                  <a:cubicBezTo>
                    <a:pt x="642" y="482"/>
                    <a:pt x="1151" y="723"/>
                    <a:pt x="1633" y="1018"/>
                  </a:cubicBezTo>
                  <a:cubicBezTo>
                    <a:pt x="1656" y="1033"/>
                    <a:pt x="1682" y="1040"/>
                    <a:pt x="1708" y="1040"/>
                  </a:cubicBezTo>
                  <a:cubicBezTo>
                    <a:pt x="1769" y="1040"/>
                    <a:pt x="1828" y="1002"/>
                    <a:pt x="1847" y="964"/>
                  </a:cubicBezTo>
                  <a:cubicBezTo>
                    <a:pt x="1874" y="884"/>
                    <a:pt x="1847" y="804"/>
                    <a:pt x="1767" y="750"/>
                  </a:cubicBezTo>
                  <a:cubicBezTo>
                    <a:pt x="1285" y="456"/>
                    <a:pt x="776" y="215"/>
                    <a:pt x="241" y="27"/>
                  </a:cubicBezTo>
                  <a:lnTo>
                    <a:pt x="161" y="27"/>
                  </a:lnTo>
                  <a:lnTo>
                    <a:pt x="134" y="1"/>
                  </a:ln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2" name="Google Shape;6635;p43">
              <a:extLst>
                <a:ext uri="{FF2B5EF4-FFF2-40B4-BE49-F238E27FC236}">
                  <a16:creationId xmlns:a16="http://schemas.microsoft.com/office/drawing/2014/main" xmlns="" id="{2C68816C-CFB1-765E-B09C-6B17218B9A64}"/>
                </a:ext>
              </a:extLst>
            </p:cNvPr>
            <p:cNvSpPr/>
            <p:nvPr/>
          </p:nvSpPr>
          <p:spPr>
            <a:xfrm>
              <a:off x="8039625" y="4676450"/>
              <a:ext cx="53550" cy="28150"/>
            </a:xfrm>
            <a:custGeom>
              <a:avLst/>
              <a:gdLst/>
              <a:ahLst/>
              <a:cxnLst/>
              <a:rect l="l" t="t" r="r" b="b"/>
              <a:pathLst>
                <a:path w="2142" h="1126" extrusionOk="0">
                  <a:moveTo>
                    <a:pt x="159" y="0"/>
                  </a:moveTo>
                  <a:cubicBezTo>
                    <a:pt x="156" y="0"/>
                    <a:pt x="150" y="18"/>
                    <a:pt x="134" y="18"/>
                  </a:cubicBezTo>
                  <a:cubicBezTo>
                    <a:pt x="108" y="18"/>
                    <a:pt x="54" y="45"/>
                    <a:pt x="27" y="71"/>
                  </a:cubicBezTo>
                  <a:cubicBezTo>
                    <a:pt x="1" y="98"/>
                    <a:pt x="1" y="152"/>
                    <a:pt x="27" y="205"/>
                  </a:cubicBezTo>
                  <a:cubicBezTo>
                    <a:pt x="27" y="232"/>
                    <a:pt x="54" y="259"/>
                    <a:pt x="108" y="312"/>
                  </a:cubicBezTo>
                  <a:cubicBezTo>
                    <a:pt x="723" y="526"/>
                    <a:pt x="1339" y="767"/>
                    <a:pt x="1901" y="1115"/>
                  </a:cubicBezTo>
                  <a:cubicBezTo>
                    <a:pt x="1921" y="1122"/>
                    <a:pt x="1941" y="1125"/>
                    <a:pt x="1961" y="1125"/>
                  </a:cubicBezTo>
                  <a:cubicBezTo>
                    <a:pt x="2020" y="1125"/>
                    <a:pt x="2075" y="1095"/>
                    <a:pt x="2115" y="1035"/>
                  </a:cubicBezTo>
                  <a:cubicBezTo>
                    <a:pt x="2142" y="981"/>
                    <a:pt x="2115" y="874"/>
                    <a:pt x="2035" y="847"/>
                  </a:cubicBezTo>
                  <a:cubicBezTo>
                    <a:pt x="1473" y="500"/>
                    <a:pt x="857" y="232"/>
                    <a:pt x="242" y="45"/>
                  </a:cubicBezTo>
                  <a:lnTo>
                    <a:pt x="161" y="45"/>
                  </a:lnTo>
                  <a:cubicBezTo>
                    <a:pt x="161" y="10"/>
                    <a:pt x="161" y="0"/>
                    <a:pt x="159"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3" name="Google Shape;6636;p43">
              <a:extLst>
                <a:ext uri="{FF2B5EF4-FFF2-40B4-BE49-F238E27FC236}">
                  <a16:creationId xmlns:a16="http://schemas.microsoft.com/office/drawing/2014/main" xmlns="" id="{E3918A9E-6CD9-E2AC-9B48-C8DC84FED1D0}"/>
                </a:ext>
              </a:extLst>
            </p:cNvPr>
            <p:cNvSpPr/>
            <p:nvPr/>
          </p:nvSpPr>
          <p:spPr>
            <a:xfrm>
              <a:off x="8037625" y="4673525"/>
              <a:ext cx="56900" cy="29800"/>
            </a:xfrm>
            <a:custGeom>
              <a:avLst/>
              <a:gdLst/>
              <a:ahLst/>
              <a:cxnLst/>
              <a:rect l="l" t="t" r="r" b="b"/>
              <a:pathLst>
                <a:path w="2276" h="1192" extrusionOk="0">
                  <a:moveTo>
                    <a:pt x="214" y="1"/>
                  </a:moveTo>
                  <a:cubicBezTo>
                    <a:pt x="107" y="54"/>
                    <a:pt x="81" y="54"/>
                    <a:pt x="81" y="54"/>
                  </a:cubicBezTo>
                  <a:cubicBezTo>
                    <a:pt x="54" y="81"/>
                    <a:pt x="0" y="135"/>
                    <a:pt x="0" y="162"/>
                  </a:cubicBezTo>
                  <a:cubicBezTo>
                    <a:pt x="0" y="188"/>
                    <a:pt x="0" y="215"/>
                    <a:pt x="54" y="269"/>
                  </a:cubicBezTo>
                  <a:cubicBezTo>
                    <a:pt x="81" y="295"/>
                    <a:pt x="107" y="322"/>
                    <a:pt x="134" y="322"/>
                  </a:cubicBezTo>
                  <a:lnTo>
                    <a:pt x="455" y="429"/>
                  </a:lnTo>
                  <a:lnTo>
                    <a:pt x="482" y="429"/>
                  </a:lnTo>
                  <a:cubicBezTo>
                    <a:pt x="1017" y="617"/>
                    <a:pt x="1526" y="857"/>
                    <a:pt x="2008" y="1152"/>
                  </a:cubicBezTo>
                  <a:cubicBezTo>
                    <a:pt x="2035" y="1179"/>
                    <a:pt x="2055" y="1192"/>
                    <a:pt x="2075" y="1192"/>
                  </a:cubicBezTo>
                  <a:cubicBezTo>
                    <a:pt x="2095" y="1192"/>
                    <a:pt x="2115" y="1179"/>
                    <a:pt x="2142" y="1152"/>
                  </a:cubicBezTo>
                  <a:cubicBezTo>
                    <a:pt x="2195" y="1152"/>
                    <a:pt x="2222" y="1125"/>
                    <a:pt x="2249" y="1098"/>
                  </a:cubicBezTo>
                  <a:cubicBezTo>
                    <a:pt x="2275" y="1072"/>
                    <a:pt x="2275" y="1018"/>
                    <a:pt x="2249" y="964"/>
                  </a:cubicBezTo>
                  <a:cubicBezTo>
                    <a:pt x="2249" y="938"/>
                    <a:pt x="2222" y="884"/>
                    <a:pt x="2168" y="857"/>
                  </a:cubicBezTo>
                  <a:cubicBezTo>
                    <a:pt x="1580" y="456"/>
                    <a:pt x="910" y="188"/>
                    <a:pt x="24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4" name="Google Shape;6637;p43">
              <a:extLst>
                <a:ext uri="{FF2B5EF4-FFF2-40B4-BE49-F238E27FC236}">
                  <a16:creationId xmlns:a16="http://schemas.microsoft.com/office/drawing/2014/main" xmlns="" id="{C3412160-A394-96A6-E5E3-02610F564101}"/>
                </a:ext>
              </a:extLst>
            </p:cNvPr>
            <p:cNvSpPr/>
            <p:nvPr/>
          </p:nvSpPr>
          <p:spPr>
            <a:xfrm>
              <a:off x="8033600" y="4673100"/>
              <a:ext cx="58925" cy="32250"/>
            </a:xfrm>
            <a:custGeom>
              <a:avLst/>
              <a:gdLst/>
              <a:ahLst/>
              <a:cxnLst/>
              <a:rect l="l" t="t" r="r" b="b"/>
              <a:pathLst>
                <a:path w="2357" h="1290" extrusionOk="0">
                  <a:moveTo>
                    <a:pt x="127" y="0"/>
                  </a:moveTo>
                  <a:cubicBezTo>
                    <a:pt x="112" y="0"/>
                    <a:pt x="96" y="18"/>
                    <a:pt x="81" y="18"/>
                  </a:cubicBezTo>
                  <a:cubicBezTo>
                    <a:pt x="28" y="45"/>
                    <a:pt x="1" y="71"/>
                    <a:pt x="1" y="98"/>
                  </a:cubicBezTo>
                  <a:cubicBezTo>
                    <a:pt x="1" y="152"/>
                    <a:pt x="1" y="179"/>
                    <a:pt x="28" y="205"/>
                  </a:cubicBezTo>
                  <a:cubicBezTo>
                    <a:pt x="81" y="232"/>
                    <a:pt x="108" y="286"/>
                    <a:pt x="135" y="286"/>
                  </a:cubicBezTo>
                  <a:cubicBezTo>
                    <a:pt x="349" y="339"/>
                    <a:pt x="509" y="419"/>
                    <a:pt x="697" y="473"/>
                  </a:cubicBezTo>
                  <a:cubicBezTo>
                    <a:pt x="1071" y="607"/>
                    <a:pt x="1473" y="767"/>
                    <a:pt x="1821" y="1008"/>
                  </a:cubicBezTo>
                  <a:cubicBezTo>
                    <a:pt x="1901" y="1089"/>
                    <a:pt x="2008" y="1142"/>
                    <a:pt x="2088" y="1249"/>
                  </a:cubicBezTo>
                  <a:cubicBezTo>
                    <a:pt x="2115" y="1276"/>
                    <a:pt x="2155" y="1289"/>
                    <a:pt x="2192" y="1289"/>
                  </a:cubicBezTo>
                  <a:cubicBezTo>
                    <a:pt x="2229" y="1289"/>
                    <a:pt x="2262" y="1276"/>
                    <a:pt x="2276" y="1249"/>
                  </a:cubicBezTo>
                  <a:cubicBezTo>
                    <a:pt x="2356" y="1169"/>
                    <a:pt x="2356" y="1089"/>
                    <a:pt x="2276" y="1035"/>
                  </a:cubicBezTo>
                  <a:cubicBezTo>
                    <a:pt x="1981" y="767"/>
                    <a:pt x="1633" y="607"/>
                    <a:pt x="1312" y="446"/>
                  </a:cubicBezTo>
                  <a:cubicBezTo>
                    <a:pt x="938" y="286"/>
                    <a:pt x="563" y="179"/>
                    <a:pt x="215" y="45"/>
                  </a:cubicBezTo>
                  <a:lnTo>
                    <a:pt x="161" y="45"/>
                  </a:lnTo>
                  <a:cubicBezTo>
                    <a:pt x="150" y="10"/>
                    <a:pt x="138" y="0"/>
                    <a:pt x="12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5" name="Google Shape;6638;p43">
              <a:extLst>
                <a:ext uri="{FF2B5EF4-FFF2-40B4-BE49-F238E27FC236}">
                  <a16:creationId xmlns:a16="http://schemas.microsoft.com/office/drawing/2014/main" xmlns="" id="{E05AD764-4319-EA4A-97C0-7609DC27EDFC}"/>
                </a:ext>
              </a:extLst>
            </p:cNvPr>
            <p:cNvSpPr/>
            <p:nvPr/>
          </p:nvSpPr>
          <p:spPr>
            <a:xfrm>
              <a:off x="8032275" y="4670850"/>
              <a:ext cx="62250" cy="33500"/>
            </a:xfrm>
            <a:custGeom>
              <a:avLst/>
              <a:gdLst/>
              <a:ahLst/>
              <a:cxnLst/>
              <a:rect l="l" t="t" r="r" b="b"/>
              <a:pathLst>
                <a:path w="2490" h="1340" extrusionOk="0">
                  <a:moveTo>
                    <a:pt x="107" y="1"/>
                  </a:moveTo>
                  <a:cubicBezTo>
                    <a:pt x="134" y="28"/>
                    <a:pt x="81" y="28"/>
                    <a:pt x="54" y="28"/>
                  </a:cubicBezTo>
                  <a:cubicBezTo>
                    <a:pt x="27" y="54"/>
                    <a:pt x="0" y="108"/>
                    <a:pt x="0" y="135"/>
                  </a:cubicBezTo>
                  <a:cubicBezTo>
                    <a:pt x="0" y="161"/>
                    <a:pt x="0" y="188"/>
                    <a:pt x="27" y="242"/>
                  </a:cubicBezTo>
                  <a:cubicBezTo>
                    <a:pt x="54" y="269"/>
                    <a:pt x="81" y="295"/>
                    <a:pt x="134" y="295"/>
                  </a:cubicBezTo>
                  <a:cubicBezTo>
                    <a:pt x="214" y="322"/>
                    <a:pt x="348" y="376"/>
                    <a:pt x="455" y="402"/>
                  </a:cubicBezTo>
                  <a:cubicBezTo>
                    <a:pt x="1044" y="590"/>
                    <a:pt x="1633" y="857"/>
                    <a:pt x="2141" y="1205"/>
                  </a:cubicBezTo>
                  <a:cubicBezTo>
                    <a:pt x="2168" y="1232"/>
                    <a:pt x="2222" y="1259"/>
                    <a:pt x="2249" y="1312"/>
                  </a:cubicBezTo>
                  <a:cubicBezTo>
                    <a:pt x="2302" y="1339"/>
                    <a:pt x="2329" y="1339"/>
                    <a:pt x="2356" y="1339"/>
                  </a:cubicBezTo>
                  <a:cubicBezTo>
                    <a:pt x="2382" y="1339"/>
                    <a:pt x="2436" y="1312"/>
                    <a:pt x="2463" y="1312"/>
                  </a:cubicBezTo>
                  <a:cubicBezTo>
                    <a:pt x="2489" y="1259"/>
                    <a:pt x="2489" y="1232"/>
                    <a:pt x="2489" y="1205"/>
                  </a:cubicBezTo>
                  <a:cubicBezTo>
                    <a:pt x="2489" y="1179"/>
                    <a:pt x="2463" y="1125"/>
                    <a:pt x="2436" y="1098"/>
                  </a:cubicBezTo>
                  <a:cubicBezTo>
                    <a:pt x="2088" y="857"/>
                    <a:pt x="1713" y="643"/>
                    <a:pt x="1365" y="456"/>
                  </a:cubicBezTo>
                  <a:cubicBezTo>
                    <a:pt x="964" y="295"/>
                    <a:pt x="562" y="135"/>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6" name="Google Shape;6639;p43">
              <a:extLst>
                <a:ext uri="{FF2B5EF4-FFF2-40B4-BE49-F238E27FC236}">
                  <a16:creationId xmlns:a16="http://schemas.microsoft.com/office/drawing/2014/main" xmlns="" id="{28E4416E-B6D6-A63B-8F01-BA59D85EB062}"/>
                </a:ext>
              </a:extLst>
            </p:cNvPr>
            <p:cNvSpPr/>
            <p:nvPr/>
          </p:nvSpPr>
          <p:spPr>
            <a:xfrm>
              <a:off x="8026250" y="4670200"/>
              <a:ext cx="66275" cy="31975"/>
            </a:xfrm>
            <a:custGeom>
              <a:avLst/>
              <a:gdLst/>
              <a:ahLst/>
              <a:cxnLst/>
              <a:rect l="l" t="t" r="r" b="b"/>
              <a:pathLst>
                <a:path w="2651" h="1279" extrusionOk="0">
                  <a:moveTo>
                    <a:pt x="214" y="0"/>
                  </a:moveTo>
                  <a:cubicBezTo>
                    <a:pt x="134" y="27"/>
                    <a:pt x="54" y="80"/>
                    <a:pt x="27" y="161"/>
                  </a:cubicBezTo>
                  <a:cubicBezTo>
                    <a:pt x="0" y="268"/>
                    <a:pt x="54" y="321"/>
                    <a:pt x="161" y="321"/>
                  </a:cubicBezTo>
                  <a:lnTo>
                    <a:pt x="857" y="535"/>
                  </a:lnTo>
                  <a:cubicBezTo>
                    <a:pt x="1392" y="723"/>
                    <a:pt x="1901" y="964"/>
                    <a:pt x="2382" y="1258"/>
                  </a:cubicBezTo>
                  <a:cubicBezTo>
                    <a:pt x="2396" y="1271"/>
                    <a:pt x="2409" y="1278"/>
                    <a:pt x="2429" y="1278"/>
                  </a:cubicBezTo>
                  <a:cubicBezTo>
                    <a:pt x="2449" y="1278"/>
                    <a:pt x="2476" y="1271"/>
                    <a:pt x="2516" y="1258"/>
                  </a:cubicBezTo>
                  <a:cubicBezTo>
                    <a:pt x="2543" y="1258"/>
                    <a:pt x="2570" y="1231"/>
                    <a:pt x="2597" y="1205"/>
                  </a:cubicBezTo>
                  <a:cubicBezTo>
                    <a:pt x="2650" y="1151"/>
                    <a:pt x="2650" y="1124"/>
                    <a:pt x="2597" y="1071"/>
                  </a:cubicBezTo>
                  <a:cubicBezTo>
                    <a:pt x="2597" y="1017"/>
                    <a:pt x="2570" y="990"/>
                    <a:pt x="2543" y="964"/>
                  </a:cubicBezTo>
                  <a:cubicBezTo>
                    <a:pt x="2195" y="723"/>
                    <a:pt x="1820" y="535"/>
                    <a:pt x="1472" y="402"/>
                  </a:cubicBezTo>
                  <a:cubicBezTo>
                    <a:pt x="1071" y="214"/>
                    <a:pt x="669" y="80"/>
                    <a:pt x="26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7" name="Google Shape;6640;p43">
              <a:extLst>
                <a:ext uri="{FF2B5EF4-FFF2-40B4-BE49-F238E27FC236}">
                  <a16:creationId xmlns:a16="http://schemas.microsoft.com/office/drawing/2014/main" xmlns="" id="{98263285-CC51-3176-58E2-8EB30F50EA38}"/>
                </a:ext>
              </a:extLst>
            </p:cNvPr>
            <p:cNvSpPr/>
            <p:nvPr/>
          </p:nvSpPr>
          <p:spPr>
            <a:xfrm>
              <a:off x="8029600" y="4671525"/>
              <a:ext cx="56225" cy="28975"/>
            </a:xfrm>
            <a:custGeom>
              <a:avLst/>
              <a:gdLst/>
              <a:ahLst/>
              <a:cxnLst/>
              <a:rect l="l" t="t" r="r" b="b"/>
              <a:pathLst>
                <a:path w="2249" h="1159" extrusionOk="0">
                  <a:moveTo>
                    <a:pt x="134" y="1"/>
                  </a:moveTo>
                  <a:cubicBezTo>
                    <a:pt x="54" y="1"/>
                    <a:pt x="0" y="27"/>
                    <a:pt x="0" y="108"/>
                  </a:cubicBezTo>
                  <a:cubicBezTo>
                    <a:pt x="0" y="161"/>
                    <a:pt x="27" y="268"/>
                    <a:pt x="134" y="268"/>
                  </a:cubicBezTo>
                  <a:cubicBezTo>
                    <a:pt x="375" y="295"/>
                    <a:pt x="562" y="375"/>
                    <a:pt x="776" y="429"/>
                  </a:cubicBezTo>
                  <a:cubicBezTo>
                    <a:pt x="1098" y="563"/>
                    <a:pt x="1446" y="697"/>
                    <a:pt x="1740" y="937"/>
                  </a:cubicBezTo>
                  <a:cubicBezTo>
                    <a:pt x="1793" y="1018"/>
                    <a:pt x="1901" y="1044"/>
                    <a:pt x="1981" y="1098"/>
                  </a:cubicBezTo>
                  <a:cubicBezTo>
                    <a:pt x="2008" y="1138"/>
                    <a:pt x="2048" y="1158"/>
                    <a:pt x="2085" y="1158"/>
                  </a:cubicBezTo>
                  <a:cubicBezTo>
                    <a:pt x="2121" y="1158"/>
                    <a:pt x="2155" y="1138"/>
                    <a:pt x="2168" y="1098"/>
                  </a:cubicBezTo>
                  <a:cubicBezTo>
                    <a:pt x="2248" y="1044"/>
                    <a:pt x="2248" y="937"/>
                    <a:pt x="2168" y="911"/>
                  </a:cubicBezTo>
                  <a:cubicBezTo>
                    <a:pt x="1874" y="670"/>
                    <a:pt x="1579" y="456"/>
                    <a:pt x="1231" y="349"/>
                  </a:cubicBezTo>
                  <a:cubicBezTo>
                    <a:pt x="910" y="161"/>
                    <a:pt x="535" y="54"/>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8" name="Google Shape;6641;p43">
              <a:extLst>
                <a:ext uri="{FF2B5EF4-FFF2-40B4-BE49-F238E27FC236}">
                  <a16:creationId xmlns:a16="http://schemas.microsoft.com/office/drawing/2014/main" xmlns="" id="{E2F8B348-DBAF-E388-0EB8-EDD074123E62}"/>
                </a:ext>
              </a:extLst>
            </p:cNvPr>
            <p:cNvSpPr/>
            <p:nvPr/>
          </p:nvSpPr>
          <p:spPr>
            <a:xfrm>
              <a:off x="8044325" y="4677550"/>
              <a:ext cx="58225" cy="32475"/>
            </a:xfrm>
            <a:custGeom>
              <a:avLst/>
              <a:gdLst/>
              <a:ahLst/>
              <a:cxnLst/>
              <a:rect l="l" t="t" r="r" b="b"/>
              <a:pathLst>
                <a:path w="2329" h="1299" extrusionOk="0">
                  <a:moveTo>
                    <a:pt x="134" y="1"/>
                  </a:moveTo>
                  <a:cubicBezTo>
                    <a:pt x="107" y="1"/>
                    <a:pt x="80" y="27"/>
                    <a:pt x="54" y="54"/>
                  </a:cubicBezTo>
                  <a:cubicBezTo>
                    <a:pt x="0" y="108"/>
                    <a:pt x="0" y="134"/>
                    <a:pt x="54" y="188"/>
                  </a:cubicBezTo>
                  <a:cubicBezTo>
                    <a:pt x="54" y="241"/>
                    <a:pt x="80" y="268"/>
                    <a:pt x="107" y="295"/>
                  </a:cubicBezTo>
                  <a:cubicBezTo>
                    <a:pt x="803" y="536"/>
                    <a:pt x="1445" y="857"/>
                    <a:pt x="2061" y="1258"/>
                  </a:cubicBezTo>
                  <a:cubicBezTo>
                    <a:pt x="2074" y="1285"/>
                    <a:pt x="2088" y="1299"/>
                    <a:pt x="2108" y="1299"/>
                  </a:cubicBezTo>
                  <a:cubicBezTo>
                    <a:pt x="2128" y="1299"/>
                    <a:pt x="2155" y="1285"/>
                    <a:pt x="2195" y="1258"/>
                  </a:cubicBezTo>
                  <a:cubicBezTo>
                    <a:pt x="2222" y="1258"/>
                    <a:pt x="2248" y="1232"/>
                    <a:pt x="2275" y="1205"/>
                  </a:cubicBezTo>
                  <a:cubicBezTo>
                    <a:pt x="2329" y="1151"/>
                    <a:pt x="2329" y="1125"/>
                    <a:pt x="2275" y="1071"/>
                  </a:cubicBezTo>
                  <a:cubicBezTo>
                    <a:pt x="2275" y="1044"/>
                    <a:pt x="2248" y="991"/>
                    <a:pt x="2222" y="964"/>
                  </a:cubicBezTo>
                  <a:cubicBezTo>
                    <a:pt x="1606" y="563"/>
                    <a:pt x="937" y="241"/>
                    <a:pt x="26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9" name="Google Shape;6642;p43">
              <a:extLst>
                <a:ext uri="{FF2B5EF4-FFF2-40B4-BE49-F238E27FC236}">
                  <a16:creationId xmlns:a16="http://schemas.microsoft.com/office/drawing/2014/main" xmlns="" id="{708124A0-B77E-D857-A1F4-BF00E158D927}"/>
                </a:ext>
              </a:extLst>
            </p:cNvPr>
            <p:cNvSpPr/>
            <p:nvPr/>
          </p:nvSpPr>
          <p:spPr>
            <a:xfrm>
              <a:off x="8054350" y="4680225"/>
              <a:ext cx="48875" cy="27975"/>
            </a:xfrm>
            <a:custGeom>
              <a:avLst/>
              <a:gdLst/>
              <a:ahLst/>
              <a:cxnLst/>
              <a:rect l="l" t="t" r="r" b="b"/>
              <a:pathLst>
                <a:path w="1955" h="1119" extrusionOk="0">
                  <a:moveTo>
                    <a:pt x="215" y="1"/>
                  </a:moveTo>
                  <a:cubicBezTo>
                    <a:pt x="134" y="27"/>
                    <a:pt x="108" y="27"/>
                    <a:pt x="81" y="54"/>
                  </a:cubicBezTo>
                  <a:cubicBezTo>
                    <a:pt x="54" y="81"/>
                    <a:pt x="0" y="134"/>
                    <a:pt x="0" y="161"/>
                  </a:cubicBezTo>
                  <a:cubicBezTo>
                    <a:pt x="0" y="188"/>
                    <a:pt x="0" y="215"/>
                    <a:pt x="54" y="268"/>
                  </a:cubicBezTo>
                  <a:cubicBezTo>
                    <a:pt x="81" y="295"/>
                    <a:pt x="108" y="322"/>
                    <a:pt x="134" y="322"/>
                  </a:cubicBezTo>
                  <a:lnTo>
                    <a:pt x="188" y="322"/>
                  </a:lnTo>
                  <a:cubicBezTo>
                    <a:pt x="723" y="536"/>
                    <a:pt x="1205" y="804"/>
                    <a:pt x="1687" y="1098"/>
                  </a:cubicBezTo>
                  <a:cubicBezTo>
                    <a:pt x="1700" y="1111"/>
                    <a:pt x="1713" y="1118"/>
                    <a:pt x="1734" y="1118"/>
                  </a:cubicBezTo>
                  <a:cubicBezTo>
                    <a:pt x="1754" y="1118"/>
                    <a:pt x="1780" y="1111"/>
                    <a:pt x="1821" y="1098"/>
                  </a:cubicBezTo>
                  <a:cubicBezTo>
                    <a:pt x="1847" y="1098"/>
                    <a:pt x="1874" y="1071"/>
                    <a:pt x="1928" y="1018"/>
                  </a:cubicBezTo>
                  <a:cubicBezTo>
                    <a:pt x="1954" y="991"/>
                    <a:pt x="1954" y="964"/>
                    <a:pt x="1928" y="937"/>
                  </a:cubicBezTo>
                  <a:cubicBezTo>
                    <a:pt x="1928" y="884"/>
                    <a:pt x="1874" y="857"/>
                    <a:pt x="1847" y="830"/>
                  </a:cubicBezTo>
                  <a:cubicBezTo>
                    <a:pt x="1580" y="670"/>
                    <a:pt x="1339" y="482"/>
                    <a:pt x="1071" y="349"/>
                  </a:cubicBezTo>
                  <a:cubicBezTo>
                    <a:pt x="803" y="215"/>
                    <a:pt x="536" y="81"/>
                    <a:pt x="24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0" name="Google Shape;6643;p43">
              <a:extLst>
                <a:ext uri="{FF2B5EF4-FFF2-40B4-BE49-F238E27FC236}">
                  <a16:creationId xmlns:a16="http://schemas.microsoft.com/office/drawing/2014/main" xmlns="" id="{FEF2CAF5-5EC2-7D02-A0C9-5F6712ADB75E}"/>
                </a:ext>
              </a:extLst>
            </p:cNvPr>
            <p:cNvSpPr/>
            <p:nvPr/>
          </p:nvSpPr>
          <p:spPr>
            <a:xfrm>
              <a:off x="8034275" y="4671525"/>
              <a:ext cx="63600" cy="33475"/>
            </a:xfrm>
            <a:custGeom>
              <a:avLst/>
              <a:gdLst/>
              <a:ahLst/>
              <a:cxnLst/>
              <a:rect l="l" t="t" r="r" b="b"/>
              <a:pathLst>
                <a:path w="2544" h="1339" extrusionOk="0">
                  <a:moveTo>
                    <a:pt x="2169" y="1205"/>
                  </a:moveTo>
                  <a:cubicBezTo>
                    <a:pt x="2169" y="1224"/>
                    <a:pt x="2195" y="1229"/>
                    <a:pt x="2211" y="1231"/>
                  </a:cubicBezTo>
                  <a:lnTo>
                    <a:pt x="2211" y="1231"/>
                  </a:lnTo>
                  <a:cubicBezTo>
                    <a:pt x="2197" y="1221"/>
                    <a:pt x="2183" y="1212"/>
                    <a:pt x="2169" y="1205"/>
                  </a:cubicBezTo>
                  <a:close/>
                  <a:moveTo>
                    <a:pt x="134" y="1"/>
                  </a:moveTo>
                  <a:cubicBezTo>
                    <a:pt x="134" y="81"/>
                    <a:pt x="108" y="81"/>
                    <a:pt x="81" y="81"/>
                  </a:cubicBezTo>
                  <a:cubicBezTo>
                    <a:pt x="54" y="108"/>
                    <a:pt x="1" y="134"/>
                    <a:pt x="1" y="161"/>
                  </a:cubicBezTo>
                  <a:cubicBezTo>
                    <a:pt x="1" y="215"/>
                    <a:pt x="1" y="242"/>
                    <a:pt x="54" y="268"/>
                  </a:cubicBezTo>
                  <a:cubicBezTo>
                    <a:pt x="81" y="295"/>
                    <a:pt x="108" y="349"/>
                    <a:pt x="134" y="349"/>
                  </a:cubicBezTo>
                  <a:cubicBezTo>
                    <a:pt x="268" y="375"/>
                    <a:pt x="429" y="429"/>
                    <a:pt x="563" y="482"/>
                  </a:cubicBezTo>
                  <a:lnTo>
                    <a:pt x="616" y="482"/>
                  </a:lnTo>
                  <a:cubicBezTo>
                    <a:pt x="1178" y="670"/>
                    <a:pt x="1714" y="911"/>
                    <a:pt x="2222" y="1232"/>
                  </a:cubicBezTo>
                  <a:cubicBezTo>
                    <a:pt x="2222" y="1232"/>
                    <a:pt x="2217" y="1232"/>
                    <a:pt x="2211" y="1231"/>
                  </a:cubicBezTo>
                  <a:lnTo>
                    <a:pt x="2211" y="1231"/>
                  </a:lnTo>
                  <a:cubicBezTo>
                    <a:pt x="2249" y="1258"/>
                    <a:pt x="2283" y="1292"/>
                    <a:pt x="2302" y="1312"/>
                  </a:cubicBezTo>
                  <a:cubicBezTo>
                    <a:pt x="2356" y="1339"/>
                    <a:pt x="2383" y="1339"/>
                    <a:pt x="2409" y="1339"/>
                  </a:cubicBezTo>
                  <a:cubicBezTo>
                    <a:pt x="2436" y="1339"/>
                    <a:pt x="2490" y="1312"/>
                    <a:pt x="2516" y="1285"/>
                  </a:cubicBezTo>
                  <a:cubicBezTo>
                    <a:pt x="2543" y="1232"/>
                    <a:pt x="2543" y="1205"/>
                    <a:pt x="2543" y="1178"/>
                  </a:cubicBezTo>
                  <a:cubicBezTo>
                    <a:pt x="2543" y="1152"/>
                    <a:pt x="2516" y="1098"/>
                    <a:pt x="2490" y="1071"/>
                  </a:cubicBezTo>
                  <a:cubicBezTo>
                    <a:pt x="2142" y="830"/>
                    <a:pt x="1767" y="616"/>
                    <a:pt x="1366" y="429"/>
                  </a:cubicBezTo>
                  <a:cubicBezTo>
                    <a:pt x="964" y="268"/>
                    <a:pt x="563" y="108"/>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1" name="Google Shape;6644;p43">
              <a:extLst>
                <a:ext uri="{FF2B5EF4-FFF2-40B4-BE49-F238E27FC236}">
                  <a16:creationId xmlns:a16="http://schemas.microsoft.com/office/drawing/2014/main" xmlns="" id="{2AF78BC7-69DD-D6D8-6518-D553FC152903}"/>
                </a:ext>
              </a:extLst>
            </p:cNvPr>
            <p:cNvSpPr/>
            <p:nvPr/>
          </p:nvSpPr>
          <p:spPr>
            <a:xfrm>
              <a:off x="8032275" y="4672725"/>
              <a:ext cx="65600" cy="33300"/>
            </a:xfrm>
            <a:custGeom>
              <a:avLst/>
              <a:gdLst/>
              <a:ahLst/>
              <a:cxnLst/>
              <a:rect l="l" t="t" r="r" b="b"/>
              <a:pathLst>
                <a:path w="2624" h="1332" extrusionOk="0">
                  <a:moveTo>
                    <a:pt x="120" y="1"/>
                  </a:moveTo>
                  <a:cubicBezTo>
                    <a:pt x="40" y="1"/>
                    <a:pt x="0" y="67"/>
                    <a:pt x="0" y="113"/>
                  </a:cubicBezTo>
                  <a:cubicBezTo>
                    <a:pt x="0" y="167"/>
                    <a:pt x="0" y="194"/>
                    <a:pt x="27" y="220"/>
                  </a:cubicBezTo>
                  <a:cubicBezTo>
                    <a:pt x="54" y="247"/>
                    <a:pt x="81" y="301"/>
                    <a:pt x="134" y="301"/>
                  </a:cubicBezTo>
                  <a:cubicBezTo>
                    <a:pt x="348" y="354"/>
                    <a:pt x="616" y="434"/>
                    <a:pt x="857" y="515"/>
                  </a:cubicBezTo>
                  <a:cubicBezTo>
                    <a:pt x="1339" y="702"/>
                    <a:pt x="1767" y="889"/>
                    <a:pt x="2168" y="1157"/>
                  </a:cubicBezTo>
                  <a:lnTo>
                    <a:pt x="2195" y="1157"/>
                  </a:lnTo>
                  <a:cubicBezTo>
                    <a:pt x="2275" y="1184"/>
                    <a:pt x="2329" y="1264"/>
                    <a:pt x="2356" y="1291"/>
                  </a:cubicBezTo>
                  <a:cubicBezTo>
                    <a:pt x="2396" y="1318"/>
                    <a:pt x="2443" y="1331"/>
                    <a:pt x="2483" y="1331"/>
                  </a:cubicBezTo>
                  <a:cubicBezTo>
                    <a:pt x="2523" y="1331"/>
                    <a:pt x="2556" y="1318"/>
                    <a:pt x="2570" y="1291"/>
                  </a:cubicBezTo>
                  <a:cubicBezTo>
                    <a:pt x="2623" y="1237"/>
                    <a:pt x="2623" y="1130"/>
                    <a:pt x="2570" y="1077"/>
                  </a:cubicBezTo>
                  <a:cubicBezTo>
                    <a:pt x="2222" y="809"/>
                    <a:pt x="1874" y="622"/>
                    <a:pt x="1472" y="461"/>
                  </a:cubicBezTo>
                  <a:cubicBezTo>
                    <a:pt x="1071" y="301"/>
                    <a:pt x="616" y="167"/>
                    <a:pt x="188" y="6"/>
                  </a:cubicBezTo>
                  <a:lnTo>
                    <a:pt x="161" y="6"/>
                  </a:lnTo>
                  <a:cubicBezTo>
                    <a:pt x="146" y="2"/>
                    <a:pt x="133" y="1"/>
                    <a:pt x="120"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2" name="Google Shape;6645;p43">
              <a:extLst>
                <a:ext uri="{FF2B5EF4-FFF2-40B4-BE49-F238E27FC236}">
                  <a16:creationId xmlns:a16="http://schemas.microsoft.com/office/drawing/2014/main" xmlns="" id="{42DB70B7-8F59-1408-17C9-17B32A5DAEA2}"/>
                </a:ext>
              </a:extLst>
            </p:cNvPr>
            <p:cNvSpPr/>
            <p:nvPr/>
          </p:nvSpPr>
          <p:spPr>
            <a:xfrm>
              <a:off x="8029600" y="4671525"/>
              <a:ext cx="64925" cy="32325"/>
            </a:xfrm>
            <a:custGeom>
              <a:avLst/>
              <a:gdLst/>
              <a:ahLst/>
              <a:cxnLst/>
              <a:rect l="l" t="t" r="r" b="b"/>
              <a:pathLst>
                <a:path w="2597" h="1293" extrusionOk="0">
                  <a:moveTo>
                    <a:pt x="188" y="1"/>
                  </a:moveTo>
                  <a:cubicBezTo>
                    <a:pt x="107" y="1"/>
                    <a:pt x="27" y="27"/>
                    <a:pt x="27" y="108"/>
                  </a:cubicBezTo>
                  <a:cubicBezTo>
                    <a:pt x="0" y="161"/>
                    <a:pt x="54" y="268"/>
                    <a:pt x="161" y="268"/>
                  </a:cubicBezTo>
                  <a:cubicBezTo>
                    <a:pt x="428" y="349"/>
                    <a:pt x="696" y="402"/>
                    <a:pt x="964" y="509"/>
                  </a:cubicBezTo>
                  <a:cubicBezTo>
                    <a:pt x="1365" y="643"/>
                    <a:pt x="1740" y="804"/>
                    <a:pt x="2061" y="1044"/>
                  </a:cubicBezTo>
                  <a:cubicBezTo>
                    <a:pt x="2168" y="1098"/>
                    <a:pt x="2248" y="1178"/>
                    <a:pt x="2329" y="1232"/>
                  </a:cubicBezTo>
                  <a:cubicBezTo>
                    <a:pt x="2369" y="1272"/>
                    <a:pt x="2409" y="1292"/>
                    <a:pt x="2446" y="1292"/>
                  </a:cubicBezTo>
                  <a:cubicBezTo>
                    <a:pt x="2483" y="1292"/>
                    <a:pt x="2516" y="1272"/>
                    <a:pt x="2543" y="1232"/>
                  </a:cubicBezTo>
                  <a:cubicBezTo>
                    <a:pt x="2596" y="1178"/>
                    <a:pt x="2596" y="1071"/>
                    <a:pt x="2543" y="1044"/>
                  </a:cubicBezTo>
                  <a:cubicBezTo>
                    <a:pt x="1874" y="509"/>
                    <a:pt x="1071" y="161"/>
                    <a:pt x="24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3" name="Google Shape;6646;p43">
              <a:extLst>
                <a:ext uri="{FF2B5EF4-FFF2-40B4-BE49-F238E27FC236}">
                  <a16:creationId xmlns:a16="http://schemas.microsoft.com/office/drawing/2014/main" xmlns="" id="{BA501FE4-D79C-2E22-66B1-C382B1F39D28}"/>
                </a:ext>
              </a:extLst>
            </p:cNvPr>
            <p:cNvSpPr/>
            <p:nvPr/>
          </p:nvSpPr>
          <p:spPr>
            <a:xfrm>
              <a:off x="8032275" y="4671525"/>
              <a:ext cx="63575" cy="33150"/>
            </a:xfrm>
            <a:custGeom>
              <a:avLst/>
              <a:gdLst/>
              <a:ahLst/>
              <a:cxnLst/>
              <a:rect l="l" t="t" r="r" b="b"/>
              <a:pathLst>
                <a:path w="2543" h="1326" extrusionOk="0">
                  <a:moveTo>
                    <a:pt x="2034" y="1152"/>
                  </a:moveTo>
                  <a:cubicBezTo>
                    <a:pt x="2034" y="1165"/>
                    <a:pt x="2041" y="1172"/>
                    <a:pt x="2044" y="1172"/>
                  </a:cubicBezTo>
                  <a:cubicBezTo>
                    <a:pt x="2048" y="1172"/>
                    <a:pt x="2048" y="1165"/>
                    <a:pt x="2034" y="1152"/>
                  </a:cubicBezTo>
                  <a:close/>
                  <a:moveTo>
                    <a:pt x="161" y="1"/>
                  </a:moveTo>
                  <a:cubicBezTo>
                    <a:pt x="54" y="1"/>
                    <a:pt x="0" y="27"/>
                    <a:pt x="0" y="108"/>
                  </a:cubicBezTo>
                  <a:cubicBezTo>
                    <a:pt x="0" y="134"/>
                    <a:pt x="0" y="161"/>
                    <a:pt x="27" y="215"/>
                  </a:cubicBezTo>
                  <a:cubicBezTo>
                    <a:pt x="54" y="242"/>
                    <a:pt x="81" y="268"/>
                    <a:pt x="134" y="268"/>
                  </a:cubicBezTo>
                  <a:cubicBezTo>
                    <a:pt x="295" y="349"/>
                    <a:pt x="455" y="375"/>
                    <a:pt x="616" y="429"/>
                  </a:cubicBezTo>
                  <a:cubicBezTo>
                    <a:pt x="1124" y="616"/>
                    <a:pt x="1633" y="830"/>
                    <a:pt x="2061" y="1152"/>
                  </a:cubicBezTo>
                  <a:cubicBezTo>
                    <a:pt x="2141" y="1178"/>
                    <a:pt x="2195" y="1232"/>
                    <a:pt x="2249" y="1285"/>
                  </a:cubicBezTo>
                  <a:cubicBezTo>
                    <a:pt x="2289" y="1312"/>
                    <a:pt x="2336" y="1326"/>
                    <a:pt x="2376" y="1326"/>
                  </a:cubicBezTo>
                  <a:cubicBezTo>
                    <a:pt x="2416" y="1326"/>
                    <a:pt x="2449" y="1312"/>
                    <a:pt x="2463" y="1285"/>
                  </a:cubicBezTo>
                  <a:cubicBezTo>
                    <a:pt x="2543" y="1205"/>
                    <a:pt x="2543" y="1098"/>
                    <a:pt x="2463" y="1071"/>
                  </a:cubicBezTo>
                  <a:cubicBezTo>
                    <a:pt x="2141" y="804"/>
                    <a:pt x="1767" y="616"/>
                    <a:pt x="1392" y="429"/>
                  </a:cubicBezTo>
                  <a:cubicBezTo>
                    <a:pt x="1017" y="268"/>
                    <a:pt x="616" y="134"/>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4" name="Google Shape;6647;p43">
              <a:extLst>
                <a:ext uri="{FF2B5EF4-FFF2-40B4-BE49-F238E27FC236}">
                  <a16:creationId xmlns:a16="http://schemas.microsoft.com/office/drawing/2014/main" xmlns="" id="{D4D71C9B-451C-09DC-83A9-7B3FF194FD8A}"/>
                </a:ext>
              </a:extLst>
            </p:cNvPr>
            <p:cNvSpPr/>
            <p:nvPr/>
          </p:nvSpPr>
          <p:spPr>
            <a:xfrm>
              <a:off x="8007500" y="4664825"/>
              <a:ext cx="69625" cy="29825"/>
            </a:xfrm>
            <a:custGeom>
              <a:avLst/>
              <a:gdLst/>
              <a:ahLst/>
              <a:cxnLst/>
              <a:rect l="l" t="t" r="r" b="b"/>
              <a:pathLst>
                <a:path w="2785" h="1193" extrusionOk="0">
                  <a:moveTo>
                    <a:pt x="188" y="1"/>
                  </a:moveTo>
                  <a:cubicBezTo>
                    <a:pt x="108" y="1"/>
                    <a:pt x="54" y="28"/>
                    <a:pt x="1" y="108"/>
                  </a:cubicBezTo>
                  <a:cubicBezTo>
                    <a:pt x="1" y="162"/>
                    <a:pt x="54" y="269"/>
                    <a:pt x="135" y="269"/>
                  </a:cubicBezTo>
                  <a:cubicBezTo>
                    <a:pt x="617" y="349"/>
                    <a:pt x="1045" y="429"/>
                    <a:pt x="1473" y="617"/>
                  </a:cubicBezTo>
                  <a:cubicBezTo>
                    <a:pt x="1794" y="697"/>
                    <a:pt x="2115" y="884"/>
                    <a:pt x="2383" y="1045"/>
                  </a:cubicBezTo>
                  <a:cubicBezTo>
                    <a:pt x="2410" y="1072"/>
                    <a:pt x="2490" y="1098"/>
                    <a:pt x="2517" y="1152"/>
                  </a:cubicBezTo>
                  <a:cubicBezTo>
                    <a:pt x="2557" y="1179"/>
                    <a:pt x="2597" y="1192"/>
                    <a:pt x="2634" y="1192"/>
                  </a:cubicBezTo>
                  <a:cubicBezTo>
                    <a:pt x="2671" y="1192"/>
                    <a:pt x="2704" y="1179"/>
                    <a:pt x="2731" y="1152"/>
                  </a:cubicBezTo>
                  <a:cubicBezTo>
                    <a:pt x="2785" y="1072"/>
                    <a:pt x="2785" y="965"/>
                    <a:pt x="2731" y="938"/>
                  </a:cubicBezTo>
                  <a:cubicBezTo>
                    <a:pt x="2544" y="804"/>
                    <a:pt x="2356" y="697"/>
                    <a:pt x="2196" y="617"/>
                  </a:cubicBezTo>
                  <a:cubicBezTo>
                    <a:pt x="1982" y="510"/>
                    <a:pt x="1741" y="402"/>
                    <a:pt x="1553" y="349"/>
                  </a:cubicBezTo>
                  <a:cubicBezTo>
                    <a:pt x="1125" y="215"/>
                    <a:pt x="670" y="108"/>
                    <a:pt x="21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5" name="Google Shape;6648;p43">
              <a:extLst>
                <a:ext uri="{FF2B5EF4-FFF2-40B4-BE49-F238E27FC236}">
                  <a16:creationId xmlns:a16="http://schemas.microsoft.com/office/drawing/2014/main" xmlns="" id="{95D818DF-0C64-C54E-0182-70CB57A5A309}"/>
                </a:ext>
              </a:extLst>
            </p:cNvPr>
            <p:cNvSpPr/>
            <p:nvPr/>
          </p:nvSpPr>
          <p:spPr>
            <a:xfrm>
              <a:off x="8044325" y="4675875"/>
              <a:ext cx="14725" cy="10275"/>
            </a:xfrm>
            <a:custGeom>
              <a:avLst/>
              <a:gdLst/>
              <a:ahLst/>
              <a:cxnLst/>
              <a:rect l="l" t="t" r="r" b="b"/>
              <a:pathLst>
                <a:path w="589" h="411" extrusionOk="0">
                  <a:moveTo>
                    <a:pt x="181" y="1"/>
                  </a:moveTo>
                  <a:cubicBezTo>
                    <a:pt x="174" y="1"/>
                    <a:pt x="161" y="14"/>
                    <a:pt x="134" y="41"/>
                  </a:cubicBezTo>
                  <a:cubicBezTo>
                    <a:pt x="107" y="41"/>
                    <a:pt x="80" y="68"/>
                    <a:pt x="54" y="94"/>
                  </a:cubicBezTo>
                  <a:cubicBezTo>
                    <a:pt x="0" y="175"/>
                    <a:pt x="54" y="255"/>
                    <a:pt x="107" y="308"/>
                  </a:cubicBezTo>
                  <a:cubicBezTo>
                    <a:pt x="187" y="335"/>
                    <a:pt x="268" y="362"/>
                    <a:pt x="348" y="389"/>
                  </a:cubicBezTo>
                  <a:cubicBezTo>
                    <a:pt x="364" y="404"/>
                    <a:pt x="384" y="411"/>
                    <a:pt x="405" y="411"/>
                  </a:cubicBezTo>
                  <a:cubicBezTo>
                    <a:pt x="457" y="411"/>
                    <a:pt x="516" y="373"/>
                    <a:pt x="535" y="335"/>
                  </a:cubicBezTo>
                  <a:cubicBezTo>
                    <a:pt x="589" y="255"/>
                    <a:pt x="535" y="175"/>
                    <a:pt x="482" y="121"/>
                  </a:cubicBezTo>
                  <a:cubicBezTo>
                    <a:pt x="401" y="94"/>
                    <a:pt x="321" y="68"/>
                    <a:pt x="241" y="41"/>
                  </a:cubicBezTo>
                  <a:lnTo>
                    <a:pt x="187" y="41"/>
                  </a:lnTo>
                  <a:cubicBezTo>
                    <a:pt x="187" y="14"/>
                    <a:pt x="187" y="1"/>
                    <a:pt x="18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6" name="Google Shape;6649;p43">
              <a:extLst>
                <a:ext uri="{FF2B5EF4-FFF2-40B4-BE49-F238E27FC236}">
                  <a16:creationId xmlns:a16="http://schemas.microsoft.com/office/drawing/2014/main" xmlns="" id="{4D1AF495-1A68-2040-4D52-85D0110DC54E}"/>
                </a:ext>
              </a:extLst>
            </p:cNvPr>
            <p:cNvSpPr/>
            <p:nvPr/>
          </p:nvSpPr>
          <p:spPr>
            <a:xfrm>
              <a:off x="7996125" y="4660825"/>
              <a:ext cx="61600" cy="25325"/>
            </a:xfrm>
            <a:custGeom>
              <a:avLst/>
              <a:gdLst/>
              <a:ahLst/>
              <a:cxnLst/>
              <a:rect l="l" t="t" r="r" b="b"/>
              <a:pathLst>
                <a:path w="2464" h="1013" extrusionOk="0">
                  <a:moveTo>
                    <a:pt x="161" y="0"/>
                  </a:moveTo>
                  <a:cubicBezTo>
                    <a:pt x="108" y="0"/>
                    <a:pt x="28" y="54"/>
                    <a:pt x="1" y="134"/>
                  </a:cubicBezTo>
                  <a:cubicBezTo>
                    <a:pt x="1" y="188"/>
                    <a:pt x="28" y="295"/>
                    <a:pt x="135" y="295"/>
                  </a:cubicBezTo>
                  <a:cubicBezTo>
                    <a:pt x="563" y="402"/>
                    <a:pt x="991" y="509"/>
                    <a:pt x="1393" y="643"/>
                  </a:cubicBezTo>
                  <a:lnTo>
                    <a:pt x="1446" y="643"/>
                  </a:lnTo>
                  <a:cubicBezTo>
                    <a:pt x="1687" y="723"/>
                    <a:pt x="1982" y="830"/>
                    <a:pt x="2249" y="991"/>
                  </a:cubicBezTo>
                  <a:cubicBezTo>
                    <a:pt x="2265" y="1006"/>
                    <a:pt x="2285" y="1013"/>
                    <a:pt x="2307" y="1013"/>
                  </a:cubicBezTo>
                  <a:cubicBezTo>
                    <a:pt x="2359" y="1013"/>
                    <a:pt x="2418" y="975"/>
                    <a:pt x="2437" y="937"/>
                  </a:cubicBezTo>
                  <a:cubicBezTo>
                    <a:pt x="2463" y="857"/>
                    <a:pt x="2437" y="777"/>
                    <a:pt x="2356" y="723"/>
                  </a:cubicBezTo>
                  <a:cubicBezTo>
                    <a:pt x="1687" y="375"/>
                    <a:pt x="938" y="161"/>
                    <a:pt x="18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7" name="Google Shape;6650;p43">
              <a:extLst>
                <a:ext uri="{FF2B5EF4-FFF2-40B4-BE49-F238E27FC236}">
                  <a16:creationId xmlns:a16="http://schemas.microsoft.com/office/drawing/2014/main" xmlns="" id="{1F467295-2543-E33A-7DD9-99BD1CCAD1C0}"/>
                </a:ext>
              </a:extLst>
            </p:cNvPr>
            <p:cNvSpPr/>
            <p:nvPr/>
          </p:nvSpPr>
          <p:spPr>
            <a:xfrm>
              <a:off x="8087150" y="4698975"/>
              <a:ext cx="36825" cy="29800"/>
            </a:xfrm>
            <a:custGeom>
              <a:avLst/>
              <a:gdLst/>
              <a:ahLst/>
              <a:cxnLst/>
              <a:rect l="l" t="t" r="r" b="b"/>
              <a:pathLst>
                <a:path w="1473" h="1192" extrusionOk="0">
                  <a:moveTo>
                    <a:pt x="161" y="0"/>
                  </a:moveTo>
                  <a:cubicBezTo>
                    <a:pt x="107" y="0"/>
                    <a:pt x="80" y="0"/>
                    <a:pt x="27" y="80"/>
                  </a:cubicBezTo>
                  <a:cubicBezTo>
                    <a:pt x="0" y="134"/>
                    <a:pt x="0" y="241"/>
                    <a:pt x="107" y="268"/>
                  </a:cubicBezTo>
                  <a:cubicBezTo>
                    <a:pt x="375" y="401"/>
                    <a:pt x="616" y="589"/>
                    <a:pt x="830" y="749"/>
                  </a:cubicBezTo>
                  <a:cubicBezTo>
                    <a:pt x="964" y="857"/>
                    <a:pt x="1097" y="990"/>
                    <a:pt x="1231" y="1151"/>
                  </a:cubicBezTo>
                  <a:cubicBezTo>
                    <a:pt x="1271" y="1178"/>
                    <a:pt x="1318" y="1191"/>
                    <a:pt x="1358" y="1191"/>
                  </a:cubicBezTo>
                  <a:cubicBezTo>
                    <a:pt x="1399" y="1191"/>
                    <a:pt x="1432" y="1178"/>
                    <a:pt x="1445" y="1151"/>
                  </a:cubicBezTo>
                  <a:cubicBezTo>
                    <a:pt x="1472" y="1124"/>
                    <a:pt x="1472" y="1071"/>
                    <a:pt x="1472" y="1044"/>
                  </a:cubicBezTo>
                  <a:cubicBezTo>
                    <a:pt x="1472" y="1017"/>
                    <a:pt x="1472" y="990"/>
                    <a:pt x="1445" y="937"/>
                  </a:cubicBezTo>
                  <a:cubicBezTo>
                    <a:pt x="1097" y="535"/>
                    <a:pt x="669" y="268"/>
                    <a:pt x="241" y="54"/>
                  </a:cubicBezTo>
                  <a:cubicBezTo>
                    <a:pt x="214" y="54"/>
                    <a:pt x="161" y="0"/>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8" name="Google Shape;6651;p43">
              <a:extLst>
                <a:ext uri="{FF2B5EF4-FFF2-40B4-BE49-F238E27FC236}">
                  <a16:creationId xmlns:a16="http://schemas.microsoft.com/office/drawing/2014/main" xmlns="" id="{1FB602DE-76DC-9ABC-6757-E909398D13B0}"/>
                </a:ext>
              </a:extLst>
            </p:cNvPr>
            <p:cNvSpPr/>
            <p:nvPr/>
          </p:nvSpPr>
          <p:spPr>
            <a:xfrm>
              <a:off x="8077100" y="4691350"/>
              <a:ext cx="45525" cy="35250"/>
            </a:xfrm>
            <a:custGeom>
              <a:avLst/>
              <a:gdLst/>
              <a:ahLst/>
              <a:cxnLst/>
              <a:rect l="l" t="t" r="r" b="b"/>
              <a:pathLst>
                <a:path w="1821" h="1410" extrusionOk="0">
                  <a:moveTo>
                    <a:pt x="125" y="1"/>
                  </a:moveTo>
                  <a:cubicBezTo>
                    <a:pt x="93" y="1"/>
                    <a:pt x="67" y="31"/>
                    <a:pt x="27" y="91"/>
                  </a:cubicBezTo>
                  <a:cubicBezTo>
                    <a:pt x="1" y="144"/>
                    <a:pt x="27" y="251"/>
                    <a:pt x="108" y="278"/>
                  </a:cubicBezTo>
                  <a:cubicBezTo>
                    <a:pt x="429" y="519"/>
                    <a:pt x="803" y="706"/>
                    <a:pt x="1098" y="947"/>
                  </a:cubicBezTo>
                  <a:cubicBezTo>
                    <a:pt x="1285" y="1081"/>
                    <a:pt x="1419" y="1188"/>
                    <a:pt x="1553" y="1349"/>
                  </a:cubicBezTo>
                  <a:cubicBezTo>
                    <a:pt x="1580" y="1389"/>
                    <a:pt x="1620" y="1409"/>
                    <a:pt x="1657" y="1409"/>
                  </a:cubicBezTo>
                  <a:cubicBezTo>
                    <a:pt x="1693" y="1409"/>
                    <a:pt x="1727" y="1389"/>
                    <a:pt x="1740" y="1349"/>
                  </a:cubicBezTo>
                  <a:cubicBezTo>
                    <a:pt x="1821" y="1295"/>
                    <a:pt x="1821" y="1188"/>
                    <a:pt x="1740" y="1162"/>
                  </a:cubicBezTo>
                  <a:cubicBezTo>
                    <a:pt x="1312" y="680"/>
                    <a:pt x="777" y="385"/>
                    <a:pt x="241" y="37"/>
                  </a:cubicBezTo>
                  <a:cubicBezTo>
                    <a:pt x="215" y="37"/>
                    <a:pt x="215" y="11"/>
                    <a:pt x="161" y="11"/>
                  </a:cubicBezTo>
                  <a:cubicBezTo>
                    <a:pt x="148" y="4"/>
                    <a:pt x="136" y="1"/>
                    <a:pt x="12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9" name="Google Shape;6652;p43">
              <a:extLst>
                <a:ext uri="{FF2B5EF4-FFF2-40B4-BE49-F238E27FC236}">
                  <a16:creationId xmlns:a16="http://schemas.microsoft.com/office/drawing/2014/main" xmlns="" id="{D1ABFA5F-2934-09D0-F9D0-C28775445DA2}"/>
                </a:ext>
              </a:extLst>
            </p:cNvPr>
            <p:cNvSpPr/>
            <p:nvPr/>
          </p:nvSpPr>
          <p:spPr>
            <a:xfrm>
              <a:off x="8073750" y="4688925"/>
              <a:ext cx="48875" cy="35000"/>
            </a:xfrm>
            <a:custGeom>
              <a:avLst/>
              <a:gdLst/>
              <a:ahLst/>
              <a:cxnLst/>
              <a:rect l="l" t="t" r="r" b="b"/>
              <a:pathLst>
                <a:path w="1955" h="1400" extrusionOk="0">
                  <a:moveTo>
                    <a:pt x="161" y="1"/>
                  </a:moveTo>
                  <a:cubicBezTo>
                    <a:pt x="135" y="54"/>
                    <a:pt x="81" y="54"/>
                    <a:pt x="27" y="108"/>
                  </a:cubicBezTo>
                  <a:cubicBezTo>
                    <a:pt x="1" y="188"/>
                    <a:pt x="1" y="268"/>
                    <a:pt x="108" y="322"/>
                  </a:cubicBezTo>
                  <a:cubicBezTo>
                    <a:pt x="536" y="536"/>
                    <a:pt x="964" y="777"/>
                    <a:pt x="1339" y="1071"/>
                  </a:cubicBezTo>
                  <a:cubicBezTo>
                    <a:pt x="1446" y="1178"/>
                    <a:pt x="1580" y="1259"/>
                    <a:pt x="1687" y="1339"/>
                  </a:cubicBezTo>
                  <a:cubicBezTo>
                    <a:pt x="1714" y="1379"/>
                    <a:pt x="1754" y="1399"/>
                    <a:pt x="1791" y="1399"/>
                  </a:cubicBezTo>
                  <a:cubicBezTo>
                    <a:pt x="1827" y="1399"/>
                    <a:pt x="1861" y="1379"/>
                    <a:pt x="1874" y="1339"/>
                  </a:cubicBezTo>
                  <a:cubicBezTo>
                    <a:pt x="1955" y="1285"/>
                    <a:pt x="1955" y="1178"/>
                    <a:pt x="1874" y="1151"/>
                  </a:cubicBezTo>
                  <a:cubicBezTo>
                    <a:pt x="1419" y="670"/>
                    <a:pt x="804" y="375"/>
                    <a:pt x="242" y="54"/>
                  </a:cubicBezTo>
                  <a:cubicBezTo>
                    <a:pt x="215" y="54"/>
                    <a:pt x="161" y="1"/>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0" name="Google Shape;6653;p43">
              <a:extLst>
                <a:ext uri="{FF2B5EF4-FFF2-40B4-BE49-F238E27FC236}">
                  <a16:creationId xmlns:a16="http://schemas.microsoft.com/office/drawing/2014/main" xmlns="" id="{5C51EBD5-AE0E-6BB6-528A-F2E2C2839FD8}"/>
                </a:ext>
              </a:extLst>
            </p:cNvPr>
            <p:cNvSpPr/>
            <p:nvPr/>
          </p:nvSpPr>
          <p:spPr>
            <a:xfrm>
              <a:off x="8075750" y="4688925"/>
              <a:ext cx="47550" cy="36500"/>
            </a:xfrm>
            <a:custGeom>
              <a:avLst/>
              <a:gdLst/>
              <a:ahLst/>
              <a:cxnLst/>
              <a:rect l="l" t="t" r="r" b="b"/>
              <a:pathLst>
                <a:path w="1902" h="1460" extrusionOk="0">
                  <a:moveTo>
                    <a:pt x="1099" y="916"/>
                  </a:moveTo>
                  <a:lnTo>
                    <a:pt x="1099" y="916"/>
                  </a:lnTo>
                  <a:cubicBezTo>
                    <a:pt x="1102" y="937"/>
                    <a:pt x="1125" y="937"/>
                    <a:pt x="1125" y="937"/>
                  </a:cubicBezTo>
                  <a:cubicBezTo>
                    <a:pt x="1116" y="930"/>
                    <a:pt x="1108" y="923"/>
                    <a:pt x="1099" y="916"/>
                  </a:cubicBezTo>
                  <a:close/>
                  <a:moveTo>
                    <a:pt x="162" y="1"/>
                  </a:moveTo>
                  <a:cubicBezTo>
                    <a:pt x="81" y="1"/>
                    <a:pt x="55" y="54"/>
                    <a:pt x="28" y="81"/>
                  </a:cubicBezTo>
                  <a:cubicBezTo>
                    <a:pt x="1" y="134"/>
                    <a:pt x="1" y="241"/>
                    <a:pt x="81" y="268"/>
                  </a:cubicBezTo>
                  <a:cubicBezTo>
                    <a:pt x="446" y="476"/>
                    <a:pt x="785" y="659"/>
                    <a:pt x="1099" y="916"/>
                  </a:cubicBezTo>
                  <a:lnTo>
                    <a:pt x="1099" y="916"/>
                  </a:lnTo>
                  <a:cubicBezTo>
                    <a:pt x="1098" y="914"/>
                    <a:pt x="1098" y="912"/>
                    <a:pt x="1098" y="911"/>
                  </a:cubicBezTo>
                  <a:lnTo>
                    <a:pt x="1098" y="911"/>
                  </a:lnTo>
                  <a:cubicBezTo>
                    <a:pt x="1286" y="1044"/>
                    <a:pt x="1473" y="1205"/>
                    <a:pt x="1634" y="1419"/>
                  </a:cubicBezTo>
                  <a:cubicBezTo>
                    <a:pt x="1660" y="1446"/>
                    <a:pt x="1701" y="1459"/>
                    <a:pt x="1737" y="1459"/>
                  </a:cubicBezTo>
                  <a:cubicBezTo>
                    <a:pt x="1774" y="1459"/>
                    <a:pt x="1808" y="1446"/>
                    <a:pt x="1821" y="1419"/>
                  </a:cubicBezTo>
                  <a:cubicBezTo>
                    <a:pt x="1901" y="1339"/>
                    <a:pt x="1901" y="1259"/>
                    <a:pt x="1821" y="1205"/>
                  </a:cubicBezTo>
                  <a:cubicBezTo>
                    <a:pt x="1393" y="696"/>
                    <a:pt x="831" y="348"/>
                    <a:pt x="215" y="27"/>
                  </a:cubicBezTo>
                  <a:cubicBezTo>
                    <a:pt x="188" y="27"/>
                    <a:pt x="162" y="1"/>
                    <a:pt x="162"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1" name="Google Shape;6654;p43">
              <a:extLst>
                <a:ext uri="{FF2B5EF4-FFF2-40B4-BE49-F238E27FC236}">
                  <a16:creationId xmlns:a16="http://schemas.microsoft.com/office/drawing/2014/main" xmlns="" id="{E9F24539-A2E5-9423-6807-F1D59D01FB7D}"/>
                </a:ext>
              </a:extLst>
            </p:cNvPr>
            <p:cNvSpPr/>
            <p:nvPr/>
          </p:nvSpPr>
          <p:spPr>
            <a:xfrm>
              <a:off x="8062375" y="4683575"/>
              <a:ext cx="60250" cy="41175"/>
            </a:xfrm>
            <a:custGeom>
              <a:avLst/>
              <a:gdLst/>
              <a:ahLst/>
              <a:cxnLst/>
              <a:rect l="l" t="t" r="r" b="b"/>
              <a:pathLst>
                <a:path w="2410" h="1647" extrusionOk="0">
                  <a:moveTo>
                    <a:pt x="161" y="0"/>
                  </a:moveTo>
                  <a:lnTo>
                    <a:pt x="135" y="27"/>
                  </a:lnTo>
                  <a:cubicBezTo>
                    <a:pt x="81" y="27"/>
                    <a:pt x="54" y="54"/>
                    <a:pt x="27" y="81"/>
                  </a:cubicBezTo>
                  <a:cubicBezTo>
                    <a:pt x="1" y="161"/>
                    <a:pt x="1" y="268"/>
                    <a:pt x="81" y="295"/>
                  </a:cubicBezTo>
                  <a:cubicBezTo>
                    <a:pt x="670" y="562"/>
                    <a:pt x="1205" y="857"/>
                    <a:pt x="1687" y="1232"/>
                  </a:cubicBezTo>
                  <a:cubicBezTo>
                    <a:pt x="1874" y="1365"/>
                    <a:pt x="2008" y="1473"/>
                    <a:pt x="2142" y="1606"/>
                  </a:cubicBezTo>
                  <a:cubicBezTo>
                    <a:pt x="2169" y="1633"/>
                    <a:pt x="2209" y="1646"/>
                    <a:pt x="2246" y="1646"/>
                  </a:cubicBezTo>
                  <a:cubicBezTo>
                    <a:pt x="2282" y="1646"/>
                    <a:pt x="2316" y="1633"/>
                    <a:pt x="2329" y="1606"/>
                  </a:cubicBezTo>
                  <a:cubicBezTo>
                    <a:pt x="2410" y="1526"/>
                    <a:pt x="2410" y="1419"/>
                    <a:pt x="2329" y="1392"/>
                  </a:cubicBezTo>
                  <a:cubicBezTo>
                    <a:pt x="1740" y="803"/>
                    <a:pt x="991" y="402"/>
                    <a:pt x="215" y="27"/>
                  </a:cubicBezTo>
                  <a:cubicBezTo>
                    <a:pt x="188" y="27"/>
                    <a:pt x="161" y="0"/>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2" name="Google Shape;6655;p43">
              <a:extLst>
                <a:ext uri="{FF2B5EF4-FFF2-40B4-BE49-F238E27FC236}">
                  <a16:creationId xmlns:a16="http://schemas.microsoft.com/office/drawing/2014/main" xmlns="" id="{AADCF497-D9FD-5B22-12A9-D7A737CD0F65}"/>
                </a:ext>
              </a:extLst>
            </p:cNvPr>
            <p:cNvSpPr/>
            <p:nvPr/>
          </p:nvSpPr>
          <p:spPr>
            <a:xfrm>
              <a:off x="8083125" y="4694275"/>
              <a:ext cx="18100" cy="15300"/>
            </a:xfrm>
            <a:custGeom>
              <a:avLst/>
              <a:gdLst/>
              <a:ahLst/>
              <a:cxnLst/>
              <a:rect l="l" t="t" r="r" b="b"/>
              <a:pathLst>
                <a:path w="724" h="612" extrusionOk="0">
                  <a:moveTo>
                    <a:pt x="188" y="1"/>
                  </a:moveTo>
                  <a:cubicBezTo>
                    <a:pt x="107" y="27"/>
                    <a:pt x="27" y="54"/>
                    <a:pt x="27" y="108"/>
                  </a:cubicBezTo>
                  <a:cubicBezTo>
                    <a:pt x="0" y="161"/>
                    <a:pt x="27" y="268"/>
                    <a:pt x="107" y="295"/>
                  </a:cubicBezTo>
                  <a:lnTo>
                    <a:pt x="509" y="589"/>
                  </a:lnTo>
                  <a:cubicBezTo>
                    <a:pt x="525" y="605"/>
                    <a:pt x="545" y="612"/>
                    <a:pt x="566" y="612"/>
                  </a:cubicBezTo>
                  <a:cubicBezTo>
                    <a:pt x="618" y="612"/>
                    <a:pt x="677" y="574"/>
                    <a:pt x="696" y="536"/>
                  </a:cubicBezTo>
                  <a:cubicBezTo>
                    <a:pt x="723" y="509"/>
                    <a:pt x="723" y="456"/>
                    <a:pt x="723" y="429"/>
                  </a:cubicBezTo>
                  <a:cubicBezTo>
                    <a:pt x="723" y="402"/>
                    <a:pt x="696" y="375"/>
                    <a:pt x="670" y="322"/>
                  </a:cubicBezTo>
                  <a:lnTo>
                    <a:pt x="268" y="27"/>
                  </a:lnTo>
                  <a:cubicBezTo>
                    <a:pt x="241" y="27"/>
                    <a:pt x="241" y="1"/>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3" name="Google Shape;6656;p43">
              <a:extLst>
                <a:ext uri="{FF2B5EF4-FFF2-40B4-BE49-F238E27FC236}">
                  <a16:creationId xmlns:a16="http://schemas.microsoft.com/office/drawing/2014/main" xmlns="" id="{0F0B5B91-F8B5-D3F2-8AD1-740839D1E041}"/>
                </a:ext>
              </a:extLst>
            </p:cNvPr>
            <p:cNvSpPr/>
            <p:nvPr/>
          </p:nvSpPr>
          <p:spPr>
            <a:xfrm>
              <a:off x="7759250" y="4654800"/>
              <a:ext cx="437650" cy="477125"/>
            </a:xfrm>
            <a:custGeom>
              <a:avLst/>
              <a:gdLst/>
              <a:ahLst/>
              <a:cxnLst/>
              <a:rect l="l" t="t" r="r" b="b"/>
              <a:pathLst>
                <a:path w="17506" h="19085" extrusionOk="0">
                  <a:moveTo>
                    <a:pt x="6291" y="0"/>
                  </a:moveTo>
                  <a:cubicBezTo>
                    <a:pt x="6585" y="0"/>
                    <a:pt x="6906" y="27"/>
                    <a:pt x="7201" y="81"/>
                  </a:cubicBezTo>
                  <a:cubicBezTo>
                    <a:pt x="8057" y="161"/>
                    <a:pt x="8941" y="295"/>
                    <a:pt x="9770" y="536"/>
                  </a:cubicBezTo>
                  <a:cubicBezTo>
                    <a:pt x="10573" y="777"/>
                    <a:pt x="11376" y="1071"/>
                    <a:pt x="12126" y="1499"/>
                  </a:cubicBezTo>
                  <a:cubicBezTo>
                    <a:pt x="12822" y="1901"/>
                    <a:pt x="13491" y="2409"/>
                    <a:pt x="14026" y="3052"/>
                  </a:cubicBezTo>
                  <a:cubicBezTo>
                    <a:pt x="14294" y="3346"/>
                    <a:pt x="14561" y="3694"/>
                    <a:pt x="14749" y="4042"/>
                  </a:cubicBezTo>
                  <a:cubicBezTo>
                    <a:pt x="14883" y="4256"/>
                    <a:pt x="14990" y="4444"/>
                    <a:pt x="15097" y="4658"/>
                  </a:cubicBezTo>
                  <a:cubicBezTo>
                    <a:pt x="15204" y="4899"/>
                    <a:pt x="15284" y="5086"/>
                    <a:pt x="15391" y="5327"/>
                  </a:cubicBezTo>
                  <a:cubicBezTo>
                    <a:pt x="15766" y="6183"/>
                    <a:pt x="16033" y="7120"/>
                    <a:pt x="16141" y="8110"/>
                  </a:cubicBezTo>
                  <a:cubicBezTo>
                    <a:pt x="16221" y="8994"/>
                    <a:pt x="16221" y="9931"/>
                    <a:pt x="16087" y="10841"/>
                  </a:cubicBezTo>
                  <a:cubicBezTo>
                    <a:pt x="16033" y="11269"/>
                    <a:pt x="15900" y="11724"/>
                    <a:pt x="15766" y="12152"/>
                  </a:cubicBezTo>
                  <a:cubicBezTo>
                    <a:pt x="15632" y="12580"/>
                    <a:pt x="15418" y="12982"/>
                    <a:pt x="15230" y="13383"/>
                  </a:cubicBezTo>
                  <a:cubicBezTo>
                    <a:pt x="14802" y="14213"/>
                    <a:pt x="14187" y="14962"/>
                    <a:pt x="13491" y="15605"/>
                  </a:cubicBezTo>
                  <a:cubicBezTo>
                    <a:pt x="12741" y="16301"/>
                    <a:pt x="11885" y="16863"/>
                    <a:pt x="10948" y="17291"/>
                  </a:cubicBezTo>
                  <a:cubicBezTo>
                    <a:pt x="10466" y="17505"/>
                    <a:pt x="10011" y="17693"/>
                    <a:pt x="9503" y="17826"/>
                  </a:cubicBezTo>
                  <a:cubicBezTo>
                    <a:pt x="8994" y="17960"/>
                    <a:pt x="8512" y="18094"/>
                    <a:pt x="8004" y="18201"/>
                  </a:cubicBezTo>
                  <a:cubicBezTo>
                    <a:pt x="6960" y="18362"/>
                    <a:pt x="5889" y="18442"/>
                    <a:pt x="4845" y="18442"/>
                  </a:cubicBezTo>
                  <a:cubicBezTo>
                    <a:pt x="3775" y="18415"/>
                    <a:pt x="2758" y="18308"/>
                    <a:pt x="1687" y="18148"/>
                  </a:cubicBezTo>
                  <a:cubicBezTo>
                    <a:pt x="1098" y="18041"/>
                    <a:pt x="536" y="17933"/>
                    <a:pt x="1" y="17800"/>
                  </a:cubicBezTo>
                  <a:lnTo>
                    <a:pt x="1" y="17800"/>
                  </a:lnTo>
                  <a:cubicBezTo>
                    <a:pt x="750" y="18148"/>
                    <a:pt x="1500" y="18415"/>
                    <a:pt x="2383" y="18629"/>
                  </a:cubicBezTo>
                  <a:cubicBezTo>
                    <a:pt x="3507" y="18897"/>
                    <a:pt x="4765" y="19084"/>
                    <a:pt x="5996" y="19084"/>
                  </a:cubicBezTo>
                  <a:cubicBezTo>
                    <a:pt x="6532" y="19084"/>
                    <a:pt x="7094" y="19031"/>
                    <a:pt x="7709" y="18977"/>
                  </a:cubicBezTo>
                  <a:cubicBezTo>
                    <a:pt x="8191" y="18897"/>
                    <a:pt x="8726" y="18843"/>
                    <a:pt x="9235" y="18763"/>
                  </a:cubicBezTo>
                  <a:cubicBezTo>
                    <a:pt x="10306" y="18576"/>
                    <a:pt x="11323" y="18308"/>
                    <a:pt x="12206" y="17933"/>
                  </a:cubicBezTo>
                  <a:cubicBezTo>
                    <a:pt x="13196" y="17532"/>
                    <a:pt x="14053" y="16997"/>
                    <a:pt x="14802" y="16354"/>
                  </a:cubicBezTo>
                  <a:cubicBezTo>
                    <a:pt x="15150" y="16033"/>
                    <a:pt x="15525" y="15658"/>
                    <a:pt x="15819" y="15230"/>
                  </a:cubicBezTo>
                  <a:cubicBezTo>
                    <a:pt x="16141" y="14829"/>
                    <a:pt x="16435" y="14347"/>
                    <a:pt x="16676" y="13812"/>
                  </a:cubicBezTo>
                  <a:cubicBezTo>
                    <a:pt x="17104" y="12848"/>
                    <a:pt x="17372" y="11777"/>
                    <a:pt x="17425" y="10573"/>
                  </a:cubicBezTo>
                  <a:cubicBezTo>
                    <a:pt x="17506" y="9476"/>
                    <a:pt x="17372" y="8298"/>
                    <a:pt x="17104" y="7174"/>
                  </a:cubicBezTo>
                  <a:cubicBezTo>
                    <a:pt x="16970" y="6638"/>
                    <a:pt x="16810" y="6103"/>
                    <a:pt x="16569" y="5568"/>
                  </a:cubicBezTo>
                  <a:cubicBezTo>
                    <a:pt x="16328" y="4979"/>
                    <a:pt x="16087" y="4524"/>
                    <a:pt x="15819" y="4096"/>
                  </a:cubicBezTo>
                  <a:cubicBezTo>
                    <a:pt x="15552" y="3641"/>
                    <a:pt x="15204" y="3212"/>
                    <a:pt x="14829" y="2811"/>
                  </a:cubicBezTo>
                  <a:cubicBezTo>
                    <a:pt x="14615" y="2624"/>
                    <a:pt x="14401" y="2409"/>
                    <a:pt x="14160" y="2249"/>
                  </a:cubicBezTo>
                  <a:cubicBezTo>
                    <a:pt x="13785" y="1901"/>
                    <a:pt x="13330" y="1633"/>
                    <a:pt x="12929" y="1419"/>
                  </a:cubicBezTo>
                  <a:lnTo>
                    <a:pt x="12875" y="1419"/>
                  </a:lnTo>
                  <a:cubicBezTo>
                    <a:pt x="12688" y="1285"/>
                    <a:pt x="12447" y="1178"/>
                    <a:pt x="12206" y="1071"/>
                  </a:cubicBezTo>
                  <a:cubicBezTo>
                    <a:pt x="12179" y="1071"/>
                    <a:pt x="12152" y="1044"/>
                    <a:pt x="12126" y="1044"/>
                  </a:cubicBezTo>
                  <a:cubicBezTo>
                    <a:pt x="11885" y="937"/>
                    <a:pt x="11671" y="830"/>
                    <a:pt x="11483" y="777"/>
                  </a:cubicBezTo>
                  <a:cubicBezTo>
                    <a:pt x="11323" y="696"/>
                    <a:pt x="11109" y="670"/>
                    <a:pt x="10948" y="616"/>
                  </a:cubicBezTo>
                  <a:lnTo>
                    <a:pt x="10654" y="509"/>
                  </a:lnTo>
                  <a:lnTo>
                    <a:pt x="10252" y="402"/>
                  </a:lnTo>
                  <a:cubicBezTo>
                    <a:pt x="9797" y="268"/>
                    <a:pt x="9315" y="215"/>
                    <a:pt x="8807" y="134"/>
                  </a:cubicBezTo>
                  <a:cubicBezTo>
                    <a:pt x="8512" y="81"/>
                    <a:pt x="8138" y="27"/>
                    <a:pt x="7709" y="27"/>
                  </a:cubicBezTo>
                  <a:lnTo>
                    <a:pt x="7388" y="27"/>
                  </a:lnTo>
                  <a:cubicBezTo>
                    <a:pt x="7254" y="0"/>
                    <a:pt x="7120" y="0"/>
                    <a:pt x="7040" y="0"/>
                  </a:cubicBezTo>
                  <a:close/>
                </a:path>
              </a:pathLst>
            </a:custGeom>
            <a:solidFill>
              <a:srgbClr val="FDC75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4" name="Google Shape;6657;p43">
              <a:extLst>
                <a:ext uri="{FF2B5EF4-FFF2-40B4-BE49-F238E27FC236}">
                  <a16:creationId xmlns:a16="http://schemas.microsoft.com/office/drawing/2014/main" xmlns="" id="{884D29FF-551E-A2B1-E144-4ABECD339556}"/>
                </a:ext>
              </a:extLst>
            </p:cNvPr>
            <p:cNvSpPr/>
            <p:nvPr/>
          </p:nvSpPr>
          <p:spPr>
            <a:xfrm>
              <a:off x="7869675" y="4952575"/>
              <a:ext cx="47525" cy="31325"/>
            </a:xfrm>
            <a:custGeom>
              <a:avLst/>
              <a:gdLst/>
              <a:ahLst/>
              <a:cxnLst/>
              <a:rect l="l" t="t" r="r" b="b"/>
              <a:pathLst>
                <a:path w="1901" h="1253" extrusionOk="0">
                  <a:moveTo>
                    <a:pt x="964" y="0"/>
                  </a:moveTo>
                  <a:cubicBezTo>
                    <a:pt x="830" y="27"/>
                    <a:pt x="750" y="80"/>
                    <a:pt x="616" y="134"/>
                  </a:cubicBezTo>
                  <a:cubicBezTo>
                    <a:pt x="535" y="161"/>
                    <a:pt x="482" y="241"/>
                    <a:pt x="402" y="268"/>
                  </a:cubicBezTo>
                  <a:cubicBezTo>
                    <a:pt x="375" y="295"/>
                    <a:pt x="295" y="348"/>
                    <a:pt x="268" y="375"/>
                  </a:cubicBezTo>
                  <a:cubicBezTo>
                    <a:pt x="241" y="375"/>
                    <a:pt x="241" y="402"/>
                    <a:pt x="134" y="428"/>
                  </a:cubicBezTo>
                  <a:cubicBezTo>
                    <a:pt x="134" y="428"/>
                    <a:pt x="107" y="482"/>
                    <a:pt x="107" y="509"/>
                  </a:cubicBezTo>
                  <a:cubicBezTo>
                    <a:pt x="107" y="535"/>
                    <a:pt x="54" y="535"/>
                    <a:pt x="54" y="562"/>
                  </a:cubicBezTo>
                  <a:cubicBezTo>
                    <a:pt x="54" y="616"/>
                    <a:pt x="27" y="643"/>
                    <a:pt x="27" y="669"/>
                  </a:cubicBezTo>
                  <a:lnTo>
                    <a:pt x="27" y="696"/>
                  </a:lnTo>
                  <a:lnTo>
                    <a:pt x="27" y="776"/>
                  </a:lnTo>
                  <a:cubicBezTo>
                    <a:pt x="0" y="803"/>
                    <a:pt x="0" y="830"/>
                    <a:pt x="0" y="910"/>
                  </a:cubicBezTo>
                  <a:cubicBezTo>
                    <a:pt x="0" y="937"/>
                    <a:pt x="27" y="1017"/>
                    <a:pt x="54" y="1044"/>
                  </a:cubicBezTo>
                  <a:cubicBezTo>
                    <a:pt x="54" y="1071"/>
                    <a:pt x="107" y="1071"/>
                    <a:pt x="134" y="1071"/>
                  </a:cubicBezTo>
                  <a:cubicBezTo>
                    <a:pt x="161" y="1098"/>
                    <a:pt x="188" y="1098"/>
                    <a:pt x="241" y="1151"/>
                  </a:cubicBezTo>
                  <a:cubicBezTo>
                    <a:pt x="357" y="1209"/>
                    <a:pt x="500" y="1253"/>
                    <a:pt x="642" y="1253"/>
                  </a:cubicBezTo>
                  <a:cubicBezTo>
                    <a:pt x="696" y="1253"/>
                    <a:pt x="751" y="1246"/>
                    <a:pt x="803" y="1231"/>
                  </a:cubicBezTo>
                  <a:cubicBezTo>
                    <a:pt x="1231" y="1151"/>
                    <a:pt x="1606" y="803"/>
                    <a:pt x="1874" y="375"/>
                  </a:cubicBezTo>
                  <a:cubicBezTo>
                    <a:pt x="1901" y="295"/>
                    <a:pt x="1901" y="214"/>
                    <a:pt x="1847" y="134"/>
                  </a:cubicBezTo>
                  <a:cubicBezTo>
                    <a:pt x="1814" y="123"/>
                    <a:pt x="1780" y="116"/>
                    <a:pt x="1749" y="116"/>
                  </a:cubicBezTo>
                  <a:cubicBezTo>
                    <a:pt x="1705" y="116"/>
                    <a:pt x="1664" y="129"/>
                    <a:pt x="1633" y="161"/>
                  </a:cubicBezTo>
                  <a:cubicBezTo>
                    <a:pt x="1606" y="80"/>
                    <a:pt x="1472" y="0"/>
                    <a:pt x="1365" y="0"/>
                  </a:cubicBezTo>
                  <a:close/>
                </a:path>
              </a:pathLst>
            </a:custGeom>
            <a:solidFill>
              <a:srgbClr val="FF6D9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5" name="Google Shape;6658;p43">
              <a:extLst>
                <a:ext uri="{FF2B5EF4-FFF2-40B4-BE49-F238E27FC236}">
                  <a16:creationId xmlns:a16="http://schemas.microsoft.com/office/drawing/2014/main" xmlns="" id="{4811FCBE-7D90-09DB-E2E3-5BDD6B88DAC0}"/>
                </a:ext>
              </a:extLst>
            </p:cNvPr>
            <p:cNvSpPr/>
            <p:nvPr/>
          </p:nvSpPr>
          <p:spPr>
            <a:xfrm>
              <a:off x="7848250" y="4911750"/>
              <a:ext cx="81675" cy="76575"/>
            </a:xfrm>
            <a:custGeom>
              <a:avLst/>
              <a:gdLst/>
              <a:ahLst/>
              <a:cxnLst/>
              <a:rect l="l" t="t" r="r" b="b"/>
              <a:pathLst>
                <a:path w="3267" h="3063" extrusionOk="0">
                  <a:moveTo>
                    <a:pt x="1981" y="1720"/>
                  </a:moveTo>
                  <a:cubicBezTo>
                    <a:pt x="2042" y="1720"/>
                    <a:pt x="2102" y="1727"/>
                    <a:pt x="2169" y="1740"/>
                  </a:cubicBezTo>
                  <a:cubicBezTo>
                    <a:pt x="2276" y="1767"/>
                    <a:pt x="2329" y="1767"/>
                    <a:pt x="2436" y="1847"/>
                  </a:cubicBezTo>
                  <a:cubicBezTo>
                    <a:pt x="2490" y="1874"/>
                    <a:pt x="2570" y="1901"/>
                    <a:pt x="2597" y="1981"/>
                  </a:cubicBezTo>
                  <a:cubicBezTo>
                    <a:pt x="2570" y="2035"/>
                    <a:pt x="2543" y="2061"/>
                    <a:pt x="2490" y="2142"/>
                  </a:cubicBezTo>
                  <a:cubicBezTo>
                    <a:pt x="2436" y="2249"/>
                    <a:pt x="2356" y="2302"/>
                    <a:pt x="2276" y="2409"/>
                  </a:cubicBezTo>
                  <a:lnTo>
                    <a:pt x="2195" y="2463"/>
                  </a:lnTo>
                  <a:cubicBezTo>
                    <a:pt x="2088" y="2543"/>
                    <a:pt x="2008" y="2597"/>
                    <a:pt x="1901" y="2650"/>
                  </a:cubicBezTo>
                  <a:cubicBezTo>
                    <a:pt x="1794" y="2677"/>
                    <a:pt x="1660" y="2704"/>
                    <a:pt x="1553" y="2704"/>
                  </a:cubicBezTo>
                  <a:cubicBezTo>
                    <a:pt x="1473" y="2704"/>
                    <a:pt x="1366" y="2704"/>
                    <a:pt x="1232" y="2677"/>
                  </a:cubicBezTo>
                  <a:cubicBezTo>
                    <a:pt x="1125" y="2624"/>
                    <a:pt x="1018" y="2597"/>
                    <a:pt x="964" y="2543"/>
                  </a:cubicBezTo>
                  <a:lnTo>
                    <a:pt x="991" y="2543"/>
                  </a:lnTo>
                  <a:lnTo>
                    <a:pt x="964" y="2490"/>
                  </a:lnTo>
                  <a:lnTo>
                    <a:pt x="937" y="2490"/>
                  </a:lnTo>
                  <a:cubicBezTo>
                    <a:pt x="937" y="2490"/>
                    <a:pt x="964" y="2463"/>
                    <a:pt x="964" y="2409"/>
                  </a:cubicBezTo>
                  <a:cubicBezTo>
                    <a:pt x="991" y="2329"/>
                    <a:pt x="991" y="2276"/>
                    <a:pt x="1018" y="2222"/>
                  </a:cubicBezTo>
                  <a:cubicBezTo>
                    <a:pt x="1071" y="2168"/>
                    <a:pt x="1125" y="2115"/>
                    <a:pt x="1152" y="2061"/>
                  </a:cubicBezTo>
                  <a:lnTo>
                    <a:pt x="1205" y="2035"/>
                  </a:lnTo>
                  <a:cubicBezTo>
                    <a:pt x="1259" y="1954"/>
                    <a:pt x="1339" y="1928"/>
                    <a:pt x="1392" y="1874"/>
                  </a:cubicBezTo>
                  <a:cubicBezTo>
                    <a:pt x="1553" y="1794"/>
                    <a:pt x="1660" y="1767"/>
                    <a:pt x="1794" y="1740"/>
                  </a:cubicBezTo>
                  <a:cubicBezTo>
                    <a:pt x="1861" y="1727"/>
                    <a:pt x="1921" y="1720"/>
                    <a:pt x="1981" y="1720"/>
                  </a:cubicBezTo>
                  <a:close/>
                  <a:moveTo>
                    <a:pt x="81" y="0"/>
                  </a:moveTo>
                  <a:lnTo>
                    <a:pt x="81" y="27"/>
                  </a:lnTo>
                  <a:cubicBezTo>
                    <a:pt x="1" y="696"/>
                    <a:pt x="27" y="1312"/>
                    <a:pt x="161" y="1794"/>
                  </a:cubicBezTo>
                  <a:cubicBezTo>
                    <a:pt x="295" y="2249"/>
                    <a:pt x="536" y="2597"/>
                    <a:pt x="804" y="2811"/>
                  </a:cubicBezTo>
                  <a:cubicBezTo>
                    <a:pt x="857" y="2838"/>
                    <a:pt x="937" y="2918"/>
                    <a:pt x="991" y="2945"/>
                  </a:cubicBezTo>
                  <a:cubicBezTo>
                    <a:pt x="1071" y="2971"/>
                    <a:pt x="1125" y="2998"/>
                    <a:pt x="1205" y="2998"/>
                  </a:cubicBezTo>
                  <a:cubicBezTo>
                    <a:pt x="1303" y="3037"/>
                    <a:pt x="1401" y="3062"/>
                    <a:pt x="1499" y="3062"/>
                  </a:cubicBezTo>
                  <a:cubicBezTo>
                    <a:pt x="1535" y="3062"/>
                    <a:pt x="1571" y="3059"/>
                    <a:pt x="1607" y="3052"/>
                  </a:cubicBezTo>
                  <a:cubicBezTo>
                    <a:pt x="1874" y="2998"/>
                    <a:pt x="2169" y="2918"/>
                    <a:pt x="2410" y="2677"/>
                  </a:cubicBezTo>
                  <a:lnTo>
                    <a:pt x="2436" y="2650"/>
                  </a:lnTo>
                  <a:cubicBezTo>
                    <a:pt x="2677" y="2409"/>
                    <a:pt x="2865" y="2115"/>
                    <a:pt x="2998" y="1740"/>
                  </a:cubicBezTo>
                  <a:cubicBezTo>
                    <a:pt x="3079" y="1526"/>
                    <a:pt x="3132" y="1312"/>
                    <a:pt x="3159" y="1071"/>
                  </a:cubicBezTo>
                  <a:cubicBezTo>
                    <a:pt x="3239" y="857"/>
                    <a:pt x="3266" y="643"/>
                    <a:pt x="3239" y="322"/>
                  </a:cubicBezTo>
                  <a:cubicBezTo>
                    <a:pt x="2195" y="188"/>
                    <a:pt x="1125" y="134"/>
                    <a:pt x="81" y="0"/>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6" name="Google Shape;6659;p43">
              <a:extLst>
                <a:ext uri="{FF2B5EF4-FFF2-40B4-BE49-F238E27FC236}">
                  <a16:creationId xmlns:a16="http://schemas.microsoft.com/office/drawing/2014/main" xmlns="" id="{689863F3-F767-4D18-AF7F-7FBE17D485B2}"/>
                </a:ext>
              </a:extLst>
            </p:cNvPr>
            <p:cNvSpPr/>
            <p:nvPr/>
          </p:nvSpPr>
          <p:spPr>
            <a:xfrm>
              <a:off x="8025575" y="4878950"/>
              <a:ext cx="38175" cy="60925"/>
            </a:xfrm>
            <a:custGeom>
              <a:avLst/>
              <a:gdLst/>
              <a:ahLst/>
              <a:cxnLst/>
              <a:rect l="l" t="t" r="r" b="b"/>
              <a:pathLst>
                <a:path w="1527" h="2437" extrusionOk="0">
                  <a:moveTo>
                    <a:pt x="723" y="1"/>
                  </a:moveTo>
                  <a:cubicBezTo>
                    <a:pt x="322" y="1"/>
                    <a:pt x="1" y="563"/>
                    <a:pt x="27" y="1232"/>
                  </a:cubicBezTo>
                  <a:cubicBezTo>
                    <a:pt x="54" y="1901"/>
                    <a:pt x="402" y="2437"/>
                    <a:pt x="804" y="2437"/>
                  </a:cubicBezTo>
                  <a:cubicBezTo>
                    <a:pt x="1205" y="2437"/>
                    <a:pt x="1526" y="1875"/>
                    <a:pt x="1499" y="1205"/>
                  </a:cubicBezTo>
                  <a:cubicBezTo>
                    <a:pt x="1473" y="536"/>
                    <a:pt x="1125" y="1"/>
                    <a:pt x="723" y="1"/>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7" name="Google Shape;6660;p43">
              <a:extLst>
                <a:ext uri="{FF2B5EF4-FFF2-40B4-BE49-F238E27FC236}">
                  <a16:creationId xmlns:a16="http://schemas.microsoft.com/office/drawing/2014/main" xmlns="" id="{9ACDA6CA-6514-9A7A-4C51-A35A3FD756C3}"/>
                </a:ext>
              </a:extLst>
            </p:cNvPr>
            <p:cNvSpPr/>
            <p:nvPr/>
          </p:nvSpPr>
          <p:spPr>
            <a:xfrm>
              <a:off x="7748550" y="4872950"/>
              <a:ext cx="37500" cy="61575"/>
            </a:xfrm>
            <a:custGeom>
              <a:avLst/>
              <a:gdLst/>
              <a:ahLst/>
              <a:cxnLst/>
              <a:rect l="l" t="t" r="r" b="b"/>
              <a:pathLst>
                <a:path w="1500" h="2463" extrusionOk="0">
                  <a:moveTo>
                    <a:pt x="696" y="0"/>
                  </a:moveTo>
                  <a:cubicBezTo>
                    <a:pt x="295" y="0"/>
                    <a:pt x="1" y="589"/>
                    <a:pt x="1" y="1258"/>
                  </a:cubicBezTo>
                  <a:cubicBezTo>
                    <a:pt x="27" y="1927"/>
                    <a:pt x="375" y="2463"/>
                    <a:pt x="777" y="2463"/>
                  </a:cubicBezTo>
                  <a:cubicBezTo>
                    <a:pt x="1178" y="2463"/>
                    <a:pt x="1499" y="1874"/>
                    <a:pt x="1473" y="1205"/>
                  </a:cubicBezTo>
                  <a:cubicBezTo>
                    <a:pt x="1446" y="535"/>
                    <a:pt x="1098" y="0"/>
                    <a:pt x="696" y="0"/>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8" name="Google Shape;6661;p43">
              <a:extLst>
                <a:ext uri="{FF2B5EF4-FFF2-40B4-BE49-F238E27FC236}">
                  <a16:creationId xmlns:a16="http://schemas.microsoft.com/office/drawing/2014/main" xmlns="" id="{3D03D52E-8E90-8323-5C7E-349ABE882A05}"/>
                </a:ext>
              </a:extLst>
            </p:cNvPr>
            <p:cNvSpPr/>
            <p:nvPr/>
          </p:nvSpPr>
          <p:spPr>
            <a:xfrm>
              <a:off x="8019550" y="4802175"/>
              <a:ext cx="74300" cy="43050"/>
            </a:xfrm>
            <a:custGeom>
              <a:avLst/>
              <a:gdLst/>
              <a:ahLst/>
              <a:cxnLst/>
              <a:rect l="l" t="t" r="r" b="b"/>
              <a:pathLst>
                <a:path w="2972" h="1722" extrusionOk="0">
                  <a:moveTo>
                    <a:pt x="856" y="1"/>
                  </a:moveTo>
                  <a:cubicBezTo>
                    <a:pt x="490" y="1"/>
                    <a:pt x="212" y="113"/>
                    <a:pt x="135" y="315"/>
                  </a:cubicBezTo>
                  <a:cubicBezTo>
                    <a:pt x="1" y="690"/>
                    <a:pt x="509" y="1225"/>
                    <a:pt x="1232" y="1520"/>
                  </a:cubicBezTo>
                  <a:cubicBezTo>
                    <a:pt x="1555" y="1658"/>
                    <a:pt x="1873" y="1722"/>
                    <a:pt x="2141" y="1722"/>
                  </a:cubicBezTo>
                  <a:cubicBezTo>
                    <a:pt x="2495" y="1722"/>
                    <a:pt x="2762" y="1610"/>
                    <a:pt x="2838" y="1412"/>
                  </a:cubicBezTo>
                  <a:cubicBezTo>
                    <a:pt x="2972" y="1038"/>
                    <a:pt x="2463" y="502"/>
                    <a:pt x="1740" y="181"/>
                  </a:cubicBezTo>
                  <a:cubicBezTo>
                    <a:pt x="1427" y="58"/>
                    <a:pt x="1119" y="1"/>
                    <a:pt x="856" y="1"/>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9" name="Google Shape;6662;p43">
              <a:extLst>
                <a:ext uri="{FF2B5EF4-FFF2-40B4-BE49-F238E27FC236}">
                  <a16:creationId xmlns:a16="http://schemas.microsoft.com/office/drawing/2014/main" xmlns="" id="{A9530DEE-4A32-E3CB-39A4-F648F4689429}"/>
                </a:ext>
              </a:extLst>
            </p:cNvPr>
            <p:cNvSpPr/>
            <p:nvPr/>
          </p:nvSpPr>
          <p:spPr>
            <a:xfrm>
              <a:off x="7732500" y="4800150"/>
              <a:ext cx="75625" cy="40150"/>
            </a:xfrm>
            <a:custGeom>
              <a:avLst/>
              <a:gdLst/>
              <a:ahLst/>
              <a:cxnLst/>
              <a:rect l="l" t="t" r="r" b="b"/>
              <a:pathLst>
                <a:path w="3025" h="1606" extrusionOk="0">
                  <a:moveTo>
                    <a:pt x="2033" y="0"/>
                  </a:moveTo>
                  <a:cubicBezTo>
                    <a:pt x="1814" y="0"/>
                    <a:pt x="1568" y="33"/>
                    <a:pt x="1312" y="102"/>
                  </a:cubicBezTo>
                  <a:cubicBezTo>
                    <a:pt x="536" y="343"/>
                    <a:pt x="0" y="851"/>
                    <a:pt x="107" y="1226"/>
                  </a:cubicBezTo>
                  <a:cubicBezTo>
                    <a:pt x="181" y="1467"/>
                    <a:pt x="551" y="1605"/>
                    <a:pt x="1029" y="1605"/>
                  </a:cubicBezTo>
                  <a:cubicBezTo>
                    <a:pt x="1241" y="1605"/>
                    <a:pt x="1475" y="1578"/>
                    <a:pt x="1713" y="1520"/>
                  </a:cubicBezTo>
                  <a:cubicBezTo>
                    <a:pt x="2489" y="1279"/>
                    <a:pt x="3025" y="771"/>
                    <a:pt x="2918" y="423"/>
                  </a:cubicBezTo>
                  <a:cubicBezTo>
                    <a:pt x="2845" y="150"/>
                    <a:pt x="2499" y="0"/>
                    <a:pt x="2033" y="0"/>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0" name="Google Shape;6663;p43">
              <a:extLst>
                <a:ext uri="{FF2B5EF4-FFF2-40B4-BE49-F238E27FC236}">
                  <a16:creationId xmlns:a16="http://schemas.microsoft.com/office/drawing/2014/main" xmlns="" id="{E8D2D5AF-4A8F-1F9D-BDFD-6C64AB4D3261}"/>
                </a:ext>
              </a:extLst>
            </p:cNvPr>
            <p:cNvSpPr/>
            <p:nvPr/>
          </p:nvSpPr>
          <p:spPr>
            <a:xfrm>
              <a:off x="8049675" y="4940650"/>
              <a:ext cx="56225" cy="55000"/>
            </a:xfrm>
            <a:custGeom>
              <a:avLst/>
              <a:gdLst/>
              <a:ahLst/>
              <a:cxnLst/>
              <a:rect l="l" t="t" r="r" b="b"/>
              <a:pathLst>
                <a:path w="2249" h="2200" extrusionOk="0">
                  <a:moveTo>
                    <a:pt x="1031" y="1"/>
                  </a:moveTo>
                  <a:cubicBezTo>
                    <a:pt x="888" y="1"/>
                    <a:pt x="758" y="45"/>
                    <a:pt x="643" y="102"/>
                  </a:cubicBezTo>
                  <a:cubicBezTo>
                    <a:pt x="535" y="183"/>
                    <a:pt x="455" y="210"/>
                    <a:pt x="402" y="290"/>
                  </a:cubicBezTo>
                  <a:cubicBezTo>
                    <a:pt x="161" y="424"/>
                    <a:pt x="27" y="745"/>
                    <a:pt x="27" y="1012"/>
                  </a:cubicBezTo>
                  <a:cubicBezTo>
                    <a:pt x="0" y="1307"/>
                    <a:pt x="80" y="1575"/>
                    <a:pt x="295" y="1815"/>
                  </a:cubicBezTo>
                  <a:cubicBezTo>
                    <a:pt x="455" y="2056"/>
                    <a:pt x="723" y="2163"/>
                    <a:pt x="1017" y="2190"/>
                  </a:cubicBezTo>
                  <a:cubicBezTo>
                    <a:pt x="1068" y="2196"/>
                    <a:pt x="1118" y="2200"/>
                    <a:pt x="1168" y="2200"/>
                  </a:cubicBezTo>
                  <a:cubicBezTo>
                    <a:pt x="1329" y="2200"/>
                    <a:pt x="1483" y="2165"/>
                    <a:pt x="1606" y="2083"/>
                  </a:cubicBezTo>
                  <a:cubicBezTo>
                    <a:pt x="1660" y="2030"/>
                    <a:pt x="1767" y="1976"/>
                    <a:pt x="1847" y="1923"/>
                  </a:cubicBezTo>
                  <a:cubicBezTo>
                    <a:pt x="2061" y="1789"/>
                    <a:pt x="2195" y="1441"/>
                    <a:pt x="2195" y="1173"/>
                  </a:cubicBezTo>
                  <a:cubicBezTo>
                    <a:pt x="2248" y="879"/>
                    <a:pt x="2141" y="611"/>
                    <a:pt x="1927" y="370"/>
                  </a:cubicBezTo>
                  <a:cubicBezTo>
                    <a:pt x="1767" y="156"/>
                    <a:pt x="1499" y="49"/>
                    <a:pt x="1205" y="22"/>
                  </a:cubicBezTo>
                  <a:cubicBezTo>
                    <a:pt x="1145" y="7"/>
                    <a:pt x="1087" y="1"/>
                    <a:pt x="103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1" name="Google Shape;6664;p43">
              <a:extLst>
                <a:ext uri="{FF2B5EF4-FFF2-40B4-BE49-F238E27FC236}">
                  <a16:creationId xmlns:a16="http://schemas.microsoft.com/office/drawing/2014/main" xmlns="" id="{B69284CD-12D0-3DDD-AD08-D8E625C5B29E}"/>
                </a:ext>
              </a:extLst>
            </p:cNvPr>
            <p:cNvSpPr/>
            <p:nvPr/>
          </p:nvSpPr>
          <p:spPr>
            <a:xfrm>
              <a:off x="7701700" y="4923925"/>
              <a:ext cx="56250" cy="55000"/>
            </a:xfrm>
            <a:custGeom>
              <a:avLst/>
              <a:gdLst/>
              <a:ahLst/>
              <a:cxnLst/>
              <a:rect l="l" t="t" r="r" b="b"/>
              <a:pathLst>
                <a:path w="2250" h="2200" extrusionOk="0">
                  <a:moveTo>
                    <a:pt x="1032" y="0"/>
                  </a:moveTo>
                  <a:cubicBezTo>
                    <a:pt x="889" y="0"/>
                    <a:pt x="759" y="44"/>
                    <a:pt x="643" y="102"/>
                  </a:cubicBezTo>
                  <a:cubicBezTo>
                    <a:pt x="536" y="183"/>
                    <a:pt x="456" y="209"/>
                    <a:pt x="402" y="290"/>
                  </a:cubicBezTo>
                  <a:cubicBezTo>
                    <a:pt x="162" y="424"/>
                    <a:pt x="28" y="745"/>
                    <a:pt x="28" y="1012"/>
                  </a:cubicBezTo>
                  <a:cubicBezTo>
                    <a:pt x="1" y="1307"/>
                    <a:pt x="81" y="1574"/>
                    <a:pt x="295" y="1815"/>
                  </a:cubicBezTo>
                  <a:cubicBezTo>
                    <a:pt x="456" y="2056"/>
                    <a:pt x="724" y="2163"/>
                    <a:pt x="1045" y="2190"/>
                  </a:cubicBezTo>
                  <a:cubicBezTo>
                    <a:pt x="1089" y="2196"/>
                    <a:pt x="1135" y="2200"/>
                    <a:pt x="1181" y="2200"/>
                  </a:cubicBezTo>
                  <a:cubicBezTo>
                    <a:pt x="1330" y="2200"/>
                    <a:pt x="1484" y="2165"/>
                    <a:pt x="1607" y="2083"/>
                  </a:cubicBezTo>
                  <a:cubicBezTo>
                    <a:pt x="1660" y="2029"/>
                    <a:pt x="1768" y="1976"/>
                    <a:pt x="1848" y="1922"/>
                  </a:cubicBezTo>
                  <a:cubicBezTo>
                    <a:pt x="2062" y="1789"/>
                    <a:pt x="2196" y="1441"/>
                    <a:pt x="2196" y="1173"/>
                  </a:cubicBezTo>
                  <a:cubicBezTo>
                    <a:pt x="2249" y="879"/>
                    <a:pt x="2142" y="611"/>
                    <a:pt x="1928" y="370"/>
                  </a:cubicBezTo>
                  <a:cubicBezTo>
                    <a:pt x="1768" y="156"/>
                    <a:pt x="1500" y="49"/>
                    <a:pt x="1205" y="22"/>
                  </a:cubicBezTo>
                  <a:cubicBezTo>
                    <a:pt x="1146" y="7"/>
                    <a:pt x="1088" y="0"/>
                    <a:pt x="103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165" name="Picture 1164" descr="Couple children cartoon character">
            <a:extLst>
              <a:ext uri="{FF2B5EF4-FFF2-40B4-BE49-F238E27FC236}">
                <a16:creationId xmlns:a16="http://schemas.microsoft.com/office/drawing/2014/main" xmlns="" id="{ECF1308C-12F8-D001-0172-CA7475BBC96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967" y="3730084"/>
            <a:ext cx="3884670" cy="2984867"/>
          </a:xfrm>
          <a:prstGeom prst="rect">
            <a:avLst/>
          </a:prstGeom>
          <a:noFill/>
          <a:effectLst>
            <a:glow rad="101600">
              <a:schemeClr val="bg2">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D2AF1439-35CD-0FD4-F656-25A3548C4950}"/>
              </a:ext>
            </a:extLst>
          </p:cNvPr>
          <p:cNvPicPr>
            <a:picLocks noChangeAspect="1"/>
          </p:cNvPicPr>
          <p:nvPr/>
        </p:nvPicPr>
        <p:blipFill>
          <a:blip r:embed="rId5"/>
          <a:stretch>
            <a:fillRect/>
          </a:stretch>
        </p:blipFill>
        <p:spPr>
          <a:xfrm>
            <a:off x="142939" y="211737"/>
            <a:ext cx="5321159" cy="1373954"/>
          </a:xfrm>
          <a:prstGeom prst="rect">
            <a:avLst/>
          </a:prstGeom>
        </p:spPr>
      </p:pic>
      <p:pic>
        <p:nvPicPr>
          <p:cNvPr id="15" name="Picture 14">
            <a:extLst>
              <a:ext uri="{FF2B5EF4-FFF2-40B4-BE49-F238E27FC236}">
                <a16:creationId xmlns:a16="http://schemas.microsoft.com/office/drawing/2014/main" xmlns="" id="{709194F4-D525-A063-438B-A8632003F645}"/>
              </a:ext>
            </a:extLst>
          </p:cNvPr>
          <p:cNvPicPr>
            <a:picLocks noChangeAspect="1"/>
          </p:cNvPicPr>
          <p:nvPr/>
        </p:nvPicPr>
        <p:blipFill>
          <a:blip r:embed="rId6"/>
          <a:stretch>
            <a:fillRect/>
          </a:stretch>
        </p:blipFill>
        <p:spPr>
          <a:xfrm>
            <a:off x="2587214" y="2127892"/>
            <a:ext cx="8980186" cy="3048264"/>
          </a:xfrm>
          <a:prstGeom prst="rect">
            <a:avLst/>
          </a:prstGeom>
        </p:spPr>
      </p:pic>
    </p:spTree>
    <p:extLst>
      <p:ext uri="{BB962C8B-B14F-4D97-AF65-F5344CB8AC3E}">
        <p14:creationId xmlns:p14="http://schemas.microsoft.com/office/powerpoint/2010/main" val="18573893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65"/>
                                        </p:tgtEl>
                                        <p:attrNameLst>
                                          <p:attrName>style.visibility</p:attrName>
                                        </p:attrNameLst>
                                      </p:cBhvr>
                                      <p:to>
                                        <p:strVal val="visible"/>
                                      </p:to>
                                    </p:set>
                                    <p:anim calcmode="lin" valueType="num">
                                      <p:cBhvr additive="base">
                                        <p:cTn id="7" dur="500"/>
                                        <p:tgtEl>
                                          <p:spTgt spid="1165"/>
                                        </p:tgtEl>
                                        <p:attrNameLst>
                                          <p:attrName>ppt_y</p:attrName>
                                        </p:attrNameLst>
                                      </p:cBhvr>
                                      <p:tavLst>
                                        <p:tav tm="0">
                                          <p:val>
                                            <p:strVal val="#ppt_y+#ppt_h*1.125000"/>
                                          </p:val>
                                        </p:tav>
                                        <p:tav tm="100000">
                                          <p:val>
                                            <p:strVal val="#ppt_y"/>
                                          </p:val>
                                        </p:tav>
                                      </p:tavLst>
                                    </p:anim>
                                    <p:animEffect transition="in" filter="wipe(up)">
                                      <p:cBhvr>
                                        <p:cTn id="8" dur="500"/>
                                        <p:tgtEl>
                                          <p:spTgt spid="116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xmlns="" id="{573BD504-36C3-B1CF-F943-5BDEBD4326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75" b="7499"/>
          <a:stretch/>
        </p:blipFill>
        <p:spPr>
          <a:xfrm>
            <a:off x="1" y="0"/>
            <a:ext cx="12191999" cy="6858000"/>
          </a:xfrm>
          <a:prstGeom prst="rect">
            <a:avLst/>
          </a:prstGeom>
        </p:spPr>
      </p:pic>
      <p:sp>
        <p:nvSpPr>
          <p:cNvPr id="3" name="Rectangle: Rounded Corners 8">
            <a:extLst>
              <a:ext uri="{FF2B5EF4-FFF2-40B4-BE49-F238E27FC236}">
                <a16:creationId xmlns:a16="http://schemas.microsoft.com/office/drawing/2014/main" xmlns="" id="{72C4C8AF-856F-4B62-1CFC-B039DE87E859}"/>
              </a:ext>
            </a:extLst>
          </p:cNvPr>
          <p:cNvSpPr/>
          <p:nvPr/>
        </p:nvSpPr>
        <p:spPr>
          <a:xfrm>
            <a:off x="180392" y="296494"/>
            <a:ext cx="11831216" cy="6475445"/>
          </a:xfrm>
          <a:prstGeom prst="roundRect">
            <a:avLst>
              <a:gd name="adj" fmla="val 9856"/>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0A18A8C-E2F3-7B73-72DE-675422A73FFC}"/>
              </a:ext>
            </a:extLst>
          </p:cNvPr>
          <p:cNvPicPr>
            <a:picLocks noChangeAspect="1"/>
          </p:cNvPicPr>
          <p:nvPr/>
        </p:nvPicPr>
        <p:blipFill>
          <a:blip r:embed="rId3"/>
          <a:stretch>
            <a:fillRect/>
          </a:stretch>
        </p:blipFill>
        <p:spPr>
          <a:xfrm>
            <a:off x="1260087" y="2097217"/>
            <a:ext cx="10285141" cy="3598321"/>
          </a:xfrm>
          <a:prstGeom prst="rect">
            <a:avLst/>
          </a:prstGeom>
        </p:spPr>
      </p:pic>
      <p:grpSp>
        <p:nvGrpSpPr>
          <p:cNvPr id="10" name="Group 9">
            <a:extLst>
              <a:ext uri="{FF2B5EF4-FFF2-40B4-BE49-F238E27FC236}">
                <a16:creationId xmlns:a16="http://schemas.microsoft.com/office/drawing/2014/main" xmlns="" id="{6508D104-4EE9-3557-984C-F26CF5A9A0E9}"/>
              </a:ext>
            </a:extLst>
          </p:cNvPr>
          <p:cNvGrpSpPr/>
          <p:nvPr/>
        </p:nvGrpSpPr>
        <p:grpSpPr>
          <a:xfrm>
            <a:off x="0" y="183622"/>
            <a:ext cx="11920653" cy="1376110"/>
            <a:chOff x="0" y="183622"/>
            <a:chExt cx="11920653" cy="1376110"/>
          </a:xfrm>
        </p:grpSpPr>
        <p:sp>
          <p:nvSpPr>
            <p:cNvPr id="13" name="Rectangle: Rounded Corners 7">
              <a:extLst>
                <a:ext uri="{FF2B5EF4-FFF2-40B4-BE49-F238E27FC236}">
                  <a16:creationId xmlns:a16="http://schemas.microsoft.com/office/drawing/2014/main" xmlns="" id="{152309D3-53DA-89F4-9994-6EA4C05A6234}"/>
                </a:ext>
              </a:extLst>
            </p:cNvPr>
            <p:cNvSpPr/>
            <p:nvPr/>
          </p:nvSpPr>
          <p:spPr>
            <a:xfrm>
              <a:off x="772614" y="436306"/>
              <a:ext cx="11148039" cy="101335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Quan sát hình ảnh tập thể lớp những năm học đã qua để thấy sự thay đổi của bản thân và các bạn cùng lớp.</a:t>
              </a: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4" name="Picture 24">
              <a:extLst>
                <a:ext uri="{FF2B5EF4-FFF2-40B4-BE49-F238E27FC236}">
                  <a16:creationId xmlns:a16="http://schemas.microsoft.com/office/drawing/2014/main" xmlns="" id="{15400AA0-6503-A0E3-E076-465C48C0C2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83622"/>
              <a:ext cx="1184984" cy="1376110"/>
            </a:xfrm>
            <a:prstGeom prst="rect">
              <a:avLst/>
            </a:prstGeom>
          </p:spPr>
        </p:pic>
      </p:grpSp>
    </p:spTree>
    <p:extLst>
      <p:ext uri="{BB962C8B-B14F-4D97-AF65-F5344CB8AC3E}">
        <p14:creationId xmlns:p14="http://schemas.microsoft.com/office/powerpoint/2010/main" val="2083538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99FA3F5-923A-0B07-65B4-52704316F3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19" name="Group 18">
            <a:extLst>
              <a:ext uri="{FF2B5EF4-FFF2-40B4-BE49-F238E27FC236}">
                <a16:creationId xmlns:a16="http://schemas.microsoft.com/office/drawing/2014/main" xmlns="" id="{673D794C-6D1B-757C-62ED-9238778DDC11}"/>
              </a:ext>
            </a:extLst>
          </p:cNvPr>
          <p:cNvGrpSpPr/>
          <p:nvPr/>
        </p:nvGrpSpPr>
        <p:grpSpPr>
          <a:xfrm>
            <a:off x="189941" y="414199"/>
            <a:ext cx="5979207" cy="1046612"/>
            <a:chOff x="678853" y="139316"/>
            <a:chExt cx="6022756" cy="2308324"/>
          </a:xfrm>
        </p:grpSpPr>
        <p:sp>
          <p:nvSpPr>
            <p:cNvPr id="20" name="Speech Bubble: Rectangle with Corners Rounded 19">
              <a:extLst>
                <a:ext uri="{FF2B5EF4-FFF2-40B4-BE49-F238E27FC236}">
                  <a16:creationId xmlns:a16="http://schemas.microsoft.com/office/drawing/2014/main" xmlns="" id="{D0EF257C-2426-96EB-E06B-6D5E396349E1}"/>
                </a:ext>
              </a:extLst>
            </p:cNvPr>
            <p:cNvSpPr/>
            <p:nvPr/>
          </p:nvSpPr>
          <p:spPr>
            <a:xfrm>
              <a:off x="678853" y="139316"/>
              <a:ext cx="6022756" cy="2308324"/>
            </a:xfrm>
            <a:prstGeom prst="wedgeRoundRectCallout">
              <a:avLst>
                <a:gd name="adj1" fmla="val -11892"/>
                <a:gd name="adj2" fmla="val 82583"/>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TextBox 20">
              <a:extLst>
                <a:ext uri="{FF2B5EF4-FFF2-40B4-BE49-F238E27FC236}">
                  <a16:creationId xmlns:a16="http://schemas.microsoft.com/office/drawing/2014/main" xmlns="" id="{A20F098E-9437-6A00-5C6F-2D7F1A49657F}"/>
                </a:ext>
              </a:extLst>
            </p:cNvPr>
            <p:cNvSpPr txBox="1"/>
            <p:nvPr/>
          </p:nvSpPr>
          <p:spPr>
            <a:xfrm>
              <a:off x="905279" y="196187"/>
              <a:ext cx="5569902" cy="1831159"/>
            </a:xfrm>
            <a:prstGeom prst="rect">
              <a:avLst/>
            </a:prstGeom>
            <a:noFill/>
          </p:spPr>
          <p:txBody>
            <a:bodyPr wrap="square" rtlCol="0">
              <a:spAutoFit/>
            </a:bodyPr>
            <a:lstStyle/>
            <a:p>
              <a:pPr algn="just"/>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Ảnh</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chụp</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năm</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nào</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trong</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hoàn</a:t>
              </a:r>
              <a:endPar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endParaRPr>
            </a:p>
            <a:p>
              <a:pPr algn="just"/>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cảnh</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nào</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a:t>
              </a:r>
            </a:p>
          </p:txBody>
        </p:sp>
      </p:grpSp>
      <p:pic>
        <p:nvPicPr>
          <p:cNvPr id="2" name="Picture 24">
            <a:extLst>
              <a:ext uri="{FF2B5EF4-FFF2-40B4-BE49-F238E27FC236}">
                <a16:creationId xmlns:a16="http://schemas.microsoft.com/office/drawing/2014/main" xmlns="" id="{7C611FFD-AABE-38D0-A54C-BFBBC0B125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964" y="3066585"/>
            <a:ext cx="3264830" cy="3791415"/>
          </a:xfrm>
          <a:prstGeom prst="rect">
            <a:avLst/>
          </a:prstGeom>
        </p:spPr>
      </p:pic>
      <p:grpSp>
        <p:nvGrpSpPr>
          <p:cNvPr id="4" name="Group 3">
            <a:extLst>
              <a:ext uri="{FF2B5EF4-FFF2-40B4-BE49-F238E27FC236}">
                <a16:creationId xmlns:a16="http://schemas.microsoft.com/office/drawing/2014/main" xmlns="" id="{1B42204C-F029-CDE6-894D-DFDF21CCA322}"/>
              </a:ext>
            </a:extLst>
          </p:cNvPr>
          <p:cNvGrpSpPr/>
          <p:nvPr/>
        </p:nvGrpSpPr>
        <p:grpSpPr>
          <a:xfrm>
            <a:off x="3078107" y="1618529"/>
            <a:ext cx="6712663" cy="1660848"/>
            <a:chOff x="678853" y="139316"/>
            <a:chExt cx="6022756" cy="3187564"/>
          </a:xfrm>
        </p:grpSpPr>
        <p:sp>
          <p:nvSpPr>
            <p:cNvPr id="6" name="Speech Bubble: Rectangle with Corners Rounded 5">
              <a:extLst>
                <a:ext uri="{FF2B5EF4-FFF2-40B4-BE49-F238E27FC236}">
                  <a16:creationId xmlns:a16="http://schemas.microsoft.com/office/drawing/2014/main" xmlns="" id="{DDF30238-3272-E01E-E231-4A8D2F07F574}"/>
                </a:ext>
              </a:extLst>
            </p:cNvPr>
            <p:cNvSpPr/>
            <p:nvPr/>
          </p:nvSpPr>
          <p:spPr>
            <a:xfrm>
              <a:off x="678853" y="139316"/>
              <a:ext cx="6022756" cy="2308324"/>
            </a:xfrm>
            <a:prstGeom prst="wedgeRoundRectCallout">
              <a:avLst>
                <a:gd name="adj1" fmla="val -11892"/>
                <a:gd name="adj2" fmla="val 82583"/>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xmlns="" id="{5D931574-2D3B-4947-1D04-289BE1D6B2AE}"/>
                </a:ext>
              </a:extLst>
            </p:cNvPr>
            <p:cNvSpPr txBox="1"/>
            <p:nvPr/>
          </p:nvSpPr>
          <p:spPr>
            <a:xfrm>
              <a:off x="905279" y="196187"/>
              <a:ext cx="5569902" cy="3130693"/>
            </a:xfrm>
            <a:prstGeom prst="rect">
              <a:avLst/>
            </a:prstGeom>
            <a:noFill/>
          </p:spPr>
          <p:txBody>
            <a:bodyPr wrap="square" rtlCol="0">
              <a:spAutoFit/>
            </a:bodyPr>
            <a:lstStyle/>
            <a:p>
              <a:pPr rtl="0">
                <a:spcBef>
                  <a:spcPts val="0"/>
                </a:spcBef>
                <a:spcAft>
                  <a:spcPts val="500"/>
                </a:spcAft>
              </a:pPr>
              <a:r>
                <a:rPr lang="en-US" sz="2800" b="1" i="0" u="none" strike="noStrike" dirty="0">
                  <a:solidFill>
                    <a:srgbClr val="002060"/>
                  </a:solidFill>
                  <a:effectLst/>
                </a:rPr>
                <a:t>Em </a:t>
              </a:r>
              <a:r>
                <a:rPr lang="en-US" sz="2800" b="1" i="0" u="none" strike="noStrike" dirty="0" err="1">
                  <a:solidFill>
                    <a:srgbClr val="002060"/>
                  </a:solidFill>
                  <a:effectLst/>
                </a:rPr>
                <a:t>có</a:t>
              </a:r>
              <a:r>
                <a:rPr lang="en-US" sz="2800" b="1" i="0" u="none" strike="noStrike" dirty="0">
                  <a:solidFill>
                    <a:srgbClr val="002060"/>
                  </a:solidFill>
                  <a:effectLst/>
                </a:rPr>
                <a:t> </a:t>
              </a:r>
              <a:r>
                <a:rPr lang="en-US" sz="2800" b="1" i="0" u="none" strike="noStrike" dirty="0" err="1">
                  <a:solidFill>
                    <a:srgbClr val="002060"/>
                  </a:solidFill>
                  <a:effectLst/>
                </a:rPr>
                <a:t>nhận</a:t>
              </a:r>
              <a:r>
                <a:rPr lang="en-US" sz="2800" b="1" i="0" u="none" strike="noStrike" dirty="0">
                  <a:solidFill>
                    <a:srgbClr val="002060"/>
                  </a:solidFill>
                  <a:effectLst/>
                </a:rPr>
                <a:t> </a:t>
              </a:r>
              <a:r>
                <a:rPr lang="en-US" sz="2800" b="1" i="0" u="none" strike="noStrike" dirty="0" err="1">
                  <a:solidFill>
                    <a:srgbClr val="002060"/>
                  </a:solidFill>
                  <a:effectLst/>
                </a:rPr>
                <a:t>ra</a:t>
              </a:r>
              <a:r>
                <a:rPr lang="en-US" sz="2800" b="1" i="0" u="none" strike="noStrike" dirty="0">
                  <a:solidFill>
                    <a:srgbClr val="002060"/>
                  </a:solidFill>
                  <a:effectLst/>
                </a:rPr>
                <a:t> </a:t>
              </a:r>
              <a:r>
                <a:rPr lang="en-US" sz="2800" b="1" i="0" u="none" strike="noStrike" dirty="0" err="1">
                  <a:solidFill>
                    <a:srgbClr val="002060"/>
                  </a:solidFill>
                  <a:effectLst/>
                </a:rPr>
                <a:t>mình</a:t>
              </a:r>
              <a:r>
                <a:rPr lang="en-US" sz="2800" b="1" i="0" u="none" strike="noStrike" dirty="0">
                  <a:solidFill>
                    <a:srgbClr val="002060"/>
                  </a:solidFill>
                  <a:effectLst/>
                </a:rPr>
                <a:t> </a:t>
              </a:r>
              <a:r>
                <a:rPr lang="en-US" sz="2800" b="1" i="0" u="none" strike="noStrike" dirty="0" err="1">
                  <a:solidFill>
                    <a:srgbClr val="002060"/>
                  </a:solidFill>
                  <a:effectLst/>
                </a:rPr>
                <a:t>trong</a:t>
              </a:r>
              <a:r>
                <a:rPr lang="en-US" sz="2800" b="1" i="0" u="none" strike="noStrike" dirty="0">
                  <a:solidFill>
                    <a:srgbClr val="002060"/>
                  </a:solidFill>
                  <a:effectLst/>
                </a:rPr>
                <a:t> </a:t>
              </a:r>
              <a:r>
                <a:rPr lang="en-US" sz="2800" b="1" i="0" u="none" strike="noStrike" dirty="0" err="1">
                  <a:solidFill>
                    <a:srgbClr val="002060"/>
                  </a:solidFill>
                  <a:effectLst/>
                </a:rPr>
                <a:t>bức</a:t>
              </a:r>
              <a:r>
                <a:rPr lang="en-US" sz="2800" b="1" i="0" u="none" strike="noStrike" dirty="0">
                  <a:solidFill>
                    <a:srgbClr val="002060"/>
                  </a:solidFill>
                  <a:effectLst/>
                </a:rPr>
                <a:t> </a:t>
              </a:r>
              <a:r>
                <a:rPr lang="en-US" sz="2800" b="1" i="0" u="none" strike="noStrike" dirty="0" err="1">
                  <a:solidFill>
                    <a:srgbClr val="002060"/>
                  </a:solidFill>
                  <a:effectLst/>
                </a:rPr>
                <a:t>ảnh</a:t>
              </a:r>
              <a:r>
                <a:rPr lang="en-US" sz="2800" b="1" i="0" u="none" strike="noStrike" dirty="0">
                  <a:solidFill>
                    <a:srgbClr val="002060"/>
                  </a:solidFill>
                  <a:effectLst/>
                </a:rPr>
                <a:t> </a:t>
              </a:r>
              <a:r>
                <a:rPr lang="en-US" sz="2800" b="1" i="0" u="none" strike="noStrike" dirty="0" err="1">
                  <a:solidFill>
                    <a:srgbClr val="002060"/>
                  </a:solidFill>
                  <a:effectLst/>
                </a:rPr>
                <a:t>không</a:t>
              </a:r>
              <a:r>
                <a:rPr lang="en-US" sz="2800" b="1" i="0" u="none" strike="noStrike" dirty="0">
                  <a:solidFill>
                    <a:srgbClr val="002060"/>
                  </a:solidFill>
                  <a:effectLst/>
                </a:rPr>
                <a:t>? Em </a:t>
              </a:r>
              <a:r>
                <a:rPr lang="en-US" sz="2800" b="1" i="0" u="none" strike="noStrike" dirty="0" err="1">
                  <a:solidFill>
                    <a:srgbClr val="002060"/>
                  </a:solidFill>
                  <a:effectLst/>
                </a:rPr>
                <a:t>còn</a:t>
              </a:r>
              <a:r>
                <a:rPr lang="en-US" sz="2800" b="1" i="0" u="none" strike="noStrike" dirty="0">
                  <a:solidFill>
                    <a:srgbClr val="002060"/>
                  </a:solidFill>
                  <a:effectLst/>
                </a:rPr>
                <a:t> </a:t>
              </a:r>
              <a:r>
                <a:rPr lang="en-US" sz="2800" b="1" i="0" u="none" strike="noStrike" dirty="0" err="1">
                  <a:solidFill>
                    <a:srgbClr val="002060"/>
                  </a:solidFill>
                  <a:effectLst/>
                </a:rPr>
                <a:t>nhận</a:t>
              </a:r>
              <a:r>
                <a:rPr lang="en-US" sz="2800" b="1" i="0" u="none" strike="noStrike" dirty="0">
                  <a:solidFill>
                    <a:srgbClr val="002060"/>
                  </a:solidFill>
                  <a:effectLst/>
                </a:rPr>
                <a:t> </a:t>
              </a:r>
              <a:r>
                <a:rPr lang="en-US" sz="2800" b="1" i="0" u="none" strike="noStrike" dirty="0" err="1">
                  <a:solidFill>
                    <a:srgbClr val="002060"/>
                  </a:solidFill>
                  <a:effectLst/>
                </a:rPr>
                <a:t>ra</a:t>
              </a:r>
              <a:r>
                <a:rPr lang="en-US" sz="2800" b="1" i="0" u="none" strike="noStrike" dirty="0">
                  <a:solidFill>
                    <a:srgbClr val="002060"/>
                  </a:solidFill>
                  <a:effectLst/>
                </a:rPr>
                <a:t> </a:t>
              </a:r>
              <a:r>
                <a:rPr lang="en-US" sz="2800" b="1" i="0" u="none" strike="noStrike" dirty="0" err="1">
                  <a:solidFill>
                    <a:srgbClr val="002060"/>
                  </a:solidFill>
                  <a:effectLst/>
                </a:rPr>
                <a:t>những</a:t>
              </a:r>
              <a:r>
                <a:rPr lang="en-US" sz="4400" b="1" dirty="0">
                  <a:solidFill>
                    <a:srgbClr val="002060"/>
                  </a:solidFill>
                </a:rPr>
                <a:t> </a:t>
              </a:r>
              <a:r>
                <a:rPr lang="en-US" sz="2800" b="1" i="0" u="none" strike="noStrike" dirty="0">
                  <a:solidFill>
                    <a:srgbClr val="002060"/>
                  </a:solidFill>
                  <a:effectLst/>
                </a:rPr>
                <a:t>ai </a:t>
              </a:r>
              <a:r>
                <a:rPr lang="en-US" sz="2800" b="1" i="0" u="none" strike="noStrike" dirty="0" err="1">
                  <a:solidFill>
                    <a:srgbClr val="002060"/>
                  </a:solidFill>
                  <a:effectLst/>
                </a:rPr>
                <a:t>nữa</a:t>
              </a:r>
              <a:r>
                <a:rPr lang="en-US" sz="2800" b="1" i="0" u="none" strike="noStrike" dirty="0">
                  <a:solidFill>
                    <a:srgbClr val="002060"/>
                  </a:solidFill>
                  <a:effectLst/>
                </a:rPr>
                <a:t>?</a:t>
              </a:r>
              <a:endParaRPr lang="en-US" sz="4400" b="1" dirty="0">
                <a:solidFill>
                  <a:srgbClr val="002060"/>
                </a:solidFill>
                <a:effectLst/>
              </a:endParaRPr>
            </a:p>
          </p:txBody>
        </p:sp>
      </p:grpSp>
      <p:grpSp>
        <p:nvGrpSpPr>
          <p:cNvPr id="10" name="Group 9">
            <a:extLst>
              <a:ext uri="{FF2B5EF4-FFF2-40B4-BE49-F238E27FC236}">
                <a16:creationId xmlns:a16="http://schemas.microsoft.com/office/drawing/2014/main" xmlns="" id="{C42DF7C8-E2AE-D676-8C74-668FCC5A3B52}"/>
              </a:ext>
            </a:extLst>
          </p:cNvPr>
          <p:cNvGrpSpPr/>
          <p:nvPr/>
        </p:nvGrpSpPr>
        <p:grpSpPr>
          <a:xfrm>
            <a:off x="3490331" y="3458481"/>
            <a:ext cx="7939669" cy="1352624"/>
            <a:chOff x="678853" y="139316"/>
            <a:chExt cx="6022756" cy="2596008"/>
          </a:xfrm>
        </p:grpSpPr>
        <p:sp>
          <p:nvSpPr>
            <p:cNvPr id="11" name="Speech Bubble: Rectangle with Corners Rounded 10">
              <a:extLst>
                <a:ext uri="{FF2B5EF4-FFF2-40B4-BE49-F238E27FC236}">
                  <a16:creationId xmlns:a16="http://schemas.microsoft.com/office/drawing/2014/main" xmlns="" id="{8207B9DE-A844-2260-6286-EBE955430E86}"/>
                </a:ext>
              </a:extLst>
            </p:cNvPr>
            <p:cNvSpPr/>
            <p:nvPr/>
          </p:nvSpPr>
          <p:spPr>
            <a:xfrm>
              <a:off x="678853" y="139316"/>
              <a:ext cx="6022756" cy="2308324"/>
            </a:xfrm>
            <a:prstGeom prst="wedgeRoundRectCallout">
              <a:avLst>
                <a:gd name="adj1" fmla="val -53605"/>
                <a:gd name="adj2" fmla="val 7483"/>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xmlns="" id="{D74EEFF6-7D0C-6556-EF78-E483F69B9D34}"/>
                </a:ext>
              </a:extLst>
            </p:cNvPr>
            <p:cNvSpPr txBox="1"/>
            <p:nvPr/>
          </p:nvSpPr>
          <p:spPr>
            <a:xfrm>
              <a:off x="833576" y="431606"/>
              <a:ext cx="5569902" cy="2303718"/>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latin typeface="Calibri" panose="020F0502020204030204" pitchFamily="34" charset="0"/>
                  <a:ea typeface="Cambria" panose="02040503050406030204" pitchFamily="18" charset="0"/>
                  <a:cs typeface="Calibri" panose="020F0502020204030204" pitchFamily="34" charset="0"/>
                </a:rPr>
                <a:t>Em thấy mình trong ảnh so với mình bây giờ có gì thay đổi? (cao hơn, tóc dài hơn, nhìn chững chạc hơn,...)</a:t>
              </a:r>
              <a:endParaRPr lang="vi-VN" sz="4000" b="1" dirty="0">
                <a:solidFill>
                  <a:srgbClr val="002060"/>
                </a:solidFill>
                <a:effectLst/>
                <a:latin typeface="Calibri" panose="020F0502020204030204" pitchFamily="34" charset="0"/>
                <a:ea typeface="Cambria" panose="02040503050406030204" pitchFamily="18" charset="0"/>
                <a:cs typeface="Calibri" panose="020F0502020204030204" pitchFamily="34" charset="0"/>
              </a:endParaRPr>
            </a:p>
          </p:txBody>
        </p:sp>
      </p:grpSp>
      <p:grpSp>
        <p:nvGrpSpPr>
          <p:cNvPr id="13" name="Group 12">
            <a:extLst>
              <a:ext uri="{FF2B5EF4-FFF2-40B4-BE49-F238E27FC236}">
                <a16:creationId xmlns:a16="http://schemas.microsoft.com/office/drawing/2014/main" xmlns="" id="{5AC42F50-FD45-4FCF-43DD-F78553A6508A}"/>
              </a:ext>
            </a:extLst>
          </p:cNvPr>
          <p:cNvGrpSpPr/>
          <p:nvPr/>
        </p:nvGrpSpPr>
        <p:grpSpPr>
          <a:xfrm>
            <a:off x="3568390" y="5142316"/>
            <a:ext cx="7939669" cy="1202729"/>
            <a:chOff x="678853" y="139316"/>
            <a:chExt cx="6022756" cy="2308324"/>
          </a:xfrm>
        </p:grpSpPr>
        <p:sp>
          <p:nvSpPr>
            <p:cNvPr id="14" name="Speech Bubble: Rectangle with Corners Rounded 13">
              <a:extLst>
                <a:ext uri="{FF2B5EF4-FFF2-40B4-BE49-F238E27FC236}">
                  <a16:creationId xmlns:a16="http://schemas.microsoft.com/office/drawing/2014/main" xmlns="" id="{49E404F6-1485-7D64-8C8A-5BA8A65D99A9}"/>
                </a:ext>
              </a:extLst>
            </p:cNvPr>
            <p:cNvSpPr/>
            <p:nvPr/>
          </p:nvSpPr>
          <p:spPr>
            <a:xfrm>
              <a:off x="678853" y="139316"/>
              <a:ext cx="6022756" cy="2308324"/>
            </a:xfrm>
            <a:prstGeom prst="wedgeRoundRectCallout">
              <a:avLst>
                <a:gd name="adj1" fmla="val -52763"/>
                <a:gd name="adj2" fmla="val -35166"/>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a:extLst>
                <a:ext uri="{FF2B5EF4-FFF2-40B4-BE49-F238E27FC236}">
                  <a16:creationId xmlns:a16="http://schemas.microsoft.com/office/drawing/2014/main" xmlns="" id="{2241A6BD-8123-6455-9556-366250646B17}"/>
                </a:ext>
              </a:extLst>
            </p:cNvPr>
            <p:cNvSpPr txBox="1"/>
            <p:nvPr/>
          </p:nvSpPr>
          <p:spPr>
            <a:xfrm>
              <a:off x="833576" y="431606"/>
              <a:ext cx="5569902" cy="1594881"/>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latin typeface="Calibri" panose="020F0502020204030204" pitchFamily="34" charset="0"/>
                  <a:ea typeface="Cambria" panose="02040503050406030204" pitchFamily="18" charset="0"/>
                  <a:cs typeface="Calibri" panose="020F0502020204030204" pitchFamily="34" charset="0"/>
                </a:rPr>
                <a:t>Những thay đổi nào tích cực Những thay đổi tích cực được gọi là gì? (sự tiến bộ).</a:t>
              </a:r>
            </a:p>
          </p:txBody>
        </p:sp>
      </p:grpSp>
    </p:spTree>
    <p:extLst>
      <p:ext uri="{BB962C8B-B14F-4D97-AF65-F5344CB8AC3E}">
        <p14:creationId xmlns:p14="http://schemas.microsoft.com/office/powerpoint/2010/main" val="38908675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ppt_w</p:attrName>
                                        </p:attrNameLst>
                                      </p:cBhvr>
                                      <p:tavLst>
                                        <p:tav tm="0">
                                          <p:val>
                                            <p:fltVal val="0"/>
                                          </p:val>
                                        </p:tav>
                                        <p:tav tm="100000">
                                          <p:val>
                                            <p:strVal val="#ppt_w"/>
                                          </p:val>
                                        </p:tav>
                                      </p:tavLst>
                                    </p:anim>
                                    <p:anim calcmode="lin" valueType="num">
                                      <p:cBhvr>
                                        <p:cTn id="8" dur="750" fill="hold"/>
                                        <p:tgtEl>
                                          <p:spTgt spid="19"/>
                                        </p:tgtEl>
                                        <p:attrNameLst>
                                          <p:attrName>ppt_h</p:attrName>
                                        </p:attrNameLst>
                                      </p:cBhvr>
                                      <p:tavLst>
                                        <p:tav tm="0">
                                          <p:val>
                                            <p:fltVal val="0"/>
                                          </p:val>
                                        </p:tav>
                                        <p:tav tm="100000">
                                          <p:val>
                                            <p:strVal val="#ppt_h"/>
                                          </p:val>
                                        </p:tav>
                                      </p:tavLst>
                                    </p:anim>
                                    <p:animEffect transition="in" filter="fade">
                                      <p:cBhvr>
                                        <p:cTn id="9" dur="75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750" fill="hold"/>
                                        <p:tgtEl>
                                          <p:spTgt spid="4"/>
                                        </p:tgtEl>
                                        <p:attrNameLst>
                                          <p:attrName>ppt_w</p:attrName>
                                        </p:attrNameLst>
                                      </p:cBhvr>
                                      <p:tavLst>
                                        <p:tav tm="0">
                                          <p:val>
                                            <p:fltVal val="0"/>
                                          </p:val>
                                        </p:tav>
                                        <p:tav tm="100000">
                                          <p:val>
                                            <p:strVal val="#ppt_w"/>
                                          </p:val>
                                        </p:tav>
                                      </p:tavLst>
                                    </p:anim>
                                    <p:anim calcmode="lin" valueType="num">
                                      <p:cBhvr>
                                        <p:cTn id="15" dur="750" fill="hold"/>
                                        <p:tgtEl>
                                          <p:spTgt spid="4"/>
                                        </p:tgtEl>
                                        <p:attrNameLst>
                                          <p:attrName>ppt_h</p:attrName>
                                        </p:attrNameLst>
                                      </p:cBhvr>
                                      <p:tavLst>
                                        <p:tav tm="0">
                                          <p:val>
                                            <p:fltVal val="0"/>
                                          </p:val>
                                        </p:tav>
                                        <p:tav tm="100000">
                                          <p:val>
                                            <p:strVal val="#ppt_h"/>
                                          </p:val>
                                        </p:tav>
                                      </p:tavLst>
                                    </p:anim>
                                    <p:animEffect transition="in" filter="fade">
                                      <p:cBhvr>
                                        <p:cTn id="16" dur="75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750" fill="hold"/>
                                        <p:tgtEl>
                                          <p:spTgt spid="10"/>
                                        </p:tgtEl>
                                        <p:attrNameLst>
                                          <p:attrName>ppt_w</p:attrName>
                                        </p:attrNameLst>
                                      </p:cBhvr>
                                      <p:tavLst>
                                        <p:tav tm="0">
                                          <p:val>
                                            <p:fltVal val="0"/>
                                          </p:val>
                                        </p:tav>
                                        <p:tav tm="100000">
                                          <p:val>
                                            <p:strVal val="#ppt_w"/>
                                          </p:val>
                                        </p:tav>
                                      </p:tavLst>
                                    </p:anim>
                                    <p:anim calcmode="lin" valueType="num">
                                      <p:cBhvr>
                                        <p:cTn id="22" dur="750" fill="hold"/>
                                        <p:tgtEl>
                                          <p:spTgt spid="10"/>
                                        </p:tgtEl>
                                        <p:attrNameLst>
                                          <p:attrName>ppt_h</p:attrName>
                                        </p:attrNameLst>
                                      </p:cBhvr>
                                      <p:tavLst>
                                        <p:tav tm="0">
                                          <p:val>
                                            <p:fltVal val="0"/>
                                          </p:val>
                                        </p:tav>
                                        <p:tav tm="100000">
                                          <p:val>
                                            <p:strVal val="#ppt_h"/>
                                          </p:val>
                                        </p:tav>
                                      </p:tavLst>
                                    </p:anim>
                                    <p:animEffect transition="in" filter="fade">
                                      <p:cBhvr>
                                        <p:cTn id="23" dur="75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750" fill="hold"/>
                                        <p:tgtEl>
                                          <p:spTgt spid="13"/>
                                        </p:tgtEl>
                                        <p:attrNameLst>
                                          <p:attrName>ppt_w</p:attrName>
                                        </p:attrNameLst>
                                      </p:cBhvr>
                                      <p:tavLst>
                                        <p:tav tm="0">
                                          <p:val>
                                            <p:fltVal val="0"/>
                                          </p:val>
                                        </p:tav>
                                        <p:tav tm="100000">
                                          <p:val>
                                            <p:strVal val="#ppt_w"/>
                                          </p:val>
                                        </p:tav>
                                      </p:tavLst>
                                    </p:anim>
                                    <p:anim calcmode="lin" valueType="num">
                                      <p:cBhvr>
                                        <p:cTn id="29" dur="750" fill="hold"/>
                                        <p:tgtEl>
                                          <p:spTgt spid="13"/>
                                        </p:tgtEl>
                                        <p:attrNameLst>
                                          <p:attrName>ppt_h</p:attrName>
                                        </p:attrNameLst>
                                      </p:cBhvr>
                                      <p:tavLst>
                                        <p:tav tm="0">
                                          <p:val>
                                            <p:fltVal val="0"/>
                                          </p:val>
                                        </p:tav>
                                        <p:tav tm="100000">
                                          <p:val>
                                            <p:strVal val="#ppt_h"/>
                                          </p:val>
                                        </p:tav>
                                      </p:tavLst>
                                    </p:anim>
                                    <p:animEffect transition="in" filter="fade">
                                      <p:cBhvr>
                                        <p:cTn id="30"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1CB58F8-25EE-1FCD-13D7-013BA4200F6B}"/>
              </a:ext>
            </a:extLst>
          </p:cNvPr>
          <p:cNvSpPr/>
          <p:nvPr/>
        </p:nvSpPr>
        <p:spPr>
          <a:xfrm>
            <a:off x="0" y="1"/>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7A91B4CB-8666-2BF8-1483-B8A9C7075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14" y="3429001"/>
            <a:ext cx="12656668" cy="3429000"/>
          </a:xfrm>
          <a:prstGeom prst="rect">
            <a:avLst/>
          </a:prstGeom>
        </p:spPr>
      </p:pic>
      <p:pic>
        <p:nvPicPr>
          <p:cNvPr id="6" name="Picture 5">
            <a:extLst>
              <a:ext uri="{FF2B5EF4-FFF2-40B4-BE49-F238E27FC236}">
                <a16:creationId xmlns:a16="http://schemas.microsoft.com/office/drawing/2014/main" xmlns="" id="{A0EA86E0-B8C1-CDA6-05AC-7EA99724BA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6309" y="-85724"/>
            <a:ext cx="6136046" cy="5589740"/>
          </a:xfrm>
          <a:prstGeom prst="rect">
            <a:avLst/>
          </a:prstGeom>
        </p:spPr>
      </p:pic>
      <p:pic>
        <p:nvPicPr>
          <p:cNvPr id="10" name="Picture 9">
            <a:extLst>
              <a:ext uri="{FF2B5EF4-FFF2-40B4-BE49-F238E27FC236}">
                <a16:creationId xmlns:a16="http://schemas.microsoft.com/office/drawing/2014/main" xmlns="" id="{2822A10B-9EC7-C808-B9D7-61FF5729C8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6592" y="4144091"/>
            <a:ext cx="1969421" cy="1224605"/>
          </a:xfrm>
          <a:prstGeom prst="rect">
            <a:avLst/>
          </a:prstGeom>
        </p:spPr>
      </p:pic>
      <p:pic>
        <p:nvPicPr>
          <p:cNvPr id="4" name="Picture 3">
            <a:extLst>
              <a:ext uri="{FF2B5EF4-FFF2-40B4-BE49-F238E27FC236}">
                <a16:creationId xmlns:a16="http://schemas.microsoft.com/office/drawing/2014/main" xmlns="" id="{8C45E73F-4258-309B-99EC-020235F207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6013" y="602583"/>
            <a:ext cx="1662158" cy="3751494"/>
          </a:xfrm>
          <a:prstGeom prst="rect">
            <a:avLst/>
          </a:prstGeom>
        </p:spPr>
      </p:pic>
      <p:pic>
        <p:nvPicPr>
          <p:cNvPr id="5" name="Picture 4">
            <a:extLst>
              <a:ext uri="{FF2B5EF4-FFF2-40B4-BE49-F238E27FC236}">
                <a16:creationId xmlns:a16="http://schemas.microsoft.com/office/drawing/2014/main" xmlns="" id="{F240D2A2-2919-0812-37AE-C6F29E1BAF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368990" y="3428999"/>
            <a:ext cx="3976382" cy="4630331"/>
          </a:xfrm>
          <a:prstGeom prst="rect">
            <a:avLst/>
          </a:prstGeom>
        </p:spPr>
      </p:pic>
      <p:pic>
        <p:nvPicPr>
          <p:cNvPr id="12" name="Picture 11">
            <a:extLst>
              <a:ext uri="{FF2B5EF4-FFF2-40B4-BE49-F238E27FC236}">
                <a16:creationId xmlns:a16="http://schemas.microsoft.com/office/drawing/2014/main" xmlns="" id="{A8B1606B-CC7D-C9B3-8E6D-3AE6B9E9D2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705" y="4388550"/>
            <a:ext cx="3216059" cy="3775046"/>
          </a:xfrm>
          <a:prstGeom prst="rect">
            <a:avLst/>
          </a:prstGeom>
        </p:spPr>
      </p:pic>
      <p:pic>
        <p:nvPicPr>
          <p:cNvPr id="8" name="Picture 7">
            <a:extLst>
              <a:ext uri="{FF2B5EF4-FFF2-40B4-BE49-F238E27FC236}">
                <a16:creationId xmlns:a16="http://schemas.microsoft.com/office/drawing/2014/main" xmlns="" id="{96F526AA-6C3C-21F8-E8EF-498DAFEBEF71}"/>
              </a:ext>
            </a:extLst>
          </p:cNvPr>
          <p:cNvPicPr>
            <a:picLocks noChangeAspect="1"/>
          </p:cNvPicPr>
          <p:nvPr/>
        </p:nvPicPr>
        <p:blipFill>
          <a:blip r:embed="rId8"/>
          <a:stretch>
            <a:fillRect/>
          </a:stretch>
        </p:blipFill>
        <p:spPr>
          <a:xfrm>
            <a:off x="3087356" y="745486"/>
            <a:ext cx="6169687" cy="3023878"/>
          </a:xfrm>
          <a:prstGeom prst="rect">
            <a:avLst/>
          </a:prstGeom>
        </p:spPr>
      </p:pic>
      <p:pic>
        <p:nvPicPr>
          <p:cNvPr id="9" name="Picture 2">
            <a:extLst>
              <a:ext uri="{FF2B5EF4-FFF2-40B4-BE49-F238E27FC236}">
                <a16:creationId xmlns:a16="http://schemas.microsoft.com/office/drawing/2014/main" xmlns="" id="{045860EE-ECDE-97A0-3F5F-16E8AD38ED9D}"/>
              </a:ext>
            </a:extLst>
          </p:cNvPr>
          <p:cNvPicPr>
            <a:picLocks noChangeAspect="1"/>
          </p:cNvPicPr>
          <p:nvPr/>
        </p:nvPicPr>
        <p:blipFill>
          <a:blip r:embed="rId9"/>
          <a:srcRect/>
          <a:stretch>
            <a:fillRect/>
          </a:stretch>
        </p:blipFill>
        <p:spPr>
          <a:xfrm>
            <a:off x="-95250" y="2498407"/>
            <a:ext cx="4381500" cy="4359593"/>
          </a:xfrm>
          <a:prstGeom prst="rect">
            <a:avLst/>
          </a:prstGeom>
        </p:spPr>
      </p:pic>
    </p:spTree>
    <p:extLst>
      <p:ext uri="{BB962C8B-B14F-4D97-AF65-F5344CB8AC3E}">
        <p14:creationId xmlns:p14="http://schemas.microsoft.com/office/powerpoint/2010/main" val="4146889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80B021B-420B-815E-F4BA-B14FA6DFC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10">
            <a:extLst>
              <a:ext uri="{FF2B5EF4-FFF2-40B4-BE49-F238E27FC236}">
                <a16:creationId xmlns:a16="http://schemas.microsoft.com/office/drawing/2014/main" xmlns=""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xmlns=""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Tai nghe</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xmlns="" id="{446DC877-04B0-7DEF-4E3B-C741A8A9E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xmlns=""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xmlns=""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Mắt dõi</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xmlns="" id="{B815EF6A-9EE7-519A-7375-B61430F98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xmlns="" id="{30726305-5378-1F8C-AC47-6DFD7FA46A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2" name="Picture 1">
            <a:extLst>
              <a:ext uri="{FF2B5EF4-FFF2-40B4-BE49-F238E27FC236}">
                <a16:creationId xmlns:a16="http://schemas.microsoft.com/office/drawing/2014/main" xmlns="" id="{2FACCC34-1855-B231-1D10-885D671C5A6A}"/>
              </a:ext>
            </a:extLst>
          </p:cNvPr>
          <p:cNvPicPr>
            <a:picLocks noChangeAspect="1"/>
          </p:cNvPicPr>
          <p:nvPr/>
        </p:nvPicPr>
        <p:blipFill>
          <a:blip r:embed="rId6"/>
          <a:stretch>
            <a:fillRect/>
          </a:stretch>
        </p:blipFill>
        <p:spPr>
          <a:xfrm>
            <a:off x="2796736" y="844769"/>
            <a:ext cx="6620830" cy="2804403"/>
          </a:xfrm>
          <a:prstGeom prst="rect">
            <a:avLst/>
          </a:prstGeom>
        </p:spPr>
      </p:pic>
    </p:spTree>
    <p:extLst>
      <p:ext uri="{BB962C8B-B14F-4D97-AF65-F5344CB8AC3E}">
        <p14:creationId xmlns:p14="http://schemas.microsoft.com/office/powerpoint/2010/main" val="1398293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99FA3F5-923A-0B07-65B4-52704316F3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pic>
        <p:nvPicPr>
          <p:cNvPr id="5" name="Picture 4" descr="A picture containing toy, doll, clipart&#10;&#10;Description automatically generated">
            <a:extLst>
              <a:ext uri="{FF2B5EF4-FFF2-40B4-BE49-F238E27FC236}">
                <a16:creationId xmlns:a16="http://schemas.microsoft.com/office/drawing/2014/main" xmlns="" id="{1B8F234A-4A1D-36E8-439E-C6A9CCA889F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2364059" y="3234672"/>
            <a:ext cx="8352474" cy="3623328"/>
          </a:xfrm>
          <a:prstGeom prst="rect">
            <a:avLst/>
          </a:prstGeom>
        </p:spPr>
      </p:pic>
      <p:grpSp>
        <p:nvGrpSpPr>
          <p:cNvPr id="2" name="Group 1">
            <a:extLst>
              <a:ext uri="{FF2B5EF4-FFF2-40B4-BE49-F238E27FC236}">
                <a16:creationId xmlns:a16="http://schemas.microsoft.com/office/drawing/2014/main" xmlns="" id="{B225A8EA-0ACF-717E-A698-5564DAA9DDAC}"/>
              </a:ext>
            </a:extLst>
          </p:cNvPr>
          <p:cNvGrpSpPr/>
          <p:nvPr/>
        </p:nvGrpSpPr>
        <p:grpSpPr>
          <a:xfrm>
            <a:off x="646771" y="763864"/>
            <a:ext cx="10760927" cy="2694771"/>
            <a:chOff x="4353057" y="1937803"/>
            <a:chExt cx="10760927" cy="2694771"/>
          </a:xfrm>
        </p:grpSpPr>
        <p:sp>
          <p:nvSpPr>
            <p:cNvPr id="4" name="TextBox 3">
              <a:extLst>
                <a:ext uri="{FF2B5EF4-FFF2-40B4-BE49-F238E27FC236}">
                  <a16:creationId xmlns:a16="http://schemas.microsoft.com/office/drawing/2014/main" xmlns="" id="{565B46B1-5C85-CD3C-66F0-B8CA2B2B77D2}"/>
                </a:ext>
              </a:extLst>
            </p:cNvPr>
            <p:cNvSpPr txBox="1"/>
            <p:nvPr/>
          </p:nvSpPr>
          <p:spPr>
            <a:xfrm>
              <a:off x="5557388" y="2078029"/>
              <a:ext cx="9556596" cy="2554545"/>
            </a:xfrm>
            <a:custGeom>
              <a:avLst/>
              <a:gdLst>
                <a:gd name="connsiteX0" fmla="*/ 0 w 7233544"/>
                <a:gd name="connsiteY0" fmla="*/ 0 h 1077218"/>
                <a:gd name="connsiteX1" fmla="*/ 512924 w 7233544"/>
                <a:gd name="connsiteY1" fmla="*/ 0 h 1077218"/>
                <a:gd name="connsiteX2" fmla="*/ 953513 w 7233544"/>
                <a:gd name="connsiteY2" fmla="*/ 0 h 1077218"/>
                <a:gd name="connsiteX3" fmla="*/ 1538772 w 7233544"/>
                <a:gd name="connsiteY3" fmla="*/ 0 h 1077218"/>
                <a:gd name="connsiteX4" fmla="*/ 2051696 w 7233544"/>
                <a:gd name="connsiteY4" fmla="*/ 0 h 1077218"/>
                <a:gd name="connsiteX5" fmla="*/ 2853962 w 7233544"/>
                <a:gd name="connsiteY5" fmla="*/ 0 h 1077218"/>
                <a:gd name="connsiteX6" fmla="*/ 3583892 w 7233544"/>
                <a:gd name="connsiteY6" fmla="*/ 0 h 1077218"/>
                <a:gd name="connsiteX7" fmla="*/ 4313823 w 7233544"/>
                <a:gd name="connsiteY7" fmla="*/ 0 h 1077218"/>
                <a:gd name="connsiteX8" fmla="*/ 4899082 w 7233544"/>
                <a:gd name="connsiteY8" fmla="*/ 0 h 1077218"/>
                <a:gd name="connsiteX9" fmla="*/ 5556677 w 7233544"/>
                <a:gd name="connsiteY9" fmla="*/ 0 h 1077218"/>
                <a:gd name="connsiteX10" fmla="*/ 6141936 w 7233544"/>
                <a:gd name="connsiteY10" fmla="*/ 0 h 1077218"/>
                <a:gd name="connsiteX11" fmla="*/ 7233544 w 7233544"/>
                <a:gd name="connsiteY11" fmla="*/ 0 h 1077218"/>
                <a:gd name="connsiteX12" fmla="*/ 7233544 w 7233544"/>
                <a:gd name="connsiteY12" fmla="*/ 549381 h 1077218"/>
                <a:gd name="connsiteX13" fmla="*/ 7233544 w 7233544"/>
                <a:gd name="connsiteY13" fmla="*/ 1077218 h 1077218"/>
                <a:gd name="connsiteX14" fmla="*/ 6720620 w 7233544"/>
                <a:gd name="connsiteY14" fmla="*/ 1077218 h 1077218"/>
                <a:gd name="connsiteX15" fmla="*/ 5990690 w 7233544"/>
                <a:gd name="connsiteY15" fmla="*/ 1077218 h 1077218"/>
                <a:gd name="connsiteX16" fmla="*/ 5260759 w 7233544"/>
                <a:gd name="connsiteY16" fmla="*/ 1077218 h 1077218"/>
                <a:gd name="connsiteX17" fmla="*/ 4603164 w 7233544"/>
                <a:gd name="connsiteY17" fmla="*/ 1077218 h 1077218"/>
                <a:gd name="connsiteX18" fmla="*/ 3800899 w 7233544"/>
                <a:gd name="connsiteY18" fmla="*/ 1077218 h 1077218"/>
                <a:gd name="connsiteX19" fmla="*/ 3143304 w 7233544"/>
                <a:gd name="connsiteY19" fmla="*/ 1077218 h 1077218"/>
                <a:gd name="connsiteX20" fmla="*/ 2341038 w 7233544"/>
                <a:gd name="connsiteY20" fmla="*/ 1077218 h 1077218"/>
                <a:gd name="connsiteX21" fmla="*/ 1755778 w 7233544"/>
                <a:gd name="connsiteY21" fmla="*/ 1077218 h 1077218"/>
                <a:gd name="connsiteX22" fmla="*/ 1025848 w 7233544"/>
                <a:gd name="connsiteY22" fmla="*/ 1077218 h 1077218"/>
                <a:gd name="connsiteX23" fmla="*/ 585259 w 7233544"/>
                <a:gd name="connsiteY23" fmla="*/ 1077218 h 1077218"/>
                <a:gd name="connsiteX24" fmla="*/ 0 w 7233544"/>
                <a:gd name="connsiteY24" fmla="*/ 1077218 h 1077218"/>
                <a:gd name="connsiteX25" fmla="*/ 0 w 7233544"/>
                <a:gd name="connsiteY25" fmla="*/ 560153 h 1077218"/>
                <a:gd name="connsiteX26" fmla="*/ 0 w 7233544"/>
                <a:gd name="connsiteY26"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33544" h="1077218" fill="none" extrusionOk="0">
                  <a:moveTo>
                    <a:pt x="0" y="0"/>
                  </a:moveTo>
                  <a:cubicBezTo>
                    <a:pt x="209702" y="16972"/>
                    <a:pt x="346084" y="10560"/>
                    <a:pt x="512924" y="0"/>
                  </a:cubicBezTo>
                  <a:cubicBezTo>
                    <a:pt x="679764" y="-10560"/>
                    <a:pt x="806962" y="1992"/>
                    <a:pt x="953513" y="0"/>
                  </a:cubicBezTo>
                  <a:cubicBezTo>
                    <a:pt x="1100064" y="-1992"/>
                    <a:pt x="1280207" y="-14739"/>
                    <a:pt x="1538772" y="0"/>
                  </a:cubicBezTo>
                  <a:cubicBezTo>
                    <a:pt x="1797337" y="14739"/>
                    <a:pt x="1925600" y="17178"/>
                    <a:pt x="2051696" y="0"/>
                  </a:cubicBezTo>
                  <a:cubicBezTo>
                    <a:pt x="2177792" y="-17178"/>
                    <a:pt x="2626046" y="28647"/>
                    <a:pt x="2853962" y="0"/>
                  </a:cubicBezTo>
                  <a:cubicBezTo>
                    <a:pt x="3081878" y="-28647"/>
                    <a:pt x="3403218" y="1069"/>
                    <a:pt x="3583892" y="0"/>
                  </a:cubicBezTo>
                  <a:cubicBezTo>
                    <a:pt x="3764566" y="-1069"/>
                    <a:pt x="4049211" y="-30317"/>
                    <a:pt x="4313823" y="0"/>
                  </a:cubicBezTo>
                  <a:cubicBezTo>
                    <a:pt x="4578435" y="30317"/>
                    <a:pt x="4635083" y="28704"/>
                    <a:pt x="4899082" y="0"/>
                  </a:cubicBezTo>
                  <a:cubicBezTo>
                    <a:pt x="5163081" y="-28704"/>
                    <a:pt x="5418536" y="1990"/>
                    <a:pt x="5556677" y="0"/>
                  </a:cubicBezTo>
                  <a:cubicBezTo>
                    <a:pt x="5694818" y="-1990"/>
                    <a:pt x="5894920" y="11707"/>
                    <a:pt x="6141936" y="0"/>
                  </a:cubicBezTo>
                  <a:cubicBezTo>
                    <a:pt x="6388952" y="-11707"/>
                    <a:pt x="6758571" y="15033"/>
                    <a:pt x="7233544" y="0"/>
                  </a:cubicBezTo>
                  <a:cubicBezTo>
                    <a:pt x="7209156" y="162827"/>
                    <a:pt x="7252164" y="350056"/>
                    <a:pt x="7233544" y="549381"/>
                  </a:cubicBezTo>
                  <a:cubicBezTo>
                    <a:pt x="7214924" y="748706"/>
                    <a:pt x="7222989" y="949324"/>
                    <a:pt x="7233544" y="1077218"/>
                  </a:cubicBezTo>
                  <a:cubicBezTo>
                    <a:pt x="7028213" y="1091547"/>
                    <a:pt x="6899663" y="1068662"/>
                    <a:pt x="6720620" y="1077218"/>
                  </a:cubicBezTo>
                  <a:cubicBezTo>
                    <a:pt x="6541577" y="1085774"/>
                    <a:pt x="6315373" y="1042626"/>
                    <a:pt x="5990690" y="1077218"/>
                  </a:cubicBezTo>
                  <a:cubicBezTo>
                    <a:pt x="5666007" y="1111811"/>
                    <a:pt x="5469663" y="1089901"/>
                    <a:pt x="5260759" y="1077218"/>
                  </a:cubicBezTo>
                  <a:cubicBezTo>
                    <a:pt x="5051855" y="1064535"/>
                    <a:pt x="4797833" y="1069616"/>
                    <a:pt x="4603164" y="1077218"/>
                  </a:cubicBezTo>
                  <a:cubicBezTo>
                    <a:pt x="4408496" y="1084820"/>
                    <a:pt x="4105451" y="1081128"/>
                    <a:pt x="3800899" y="1077218"/>
                  </a:cubicBezTo>
                  <a:cubicBezTo>
                    <a:pt x="3496347" y="1073308"/>
                    <a:pt x="3428605" y="1083606"/>
                    <a:pt x="3143304" y="1077218"/>
                  </a:cubicBezTo>
                  <a:cubicBezTo>
                    <a:pt x="2858003" y="1070830"/>
                    <a:pt x="2596030" y="1081504"/>
                    <a:pt x="2341038" y="1077218"/>
                  </a:cubicBezTo>
                  <a:cubicBezTo>
                    <a:pt x="2086046" y="1072932"/>
                    <a:pt x="1958549" y="1091558"/>
                    <a:pt x="1755778" y="1077218"/>
                  </a:cubicBezTo>
                  <a:cubicBezTo>
                    <a:pt x="1553007" y="1062878"/>
                    <a:pt x="1335385" y="1046899"/>
                    <a:pt x="1025848" y="1077218"/>
                  </a:cubicBezTo>
                  <a:cubicBezTo>
                    <a:pt x="716311" y="1107538"/>
                    <a:pt x="761552" y="1060923"/>
                    <a:pt x="585259" y="1077218"/>
                  </a:cubicBezTo>
                  <a:cubicBezTo>
                    <a:pt x="408966" y="1093513"/>
                    <a:pt x="117950" y="1065132"/>
                    <a:pt x="0" y="1077218"/>
                  </a:cubicBezTo>
                  <a:cubicBezTo>
                    <a:pt x="-13674" y="866273"/>
                    <a:pt x="-18266" y="798398"/>
                    <a:pt x="0" y="560153"/>
                  </a:cubicBezTo>
                  <a:cubicBezTo>
                    <a:pt x="18266" y="321909"/>
                    <a:pt x="-14958" y="249648"/>
                    <a:pt x="0" y="0"/>
                  </a:cubicBezTo>
                  <a:close/>
                </a:path>
                <a:path w="7233544" h="1077218" stroke="0" extrusionOk="0">
                  <a:moveTo>
                    <a:pt x="0" y="0"/>
                  </a:moveTo>
                  <a:cubicBezTo>
                    <a:pt x="130372" y="-26802"/>
                    <a:pt x="401876" y="20911"/>
                    <a:pt x="585259" y="0"/>
                  </a:cubicBezTo>
                  <a:cubicBezTo>
                    <a:pt x="768642" y="-20911"/>
                    <a:pt x="968153" y="-14736"/>
                    <a:pt x="1315190" y="0"/>
                  </a:cubicBezTo>
                  <a:cubicBezTo>
                    <a:pt x="1662227" y="14736"/>
                    <a:pt x="1648820" y="-20759"/>
                    <a:pt x="1828114" y="0"/>
                  </a:cubicBezTo>
                  <a:cubicBezTo>
                    <a:pt x="2007408" y="20759"/>
                    <a:pt x="2348003" y="-20197"/>
                    <a:pt x="2485709" y="0"/>
                  </a:cubicBezTo>
                  <a:cubicBezTo>
                    <a:pt x="2623416" y="20197"/>
                    <a:pt x="3031468" y="34101"/>
                    <a:pt x="3215639" y="0"/>
                  </a:cubicBezTo>
                  <a:cubicBezTo>
                    <a:pt x="3399810" y="-34101"/>
                    <a:pt x="3566494" y="-24057"/>
                    <a:pt x="3728563" y="0"/>
                  </a:cubicBezTo>
                  <a:cubicBezTo>
                    <a:pt x="3890632" y="24057"/>
                    <a:pt x="4043035" y="22931"/>
                    <a:pt x="4313823" y="0"/>
                  </a:cubicBezTo>
                  <a:cubicBezTo>
                    <a:pt x="4584611" y="-22931"/>
                    <a:pt x="4676275" y="-20929"/>
                    <a:pt x="4826747" y="0"/>
                  </a:cubicBezTo>
                  <a:cubicBezTo>
                    <a:pt x="4977219" y="20929"/>
                    <a:pt x="5405401" y="35871"/>
                    <a:pt x="5556677" y="0"/>
                  </a:cubicBezTo>
                  <a:cubicBezTo>
                    <a:pt x="5707953" y="-35871"/>
                    <a:pt x="6078594" y="10363"/>
                    <a:pt x="6286607" y="0"/>
                  </a:cubicBezTo>
                  <a:cubicBezTo>
                    <a:pt x="6494620" y="-10363"/>
                    <a:pt x="6988646" y="-19741"/>
                    <a:pt x="7233544" y="0"/>
                  </a:cubicBezTo>
                  <a:cubicBezTo>
                    <a:pt x="7240535" y="199766"/>
                    <a:pt x="7237519" y="394281"/>
                    <a:pt x="7233544" y="527837"/>
                  </a:cubicBezTo>
                  <a:cubicBezTo>
                    <a:pt x="7229569" y="661393"/>
                    <a:pt x="7231520" y="857053"/>
                    <a:pt x="7233544" y="1077218"/>
                  </a:cubicBezTo>
                  <a:cubicBezTo>
                    <a:pt x="6950924" y="1037710"/>
                    <a:pt x="6708594" y="1113584"/>
                    <a:pt x="6431278" y="1077218"/>
                  </a:cubicBezTo>
                  <a:cubicBezTo>
                    <a:pt x="6153962" y="1040852"/>
                    <a:pt x="5965246" y="1077804"/>
                    <a:pt x="5773683" y="1077218"/>
                  </a:cubicBezTo>
                  <a:cubicBezTo>
                    <a:pt x="5582121" y="1076632"/>
                    <a:pt x="5381552" y="1057550"/>
                    <a:pt x="5043753" y="1077218"/>
                  </a:cubicBezTo>
                  <a:cubicBezTo>
                    <a:pt x="4705954" y="1096887"/>
                    <a:pt x="4560482" y="1083942"/>
                    <a:pt x="4386158" y="1077218"/>
                  </a:cubicBezTo>
                  <a:cubicBezTo>
                    <a:pt x="4211835" y="1070494"/>
                    <a:pt x="3937884" y="1081686"/>
                    <a:pt x="3728563" y="1077218"/>
                  </a:cubicBezTo>
                  <a:cubicBezTo>
                    <a:pt x="3519242" y="1072750"/>
                    <a:pt x="3340464" y="1087487"/>
                    <a:pt x="3070968" y="1077218"/>
                  </a:cubicBezTo>
                  <a:cubicBezTo>
                    <a:pt x="2801473" y="1066949"/>
                    <a:pt x="2809072" y="1063956"/>
                    <a:pt x="2558044" y="1077218"/>
                  </a:cubicBezTo>
                  <a:cubicBezTo>
                    <a:pt x="2307016" y="1090480"/>
                    <a:pt x="2123489" y="1046839"/>
                    <a:pt x="1828114" y="1077218"/>
                  </a:cubicBezTo>
                  <a:cubicBezTo>
                    <a:pt x="1532739" y="1107598"/>
                    <a:pt x="1418021" y="1058977"/>
                    <a:pt x="1315190" y="1077218"/>
                  </a:cubicBezTo>
                  <a:cubicBezTo>
                    <a:pt x="1212359" y="1095459"/>
                    <a:pt x="1008569" y="1093444"/>
                    <a:pt x="874601" y="1077218"/>
                  </a:cubicBezTo>
                  <a:cubicBezTo>
                    <a:pt x="740633" y="1060992"/>
                    <a:pt x="414729" y="1069347"/>
                    <a:pt x="0" y="1077218"/>
                  </a:cubicBezTo>
                  <a:cubicBezTo>
                    <a:pt x="-11767" y="839332"/>
                    <a:pt x="10233" y="805693"/>
                    <a:pt x="0" y="570926"/>
                  </a:cubicBezTo>
                  <a:cubicBezTo>
                    <a:pt x="-10233" y="336159"/>
                    <a:pt x="-21591" y="233425"/>
                    <a:pt x="0" y="0"/>
                  </a:cubicBezTo>
                  <a:close/>
                </a:path>
              </a:pathLst>
            </a:custGeom>
            <a:solidFill>
              <a:schemeClr val="bg1"/>
            </a:solidFill>
            <a:ln w="28575">
              <a:solidFill>
                <a:srgbClr val="00B050"/>
              </a:solidFill>
              <a:extLst>
                <a:ext uri="{C807C97D-BFC1-408E-A445-0C87EB9F89A2}">
                  <ask:lineSketchStyleProps xmlns:ask="http://schemas.microsoft.com/office/drawing/2018/sketchyshapes" xmlns="" sd="31825359">
                    <a:custGeom>
                      <a:avLst/>
                      <a:gdLst>
                        <a:gd name="connsiteX0" fmla="*/ 0 w 9556596"/>
                        <a:gd name="connsiteY0" fmla="*/ 0 h 2554545"/>
                        <a:gd name="connsiteX1" fmla="*/ 677649 w 9556596"/>
                        <a:gd name="connsiteY1" fmla="*/ 0 h 2554545"/>
                        <a:gd name="connsiteX2" fmla="*/ 1259733 w 9556596"/>
                        <a:gd name="connsiteY2" fmla="*/ 0 h 2554545"/>
                        <a:gd name="connsiteX3" fmla="*/ 2032948 w 9556596"/>
                        <a:gd name="connsiteY3" fmla="*/ 0 h 2554545"/>
                        <a:gd name="connsiteX4" fmla="*/ 2710597 w 9556596"/>
                        <a:gd name="connsiteY4" fmla="*/ 0 h 2554545"/>
                        <a:gd name="connsiteX5" fmla="*/ 3770511 w 9556596"/>
                        <a:gd name="connsiteY5" fmla="*/ 0 h 2554545"/>
                        <a:gd name="connsiteX6" fmla="*/ 4734858 w 9556596"/>
                        <a:gd name="connsiteY6" fmla="*/ 0 h 2554545"/>
                        <a:gd name="connsiteX7" fmla="*/ 5699206 w 9556596"/>
                        <a:gd name="connsiteY7" fmla="*/ 0 h 2554545"/>
                        <a:gd name="connsiteX8" fmla="*/ 6472421 w 9556596"/>
                        <a:gd name="connsiteY8" fmla="*/ 0 h 2554545"/>
                        <a:gd name="connsiteX9" fmla="*/ 7341203 w 9556596"/>
                        <a:gd name="connsiteY9" fmla="*/ 0 h 2554545"/>
                        <a:gd name="connsiteX10" fmla="*/ 8114418 w 9556596"/>
                        <a:gd name="connsiteY10" fmla="*/ 0 h 2554545"/>
                        <a:gd name="connsiteX11" fmla="*/ 9556596 w 9556596"/>
                        <a:gd name="connsiteY11" fmla="*/ 0 h 2554545"/>
                        <a:gd name="connsiteX12" fmla="*/ 9556596 w 9556596"/>
                        <a:gd name="connsiteY12" fmla="*/ 1302817 h 2554545"/>
                        <a:gd name="connsiteX13" fmla="*/ 9556596 w 9556596"/>
                        <a:gd name="connsiteY13" fmla="*/ 2554545 h 2554545"/>
                        <a:gd name="connsiteX14" fmla="*/ 8878946 w 9556596"/>
                        <a:gd name="connsiteY14" fmla="*/ 2554545 h 2554545"/>
                        <a:gd name="connsiteX15" fmla="*/ 7914599 w 9556596"/>
                        <a:gd name="connsiteY15" fmla="*/ 2554545 h 2554545"/>
                        <a:gd name="connsiteX16" fmla="*/ 6950251 w 9556596"/>
                        <a:gd name="connsiteY16" fmla="*/ 2554545 h 2554545"/>
                        <a:gd name="connsiteX17" fmla="*/ 6081469 w 9556596"/>
                        <a:gd name="connsiteY17" fmla="*/ 2554545 h 2554545"/>
                        <a:gd name="connsiteX18" fmla="*/ 5021557 w 9556596"/>
                        <a:gd name="connsiteY18" fmla="*/ 2554545 h 2554545"/>
                        <a:gd name="connsiteX19" fmla="*/ 4152775 w 9556596"/>
                        <a:gd name="connsiteY19" fmla="*/ 2554545 h 2554545"/>
                        <a:gd name="connsiteX20" fmla="*/ 3092862 w 9556596"/>
                        <a:gd name="connsiteY20" fmla="*/ 2554545 h 2554545"/>
                        <a:gd name="connsiteX21" fmla="*/ 2319645 w 9556596"/>
                        <a:gd name="connsiteY21" fmla="*/ 2554545 h 2554545"/>
                        <a:gd name="connsiteX22" fmla="*/ 1355298 w 9556596"/>
                        <a:gd name="connsiteY22" fmla="*/ 2554545 h 2554545"/>
                        <a:gd name="connsiteX23" fmla="*/ 773214 w 9556596"/>
                        <a:gd name="connsiteY23" fmla="*/ 2554545 h 2554545"/>
                        <a:gd name="connsiteX24" fmla="*/ 0 w 9556596"/>
                        <a:gd name="connsiteY24" fmla="*/ 2554545 h 2554545"/>
                        <a:gd name="connsiteX25" fmla="*/ 0 w 9556596"/>
                        <a:gd name="connsiteY25" fmla="*/ 1328362 h 2554545"/>
                        <a:gd name="connsiteX26" fmla="*/ 0 w 9556596"/>
                        <a:gd name="connsiteY26" fmla="*/ 0 h 2554545"/>
                        <a:gd name="connsiteX0" fmla="*/ 0 w 9556596"/>
                        <a:gd name="connsiteY0" fmla="*/ 0 h 2554545"/>
                        <a:gd name="connsiteX1" fmla="*/ 773214 w 9556596"/>
                        <a:gd name="connsiteY1" fmla="*/ 0 h 2554545"/>
                        <a:gd name="connsiteX2" fmla="*/ 1737563 w 9556596"/>
                        <a:gd name="connsiteY2" fmla="*/ 0 h 2554545"/>
                        <a:gd name="connsiteX3" fmla="*/ 2415212 w 9556596"/>
                        <a:gd name="connsiteY3" fmla="*/ 0 h 2554545"/>
                        <a:gd name="connsiteX4" fmla="*/ 3283994 w 9556596"/>
                        <a:gd name="connsiteY4" fmla="*/ 0 h 2554545"/>
                        <a:gd name="connsiteX5" fmla="*/ 4248341 w 9556596"/>
                        <a:gd name="connsiteY5" fmla="*/ 0 h 2554545"/>
                        <a:gd name="connsiteX6" fmla="*/ 4925990 w 9556596"/>
                        <a:gd name="connsiteY6" fmla="*/ 0 h 2554545"/>
                        <a:gd name="connsiteX7" fmla="*/ 5699206 w 9556596"/>
                        <a:gd name="connsiteY7" fmla="*/ 0 h 2554545"/>
                        <a:gd name="connsiteX8" fmla="*/ 6376856 w 9556596"/>
                        <a:gd name="connsiteY8" fmla="*/ 0 h 2554545"/>
                        <a:gd name="connsiteX9" fmla="*/ 7341203 w 9556596"/>
                        <a:gd name="connsiteY9" fmla="*/ 0 h 2554545"/>
                        <a:gd name="connsiteX10" fmla="*/ 8305550 w 9556596"/>
                        <a:gd name="connsiteY10" fmla="*/ 0 h 2554545"/>
                        <a:gd name="connsiteX11" fmla="*/ 9556596 w 9556596"/>
                        <a:gd name="connsiteY11" fmla="*/ 0 h 2554545"/>
                        <a:gd name="connsiteX12" fmla="*/ 9556596 w 9556596"/>
                        <a:gd name="connsiteY12" fmla="*/ 1251727 h 2554545"/>
                        <a:gd name="connsiteX13" fmla="*/ 9556596 w 9556596"/>
                        <a:gd name="connsiteY13" fmla="*/ 2554545 h 2554545"/>
                        <a:gd name="connsiteX14" fmla="*/ 8496682 w 9556596"/>
                        <a:gd name="connsiteY14" fmla="*/ 2554545 h 2554545"/>
                        <a:gd name="connsiteX15" fmla="*/ 7627900 w 9556596"/>
                        <a:gd name="connsiteY15" fmla="*/ 2554545 h 2554545"/>
                        <a:gd name="connsiteX16" fmla="*/ 6663553 w 9556596"/>
                        <a:gd name="connsiteY16" fmla="*/ 2554545 h 2554545"/>
                        <a:gd name="connsiteX17" fmla="*/ 5794772 w 9556596"/>
                        <a:gd name="connsiteY17" fmla="*/ 2554545 h 2554545"/>
                        <a:gd name="connsiteX18" fmla="*/ 4925990 w 9556596"/>
                        <a:gd name="connsiteY18" fmla="*/ 2554545 h 2554545"/>
                        <a:gd name="connsiteX19" fmla="*/ 4057209 w 9556596"/>
                        <a:gd name="connsiteY19" fmla="*/ 2554545 h 2554545"/>
                        <a:gd name="connsiteX20" fmla="*/ 3379559 w 9556596"/>
                        <a:gd name="connsiteY20" fmla="*/ 2554545 h 2554545"/>
                        <a:gd name="connsiteX21" fmla="*/ 2415212 w 9556596"/>
                        <a:gd name="connsiteY21" fmla="*/ 2554545 h 2554545"/>
                        <a:gd name="connsiteX22" fmla="*/ 1737563 w 9556596"/>
                        <a:gd name="connsiteY22" fmla="*/ 2554545 h 2554545"/>
                        <a:gd name="connsiteX23" fmla="*/ 1155479 w 9556596"/>
                        <a:gd name="connsiteY23" fmla="*/ 2554545 h 2554545"/>
                        <a:gd name="connsiteX24" fmla="*/ 0 w 9556596"/>
                        <a:gd name="connsiteY24" fmla="*/ 2554545 h 2554545"/>
                        <a:gd name="connsiteX25" fmla="*/ 0 w 9556596"/>
                        <a:gd name="connsiteY25" fmla="*/ 1353909 h 2554545"/>
                        <a:gd name="connsiteX26" fmla="*/ 0 w 9556596"/>
                        <a:gd name="connsiteY26"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556596" h="2554545" fill="none" extrusionOk="0">
                          <a:moveTo>
                            <a:pt x="0" y="0"/>
                          </a:moveTo>
                          <a:cubicBezTo>
                            <a:pt x="298563" y="39484"/>
                            <a:pt x="451868" y="23932"/>
                            <a:pt x="677649" y="0"/>
                          </a:cubicBezTo>
                          <a:cubicBezTo>
                            <a:pt x="873836" y="-37440"/>
                            <a:pt x="1042397" y="13514"/>
                            <a:pt x="1259733" y="0"/>
                          </a:cubicBezTo>
                          <a:cubicBezTo>
                            <a:pt x="1499861" y="6537"/>
                            <a:pt x="1684076" y="8476"/>
                            <a:pt x="2032948" y="0"/>
                          </a:cubicBezTo>
                          <a:cubicBezTo>
                            <a:pt x="2364910" y="68477"/>
                            <a:pt x="2553676" y="25033"/>
                            <a:pt x="2710597" y="0"/>
                          </a:cubicBezTo>
                          <a:cubicBezTo>
                            <a:pt x="2868286" y="-42338"/>
                            <a:pt x="3493626" y="125342"/>
                            <a:pt x="3770511" y="0"/>
                          </a:cubicBezTo>
                          <a:cubicBezTo>
                            <a:pt x="4058396" y="-68293"/>
                            <a:pt x="4493184" y="43773"/>
                            <a:pt x="4734858" y="0"/>
                          </a:cubicBezTo>
                          <a:cubicBezTo>
                            <a:pt x="4992259" y="29705"/>
                            <a:pt x="5358122" y="-122492"/>
                            <a:pt x="5699206" y="0"/>
                          </a:cubicBezTo>
                          <a:cubicBezTo>
                            <a:pt x="6039456" y="77682"/>
                            <a:pt x="6112283" y="67644"/>
                            <a:pt x="6472421" y="0"/>
                          </a:cubicBezTo>
                          <a:cubicBezTo>
                            <a:pt x="6789762" y="-39361"/>
                            <a:pt x="7198751" y="-2635"/>
                            <a:pt x="7341203" y="0"/>
                          </a:cubicBezTo>
                          <a:cubicBezTo>
                            <a:pt x="7562687" y="20876"/>
                            <a:pt x="7779459" y="20489"/>
                            <a:pt x="8114418" y="0"/>
                          </a:cubicBezTo>
                          <a:cubicBezTo>
                            <a:pt x="8524506" y="38289"/>
                            <a:pt x="8912040" y="47300"/>
                            <a:pt x="9556596" y="0"/>
                          </a:cubicBezTo>
                          <a:cubicBezTo>
                            <a:pt x="9543372" y="463887"/>
                            <a:pt x="9590690" y="777308"/>
                            <a:pt x="9556596" y="1302817"/>
                          </a:cubicBezTo>
                          <a:cubicBezTo>
                            <a:pt x="9600862" y="1792127"/>
                            <a:pt x="9538911" y="2190405"/>
                            <a:pt x="9556596" y="2554545"/>
                          </a:cubicBezTo>
                          <a:cubicBezTo>
                            <a:pt x="9289163" y="2578655"/>
                            <a:pt x="9123792" y="2497107"/>
                            <a:pt x="8878946" y="2554545"/>
                          </a:cubicBezTo>
                          <a:cubicBezTo>
                            <a:pt x="8624620" y="2571876"/>
                            <a:pt x="8314225" y="2428487"/>
                            <a:pt x="7914599" y="2554545"/>
                          </a:cubicBezTo>
                          <a:cubicBezTo>
                            <a:pt x="7444804" y="2648999"/>
                            <a:pt x="7216980" y="2578610"/>
                            <a:pt x="6950251" y="2554545"/>
                          </a:cubicBezTo>
                          <a:cubicBezTo>
                            <a:pt x="6647776" y="2550140"/>
                            <a:pt x="6318401" y="2529020"/>
                            <a:pt x="6081469" y="2554545"/>
                          </a:cubicBezTo>
                          <a:cubicBezTo>
                            <a:pt x="5846514" y="2581579"/>
                            <a:pt x="5459182" y="2583293"/>
                            <a:pt x="5021557" y="2554545"/>
                          </a:cubicBezTo>
                          <a:cubicBezTo>
                            <a:pt x="4617053" y="2562656"/>
                            <a:pt x="4547579" y="2562562"/>
                            <a:pt x="4152775" y="2554545"/>
                          </a:cubicBezTo>
                          <a:cubicBezTo>
                            <a:pt x="3769082" y="2606092"/>
                            <a:pt x="3470428" y="2624654"/>
                            <a:pt x="3092862" y="2554545"/>
                          </a:cubicBezTo>
                          <a:cubicBezTo>
                            <a:pt x="2727224" y="2568935"/>
                            <a:pt x="2592812" y="2602015"/>
                            <a:pt x="2319645" y="2554545"/>
                          </a:cubicBezTo>
                          <a:cubicBezTo>
                            <a:pt x="2069865" y="2588855"/>
                            <a:pt x="1745877" y="2476289"/>
                            <a:pt x="1355298" y="2554545"/>
                          </a:cubicBezTo>
                          <a:cubicBezTo>
                            <a:pt x="953557" y="2635681"/>
                            <a:pt x="996992" y="2519012"/>
                            <a:pt x="773214" y="2554545"/>
                          </a:cubicBezTo>
                          <a:cubicBezTo>
                            <a:pt x="555678" y="2584139"/>
                            <a:pt x="176442" y="2555310"/>
                            <a:pt x="0" y="2554545"/>
                          </a:cubicBezTo>
                          <a:cubicBezTo>
                            <a:pt x="5303" y="2033417"/>
                            <a:pt x="-63060" y="1901899"/>
                            <a:pt x="0" y="1328362"/>
                          </a:cubicBezTo>
                          <a:cubicBezTo>
                            <a:pt x="29942" y="755099"/>
                            <a:pt x="-53674" y="589589"/>
                            <a:pt x="0" y="0"/>
                          </a:cubicBezTo>
                          <a:close/>
                        </a:path>
                        <a:path w="9556596" h="2554545" stroke="0" extrusionOk="0">
                          <a:moveTo>
                            <a:pt x="0" y="0"/>
                          </a:moveTo>
                          <a:cubicBezTo>
                            <a:pt x="142753" y="-72235"/>
                            <a:pt x="543083" y="49035"/>
                            <a:pt x="773214" y="0"/>
                          </a:cubicBezTo>
                          <a:cubicBezTo>
                            <a:pt x="1027544" y="-22811"/>
                            <a:pt x="1246069" y="17133"/>
                            <a:pt x="1737563" y="0"/>
                          </a:cubicBezTo>
                          <a:cubicBezTo>
                            <a:pt x="2187879" y="21290"/>
                            <a:pt x="2181720" y="-44187"/>
                            <a:pt x="2415212" y="0"/>
                          </a:cubicBezTo>
                          <a:cubicBezTo>
                            <a:pt x="2685346" y="33423"/>
                            <a:pt x="3104773" y="-69319"/>
                            <a:pt x="3283994" y="0"/>
                          </a:cubicBezTo>
                          <a:cubicBezTo>
                            <a:pt x="3453682" y="23678"/>
                            <a:pt x="4055008" y="106267"/>
                            <a:pt x="4248341" y="0"/>
                          </a:cubicBezTo>
                          <a:cubicBezTo>
                            <a:pt x="4498126" y="-77836"/>
                            <a:pt x="4737688" y="-53274"/>
                            <a:pt x="4925990" y="0"/>
                          </a:cubicBezTo>
                          <a:cubicBezTo>
                            <a:pt x="5134681" y="59624"/>
                            <a:pt x="5389022" y="63702"/>
                            <a:pt x="5699206" y="0"/>
                          </a:cubicBezTo>
                          <a:cubicBezTo>
                            <a:pt x="6069622" y="-66161"/>
                            <a:pt x="6169032" y="-67317"/>
                            <a:pt x="6376856" y="0"/>
                          </a:cubicBezTo>
                          <a:cubicBezTo>
                            <a:pt x="6570478" y="50012"/>
                            <a:pt x="7171499" y="125562"/>
                            <a:pt x="7341203" y="0"/>
                          </a:cubicBezTo>
                          <a:cubicBezTo>
                            <a:pt x="7595482" y="-79854"/>
                            <a:pt x="8066936" y="46660"/>
                            <a:pt x="8305550" y="0"/>
                          </a:cubicBezTo>
                          <a:cubicBezTo>
                            <a:pt x="8631363" y="13396"/>
                            <a:pt x="9297510" y="-19368"/>
                            <a:pt x="9556596" y="0"/>
                          </a:cubicBezTo>
                          <a:cubicBezTo>
                            <a:pt x="9614715" y="490368"/>
                            <a:pt x="9554324" y="901620"/>
                            <a:pt x="9556596" y="1251727"/>
                          </a:cubicBezTo>
                          <a:cubicBezTo>
                            <a:pt x="9479379" y="1530985"/>
                            <a:pt x="9593398" y="2086923"/>
                            <a:pt x="9556596" y="2554545"/>
                          </a:cubicBezTo>
                          <a:cubicBezTo>
                            <a:pt x="9183236" y="2492720"/>
                            <a:pt x="8927253" y="2595297"/>
                            <a:pt x="8496682" y="2554545"/>
                          </a:cubicBezTo>
                          <a:cubicBezTo>
                            <a:pt x="8140274" y="2460286"/>
                            <a:pt x="7891723" y="2569356"/>
                            <a:pt x="7627900" y="2554545"/>
                          </a:cubicBezTo>
                          <a:cubicBezTo>
                            <a:pt x="7364988" y="2569298"/>
                            <a:pt x="7058011" y="2518366"/>
                            <a:pt x="6663553" y="2554545"/>
                          </a:cubicBezTo>
                          <a:cubicBezTo>
                            <a:pt x="6217270" y="2568645"/>
                            <a:pt x="6035417" y="2555058"/>
                            <a:pt x="5794772" y="2554545"/>
                          </a:cubicBezTo>
                          <a:cubicBezTo>
                            <a:pt x="5531610" y="2547302"/>
                            <a:pt x="5212322" y="2599459"/>
                            <a:pt x="4925990" y="2554545"/>
                          </a:cubicBezTo>
                          <a:cubicBezTo>
                            <a:pt x="4660725" y="2531302"/>
                            <a:pt x="4390957" y="2552112"/>
                            <a:pt x="4057209" y="2554545"/>
                          </a:cubicBezTo>
                          <a:cubicBezTo>
                            <a:pt x="3703536" y="2530035"/>
                            <a:pt x="3710776" y="2523457"/>
                            <a:pt x="3379559" y="2554545"/>
                          </a:cubicBezTo>
                          <a:cubicBezTo>
                            <a:pt x="3007107" y="2546002"/>
                            <a:pt x="2835428" y="2502749"/>
                            <a:pt x="2415212" y="2554545"/>
                          </a:cubicBezTo>
                          <a:cubicBezTo>
                            <a:pt x="2017135" y="2600524"/>
                            <a:pt x="1842891" y="2510297"/>
                            <a:pt x="1737563" y="2554545"/>
                          </a:cubicBezTo>
                          <a:cubicBezTo>
                            <a:pt x="1640038" y="2592007"/>
                            <a:pt x="1366242" y="2578629"/>
                            <a:pt x="1155479" y="2554545"/>
                          </a:cubicBezTo>
                          <a:cubicBezTo>
                            <a:pt x="958236" y="2574614"/>
                            <a:pt x="587455" y="2515343"/>
                            <a:pt x="0" y="2554545"/>
                          </a:cubicBezTo>
                          <a:cubicBezTo>
                            <a:pt x="-21079" y="1991581"/>
                            <a:pt x="585" y="1908062"/>
                            <a:pt x="0" y="1353909"/>
                          </a:cubicBezTo>
                          <a:cubicBezTo>
                            <a:pt x="-2518" y="793494"/>
                            <a:pt x="-17727" y="604867"/>
                            <a:pt x="0" y="0"/>
                          </a:cubicBezTo>
                          <a:close/>
                        </a:path>
                        <a:path w="9556596" h="2554545" fill="none" stroke="0" extrusionOk="0">
                          <a:moveTo>
                            <a:pt x="0" y="0"/>
                          </a:moveTo>
                          <a:cubicBezTo>
                            <a:pt x="272890" y="30111"/>
                            <a:pt x="431181" y="25282"/>
                            <a:pt x="677649" y="0"/>
                          </a:cubicBezTo>
                          <a:cubicBezTo>
                            <a:pt x="901073" y="-3578"/>
                            <a:pt x="1056038" y="-4723"/>
                            <a:pt x="1259733" y="0"/>
                          </a:cubicBezTo>
                          <a:cubicBezTo>
                            <a:pt x="1434496" y="6000"/>
                            <a:pt x="1683234" y="-62496"/>
                            <a:pt x="2032948" y="0"/>
                          </a:cubicBezTo>
                          <a:cubicBezTo>
                            <a:pt x="2367552" y="28238"/>
                            <a:pt x="2549865" y="77421"/>
                            <a:pt x="2710597" y="0"/>
                          </a:cubicBezTo>
                          <a:cubicBezTo>
                            <a:pt x="2874428" y="-17496"/>
                            <a:pt x="3500125" y="38597"/>
                            <a:pt x="3770511" y="0"/>
                          </a:cubicBezTo>
                          <a:cubicBezTo>
                            <a:pt x="4103219" y="-63999"/>
                            <a:pt x="4474380" y="20153"/>
                            <a:pt x="4734858" y="0"/>
                          </a:cubicBezTo>
                          <a:cubicBezTo>
                            <a:pt x="4916972" y="2360"/>
                            <a:pt x="5341923" y="-81380"/>
                            <a:pt x="5699206" y="0"/>
                          </a:cubicBezTo>
                          <a:cubicBezTo>
                            <a:pt x="6045657" y="72428"/>
                            <a:pt x="6137216" y="73098"/>
                            <a:pt x="6472421" y="0"/>
                          </a:cubicBezTo>
                          <a:cubicBezTo>
                            <a:pt x="6808922" y="-41838"/>
                            <a:pt x="7153970" y="26944"/>
                            <a:pt x="7341203" y="0"/>
                          </a:cubicBezTo>
                          <a:cubicBezTo>
                            <a:pt x="7563455" y="-47046"/>
                            <a:pt x="7758105" y="19433"/>
                            <a:pt x="8114418" y="0"/>
                          </a:cubicBezTo>
                          <a:cubicBezTo>
                            <a:pt x="8506061" y="-102773"/>
                            <a:pt x="8893535" y="73702"/>
                            <a:pt x="9556596" y="0"/>
                          </a:cubicBezTo>
                          <a:cubicBezTo>
                            <a:pt x="9536759" y="363481"/>
                            <a:pt x="9577020" y="773528"/>
                            <a:pt x="9556596" y="1302817"/>
                          </a:cubicBezTo>
                          <a:cubicBezTo>
                            <a:pt x="9484943" y="1824773"/>
                            <a:pt x="9567309" y="2279369"/>
                            <a:pt x="9556596" y="2554545"/>
                          </a:cubicBezTo>
                          <a:cubicBezTo>
                            <a:pt x="9258725" y="2605865"/>
                            <a:pt x="9119573" y="2510431"/>
                            <a:pt x="8878946" y="2554545"/>
                          </a:cubicBezTo>
                          <a:cubicBezTo>
                            <a:pt x="8634948" y="2631557"/>
                            <a:pt x="8275445" y="2435403"/>
                            <a:pt x="7914599" y="2554545"/>
                          </a:cubicBezTo>
                          <a:cubicBezTo>
                            <a:pt x="7467990" y="2630727"/>
                            <a:pt x="7267395" y="2598484"/>
                            <a:pt x="6950251" y="2554545"/>
                          </a:cubicBezTo>
                          <a:cubicBezTo>
                            <a:pt x="6710369" y="2552711"/>
                            <a:pt x="6375192" y="2586477"/>
                            <a:pt x="6081469" y="2554545"/>
                          </a:cubicBezTo>
                          <a:cubicBezTo>
                            <a:pt x="5866336" y="2526987"/>
                            <a:pt x="5494367" y="2493796"/>
                            <a:pt x="5021557" y="2554545"/>
                          </a:cubicBezTo>
                          <a:cubicBezTo>
                            <a:pt x="4618847" y="2549251"/>
                            <a:pt x="4541865" y="2580255"/>
                            <a:pt x="4152775" y="2554545"/>
                          </a:cubicBezTo>
                          <a:cubicBezTo>
                            <a:pt x="3841751" y="2550917"/>
                            <a:pt x="3440998" y="2632990"/>
                            <a:pt x="3092862" y="2554545"/>
                          </a:cubicBezTo>
                          <a:cubicBezTo>
                            <a:pt x="2715444" y="2539520"/>
                            <a:pt x="2587222" y="2565658"/>
                            <a:pt x="2319645" y="2554545"/>
                          </a:cubicBezTo>
                          <a:cubicBezTo>
                            <a:pt x="1992740" y="2545151"/>
                            <a:pt x="1769095" y="2469747"/>
                            <a:pt x="1355298" y="2554545"/>
                          </a:cubicBezTo>
                          <a:cubicBezTo>
                            <a:pt x="931317" y="2643583"/>
                            <a:pt x="985519" y="2509023"/>
                            <a:pt x="773214" y="2554545"/>
                          </a:cubicBezTo>
                          <a:cubicBezTo>
                            <a:pt x="536980" y="2566908"/>
                            <a:pt x="124136" y="2540725"/>
                            <a:pt x="0" y="2554545"/>
                          </a:cubicBezTo>
                          <a:cubicBezTo>
                            <a:pt x="-19263" y="2047854"/>
                            <a:pt x="-51131" y="1921180"/>
                            <a:pt x="0" y="1328362"/>
                          </a:cubicBezTo>
                          <a:cubicBezTo>
                            <a:pt x="5110" y="742777"/>
                            <a:pt x="-15049" y="593347"/>
                            <a:pt x="0" y="0"/>
                          </a:cubicBezTo>
                          <a:close/>
                        </a:path>
                      </a:pathLst>
                    </a:custGeom>
                    <ask:type>
                      <ask:lineSketchFreehan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Cùng nhớ lại xem cá nhân và</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tập thể lớp có lưu lại những hiện vật, sản phẩm, tư liệu nào gợi nhắc đến thành tích đó không (cúp, huy chương, bằng khen, hình ảnh, nhật kí ghi chép, đoạn phim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ngắn</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và</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phân công nhau tìm lại.</a:t>
              </a:r>
            </a:p>
          </p:txBody>
        </p:sp>
        <p:pic>
          <p:nvPicPr>
            <p:cNvPr id="6" name="Picture 2" descr="Kiểm tra dấu Tick Clip nghệ thuật - xanh dấu tick png tải về - Miễn phí  trong suốt Cò png Tải về.">
              <a:extLst>
                <a:ext uri="{FF2B5EF4-FFF2-40B4-BE49-F238E27FC236}">
                  <a16:creationId xmlns:a16="http://schemas.microsoft.com/office/drawing/2014/main" xmlns="" id="{79C34A4F-790B-5E14-AE77-9ED118263691}"/>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3000" b="98556" l="111" r="99333">
                          <a14:foregroundMark x1="44667" y1="14444" x2="41222" y2="35111"/>
                          <a14:foregroundMark x1="25222" y1="10333" x2="11889" y2="21667"/>
                          <a14:foregroundMark x1="8889" y1="27667" x2="25444" y2="55778"/>
                          <a14:foregroundMark x1="25444" y1="55778" x2="64667" y2="66222"/>
                          <a14:foregroundMark x1="49222" y1="23556" x2="47889" y2="63444"/>
                          <a14:foregroundMark x1="65333" y1="29333" x2="72222" y2="49333"/>
                          <a14:foregroundMark x1="72222" y1="49333" x2="50333" y2="81889"/>
                          <a14:foregroundMark x1="50333" y1="81889" x2="38444" y2="84222"/>
                          <a14:foregroundMark x1="39667" y1="28333" x2="28111" y2="40889"/>
                          <a14:foregroundMark x1="28111" y1="40889" x2="38444" y2="81667"/>
                          <a14:foregroundMark x1="38444" y1="81667" x2="64889" y2="93222"/>
                          <a14:foregroundMark x1="32556" y1="31778" x2="28667" y2="75000"/>
                          <a14:foregroundMark x1="28667" y1="75000" x2="29667" y2="76000"/>
                          <a14:foregroundMark x1="19222" y1="33667" x2="14333" y2="54778"/>
                          <a14:foregroundMark x1="14333" y1="54778" x2="17889" y2="80778"/>
                          <a14:foregroundMark x1="17889" y1="80778" x2="25000" y2="82889"/>
                          <a14:foregroundMark x1="9222" y1="43444" x2="11000" y2="58444"/>
                          <a14:foregroundMark x1="11000" y1="58444" x2="25444" y2="80333"/>
                          <a14:foregroundMark x1="25444" y1="80333" x2="27889" y2="81444"/>
                          <a14:foregroundMark x1="16333" y1="74444" x2="32667" y2="88778"/>
                          <a14:foregroundMark x1="32667" y1="88778" x2="54778" y2="98556"/>
                          <a14:foregroundMark x1="54778" y1="98556" x2="55333" y2="98333"/>
                          <a14:foregroundMark x1="80889" y1="58444" x2="64778" y2="85333"/>
                          <a14:foregroundMark x1="89333" y1="56778" x2="83222" y2="73111"/>
                          <a14:foregroundMark x1="83222" y1="73111" x2="72444" y2="87000"/>
                          <a14:foregroundMark x1="72444" y1="87000" x2="72000" y2="87000"/>
                          <a14:foregroundMark x1="82556" y1="39333" x2="69667" y2="76444"/>
                          <a14:foregroundMark x1="58778" y1="13889" x2="83444" y2="46111"/>
                          <a14:foregroundMark x1="83444" y1="46111" x2="83444" y2="46111"/>
                          <a14:foregroundMark x1="61333" y1="12667" x2="81444" y2="25333"/>
                          <a14:foregroundMark x1="81444" y1="25333" x2="94556" y2="39444"/>
                          <a14:foregroundMark x1="94556" y1="39444" x2="94556" y2="40333"/>
                          <a14:foregroundMark x1="90000" y1="29111" x2="95778" y2="50889"/>
                          <a14:foregroundMark x1="95778" y1="50889" x2="94222" y2="55778"/>
                          <a14:foregroundMark x1="88556" y1="33778" x2="86333" y2="44778"/>
                          <a14:foregroundMark x1="86333" y1="44778" x2="83000" y2="50667"/>
                          <a14:foregroundMark x1="59111" y1="10556" x2="50000" y2="48667"/>
                          <a14:foregroundMark x1="54778" y1="17778" x2="41778" y2="30222"/>
                          <a14:foregroundMark x1="41778" y1="30222" x2="35778" y2="56778"/>
                          <a14:foregroundMark x1="35778" y1="56778" x2="41778" y2="59444"/>
                          <a14:foregroundMark x1="44000" y1="21778" x2="26444" y2="33667"/>
                          <a14:foregroundMark x1="26444" y1="33667" x2="20889" y2="59111"/>
                          <a14:foregroundMark x1="20889" y1="59111" x2="25222" y2="61556"/>
                          <a14:foregroundMark x1="12667" y1="37222" x2="9889" y2="47556"/>
                          <a14:foregroundMark x1="9889" y1="47556" x2="10889" y2="64444"/>
                          <a14:foregroundMark x1="10889" y1="64444" x2="15000" y2="68667"/>
                          <a14:foregroundMark x1="4444" y1="44111" x2="4556" y2="62889"/>
                          <a14:foregroundMark x1="41667" y1="6889" x2="56556" y2="6222"/>
                          <a14:foregroundMark x1="56556" y1="6222" x2="57333" y2="6222"/>
                          <a14:foregroundMark x1="93000" y1="31556" x2="95889" y2="41667"/>
                          <a14:foregroundMark x1="95889" y1="41667" x2="95889" y2="41667"/>
                          <a14:foregroundMark x1="40889" y1="3000" x2="61222" y2="4222"/>
                          <a14:foregroundMark x1="99444" y1="49333" x2="99444" y2="49333"/>
                          <a14:foregroundMark x1="111" y1="47222" x2="111" y2="47222"/>
                        </a14:backgroundRemoval>
                      </a14:imgEffect>
                    </a14:imgLayer>
                  </a14:imgProps>
                </a:ext>
                <a:ext uri="{28A0092B-C50C-407E-A947-70E740481C1C}">
                  <a14:useLocalDpi xmlns:a14="http://schemas.microsoft.com/office/drawing/2010/main" val="0"/>
                </a:ext>
              </a:extLst>
            </a:blip>
            <a:srcRect/>
            <a:stretch>
              <a:fillRect/>
            </a:stretch>
          </p:blipFill>
          <p:spPr bwMode="auto">
            <a:xfrm>
              <a:off x="4353057" y="1937803"/>
              <a:ext cx="1265009" cy="12650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4583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xmlns=""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xmlns="" id="{28824781-C1CE-302E-CF08-BC71415A0DEF}"/>
              </a:ext>
            </a:extLst>
          </p:cNvPr>
          <p:cNvGrpSpPr/>
          <p:nvPr/>
        </p:nvGrpSpPr>
        <p:grpSpPr>
          <a:xfrm>
            <a:off x="340132" y="1411661"/>
            <a:ext cx="11390659" cy="3724477"/>
            <a:chOff x="5814324" y="491558"/>
            <a:chExt cx="5879305" cy="3208710"/>
          </a:xfrm>
        </p:grpSpPr>
        <p:grpSp>
          <p:nvGrpSpPr>
            <p:cNvPr id="11" name="Graphic 4">
              <a:extLst>
                <a:ext uri="{FF2B5EF4-FFF2-40B4-BE49-F238E27FC236}">
                  <a16:creationId xmlns:a16="http://schemas.microsoft.com/office/drawing/2014/main" xmlns=""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xmlns=""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xmlns=""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xmlns=""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xmlns=""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xmlns="" id="{67FF4F24-FE05-2496-2C19-A4A62A086D34}"/>
                </a:ext>
              </a:extLst>
            </p:cNvPr>
            <p:cNvSpPr txBox="1"/>
            <p:nvPr/>
          </p:nvSpPr>
          <p:spPr>
            <a:xfrm>
              <a:off x="6170330" y="845509"/>
              <a:ext cx="5193611" cy="2412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Những thay đổi tích cực – sự tiến bộ thể hiện rằng “Em đã lớn”. Mỗi cá nhân có thể lớn lên về thể</a:t>
              </a:r>
              <a:r>
                <a:rPr kumimoji="0" lang="en-US"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vi-VN"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chất và nhận thức. Mỗi tập thể lớp cũng vậy.</a:t>
              </a:r>
            </a:p>
          </p:txBody>
        </p:sp>
      </p:grpSp>
      <p:pic>
        <p:nvPicPr>
          <p:cNvPr id="2" name="图片 17">
            <a:extLst>
              <a:ext uri="{FF2B5EF4-FFF2-40B4-BE49-F238E27FC236}">
                <a16:creationId xmlns:a16="http://schemas.microsoft.com/office/drawing/2014/main" xmlns=""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xmlns=""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pic>
        <p:nvPicPr>
          <p:cNvPr id="4" name="Picture 3">
            <a:extLst>
              <a:ext uri="{FF2B5EF4-FFF2-40B4-BE49-F238E27FC236}">
                <a16:creationId xmlns:a16="http://schemas.microsoft.com/office/drawing/2014/main" xmlns="" id="{4017696D-AFB1-BD20-B0D6-FAC207F2B16A}"/>
              </a:ext>
            </a:extLst>
          </p:cNvPr>
          <p:cNvPicPr>
            <a:picLocks noChangeAspect="1"/>
          </p:cNvPicPr>
          <p:nvPr/>
        </p:nvPicPr>
        <p:blipFill>
          <a:blip r:embed="rId4"/>
          <a:stretch>
            <a:fillRect/>
          </a:stretch>
        </p:blipFill>
        <p:spPr>
          <a:xfrm>
            <a:off x="4458618" y="538710"/>
            <a:ext cx="3676207" cy="963251"/>
          </a:xfrm>
          <a:prstGeom prst="rect">
            <a:avLst/>
          </a:prstGeom>
        </p:spPr>
      </p:pic>
    </p:spTree>
    <p:extLst>
      <p:ext uri="{BB962C8B-B14F-4D97-AF65-F5344CB8AC3E}">
        <p14:creationId xmlns:p14="http://schemas.microsoft.com/office/powerpoint/2010/main" val="3691834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4" name="Google Shape;337;p3">
            <a:extLst>
              <a:ext uri="{FF2B5EF4-FFF2-40B4-BE49-F238E27FC236}">
                <a16:creationId xmlns:a16="http://schemas.microsoft.com/office/drawing/2014/main" xmlns="" id="{DBB7CE1F-8F57-0519-B653-FFA53504CEE4}"/>
              </a:ext>
            </a:extLst>
          </p:cNvPr>
          <p:cNvGrpSpPr/>
          <p:nvPr/>
        </p:nvGrpSpPr>
        <p:grpSpPr>
          <a:xfrm>
            <a:off x="0" y="740230"/>
            <a:ext cx="12363356" cy="6605446"/>
            <a:chOff x="-65450" y="468625"/>
            <a:chExt cx="9438050" cy="5042525"/>
          </a:xfrm>
        </p:grpSpPr>
        <p:sp>
          <p:nvSpPr>
            <p:cNvPr id="335" name="Google Shape;338;p3">
              <a:extLst>
                <a:ext uri="{FF2B5EF4-FFF2-40B4-BE49-F238E27FC236}">
                  <a16:creationId xmlns:a16="http://schemas.microsoft.com/office/drawing/2014/main" xmlns="" id="{70E5D55D-3904-BD3F-FB5D-7E637FB3D6A9}"/>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Google Shape;339;p3">
              <a:extLst>
                <a:ext uri="{FF2B5EF4-FFF2-40B4-BE49-F238E27FC236}">
                  <a16:creationId xmlns:a16="http://schemas.microsoft.com/office/drawing/2014/main" xmlns="" id="{2E6F564E-4DC4-7849-F3BB-10E6FACDD6DE}"/>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7" name="Google Shape;340;p3">
              <a:extLst>
                <a:ext uri="{FF2B5EF4-FFF2-40B4-BE49-F238E27FC236}">
                  <a16:creationId xmlns:a16="http://schemas.microsoft.com/office/drawing/2014/main" xmlns="" id="{8291F476-8D27-A855-3FFF-9248635027CF}"/>
                </a:ext>
              </a:extLst>
            </p:cNvPr>
            <p:cNvGrpSpPr/>
            <p:nvPr/>
          </p:nvGrpSpPr>
          <p:grpSpPr>
            <a:xfrm>
              <a:off x="-3318" y="1880800"/>
              <a:ext cx="831325" cy="1035350"/>
              <a:chOff x="238125" y="2109400"/>
              <a:chExt cx="831325" cy="1035350"/>
            </a:xfrm>
          </p:grpSpPr>
          <p:sp>
            <p:nvSpPr>
              <p:cNvPr id="452" name="Google Shape;341;p3">
                <a:extLst>
                  <a:ext uri="{FF2B5EF4-FFF2-40B4-BE49-F238E27FC236}">
                    <a16:creationId xmlns:a16="http://schemas.microsoft.com/office/drawing/2014/main" xmlns="" id="{93F25D18-ED2C-AB22-1653-EF65F60EFB03}"/>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Google Shape;342;p3">
                <a:extLst>
                  <a:ext uri="{FF2B5EF4-FFF2-40B4-BE49-F238E27FC236}">
                    <a16:creationId xmlns:a16="http://schemas.microsoft.com/office/drawing/2014/main" xmlns="" id="{74529DFD-50DE-5FE6-82C7-730D0F33449D}"/>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Google Shape;343;p3">
                <a:extLst>
                  <a:ext uri="{FF2B5EF4-FFF2-40B4-BE49-F238E27FC236}">
                    <a16:creationId xmlns:a16="http://schemas.microsoft.com/office/drawing/2014/main" xmlns="" id="{E421D3D9-5EA6-00AC-DDC6-583B834B8C2B}"/>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Google Shape;344;p3">
                <a:extLst>
                  <a:ext uri="{FF2B5EF4-FFF2-40B4-BE49-F238E27FC236}">
                    <a16:creationId xmlns:a16="http://schemas.microsoft.com/office/drawing/2014/main" xmlns="" id="{B3A582EF-1F71-1A4C-E941-D65A833C454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Google Shape;345;p3">
                <a:extLst>
                  <a:ext uri="{FF2B5EF4-FFF2-40B4-BE49-F238E27FC236}">
                    <a16:creationId xmlns:a16="http://schemas.microsoft.com/office/drawing/2014/main" xmlns="" id="{C8E2BF26-5C53-7FAF-45E8-3DCF2AB6989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Google Shape;346;p3">
                <a:extLst>
                  <a:ext uri="{FF2B5EF4-FFF2-40B4-BE49-F238E27FC236}">
                    <a16:creationId xmlns:a16="http://schemas.microsoft.com/office/drawing/2014/main" xmlns="" id="{A93F6AB9-C2DD-9695-C851-15A7A19D2F9D}"/>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Google Shape;347;p3">
                <a:extLst>
                  <a:ext uri="{FF2B5EF4-FFF2-40B4-BE49-F238E27FC236}">
                    <a16:creationId xmlns:a16="http://schemas.microsoft.com/office/drawing/2014/main" xmlns="" id="{262F2862-E480-F9B6-5B19-E1C5617ECEE3}"/>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Google Shape;348;p3">
                <a:extLst>
                  <a:ext uri="{FF2B5EF4-FFF2-40B4-BE49-F238E27FC236}">
                    <a16:creationId xmlns:a16="http://schemas.microsoft.com/office/drawing/2014/main" xmlns="" id="{C3BB62CD-8C44-7FC1-0B1B-BA3D9B330427}"/>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8" name="Google Shape;349;p3">
              <a:extLst>
                <a:ext uri="{FF2B5EF4-FFF2-40B4-BE49-F238E27FC236}">
                  <a16:creationId xmlns:a16="http://schemas.microsoft.com/office/drawing/2014/main" xmlns="" id="{FB832080-B7EB-1B34-AB21-E18FD3E02FE9}"/>
                </a:ext>
              </a:extLst>
            </p:cNvPr>
            <p:cNvGrpSpPr/>
            <p:nvPr/>
          </p:nvGrpSpPr>
          <p:grpSpPr>
            <a:xfrm>
              <a:off x="1609375" y="2486500"/>
              <a:ext cx="1205225" cy="2911950"/>
              <a:chOff x="1456975" y="2715100"/>
              <a:chExt cx="1205225" cy="2911950"/>
            </a:xfrm>
          </p:grpSpPr>
          <p:sp>
            <p:nvSpPr>
              <p:cNvPr id="443" name="Google Shape;350;p3">
                <a:extLst>
                  <a:ext uri="{FF2B5EF4-FFF2-40B4-BE49-F238E27FC236}">
                    <a16:creationId xmlns:a16="http://schemas.microsoft.com/office/drawing/2014/main" xmlns="" id="{09C9A551-314D-22A6-1645-979504CD2B91}"/>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Google Shape;351;p3">
                <a:extLst>
                  <a:ext uri="{FF2B5EF4-FFF2-40B4-BE49-F238E27FC236}">
                    <a16:creationId xmlns:a16="http://schemas.microsoft.com/office/drawing/2014/main" xmlns="" id="{B93113EB-17B9-A649-DDE4-D4C118CA9FF5}"/>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Google Shape;352;p3">
                <a:extLst>
                  <a:ext uri="{FF2B5EF4-FFF2-40B4-BE49-F238E27FC236}">
                    <a16:creationId xmlns:a16="http://schemas.microsoft.com/office/drawing/2014/main" xmlns="" id="{A967F9C9-F2D0-400B-3C2D-D3DF79A8FC5E}"/>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Google Shape;353;p3">
                <a:extLst>
                  <a:ext uri="{FF2B5EF4-FFF2-40B4-BE49-F238E27FC236}">
                    <a16:creationId xmlns:a16="http://schemas.microsoft.com/office/drawing/2014/main" xmlns="" id="{39640328-1FD5-97F1-ABE9-C42DAF7B821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Google Shape;354;p3">
                <a:extLst>
                  <a:ext uri="{FF2B5EF4-FFF2-40B4-BE49-F238E27FC236}">
                    <a16:creationId xmlns:a16="http://schemas.microsoft.com/office/drawing/2014/main" xmlns="" id="{420E391E-47B6-B030-5C1A-9A6514EECBD9}"/>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Google Shape;355;p3">
                <a:extLst>
                  <a:ext uri="{FF2B5EF4-FFF2-40B4-BE49-F238E27FC236}">
                    <a16:creationId xmlns:a16="http://schemas.microsoft.com/office/drawing/2014/main" xmlns="" id="{B74774C3-AB43-6D0E-EFA4-2A3772F7590A}"/>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Google Shape;356;p3">
                <a:extLst>
                  <a:ext uri="{FF2B5EF4-FFF2-40B4-BE49-F238E27FC236}">
                    <a16:creationId xmlns:a16="http://schemas.microsoft.com/office/drawing/2014/main" xmlns="" id="{72281BEC-579F-2532-50DF-225901143B31}"/>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Google Shape;357;p3">
                <a:extLst>
                  <a:ext uri="{FF2B5EF4-FFF2-40B4-BE49-F238E27FC236}">
                    <a16:creationId xmlns:a16="http://schemas.microsoft.com/office/drawing/2014/main" xmlns="" id="{D9FC539E-6645-3D06-7772-480618F3EE66}"/>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Google Shape;358;p3">
                <a:extLst>
                  <a:ext uri="{FF2B5EF4-FFF2-40B4-BE49-F238E27FC236}">
                    <a16:creationId xmlns:a16="http://schemas.microsoft.com/office/drawing/2014/main" xmlns="" id="{03800FFC-5B54-3A4C-2908-CC90FE5547F8}"/>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9" name="Google Shape;359;p3">
              <a:extLst>
                <a:ext uri="{FF2B5EF4-FFF2-40B4-BE49-F238E27FC236}">
                  <a16:creationId xmlns:a16="http://schemas.microsoft.com/office/drawing/2014/main" xmlns="" id="{32A37873-A437-178B-E69E-A5F7C8F9A553}"/>
                </a:ext>
              </a:extLst>
            </p:cNvPr>
            <p:cNvGrpSpPr/>
            <p:nvPr/>
          </p:nvGrpSpPr>
          <p:grpSpPr>
            <a:xfrm>
              <a:off x="360125" y="2047550"/>
              <a:ext cx="1299425" cy="2300975"/>
              <a:chOff x="207725" y="2276150"/>
              <a:chExt cx="1299425" cy="2300975"/>
            </a:xfrm>
          </p:grpSpPr>
          <p:sp>
            <p:nvSpPr>
              <p:cNvPr id="428" name="Google Shape;360;p3">
                <a:extLst>
                  <a:ext uri="{FF2B5EF4-FFF2-40B4-BE49-F238E27FC236}">
                    <a16:creationId xmlns:a16="http://schemas.microsoft.com/office/drawing/2014/main" xmlns="" id="{52CD84A3-A953-75F6-212E-E5278FE4096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9" name="Google Shape;361;p3">
                <a:extLst>
                  <a:ext uri="{FF2B5EF4-FFF2-40B4-BE49-F238E27FC236}">
                    <a16:creationId xmlns:a16="http://schemas.microsoft.com/office/drawing/2014/main" xmlns="" id="{919B8F3B-4B19-203C-DB3E-85582A091289}"/>
                  </a:ext>
                </a:extLst>
              </p:cNvPr>
              <p:cNvGrpSpPr/>
              <p:nvPr/>
            </p:nvGrpSpPr>
            <p:grpSpPr>
              <a:xfrm>
                <a:off x="207725" y="2276150"/>
                <a:ext cx="1299425" cy="2300975"/>
                <a:chOff x="207725" y="2276150"/>
                <a:chExt cx="1299425" cy="2300975"/>
              </a:xfrm>
            </p:grpSpPr>
            <p:sp>
              <p:nvSpPr>
                <p:cNvPr id="430" name="Google Shape;362;p3">
                  <a:extLst>
                    <a:ext uri="{FF2B5EF4-FFF2-40B4-BE49-F238E27FC236}">
                      <a16:creationId xmlns:a16="http://schemas.microsoft.com/office/drawing/2014/main" xmlns="" id="{1DEDBD0E-FF77-4237-C79E-AF98A45AEF15}"/>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Google Shape;363;p3">
                  <a:extLst>
                    <a:ext uri="{FF2B5EF4-FFF2-40B4-BE49-F238E27FC236}">
                      <a16:creationId xmlns:a16="http://schemas.microsoft.com/office/drawing/2014/main" xmlns="" id="{6307A756-AFE1-64AF-9B1E-93AFE8B9B289}"/>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Google Shape;364;p3">
                  <a:extLst>
                    <a:ext uri="{FF2B5EF4-FFF2-40B4-BE49-F238E27FC236}">
                      <a16:creationId xmlns:a16="http://schemas.microsoft.com/office/drawing/2014/main" xmlns="" id="{73160DD3-9304-8727-25DF-F48A6F7DD170}"/>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Google Shape;365;p3">
                  <a:extLst>
                    <a:ext uri="{FF2B5EF4-FFF2-40B4-BE49-F238E27FC236}">
                      <a16:creationId xmlns:a16="http://schemas.microsoft.com/office/drawing/2014/main" xmlns="" id="{D6C9AD84-B6E7-DD31-9275-BF0E443C95E7}"/>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Google Shape;366;p3">
                  <a:extLst>
                    <a:ext uri="{FF2B5EF4-FFF2-40B4-BE49-F238E27FC236}">
                      <a16:creationId xmlns:a16="http://schemas.microsoft.com/office/drawing/2014/main" xmlns="" id="{2D6FE5FE-9102-F8AF-8F13-80CBEF756675}"/>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Google Shape;367;p3">
                  <a:extLst>
                    <a:ext uri="{FF2B5EF4-FFF2-40B4-BE49-F238E27FC236}">
                      <a16:creationId xmlns:a16="http://schemas.microsoft.com/office/drawing/2014/main" xmlns="" id="{52F7D4E0-8998-6553-5F6F-4736E5A3D426}"/>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Google Shape;368;p3">
                  <a:extLst>
                    <a:ext uri="{FF2B5EF4-FFF2-40B4-BE49-F238E27FC236}">
                      <a16:creationId xmlns:a16="http://schemas.microsoft.com/office/drawing/2014/main" xmlns="" id="{EB4DCCD2-7FBD-3682-953E-3AD07A55B68B}"/>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Google Shape;369;p3">
                  <a:extLst>
                    <a:ext uri="{FF2B5EF4-FFF2-40B4-BE49-F238E27FC236}">
                      <a16:creationId xmlns:a16="http://schemas.microsoft.com/office/drawing/2014/main" xmlns="" id="{5BAAF836-B375-18B3-DF5B-7986B2EAA18A}"/>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Google Shape;370;p3">
                  <a:extLst>
                    <a:ext uri="{FF2B5EF4-FFF2-40B4-BE49-F238E27FC236}">
                      <a16:creationId xmlns:a16="http://schemas.microsoft.com/office/drawing/2014/main" xmlns="" id="{D2325A91-566A-93BA-5D9F-A1BD2881B98E}"/>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Google Shape;371;p3">
                  <a:extLst>
                    <a:ext uri="{FF2B5EF4-FFF2-40B4-BE49-F238E27FC236}">
                      <a16:creationId xmlns:a16="http://schemas.microsoft.com/office/drawing/2014/main" xmlns="" id="{08C39C40-4491-E3F8-44A7-5F01031EE0E4}"/>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Google Shape;372;p3">
                  <a:extLst>
                    <a:ext uri="{FF2B5EF4-FFF2-40B4-BE49-F238E27FC236}">
                      <a16:creationId xmlns:a16="http://schemas.microsoft.com/office/drawing/2014/main" xmlns="" id="{FE792D06-B403-0A76-CC29-86A0F3DB6014}"/>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Google Shape;373;p3">
                  <a:extLst>
                    <a:ext uri="{FF2B5EF4-FFF2-40B4-BE49-F238E27FC236}">
                      <a16:creationId xmlns:a16="http://schemas.microsoft.com/office/drawing/2014/main" xmlns="" id="{CC534093-2B82-886C-A206-BAC4B3D8753B}"/>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Google Shape;374;p3">
                  <a:extLst>
                    <a:ext uri="{FF2B5EF4-FFF2-40B4-BE49-F238E27FC236}">
                      <a16:creationId xmlns:a16="http://schemas.microsoft.com/office/drawing/2014/main" xmlns="" id="{157B31A1-DB4B-A554-1257-A2C34B3382FE}"/>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40" name="Google Shape;375;p3">
              <a:extLst>
                <a:ext uri="{FF2B5EF4-FFF2-40B4-BE49-F238E27FC236}">
                  <a16:creationId xmlns:a16="http://schemas.microsoft.com/office/drawing/2014/main" xmlns="" id="{3F1E64C1-F053-EF94-FB81-C1A92CB4B245}"/>
                </a:ext>
              </a:extLst>
            </p:cNvPr>
            <p:cNvGrpSpPr/>
            <p:nvPr/>
          </p:nvGrpSpPr>
          <p:grpSpPr>
            <a:xfrm>
              <a:off x="9800" y="4115075"/>
              <a:ext cx="1219850" cy="1176125"/>
              <a:chOff x="-142600" y="4343675"/>
              <a:chExt cx="1219850" cy="1176125"/>
            </a:xfrm>
          </p:grpSpPr>
          <p:sp>
            <p:nvSpPr>
              <p:cNvPr id="422" name="Google Shape;376;p3">
                <a:extLst>
                  <a:ext uri="{FF2B5EF4-FFF2-40B4-BE49-F238E27FC236}">
                    <a16:creationId xmlns:a16="http://schemas.microsoft.com/office/drawing/2014/main" xmlns="" id="{1DBD1E36-6E6A-8833-3C10-B6A506D1848A}"/>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Google Shape;377;p3">
                <a:extLst>
                  <a:ext uri="{FF2B5EF4-FFF2-40B4-BE49-F238E27FC236}">
                    <a16:creationId xmlns:a16="http://schemas.microsoft.com/office/drawing/2014/main" xmlns="" id="{87583EF8-56B6-5246-C22F-1245E96BEB34}"/>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Google Shape;378;p3">
                <a:extLst>
                  <a:ext uri="{FF2B5EF4-FFF2-40B4-BE49-F238E27FC236}">
                    <a16:creationId xmlns:a16="http://schemas.microsoft.com/office/drawing/2014/main" xmlns="" id="{B8B749AF-8CCA-1F13-9A67-2D6D6C52F0F9}"/>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Google Shape;379;p3">
                <a:extLst>
                  <a:ext uri="{FF2B5EF4-FFF2-40B4-BE49-F238E27FC236}">
                    <a16:creationId xmlns:a16="http://schemas.microsoft.com/office/drawing/2014/main" xmlns="" id="{C5B8B4AA-783B-2075-0BEE-6FE6C4731D3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Google Shape;380;p3">
                <a:extLst>
                  <a:ext uri="{FF2B5EF4-FFF2-40B4-BE49-F238E27FC236}">
                    <a16:creationId xmlns:a16="http://schemas.microsoft.com/office/drawing/2014/main" xmlns="" id="{E7786D56-4254-FA84-F1AB-2250060F3DE2}"/>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Google Shape;381;p3">
                <a:extLst>
                  <a:ext uri="{FF2B5EF4-FFF2-40B4-BE49-F238E27FC236}">
                    <a16:creationId xmlns:a16="http://schemas.microsoft.com/office/drawing/2014/main" xmlns="" id="{8DB267E0-2350-45D2-E4CF-1FF207268EBA}"/>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1" name="Google Shape;382;p3">
              <a:extLst>
                <a:ext uri="{FF2B5EF4-FFF2-40B4-BE49-F238E27FC236}">
                  <a16:creationId xmlns:a16="http://schemas.microsoft.com/office/drawing/2014/main" xmlns="" id="{840620A6-742E-ED63-EE9B-FDE48F5CC1A3}"/>
                </a:ext>
              </a:extLst>
            </p:cNvPr>
            <p:cNvGrpSpPr/>
            <p:nvPr/>
          </p:nvGrpSpPr>
          <p:grpSpPr>
            <a:xfrm>
              <a:off x="598500" y="3971650"/>
              <a:ext cx="1720650" cy="1263675"/>
              <a:chOff x="446100" y="4200250"/>
              <a:chExt cx="1720650" cy="1263675"/>
            </a:xfrm>
          </p:grpSpPr>
          <p:sp>
            <p:nvSpPr>
              <p:cNvPr id="390" name="Google Shape;383;p3">
                <a:extLst>
                  <a:ext uri="{FF2B5EF4-FFF2-40B4-BE49-F238E27FC236}">
                    <a16:creationId xmlns:a16="http://schemas.microsoft.com/office/drawing/2014/main" xmlns="" id="{9082870B-898F-CF4B-C249-C15021CEE643}"/>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Google Shape;384;p3">
                <a:extLst>
                  <a:ext uri="{FF2B5EF4-FFF2-40B4-BE49-F238E27FC236}">
                    <a16:creationId xmlns:a16="http://schemas.microsoft.com/office/drawing/2014/main" xmlns="" id="{62144375-1256-E4D9-083E-7E0239C7DAAD}"/>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Google Shape;385;p3">
                <a:extLst>
                  <a:ext uri="{FF2B5EF4-FFF2-40B4-BE49-F238E27FC236}">
                    <a16:creationId xmlns:a16="http://schemas.microsoft.com/office/drawing/2014/main" xmlns="" id="{4A186914-FD46-2938-CB80-7B79A99DA32B}"/>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Google Shape;386;p3">
                <a:extLst>
                  <a:ext uri="{FF2B5EF4-FFF2-40B4-BE49-F238E27FC236}">
                    <a16:creationId xmlns:a16="http://schemas.microsoft.com/office/drawing/2014/main" xmlns="" id="{C7648271-8822-444A-9999-979B4E3AD048}"/>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Google Shape;387;p3">
                <a:extLst>
                  <a:ext uri="{FF2B5EF4-FFF2-40B4-BE49-F238E27FC236}">
                    <a16:creationId xmlns:a16="http://schemas.microsoft.com/office/drawing/2014/main" xmlns="" id="{59B89127-C162-D061-99A9-F8CB7D1755BD}"/>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Google Shape;388;p3">
                <a:extLst>
                  <a:ext uri="{FF2B5EF4-FFF2-40B4-BE49-F238E27FC236}">
                    <a16:creationId xmlns:a16="http://schemas.microsoft.com/office/drawing/2014/main" xmlns="" id="{8116CC24-1A14-9D8C-78F2-6F40EF351A3B}"/>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Google Shape;389;p3">
                <a:extLst>
                  <a:ext uri="{FF2B5EF4-FFF2-40B4-BE49-F238E27FC236}">
                    <a16:creationId xmlns:a16="http://schemas.microsoft.com/office/drawing/2014/main" xmlns="" id="{6E0FA1ED-E8AB-1471-01E2-1C81E01975C9}"/>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Google Shape;390;p3">
                <a:extLst>
                  <a:ext uri="{FF2B5EF4-FFF2-40B4-BE49-F238E27FC236}">
                    <a16:creationId xmlns:a16="http://schemas.microsoft.com/office/drawing/2014/main" xmlns="" id="{D908E89C-949D-D183-B327-321ABCC2753C}"/>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Google Shape;391;p3">
                <a:extLst>
                  <a:ext uri="{FF2B5EF4-FFF2-40B4-BE49-F238E27FC236}">
                    <a16:creationId xmlns:a16="http://schemas.microsoft.com/office/drawing/2014/main" xmlns="" id="{42BB7C6C-C500-670A-9402-FBCE9A7FB879}"/>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Google Shape;392;p3">
                <a:extLst>
                  <a:ext uri="{FF2B5EF4-FFF2-40B4-BE49-F238E27FC236}">
                    <a16:creationId xmlns:a16="http://schemas.microsoft.com/office/drawing/2014/main" xmlns="" id="{F0049CC4-B15C-4C56-F719-F8029DC27038}"/>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Google Shape;393;p3">
                <a:extLst>
                  <a:ext uri="{FF2B5EF4-FFF2-40B4-BE49-F238E27FC236}">
                    <a16:creationId xmlns:a16="http://schemas.microsoft.com/office/drawing/2014/main" xmlns="" id="{E2136286-7AD1-44F7-1E02-89654EB8CAA1}"/>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Google Shape;394;p3">
                <a:extLst>
                  <a:ext uri="{FF2B5EF4-FFF2-40B4-BE49-F238E27FC236}">
                    <a16:creationId xmlns:a16="http://schemas.microsoft.com/office/drawing/2014/main" xmlns="" id="{4CBE1EC0-A065-C5DC-16FA-E83B47DD5A72}"/>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Google Shape;395;p3">
                <a:extLst>
                  <a:ext uri="{FF2B5EF4-FFF2-40B4-BE49-F238E27FC236}">
                    <a16:creationId xmlns:a16="http://schemas.microsoft.com/office/drawing/2014/main" xmlns="" id="{FD84B99F-D2D7-057A-E417-A2A6D1AC9259}"/>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Google Shape;396;p3">
                <a:extLst>
                  <a:ext uri="{FF2B5EF4-FFF2-40B4-BE49-F238E27FC236}">
                    <a16:creationId xmlns:a16="http://schemas.microsoft.com/office/drawing/2014/main" xmlns="" id="{B4028FFF-C134-4853-AA5B-4A8A7852BAC1}"/>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Google Shape;397;p3">
                <a:extLst>
                  <a:ext uri="{FF2B5EF4-FFF2-40B4-BE49-F238E27FC236}">
                    <a16:creationId xmlns:a16="http://schemas.microsoft.com/office/drawing/2014/main" xmlns="" id="{805D6CF7-3B25-0EEB-412D-D343CF4AE569}"/>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Google Shape;398;p3">
                <a:extLst>
                  <a:ext uri="{FF2B5EF4-FFF2-40B4-BE49-F238E27FC236}">
                    <a16:creationId xmlns:a16="http://schemas.microsoft.com/office/drawing/2014/main" xmlns="" id="{92EA9407-75F2-E5A6-314E-A45CC48530AF}"/>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Google Shape;399;p3">
                <a:extLst>
                  <a:ext uri="{FF2B5EF4-FFF2-40B4-BE49-F238E27FC236}">
                    <a16:creationId xmlns:a16="http://schemas.microsoft.com/office/drawing/2014/main" xmlns="" id="{6C8C825C-FFA4-8F92-6409-1D7E6797BC67}"/>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Google Shape;400;p3">
                <a:extLst>
                  <a:ext uri="{FF2B5EF4-FFF2-40B4-BE49-F238E27FC236}">
                    <a16:creationId xmlns:a16="http://schemas.microsoft.com/office/drawing/2014/main" xmlns="" id="{13BA2911-B771-2EE7-8CE2-40FB5DF7E90A}"/>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Google Shape;401;p3">
                <a:extLst>
                  <a:ext uri="{FF2B5EF4-FFF2-40B4-BE49-F238E27FC236}">
                    <a16:creationId xmlns:a16="http://schemas.microsoft.com/office/drawing/2014/main" xmlns="" id="{E2F055A7-7D50-D924-88D1-AEEE9546690F}"/>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Google Shape;402;p3">
                <a:extLst>
                  <a:ext uri="{FF2B5EF4-FFF2-40B4-BE49-F238E27FC236}">
                    <a16:creationId xmlns:a16="http://schemas.microsoft.com/office/drawing/2014/main" xmlns="" id="{9832DF8D-EB7C-F072-5474-5ADA34E0393C}"/>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Google Shape;403;p3">
                <a:extLst>
                  <a:ext uri="{FF2B5EF4-FFF2-40B4-BE49-F238E27FC236}">
                    <a16:creationId xmlns:a16="http://schemas.microsoft.com/office/drawing/2014/main" xmlns="" id="{04AEF7F1-F2CC-FB63-C9BA-8BBC66206B86}"/>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Google Shape;404;p3">
                <a:extLst>
                  <a:ext uri="{FF2B5EF4-FFF2-40B4-BE49-F238E27FC236}">
                    <a16:creationId xmlns:a16="http://schemas.microsoft.com/office/drawing/2014/main" xmlns="" id="{429A988E-D35D-0519-BFC5-59B2BDF02267}"/>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Google Shape;405;p3">
                <a:extLst>
                  <a:ext uri="{FF2B5EF4-FFF2-40B4-BE49-F238E27FC236}">
                    <a16:creationId xmlns:a16="http://schemas.microsoft.com/office/drawing/2014/main" xmlns="" id="{7E02A14D-F01F-2DD4-E82A-6C387FE1668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Google Shape;406;p3">
                <a:extLst>
                  <a:ext uri="{FF2B5EF4-FFF2-40B4-BE49-F238E27FC236}">
                    <a16:creationId xmlns:a16="http://schemas.microsoft.com/office/drawing/2014/main" xmlns="" id="{AAC48B99-164F-5FD9-D0B6-79C297A00AD8}"/>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Google Shape;407;p3">
                <a:extLst>
                  <a:ext uri="{FF2B5EF4-FFF2-40B4-BE49-F238E27FC236}">
                    <a16:creationId xmlns:a16="http://schemas.microsoft.com/office/drawing/2014/main" xmlns="" id="{DAA92ED2-624D-7FA5-9F2D-2B7D6BFA736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Google Shape;408;p3">
                <a:extLst>
                  <a:ext uri="{FF2B5EF4-FFF2-40B4-BE49-F238E27FC236}">
                    <a16:creationId xmlns:a16="http://schemas.microsoft.com/office/drawing/2014/main" xmlns="" id="{75B3A2B9-6484-AB0F-5F29-038C5572AC09}"/>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Google Shape;409;p3">
                <a:extLst>
                  <a:ext uri="{FF2B5EF4-FFF2-40B4-BE49-F238E27FC236}">
                    <a16:creationId xmlns:a16="http://schemas.microsoft.com/office/drawing/2014/main" xmlns="" id="{BF4C2D31-A2CC-0193-69AB-B7E30E8A6F02}"/>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Google Shape;410;p3">
                <a:extLst>
                  <a:ext uri="{FF2B5EF4-FFF2-40B4-BE49-F238E27FC236}">
                    <a16:creationId xmlns:a16="http://schemas.microsoft.com/office/drawing/2014/main" xmlns="" id="{36C5359F-3D77-0540-B36E-12E6845CFBE8}"/>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Google Shape;411;p3">
                <a:extLst>
                  <a:ext uri="{FF2B5EF4-FFF2-40B4-BE49-F238E27FC236}">
                    <a16:creationId xmlns:a16="http://schemas.microsoft.com/office/drawing/2014/main" xmlns="" id="{1020D8B0-5702-DFA4-37BE-C70D4A0BB86F}"/>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Google Shape;412;p3">
                <a:extLst>
                  <a:ext uri="{FF2B5EF4-FFF2-40B4-BE49-F238E27FC236}">
                    <a16:creationId xmlns:a16="http://schemas.microsoft.com/office/drawing/2014/main" xmlns="" id="{51F017EA-6212-2D16-7B46-A1B607C1F18C}"/>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Google Shape;413;p3">
                <a:extLst>
                  <a:ext uri="{FF2B5EF4-FFF2-40B4-BE49-F238E27FC236}">
                    <a16:creationId xmlns:a16="http://schemas.microsoft.com/office/drawing/2014/main" xmlns="" id="{7BF42D8D-A34C-10E1-D826-196D6126AEF6}"/>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Google Shape;414;p3">
                <a:extLst>
                  <a:ext uri="{FF2B5EF4-FFF2-40B4-BE49-F238E27FC236}">
                    <a16:creationId xmlns:a16="http://schemas.microsoft.com/office/drawing/2014/main" xmlns="" id="{633FEC15-03CC-DFA1-A0C7-C2420AE0DED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2" name="Google Shape;415;p3">
              <a:extLst>
                <a:ext uri="{FF2B5EF4-FFF2-40B4-BE49-F238E27FC236}">
                  <a16:creationId xmlns:a16="http://schemas.microsoft.com/office/drawing/2014/main" xmlns="" id="{7D5469FE-159D-28AF-444B-EB158A59CF6E}"/>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Google Shape;416;p3">
              <a:extLst>
                <a:ext uri="{FF2B5EF4-FFF2-40B4-BE49-F238E27FC236}">
                  <a16:creationId xmlns:a16="http://schemas.microsoft.com/office/drawing/2014/main" xmlns="" id="{183CC65A-3DE3-1448-BC13-F1CC84558C78}"/>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Google Shape;417;p3">
              <a:extLst>
                <a:ext uri="{FF2B5EF4-FFF2-40B4-BE49-F238E27FC236}">
                  <a16:creationId xmlns:a16="http://schemas.microsoft.com/office/drawing/2014/main" xmlns="" id="{C8032394-28B3-26F9-F9D4-9D8FFF42127B}"/>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5" name="Google Shape;418;p3">
              <a:extLst>
                <a:ext uri="{FF2B5EF4-FFF2-40B4-BE49-F238E27FC236}">
                  <a16:creationId xmlns:a16="http://schemas.microsoft.com/office/drawing/2014/main" xmlns="" id="{D076AF16-FBF4-2F53-04DA-3CEE18B8ABD7}"/>
                </a:ext>
              </a:extLst>
            </p:cNvPr>
            <p:cNvGrpSpPr/>
            <p:nvPr/>
          </p:nvGrpSpPr>
          <p:grpSpPr>
            <a:xfrm>
              <a:off x="7033800" y="4497475"/>
              <a:ext cx="1664950" cy="852975"/>
              <a:chOff x="4976050" y="4611525"/>
              <a:chExt cx="1664950" cy="852975"/>
            </a:xfrm>
          </p:grpSpPr>
          <p:sp>
            <p:nvSpPr>
              <p:cNvPr id="388" name="Google Shape;419;p3">
                <a:extLst>
                  <a:ext uri="{FF2B5EF4-FFF2-40B4-BE49-F238E27FC236}">
                    <a16:creationId xmlns:a16="http://schemas.microsoft.com/office/drawing/2014/main" xmlns="" id="{FF7F1CE8-2158-2301-2CC2-9A8D150961FA}"/>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Google Shape;420;p3">
                <a:extLst>
                  <a:ext uri="{FF2B5EF4-FFF2-40B4-BE49-F238E27FC236}">
                    <a16:creationId xmlns:a16="http://schemas.microsoft.com/office/drawing/2014/main" xmlns="" id="{D462EE2A-92CB-14D3-ED55-71BCCCEBEDF1}"/>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6" name="Google Shape;421;p3">
              <a:extLst>
                <a:ext uri="{FF2B5EF4-FFF2-40B4-BE49-F238E27FC236}">
                  <a16:creationId xmlns:a16="http://schemas.microsoft.com/office/drawing/2014/main" xmlns="" id="{28D8CD72-494A-34A3-9F73-EAF50460482D}"/>
                </a:ext>
              </a:extLst>
            </p:cNvPr>
            <p:cNvGrpSpPr/>
            <p:nvPr/>
          </p:nvGrpSpPr>
          <p:grpSpPr>
            <a:xfrm>
              <a:off x="8333450" y="3500163"/>
              <a:ext cx="997000" cy="1029175"/>
              <a:chOff x="6240500" y="3229575"/>
              <a:chExt cx="997000" cy="1029175"/>
            </a:xfrm>
          </p:grpSpPr>
          <p:sp>
            <p:nvSpPr>
              <p:cNvPr id="378" name="Google Shape;422;p3">
                <a:extLst>
                  <a:ext uri="{FF2B5EF4-FFF2-40B4-BE49-F238E27FC236}">
                    <a16:creationId xmlns:a16="http://schemas.microsoft.com/office/drawing/2014/main" xmlns="" id="{F86A8565-3374-2FEC-7DDD-50EFC5E0B158}"/>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Google Shape;423;p3">
                <a:extLst>
                  <a:ext uri="{FF2B5EF4-FFF2-40B4-BE49-F238E27FC236}">
                    <a16:creationId xmlns:a16="http://schemas.microsoft.com/office/drawing/2014/main" xmlns="" id="{DF95E029-4275-6EAE-E695-4FA6A2A71C7B}"/>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Google Shape;424;p3">
                <a:extLst>
                  <a:ext uri="{FF2B5EF4-FFF2-40B4-BE49-F238E27FC236}">
                    <a16:creationId xmlns:a16="http://schemas.microsoft.com/office/drawing/2014/main" xmlns="" id="{1C0884F3-415D-6B29-3615-98BF3E50AF39}"/>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Google Shape;425;p3">
                <a:extLst>
                  <a:ext uri="{FF2B5EF4-FFF2-40B4-BE49-F238E27FC236}">
                    <a16:creationId xmlns:a16="http://schemas.microsoft.com/office/drawing/2014/main" xmlns="" id="{E2FBE44B-65FA-6B43-F65C-9D01422370ED}"/>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Google Shape;426;p3">
                <a:extLst>
                  <a:ext uri="{FF2B5EF4-FFF2-40B4-BE49-F238E27FC236}">
                    <a16:creationId xmlns:a16="http://schemas.microsoft.com/office/drawing/2014/main" xmlns="" id="{F24DDA48-C7C2-D9B7-C6D9-84AEE0B37301}"/>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Google Shape;427;p3">
                <a:extLst>
                  <a:ext uri="{FF2B5EF4-FFF2-40B4-BE49-F238E27FC236}">
                    <a16:creationId xmlns:a16="http://schemas.microsoft.com/office/drawing/2014/main" xmlns="" id="{19971FFA-8EB2-C3E9-FEA1-B82452034DA5}"/>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Google Shape;428;p3">
                <a:extLst>
                  <a:ext uri="{FF2B5EF4-FFF2-40B4-BE49-F238E27FC236}">
                    <a16:creationId xmlns:a16="http://schemas.microsoft.com/office/drawing/2014/main" xmlns="" id="{A32B4478-BDCC-B5DB-B428-85C5E893B9D7}"/>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Google Shape;429;p3">
                <a:extLst>
                  <a:ext uri="{FF2B5EF4-FFF2-40B4-BE49-F238E27FC236}">
                    <a16:creationId xmlns:a16="http://schemas.microsoft.com/office/drawing/2014/main" xmlns="" id="{1CFA1583-9E89-9813-05FB-35F9D86EC160}"/>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Google Shape;430;p3">
                <a:extLst>
                  <a:ext uri="{FF2B5EF4-FFF2-40B4-BE49-F238E27FC236}">
                    <a16:creationId xmlns:a16="http://schemas.microsoft.com/office/drawing/2014/main" xmlns="" id="{D9D4EA86-27C7-BA4E-A2C1-418A7E8EB9FE}"/>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431;p3">
                <a:extLst>
                  <a:ext uri="{FF2B5EF4-FFF2-40B4-BE49-F238E27FC236}">
                    <a16:creationId xmlns:a16="http://schemas.microsoft.com/office/drawing/2014/main" xmlns="" id="{967AA653-DC64-A43B-20BF-2EE1B488A8DD}"/>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7" name="Google Shape;432;p3">
              <a:extLst>
                <a:ext uri="{FF2B5EF4-FFF2-40B4-BE49-F238E27FC236}">
                  <a16:creationId xmlns:a16="http://schemas.microsoft.com/office/drawing/2014/main" xmlns="" id="{5E7417B3-44D6-809F-BD2B-13B90959E39B}"/>
                </a:ext>
              </a:extLst>
            </p:cNvPr>
            <p:cNvGrpSpPr/>
            <p:nvPr/>
          </p:nvGrpSpPr>
          <p:grpSpPr>
            <a:xfrm>
              <a:off x="8022250" y="4124225"/>
              <a:ext cx="1350350" cy="1386925"/>
              <a:chOff x="582350" y="682150"/>
              <a:chExt cx="1350350" cy="1386925"/>
            </a:xfrm>
          </p:grpSpPr>
          <p:sp>
            <p:nvSpPr>
              <p:cNvPr id="350" name="Google Shape;433;p3">
                <a:extLst>
                  <a:ext uri="{FF2B5EF4-FFF2-40B4-BE49-F238E27FC236}">
                    <a16:creationId xmlns:a16="http://schemas.microsoft.com/office/drawing/2014/main" xmlns="" id="{9522B4A5-28A6-0052-4FBD-64ED83EC0819}"/>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Google Shape;434;p3">
                <a:extLst>
                  <a:ext uri="{FF2B5EF4-FFF2-40B4-BE49-F238E27FC236}">
                    <a16:creationId xmlns:a16="http://schemas.microsoft.com/office/drawing/2014/main" xmlns="" id="{1574D63B-462C-4F83-ABF2-7BAC1E246C7D}"/>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Google Shape;435;p3">
                <a:extLst>
                  <a:ext uri="{FF2B5EF4-FFF2-40B4-BE49-F238E27FC236}">
                    <a16:creationId xmlns:a16="http://schemas.microsoft.com/office/drawing/2014/main" xmlns="" id="{418B1F85-E1D7-7C66-6C00-7CEAE7717D7C}"/>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Google Shape;436;p3">
                <a:extLst>
                  <a:ext uri="{FF2B5EF4-FFF2-40B4-BE49-F238E27FC236}">
                    <a16:creationId xmlns:a16="http://schemas.microsoft.com/office/drawing/2014/main" xmlns="" id="{07566BC4-7E7B-1C95-AA93-60D1985A5CCD}"/>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Google Shape;437;p3">
                <a:extLst>
                  <a:ext uri="{FF2B5EF4-FFF2-40B4-BE49-F238E27FC236}">
                    <a16:creationId xmlns:a16="http://schemas.microsoft.com/office/drawing/2014/main" xmlns="" id="{ECC52322-A634-0DA3-D8B1-52DC80C7AD83}"/>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Google Shape;438;p3">
                <a:extLst>
                  <a:ext uri="{FF2B5EF4-FFF2-40B4-BE49-F238E27FC236}">
                    <a16:creationId xmlns:a16="http://schemas.microsoft.com/office/drawing/2014/main" xmlns="" id="{CBC25D4B-812D-E064-5DD2-06D579886819}"/>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Google Shape;439;p3">
                <a:extLst>
                  <a:ext uri="{FF2B5EF4-FFF2-40B4-BE49-F238E27FC236}">
                    <a16:creationId xmlns:a16="http://schemas.microsoft.com/office/drawing/2014/main" xmlns="" id="{A4E88273-9651-E68C-6FDF-D3A97CBF1B62}"/>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Google Shape;440;p3">
                <a:extLst>
                  <a:ext uri="{FF2B5EF4-FFF2-40B4-BE49-F238E27FC236}">
                    <a16:creationId xmlns:a16="http://schemas.microsoft.com/office/drawing/2014/main" xmlns="" id="{40DE372A-3063-D5C2-0880-FD11F04C0D25}"/>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Google Shape;441;p3">
                <a:extLst>
                  <a:ext uri="{FF2B5EF4-FFF2-40B4-BE49-F238E27FC236}">
                    <a16:creationId xmlns:a16="http://schemas.microsoft.com/office/drawing/2014/main" xmlns="" id="{CB156D14-A4C8-09BB-C4DA-C3CC696C8A5D}"/>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Google Shape;442;p3">
                <a:extLst>
                  <a:ext uri="{FF2B5EF4-FFF2-40B4-BE49-F238E27FC236}">
                    <a16:creationId xmlns:a16="http://schemas.microsoft.com/office/drawing/2014/main" xmlns="" id="{F9C7DCA7-1399-DFBC-513C-ABF3DE4FB49C}"/>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Google Shape;443;p3">
                <a:extLst>
                  <a:ext uri="{FF2B5EF4-FFF2-40B4-BE49-F238E27FC236}">
                    <a16:creationId xmlns:a16="http://schemas.microsoft.com/office/drawing/2014/main" xmlns="" id="{8F15CAF5-A427-E0B3-E164-C47977526950}"/>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Google Shape;444;p3">
                <a:extLst>
                  <a:ext uri="{FF2B5EF4-FFF2-40B4-BE49-F238E27FC236}">
                    <a16:creationId xmlns:a16="http://schemas.microsoft.com/office/drawing/2014/main" xmlns="" id="{1211EB83-F11D-3C39-5434-AA8E46A4CCE0}"/>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Google Shape;445;p3">
                <a:extLst>
                  <a:ext uri="{FF2B5EF4-FFF2-40B4-BE49-F238E27FC236}">
                    <a16:creationId xmlns:a16="http://schemas.microsoft.com/office/drawing/2014/main" xmlns="" id="{4AD54545-6D99-528D-D324-EE090BC927FE}"/>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Google Shape;446;p3">
                <a:extLst>
                  <a:ext uri="{FF2B5EF4-FFF2-40B4-BE49-F238E27FC236}">
                    <a16:creationId xmlns:a16="http://schemas.microsoft.com/office/drawing/2014/main" xmlns="" id="{C35BCD7E-FA57-0711-1068-3064FCFFD432}"/>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Google Shape;447;p3">
                <a:extLst>
                  <a:ext uri="{FF2B5EF4-FFF2-40B4-BE49-F238E27FC236}">
                    <a16:creationId xmlns:a16="http://schemas.microsoft.com/office/drawing/2014/main" xmlns="" id="{71DC224D-00F1-9BCE-5452-626E24796168}"/>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Google Shape;448;p3">
                <a:extLst>
                  <a:ext uri="{FF2B5EF4-FFF2-40B4-BE49-F238E27FC236}">
                    <a16:creationId xmlns:a16="http://schemas.microsoft.com/office/drawing/2014/main" xmlns="" id="{3F29B810-124E-9602-57B8-0D2E48D582D4}"/>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Google Shape;449;p3">
                <a:extLst>
                  <a:ext uri="{FF2B5EF4-FFF2-40B4-BE49-F238E27FC236}">
                    <a16:creationId xmlns:a16="http://schemas.microsoft.com/office/drawing/2014/main" xmlns="" id="{519E8446-0A0C-5059-C2EC-7E124463E3C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Google Shape;450;p3">
                <a:extLst>
                  <a:ext uri="{FF2B5EF4-FFF2-40B4-BE49-F238E27FC236}">
                    <a16:creationId xmlns:a16="http://schemas.microsoft.com/office/drawing/2014/main" xmlns="" id="{A47B767B-6C5E-C999-8B7D-AF1AB5480058}"/>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Google Shape;451;p3">
                <a:extLst>
                  <a:ext uri="{FF2B5EF4-FFF2-40B4-BE49-F238E27FC236}">
                    <a16:creationId xmlns:a16="http://schemas.microsoft.com/office/drawing/2014/main" xmlns="" id="{B4151F81-1FBE-B25D-D788-692E4E5CC8B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Google Shape;452;p3">
                <a:extLst>
                  <a:ext uri="{FF2B5EF4-FFF2-40B4-BE49-F238E27FC236}">
                    <a16:creationId xmlns:a16="http://schemas.microsoft.com/office/drawing/2014/main" xmlns="" id="{E7123F63-9D17-A0DF-9BD0-4BE13FCFF6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Google Shape;453;p3">
                <a:extLst>
                  <a:ext uri="{FF2B5EF4-FFF2-40B4-BE49-F238E27FC236}">
                    <a16:creationId xmlns:a16="http://schemas.microsoft.com/office/drawing/2014/main" xmlns="" id="{268F1ECB-6A9C-ECA3-79AB-F5031BA27767}"/>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Google Shape;454;p3">
                <a:extLst>
                  <a:ext uri="{FF2B5EF4-FFF2-40B4-BE49-F238E27FC236}">
                    <a16:creationId xmlns:a16="http://schemas.microsoft.com/office/drawing/2014/main" xmlns="" id="{C84C45A2-2C6F-CA12-EF2B-8927E5270AB1}"/>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Google Shape;455;p3">
                <a:extLst>
                  <a:ext uri="{FF2B5EF4-FFF2-40B4-BE49-F238E27FC236}">
                    <a16:creationId xmlns:a16="http://schemas.microsoft.com/office/drawing/2014/main" xmlns="" id="{A8092B4E-3C09-1103-30B7-09473FAD5192}"/>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Google Shape;456;p3">
                <a:extLst>
                  <a:ext uri="{FF2B5EF4-FFF2-40B4-BE49-F238E27FC236}">
                    <a16:creationId xmlns:a16="http://schemas.microsoft.com/office/drawing/2014/main" xmlns="" id="{541BE645-20D0-FBD3-6B4E-B8B4CF9A02BB}"/>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Google Shape;457;p3">
                <a:extLst>
                  <a:ext uri="{FF2B5EF4-FFF2-40B4-BE49-F238E27FC236}">
                    <a16:creationId xmlns:a16="http://schemas.microsoft.com/office/drawing/2014/main" xmlns="" id="{FAFFA3E0-20A9-F450-DFD5-C12D602A6AD6}"/>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Google Shape;458;p3">
                <a:extLst>
                  <a:ext uri="{FF2B5EF4-FFF2-40B4-BE49-F238E27FC236}">
                    <a16:creationId xmlns:a16="http://schemas.microsoft.com/office/drawing/2014/main" xmlns="" id="{EED30B33-54A2-21A1-5E09-ED9916D30331}"/>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Google Shape;459;p3">
                <a:extLst>
                  <a:ext uri="{FF2B5EF4-FFF2-40B4-BE49-F238E27FC236}">
                    <a16:creationId xmlns:a16="http://schemas.microsoft.com/office/drawing/2014/main" xmlns="" id="{963537DC-C0C8-D40B-2362-2AC405EA424E}"/>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Google Shape;460;p3">
                <a:extLst>
                  <a:ext uri="{FF2B5EF4-FFF2-40B4-BE49-F238E27FC236}">
                    <a16:creationId xmlns:a16="http://schemas.microsoft.com/office/drawing/2014/main" xmlns="" id="{C55B2095-09A7-0216-FC1D-51D26EC480BE}"/>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8" name="Google Shape;461;p3">
              <a:extLst>
                <a:ext uri="{FF2B5EF4-FFF2-40B4-BE49-F238E27FC236}">
                  <a16:creationId xmlns:a16="http://schemas.microsoft.com/office/drawing/2014/main" xmlns="" id="{44BD28FB-CFD1-5281-D4A1-E86D7F0B96DC}"/>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Google Shape;462;p3">
              <a:extLst>
                <a:ext uri="{FF2B5EF4-FFF2-40B4-BE49-F238E27FC236}">
                  <a16:creationId xmlns:a16="http://schemas.microsoft.com/office/drawing/2014/main" xmlns="" id="{BD32428B-4C3E-57B8-69F6-16BC1F210A59}"/>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0" name="Google Shape;6986;p47">
            <a:extLst>
              <a:ext uri="{FF2B5EF4-FFF2-40B4-BE49-F238E27FC236}">
                <a16:creationId xmlns:a16="http://schemas.microsoft.com/office/drawing/2014/main" xmlns="" id="{5316829D-4C82-F958-A45F-562F162D9A20}"/>
              </a:ext>
            </a:extLst>
          </p:cNvPr>
          <p:cNvGrpSpPr/>
          <p:nvPr/>
        </p:nvGrpSpPr>
        <p:grpSpPr>
          <a:xfrm flipH="1">
            <a:off x="10233673" y="422108"/>
            <a:ext cx="1506033" cy="1521233"/>
            <a:chOff x="6677925" y="6815450"/>
            <a:chExt cx="1129525" cy="1140925"/>
          </a:xfrm>
        </p:grpSpPr>
        <p:sp>
          <p:nvSpPr>
            <p:cNvPr id="461" name="Google Shape;6987;p47">
              <a:extLst>
                <a:ext uri="{FF2B5EF4-FFF2-40B4-BE49-F238E27FC236}">
                  <a16:creationId xmlns:a16="http://schemas.microsoft.com/office/drawing/2014/main" xmlns="" id="{E0C8DA0E-11F0-C7D0-8F36-DA2ABAD3EF93}"/>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xmlns="" id="{94F0E14E-1DC4-1DB9-D8E6-E78A701C6555}"/>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xmlns="" id="{978AD341-8B3B-3968-E0A7-94114A0E558F}"/>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xmlns="" id="{1B688960-9A17-54C1-4C4F-AE1D51E06BE4}"/>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xmlns="" id="{E719E180-0738-6D37-7E22-473C92DD3C2D}"/>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xmlns="" id="{5105EF5D-8D9E-1877-CFF6-67E91B50B6C3}"/>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xmlns="" id="{1E2DC6D3-D064-59E9-9046-A11F1B0C102F}"/>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xmlns="" id="{9DC09E30-1D4D-B44C-64AB-D8F541BC221C}"/>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xmlns="" id="{B5293092-8559-E55A-6B14-1134AFA1D6C1}"/>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xmlns="" id="{3A6BABB6-7E0C-99EB-D466-64C8C421580D}"/>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xmlns="" id="{08F92584-7796-3DA7-EA86-DD7B99106CA6}"/>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xmlns="" id="{89CA1F4A-DF5F-880B-EFC6-C80FF65159E5}"/>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xmlns="" id="{5B956BAF-4C9C-34DA-EE82-D9E827303267}"/>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xmlns="" id="{1291DAD7-D1AE-5928-D75D-DCAC40DC91C6}"/>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xmlns="" id="{6B29D64F-6525-604B-6541-76FECBE105A7}"/>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xmlns="" id="{9EDF81EF-1CAA-3FB4-E383-52BA78ECB7B6}"/>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xmlns="" id="{6793EA1A-F3FB-3ED6-4E08-E6E54F1F90C8}"/>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xmlns="" id="{CD408E1C-1C5C-5936-9B42-387AA30B355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xmlns="" id="{189719AB-BDF6-5BDF-12B6-78B0EB49F0F0}"/>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xmlns="" id="{E6E5A02B-DFC5-2FEF-6808-793CDBA2A881}"/>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xmlns="" id="{1C3ED9CB-A8ED-8C14-0265-A609FF4FE9AB}"/>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xmlns="" id="{C4E5C2B0-5EAD-2EB8-0147-B1AB76EDC482}"/>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xmlns="" id="{D066A504-BF69-EEAF-C79B-628CBD16BAE5}"/>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xmlns="" id="{A442A771-B9CB-771F-53EE-84CCB7FCA2D2}"/>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xmlns="" id="{137154ED-9908-1EA1-04D9-41D0137156EB}"/>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xmlns="" id="{DBCB572C-29A7-37E8-9212-F9BCAE22DC3B}"/>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xmlns="" id="{6F0FA03D-4CCC-35F7-1325-D6C14979AE53}"/>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xmlns="" id="{3175215E-E9DA-6590-AFD5-949556BE13E3}"/>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xmlns="" id="{1C1B697F-948F-AE39-EDB5-4EAA64DE83B9}"/>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xmlns="" id="{AD37BA58-CA0C-4CD6-F3A2-1987754D42A0}"/>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xmlns="" id="{D092BDC9-9F8B-CC9B-0489-A3734A9964BB}"/>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xmlns="" id="{22630726-18F0-5BB6-DC40-B88AB3D3F9C6}"/>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xmlns="" id="{4107063B-D881-0B3A-909D-B79103BB1858}"/>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xmlns="" id="{8F5308F4-EE6A-1DA2-F09D-8ABBE6D4916A}"/>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xmlns="" id="{7671E00F-8021-E226-097A-CCF5D28EFC72}"/>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xmlns="" id="{5B522B79-6670-4B69-4760-02E9CC18E080}"/>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xmlns="" id="{0B66B5D8-AA53-B4DF-2CA5-C4F6C50BFA49}"/>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xmlns="" id="{5147E101-2793-4826-D888-FD737CD79A49}"/>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xmlns="" id="{211323C6-1AF4-4467-F126-33BA10512574}"/>
              </a:ext>
            </a:extLst>
          </p:cNvPr>
          <p:cNvPicPr>
            <a:picLocks noChangeAspect="1"/>
          </p:cNvPicPr>
          <p:nvPr/>
        </p:nvPicPr>
        <p:blipFill>
          <a:blip r:embed="rId2"/>
          <a:stretch>
            <a:fillRect/>
          </a:stretch>
        </p:blipFill>
        <p:spPr>
          <a:xfrm>
            <a:off x="2672374" y="1543243"/>
            <a:ext cx="8096190" cy="3682303"/>
          </a:xfrm>
          <a:prstGeom prst="rect">
            <a:avLst/>
          </a:prstGeom>
        </p:spPr>
      </p:pic>
    </p:spTree>
    <p:extLst>
      <p:ext uri="{BB962C8B-B14F-4D97-AF65-F5344CB8AC3E}">
        <p14:creationId xmlns:p14="http://schemas.microsoft.com/office/powerpoint/2010/main" val="36048760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56831CC3-0BFE-C783-CBA4-62B59D283C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2" name="Graphic 12">
            <a:extLst>
              <a:ext uri="{FF2B5EF4-FFF2-40B4-BE49-F238E27FC236}">
                <a16:creationId xmlns:a16="http://schemas.microsoft.com/office/drawing/2014/main" xmlns="" id="{DAAC8EC8-1810-941D-0C67-0730AFB973AA}"/>
              </a:ext>
            </a:extLst>
          </p:cNvPr>
          <p:cNvGrpSpPr/>
          <p:nvPr/>
        </p:nvGrpSpPr>
        <p:grpSpPr>
          <a:xfrm>
            <a:off x="340267" y="1237498"/>
            <a:ext cx="3663021" cy="2438400"/>
            <a:chOff x="3665215" y="980369"/>
            <a:chExt cx="4686676" cy="2814110"/>
          </a:xfrm>
        </p:grpSpPr>
        <p:sp>
          <p:nvSpPr>
            <p:cNvPr id="3" name="Freeform: Shape 23">
              <a:extLst>
                <a:ext uri="{FF2B5EF4-FFF2-40B4-BE49-F238E27FC236}">
                  <a16:creationId xmlns:a16="http://schemas.microsoft.com/office/drawing/2014/main" xmlns="" id="{A6E7A20A-2701-A134-2DE5-105ACF05C15A}"/>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24">
              <a:extLst>
                <a:ext uri="{FF2B5EF4-FFF2-40B4-BE49-F238E27FC236}">
                  <a16:creationId xmlns:a16="http://schemas.microsoft.com/office/drawing/2014/main" xmlns="" id="{D2E98FEE-D4BB-87BB-5CAF-50222EEB9FBA}"/>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Shape 25">
              <a:extLst>
                <a:ext uri="{FF2B5EF4-FFF2-40B4-BE49-F238E27FC236}">
                  <a16:creationId xmlns:a16="http://schemas.microsoft.com/office/drawing/2014/main" xmlns="" id="{DEC0E494-A80B-DF5A-D7E1-5CBA64F86F09}"/>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Nhóm 95">
            <a:extLst>
              <a:ext uri="{FF2B5EF4-FFF2-40B4-BE49-F238E27FC236}">
                <a16:creationId xmlns:a16="http://schemas.microsoft.com/office/drawing/2014/main" xmlns="" id="{D1D071DC-0547-5DE7-5E39-4A8FEF436A71}"/>
              </a:ext>
            </a:extLst>
          </p:cNvPr>
          <p:cNvGrpSpPr/>
          <p:nvPr/>
        </p:nvGrpSpPr>
        <p:grpSpPr>
          <a:xfrm>
            <a:off x="127083" y="3263208"/>
            <a:ext cx="4467220" cy="3405221"/>
            <a:chOff x="1124976" y="1819729"/>
            <a:chExt cx="6487886" cy="4203699"/>
          </a:xfrm>
        </p:grpSpPr>
        <p:sp>
          <p:nvSpPr>
            <p:cNvPr id="10" name="Hình Bầu dục 97">
              <a:extLst>
                <a:ext uri="{FF2B5EF4-FFF2-40B4-BE49-F238E27FC236}">
                  <a16:creationId xmlns:a16="http://schemas.microsoft.com/office/drawing/2014/main" xmlns="" id="{32914604-34BE-9738-E4ED-95F97454604D}"/>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12" name="Hình ảnh 98" descr="Ảnh có chứa đồ chơi, búp bê&#10;&#10;Mô tả được tạo tự động">
              <a:extLst>
                <a:ext uri="{FF2B5EF4-FFF2-40B4-BE49-F238E27FC236}">
                  <a16:creationId xmlns:a16="http://schemas.microsoft.com/office/drawing/2014/main" xmlns="" id="{FE2936CB-ABD5-C904-504C-C9610D8AC3E2}"/>
                </a:ext>
              </a:extLst>
            </p:cNvPr>
            <p:cNvPicPr>
              <a:picLocks noChangeAspect="1"/>
            </p:cNvPicPr>
            <p:nvPr/>
          </p:nvPicPr>
          <p:blipFill>
            <a:blip r:embed="rId3"/>
            <a:stretch>
              <a:fillRect/>
            </a:stretch>
          </p:blipFill>
          <p:spPr>
            <a:xfrm>
              <a:off x="1328056" y="1819729"/>
              <a:ext cx="6081725" cy="3557762"/>
            </a:xfrm>
            <a:prstGeom prst="rect">
              <a:avLst/>
            </a:prstGeom>
          </p:spPr>
        </p:pic>
      </p:grpSp>
      <p:pic>
        <p:nvPicPr>
          <p:cNvPr id="14" name="Picture 13">
            <a:extLst>
              <a:ext uri="{FF2B5EF4-FFF2-40B4-BE49-F238E27FC236}">
                <a16:creationId xmlns:a16="http://schemas.microsoft.com/office/drawing/2014/main" xmlns="" id="{177A2BD0-38A2-6728-69D9-28A78CB74E1F}"/>
              </a:ext>
            </a:extLst>
          </p:cNvPr>
          <p:cNvPicPr>
            <a:picLocks noChangeAspect="1"/>
          </p:cNvPicPr>
          <p:nvPr/>
        </p:nvPicPr>
        <p:blipFill>
          <a:blip r:embed="rId4"/>
          <a:stretch>
            <a:fillRect/>
          </a:stretch>
        </p:blipFill>
        <p:spPr>
          <a:xfrm>
            <a:off x="-94130" y="1688319"/>
            <a:ext cx="4465408" cy="1745159"/>
          </a:xfrm>
          <a:prstGeom prst="rect">
            <a:avLst/>
          </a:prstGeom>
        </p:spPr>
      </p:pic>
      <p:sp>
        <p:nvSpPr>
          <p:cNvPr id="15" name="Rectangle: Rounded Corners 7">
            <a:extLst>
              <a:ext uri="{FF2B5EF4-FFF2-40B4-BE49-F238E27FC236}">
                <a16:creationId xmlns:a16="http://schemas.microsoft.com/office/drawing/2014/main" xmlns="" id="{D8F51C60-6EB8-1C33-20A7-4F39D1EC5FE2}"/>
              </a:ext>
            </a:extLst>
          </p:cNvPr>
          <p:cNvSpPr/>
          <p:nvPr/>
        </p:nvSpPr>
        <p:spPr>
          <a:xfrm>
            <a:off x="4895385" y="2332013"/>
            <a:ext cx="7114477" cy="3890367"/>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Đó là hoạt động gì? Thành tích lớp em đạt được là gì? Vì sao em cảm thấy ấn tượng với hoạt động đó?</a:t>
            </a:r>
          </a:p>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Em đã đóng góp gì vào thành tích ấy?</a:t>
            </a:r>
          </a:p>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Cảm xúc của em khi lớp đoạt giải hoặc đạt thành tích?</a:t>
            </a:r>
          </a:p>
        </p:txBody>
      </p:sp>
      <p:sp>
        <p:nvSpPr>
          <p:cNvPr id="6" name="Rectangle: Rounded Corners 5">
            <a:extLst>
              <a:ext uri="{FF2B5EF4-FFF2-40B4-BE49-F238E27FC236}">
                <a16:creationId xmlns:a16="http://schemas.microsoft.com/office/drawing/2014/main" xmlns="" id="{C087BD6F-CBD7-C780-D6FD-F60B1019556B}"/>
              </a:ext>
            </a:extLst>
          </p:cNvPr>
          <p:cNvSpPr/>
          <p:nvPr/>
        </p:nvSpPr>
        <p:spPr>
          <a:xfrm>
            <a:off x="2583982" y="156050"/>
            <a:ext cx="8626289" cy="1126340"/>
          </a:xfrm>
          <a:prstGeom prst="roundRect">
            <a:avLst/>
          </a:prstGeom>
          <a:solidFill>
            <a:srgbClr val="FFFFFF">
              <a:alpha val="89804"/>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Mỗi</a:t>
            </a:r>
            <a:r>
              <a:rPr lang="en-US" sz="3600" dirty="0">
                <a:solidFill>
                  <a:srgbClr val="002060"/>
                </a:solidFill>
              </a:rPr>
              <a:t> </a:t>
            </a:r>
            <a:r>
              <a:rPr lang="en-US" sz="3600" dirty="0" err="1">
                <a:solidFill>
                  <a:srgbClr val="002060"/>
                </a:solidFill>
              </a:rPr>
              <a:t>nhóm</a:t>
            </a:r>
            <a:r>
              <a:rPr lang="en-US" sz="3600" dirty="0">
                <a:solidFill>
                  <a:srgbClr val="002060"/>
                </a:solidFill>
              </a:rPr>
              <a:t> </a:t>
            </a:r>
            <a:r>
              <a:rPr lang="en-US" sz="3600" dirty="0" err="1">
                <a:solidFill>
                  <a:srgbClr val="002060"/>
                </a:solidFill>
              </a:rPr>
              <a:t>lựa</a:t>
            </a:r>
            <a:r>
              <a:rPr lang="en-US" sz="3600" dirty="0">
                <a:solidFill>
                  <a:srgbClr val="002060"/>
                </a:solidFill>
              </a:rPr>
              <a:t> </a:t>
            </a:r>
            <a:r>
              <a:rPr lang="en-US" sz="3600" dirty="0" err="1">
                <a:solidFill>
                  <a:srgbClr val="002060"/>
                </a:solidFill>
              </a:rPr>
              <a:t>chọn</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kỉ</a:t>
            </a:r>
            <a:r>
              <a:rPr lang="en-US" sz="3600" dirty="0">
                <a:solidFill>
                  <a:srgbClr val="002060"/>
                </a:solidFill>
              </a:rPr>
              <a:t> </a:t>
            </a:r>
            <a:r>
              <a:rPr lang="en-US" sz="3600" dirty="0" err="1">
                <a:solidFill>
                  <a:srgbClr val="002060"/>
                </a:solidFill>
              </a:rPr>
              <a:t>niệm</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thành</a:t>
            </a:r>
            <a:r>
              <a:rPr lang="en-US" sz="3600" dirty="0">
                <a:solidFill>
                  <a:srgbClr val="002060"/>
                </a:solidFill>
              </a:rPr>
              <a:t> </a:t>
            </a:r>
            <a:r>
              <a:rPr lang="en-US" sz="3600" dirty="0" err="1">
                <a:solidFill>
                  <a:srgbClr val="002060"/>
                </a:solidFill>
              </a:rPr>
              <a:t>tích</a:t>
            </a:r>
            <a:r>
              <a:rPr lang="en-US" sz="3600" dirty="0">
                <a:solidFill>
                  <a:srgbClr val="002060"/>
                </a:solidFill>
              </a:rPr>
              <a:t> </a:t>
            </a:r>
            <a:r>
              <a:rPr lang="en-US" sz="3600" dirty="0" err="1">
                <a:solidFill>
                  <a:srgbClr val="002060"/>
                </a:solidFill>
              </a:rPr>
              <a:t>để</a:t>
            </a:r>
            <a:r>
              <a:rPr lang="en-US" sz="3600" dirty="0">
                <a:solidFill>
                  <a:srgbClr val="002060"/>
                </a:solidFill>
              </a:rPr>
              <a:t> </a:t>
            </a:r>
            <a:r>
              <a:rPr lang="en-US" sz="3600" dirty="0" err="1">
                <a:solidFill>
                  <a:srgbClr val="002060"/>
                </a:solidFill>
              </a:rPr>
              <a:t>cùng</a:t>
            </a:r>
            <a:r>
              <a:rPr lang="en-US" sz="3600" dirty="0">
                <a:solidFill>
                  <a:srgbClr val="002060"/>
                </a:solidFill>
              </a:rPr>
              <a:t> </a:t>
            </a:r>
            <a:r>
              <a:rPr lang="en-US" sz="3600" dirty="0" err="1">
                <a:solidFill>
                  <a:srgbClr val="002060"/>
                </a:solidFill>
              </a:rPr>
              <a:t>nhớ</a:t>
            </a:r>
            <a:r>
              <a:rPr lang="en-US" sz="3600" dirty="0">
                <a:solidFill>
                  <a:srgbClr val="002060"/>
                </a:solidFill>
              </a:rPr>
              <a:t> </a:t>
            </a:r>
            <a:r>
              <a:rPr lang="en-US" sz="3600" dirty="0" err="1">
                <a:solidFill>
                  <a:srgbClr val="002060"/>
                </a:solidFill>
              </a:rPr>
              <a:t>và</a:t>
            </a:r>
            <a:r>
              <a:rPr lang="en-US" sz="3600" dirty="0">
                <a:solidFill>
                  <a:srgbClr val="002060"/>
                </a:solidFill>
              </a:rPr>
              <a:t> chia </a:t>
            </a:r>
            <a:r>
              <a:rPr lang="en-US" sz="3600" dirty="0" err="1">
                <a:solidFill>
                  <a:srgbClr val="002060"/>
                </a:solidFill>
              </a:rPr>
              <a:t>sẻ</a:t>
            </a:r>
            <a:r>
              <a:rPr lang="en-US" sz="3600" dirty="0">
                <a:solidFill>
                  <a:srgbClr val="002060"/>
                </a:solidFill>
              </a:rPr>
              <a:t>:</a:t>
            </a:r>
            <a:endParaRPr lang="vi-VN" sz="3600" dirty="0">
              <a:solidFill>
                <a:srgbClr val="002060"/>
              </a:solidFill>
            </a:endParaRPr>
          </a:p>
        </p:txBody>
      </p:sp>
    </p:spTree>
    <p:extLst>
      <p:ext uri="{BB962C8B-B14F-4D97-AF65-F5344CB8AC3E}">
        <p14:creationId xmlns:p14="http://schemas.microsoft.com/office/powerpoint/2010/main" val="3250882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80B021B-420B-815E-F4BA-B14FA6DFC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4C7C10A9-F702-DC1C-A746-DF029D1EA668}"/>
              </a:ext>
            </a:extLst>
          </p:cNvPr>
          <p:cNvPicPr>
            <a:picLocks noChangeAspect="1"/>
          </p:cNvPicPr>
          <p:nvPr/>
        </p:nvPicPr>
        <p:blipFill>
          <a:blip r:embed="rId3"/>
          <a:stretch>
            <a:fillRect/>
          </a:stretch>
        </p:blipFill>
        <p:spPr>
          <a:xfrm>
            <a:off x="1538868" y="2134023"/>
            <a:ext cx="9266663" cy="4537552"/>
          </a:xfrm>
          <a:prstGeom prst="rect">
            <a:avLst/>
          </a:prstGeom>
        </p:spPr>
      </p:pic>
      <p:pic>
        <p:nvPicPr>
          <p:cNvPr id="7" name="Picture 6">
            <a:extLst>
              <a:ext uri="{FF2B5EF4-FFF2-40B4-BE49-F238E27FC236}">
                <a16:creationId xmlns:a16="http://schemas.microsoft.com/office/drawing/2014/main" xmlns="" id="{EBC91537-91C1-2E4D-1205-7358A943C171}"/>
              </a:ext>
            </a:extLst>
          </p:cNvPr>
          <p:cNvPicPr>
            <a:picLocks noChangeAspect="1"/>
          </p:cNvPicPr>
          <p:nvPr/>
        </p:nvPicPr>
        <p:blipFill>
          <a:blip r:embed="rId4"/>
          <a:stretch>
            <a:fillRect/>
          </a:stretch>
        </p:blipFill>
        <p:spPr>
          <a:xfrm>
            <a:off x="3323064" y="144966"/>
            <a:ext cx="5012834" cy="2123300"/>
          </a:xfrm>
          <a:prstGeom prst="rect">
            <a:avLst/>
          </a:prstGeom>
        </p:spPr>
      </p:pic>
    </p:spTree>
    <p:extLst>
      <p:ext uri="{BB962C8B-B14F-4D97-AF65-F5344CB8AC3E}">
        <p14:creationId xmlns:p14="http://schemas.microsoft.com/office/powerpoint/2010/main" val="3903191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xmlns=""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xmlns="" id="{28824781-C1CE-302E-CF08-BC71415A0DEF}"/>
              </a:ext>
            </a:extLst>
          </p:cNvPr>
          <p:cNvGrpSpPr/>
          <p:nvPr/>
        </p:nvGrpSpPr>
        <p:grpSpPr>
          <a:xfrm>
            <a:off x="340132" y="1411661"/>
            <a:ext cx="11390659" cy="3724477"/>
            <a:chOff x="5814324" y="491558"/>
            <a:chExt cx="5879305" cy="3208710"/>
          </a:xfrm>
        </p:grpSpPr>
        <p:grpSp>
          <p:nvGrpSpPr>
            <p:cNvPr id="11" name="Graphic 4">
              <a:extLst>
                <a:ext uri="{FF2B5EF4-FFF2-40B4-BE49-F238E27FC236}">
                  <a16:creationId xmlns:a16="http://schemas.microsoft.com/office/drawing/2014/main" xmlns=""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xmlns=""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xmlns=""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xmlns=""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xmlns=""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xmlns="" id="{67FF4F24-FE05-2496-2C19-A4A62A086D34}"/>
                </a:ext>
              </a:extLst>
            </p:cNvPr>
            <p:cNvSpPr txBox="1"/>
            <p:nvPr/>
          </p:nvSpPr>
          <p:spPr>
            <a:xfrm>
              <a:off x="6187597" y="864723"/>
              <a:ext cx="5193611" cy="1988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Sự tiến bộ của từng cá nhân sẽ làm nên sự lớn lên của tập thể. Ngược lại, việc tham gia các hoạt động tập thể khiến cho cá nhân có cơ hội rèn luyện, thể hiện bản thân, bộc lộ được sự tiến bộ của mình.</a:t>
              </a:r>
            </a:p>
          </p:txBody>
        </p:sp>
      </p:grpSp>
      <p:pic>
        <p:nvPicPr>
          <p:cNvPr id="2" name="图片 17">
            <a:extLst>
              <a:ext uri="{FF2B5EF4-FFF2-40B4-BE49-F238E27FC236}">
                <a16:creationId xmlns:a16="http://schemas.microsoft.com/office/drawing/2014/main" xmlns=""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xmlns=""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pic>
        <p:nvPicPr>
          <p:cNvPr id="4" name="Picture 3">
            <a:extLst>
              <a:ext uri="{FF2B5EF4-FFF2-40B4-BE49-F238E27FC236}">
                <a16:creationId xmlns:a16="http://schemas.microsoft.com/office/drawing/2014/main" xmlns="" id="{4017696D-AFB1-BD20-B0D6-FAC207F2B16A}"/>
              </a:ext>
            </a:extLst>
          </p:cNvPr>
          <p:cNvPicPr>
            <a:picLocks noChangeAspect="1"/>
          </p:cNvPicPr>
          <p:nvPr/>
        </p:nvPicPr>
        <p:blipFill>
          <a:blip r:embed="rId4"/>
          <a:stretch>
            <a:fillRect/>
          </a:stretch>
        </p:blipFill>
        <p:spPr>
          <a:xfrm>
            <a:off x="4458618" y="538710"/>
            <a:ext cx="3676207" cy="963251"/>
          </a:xfrm>
          <a:prstGeom prst="rect">
            <a:avLst/>
          </a:prstGeom>
        </p:spPr>
      </p:pic>
    </p:spTree>
    <p:extLst>
      <p:ext uri="{BB962C8B-B14F-4D97-AF65-F5344CB8AC3E}">
        <p14:creationId xmlns:p14="http://schemas.microsoft.com/office/powerpoint/2010/main" val="41043320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4" name="Google Shape;337;p3">
            <a:extLst>
              <a:ext uri="{FF2B5EF4-FFF2-40B4-BE49-F238E27FC236}">
                <a16:creationId xmlns:a16="http://schemas.microsoft.com/office/drawing/2014/main" xmlns="" id="{DBB7CE1F-8F57-0519-B653-FFA53504CEE4}"/>
              </a:ext>
            </a:extLst>
          </p:cNvPr>
          <p:cNvGrpSpPr/>
          <p:nvPr/>
        </p:nvGrpSpPr>
        <p:grpSpPr>
          <a:xfrm>
            <a:off x="0" y="740230"/>
            <a:ext cx="12363356" cy="6605446"/>
            <a:chOff x="-65450" y="468625"/>
            <a:chExt cx="9438050" cy="5042525"/>
          </a:xfrm>
        </p:grpSpPr>
        <p:sp>
          <p:nvSpPr>
            <p:cNvPr id="335" name="Google Shape;338;p3">
              <a:extLst>
                <a:ext uri="{FF2B5EF4-FFF2-40B4-BE49-F238E27FC236}">
                  <a16:creationId xmlns:a16="http://schemas.microsoft.com/office/drawing/2014/main" xmlns="" id="{70E5D55D-3904-BD3F-FB5D-7E637FB3D6A9}"/>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Google Shape;339;p3">
              <a:extLst>
                <a:ext uri="{FF2B5EF4-FFF2-40B4-BE49-F238E27FC236}">
                  <a16:creationId xmlns:a16="http://schemas.microsoft.com/office/drawing/2014/main" xmlns="" id="{2E6F564E-4DC4-7849-F3BB-10E6FACDD6DE}"/>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7" name="Google Shape;340;p3">
              <a:extLst>
                <a:ext uri="{FF2B5EF4-FFF2-40B4-BE49-F238E27FC236}">
                  <a16:creationId xmlns:a16="http://schemas.microsoft.com/office/drawing/2014/main" xmlns="" id="{8291F476-8D27-A855-3FFF-9248635027CF}"/>
                </a:ext>
              </a:extLst>
            </p:cNvPr>
            <p:cNvGrpSpPr/>
            <p:nvPr/>
          </p:nvGrpSpPr>
          <p:grpSpPr>
            <a:xfrm>
              <a:off x="-3318" y="1880800"/>
              <a:ext cx="831325" cy="1035350"/>
              <a:chOff x="238125" y="2109400"/>
              <a:chExt cx="831325" cy="1035350"/>
            </a:xfrm>
          </p:grpSpPr>
          <p:sp>
            <p:nvSpPr>
              <p:cNvPr id="452" name="Google Shape;341;p3">
                <a:extLst>
                  <a:ext uri="{FF2B5EF4-FFF2-40B4-BE49-F238E27FC236}">
                    <a16:creationId xmlns:a16="http://schemas.microsoft.com/office/drawing/2014/main" xmlns="" id="{93F25D18-ED2C-AB22-1653-EF65F60EFB03}"/>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Google Shape;342;p3">
                <a:extLst>
                  <a:ext uri="{FF2B5EF4-FFF2-40B4-BE49-F238E27FC236}">
                    <a16:creationId xmlns:a16="http://schemas.microsoft.com/office/drawing/2014/main" xmlns="" id="{74529DFD-50DE-5FE6-82C7-730D0F33449D}"/>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Google Shape;343;p3">
                <a:extLst>
                  <a:ext uri="{FF2B5EF4-FFF2-40B4-BE49-F238E27FC236}">
                    <a16:creationId xmlns:a16="http://schemas.microsoft.com/office/drawing/2014/main" xmlns="" id="{E421D3D9-5EA6-00AC-DDC6-583B834B8C2B}"/>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Google Shape;344;p3">
                <a:extLst>
                  <a:ext uri="{FF2B5EF4-FFF2-40B4-BE49-F238E27FC236}">
                    <a16:creationId xmlns:a16="http://schemas.microsoft.com/office/drawing/2014/main" xmlns="" id="{B3A582EF-1F71-1A4C-E941-D65A833C454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Google Shape;345;p3">
                <a:extLst>
                  <a:ext uri="{FF2B5EF4-FFF2-40B4-BE49-F238E27FC236}">
                    <a16:creationId xmlns:a16="http://schemas.microsoft.com/office/drawing/2014/main" xmlns="" id="{C8E2BF26-5C53-7FAF-45E8-3DCF2AB6989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Google Shape;346;p3">
                <a:extLst>
                  <a:ext uri="{FF2B5EF4-FFF2-40B4-BE49-F238E27FC236}">
                    <a16:creationId xmlns:a16="http://schemas.microsoft.com/office/drawing/2014/main" xmlns="" id="{A93F6AB9-C2DD-9695-C851-15A7A19D2F9D}"/>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Google Shape;347;p3">
                <a:extLst>
                  <a:ext uri="{FF2B5EF4-FFF2-40B4-BE49-F238E27FC236}">
                    <a16:creationId xmlns:a16="http://schemas.microsoft.com/office/drawing/2014/main" xmlns="" id="{262F2862-E480-F9B6-5B19-E1C5617ECEE3}"/>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Google Shape;348;p3">
                <a:extLst>
                  <a:ext uri="{FF2B5EF4-FFF2-40B4-BE49-F238E27FC236}">
                    <a16:creationId xmlns:a16="http://schemas.microsoft.com/office/drawing/2014/main" xmlns="" id="{C3BB62CD-8C44-7FC1-0B1B-BA3D9B330427}"/>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8" name="Google Shape;349;p3">
              <a:extLst>
                <a:ext uri="{FF2B5EF4-FFF2-40B4-BE49-F238E27FC236}">
                  <a16:creationId xmlns:a16="http://schemas.microsoft.com/office/drawing/2014/main" xmlns="" id="{FB832080-B7EB-1B34-AB21-E18FD3E02FE9}"/>
                </a:ext>
              </a:extLst>
            </p:cNvPr>
            <p:cNvGrpSpPr/>
            <p:nvPr/>
          </p:nvGrpSpPr>
          <p:grpSpPr>
            <a:xfrm>
              <a:off x="1609375" y="2486500"/>
              <a:ext cx="1205225" cy="2911950"/>
              <a:chOff x="1456975" y="2715100"/>
              <a:chExt cx="1205225" cy="2911950"/>
            </a:xfrm>
          </p:grpSpPr>
          <p:sp>
            <p:nvSpPr>
              <p:cNvPr id="443" name="Google Shape;350;p3">
                <a:extLst>
                  <a:ext uri="{FF2B5EF4-FFF2-40B4-BE49-F238E27FC236}">
                    <a16:creationId xmlns:a16="http://schemas.microsoft.com/office/drawing/2014/main" xmlns="" id="{09C9A551-314D-22A6-1645-979504CD2B91}"/>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Google Shape;351;p3">
                <a:extLst>
                  <a:ext uri="{FF2B5EF4-FFF2-40B4-BE49-F238E27FC236}">
                    <a16:creationId xmlns:a16="http://schemas.microsoft.com/office/drawing/2014/main" xmlns="" id="{B93113EB-17B9-A649-DDE4-D4C118CA9FF5}"/>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Google Shape;352;p3">
                <a:extLst>
                  <a:ext uri="{FF2B5EF4-FFF2-40B4-BE49-F238E27FC236}">
                    <a16:creationId xmlns:a16="http://schemas.microsoft.com/office/drawing/2014/main" xmlns="" id="{A967F9C9-F2D0-400B-3C2D-D3DF79A8FC5E}"/>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Google Shape;353;p3">
                <a:extLst>
                  <a:ext uri="{FF2B5EF4-FFF2-40B4-BE49-F238E27FC236}">
                    <a16:creationId xmlns:a16="http://schemas.microsoft.com/office/drawing/2014/main" xmlns="" id="{39640328-1FD5-97F1-ABE9-C42DAF7B821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Google Shape;354;p3">
                <a:extLst>
                  <a:ext uri="{FF2B5EF4-FFF2-40B4-BE49-F238E27FC236}">
                    <a16:creationId xmlns:a16="http://schemas.microsoft.com/office/drawing/2014/main" xmlns="" id="{420E391E-47B6-B030-5C1A-9A6514EECBD9}"/>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Google Shape;355;p3">
                <a:extLst>
                  <a:ext uri="{FF2B5EF4-FFF2-40B4-BE49-F238E27FC236}">
                    <a16:creationId xmlns:a16="http://schemas.microsoft.com/office/drawing/2014/main" xmlns="" id="{B74774C3-AB43-6D0E-EFA4-2A3772F7590A}"/>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Google Shape;356;p3">
                <a:extLst>
                  <a:ext uri="{FF2B5EF4-FFF2-40B4-BE49-F238E27FC236}">
                    <a16:creationId xmlns:a16="http://schemas.microsoft.com/office/drawing/2014/main" xmlns="" id="{72281BEC-579F-2532-50DF-225901143B31}"/>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Google Shape;357;p3">
                <a:extLst>
                  <a:ext uri="{FF2B5EF4-FFF2-40B4-BE49-F238E27FC236}">
                    <a16:creationId xmlns:a16="http://schemas.microsoft.com/office/drawing/2014/main" xmlns="" id="{D9FC539E-6645-3D06-7772-480618F3EE66}"/>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Google Shape;358;p3">
                <a:extLst>
                  <a:ext uri="{FF2B5EF4-FFF2-40B4-BE49-F238E27FC236}">
                    <a16:creationId xmlns:a16="http://schemas.microsoft.com/office/drawing/2014/main" xmlns="" id="{03800FFC-5B54-3A4C-2908-CC90FE5547F8}"/>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9" name="Google Shape;359;p3">
              <a:extLst>
                <a:ext uri="{FF2B5EF4-FFF2-40B4-BE49-F238E27FC236}">
                  <a16:creationId xmlns:a16="http://schemas.microsoft.com/office/drawing/2014/main" xmlns="" id="{32A37873-A437-178B-E69E-A5F7C8F9A553}"/>
                </a:ext>
              </a:extLst>
            </p:cNvPr>
            <p:cNvGrpSpPr/>
            <p:nvPr/>
          </p:nvGrpSpPr>
          <p:grpSpPr>
            <a:xfrm>
              <a:off x="360125" y="2047550"/>
              <a:ext cx="1299425" cy="2300975"/>
              <a:chOff x="207725" y="2276150"/>
              <a:chExt cx="1299425" cy="2300975"/>
            </a:xfrm>
          </p:grpSpPr>
          <p:sp>
            <p:nvSpPr>
              <p:cNvPr id="428" name="Google Shape;360;p3">
                <a:extLst>
                  <a:ext uri="{FF2B5EF4-FFF2-40B4-BE49-F238E27FC236}">
                    <a16:creationId xmlns:a16="http://schemas.microsoft.com/office/drawing/2014/main" xmlns="" id="{52CD84A3-A953-75F6-212E-E5278FE4096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9" name="Google Shape;361;p3">
                <a:extLst>
                  <a:ext uri="{FF2B5EF4-FFF2-40B4-BE49-F238E27FC236}">
                    <a16:creationId xmlns:a16="http://schemas.microsoft.com/office/drawing/2014/main" xmlns="" id="{919B8F3B-4B19-203C-DB3E-85582A091289}"/>
                  </a:ext>
                </a:extLst>
              </p:cNvPr>
              <p:cNvGrpSpPr/>
              <p:nvPr/>
            </p:nvGrpSpPr>
            <p:grpSpPr>
              <a:xfrm>
                <a:off x="207725" y="2276150"/>
                <a:ext cx="1299425" cy="2300975"/>
                <a:chOff x="207725" y="2276150"/>
                <a:chExt cx="1299425" cy="2300975"/>
              </a:xfrm>
            </p:grpSpPr>
            <p:sp>
              <p:nvSpPr>
                <p:cNvPr id="430" name="Google Shape;362;p3">
                  <a:extLst>
                    <a:ext uri="{FF2B5EF4-FFF2-40B4-BE49-F238E27FC236}">
                      <a16:creationId xmlns:a16="http://schemas.microsoft.com/office/drawing/2014/main" xmlns="" id="{1DEDBD0E-FF77-4237-C79E-AF98A45AEF15}"/>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Google Shape;363;p3">
                  <a:extLst>
                    <a:ext uri="{FF2B5EF4-FFF2-40B4-BE49-F238E27FC236}">
                      <a16:creationId xmlns:a16="http://schemas.microsoft.com/office/drawing/2014/main" xmlns="" id="{6307A756-AFE1-64AF-9B1E-93AFE8B9B289}"/>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Google Shape;364;p3">
                  <a:extLst>
                    <a:ext uri="{FF2B5EF4-FFF2-40B4-BE49-F238E27FC236}">
                      <a16:creationId xmlns:a16="http://schemas.microsoft.com/office/drawing/2014/main" xmlns="" id="{73160DD3-9304-8727-25DF-F48A6F7DD170}"/>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Google Shape;365;p3">
                  <a:extLst>
                    <a:ext uri="{FF2B5EF4-FFF2-40B4-BE49-F238E27FC236}">
                      <a16:creationId xmlns:a16="http://schemas.microsoft.com/office/drawing/2014/main" xmlns="" id="{D6C9AD84-B6E7-DD31-9275-BF0E443C95E7}"/>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Google Shape;366;p3">
                  <a:extLst>
                    <a:ext uri="{FF2B5EF4-FFF2-40B4-BE49-F238E27FC236}">
                      <a16:creationId xmlns:a16="http://schemas.microsoft.com/office/drawing/2014/main" xmlns="" id="{2D6FE5FE-9102-F8AF-8F13-80CBEF756675}"/>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Google Shape;367;p3">
                  <a:extLst>
                    <a:ext uri="{FF2B5EF4-FFF2-40B4-BE49-F238E27FC236}">
                      <a16:creationId xmlns:a16="http://schemas.microsoft.com/office/drawing/2014/main" xmlns="" id="{52F7D4E0-8998-6553-5F6F-4736E5A3D426}"/>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Google Shape;368;p3">
                  <a:extLst>
                    <a:ext uri="{FF2B5EF4-FFF2-40B4-BE49-F238E27FC236}">
                      <a16:creationId xmlns:a16="http://schemas.microsoft.com/office/drawing/2014/main" xmlns="" id="{EB4DCCD2-7FBD-3682-953E-3AD07A55B68B}"/>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Google Shape;369;p3">
                  <a:extLst>
                    <a:ext uri="{FF2B5EF4-FFF2-40B4-BE49-F238E27FC236}">
                      <a16:creationId xmlns:a16="http://schemas.microsoft.com/office/drawing/2014/main" xmlns="" id="{5BAAF836-B375-18B3-DF5B-7986B2EAA18A}"/>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Google Shape;370;p3">
                  <a:extLst>
                    <a:ext uri="{FF2B5EF4-FFF2-40B4-BE49-F238E27FC236}">
                      <a16:creationId xmlns:a16="http://schemas.microsoft.com/office/drawing/2014/main" xmlns="" id="{D2325A91-566A-93BA-5D9F-A1BD2881B98E}"/>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Google Shape;371;p3">
                  <a:extLst>
                    <a:ext uri="{FF2B5EF4-FFF2-40B4-BE49-F238E27FC236}">
                      <a16:creationId xmlns:a16="http://schemas.microsoft.com/office/drawing/2014/main" xmlns="" id="{08C39C40-4491-E3F8-44A7-5F01031EE0E4}"/>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Google Shape;372;p3">
                  <a:extLst>
                    <a:ext uri="{FF2B5EF4-FFF2-40B4-BE49-F238E27FC236}">
                      <a16:creationId xmlns:a16="http://schemas.microsoft.com/office/drawing/2014/main" xmlns="" id="{FE792D06-B403-0A76-CC29-86A0F3DB6014}"/>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Google Shape;373;p3">
                  <a:extLst>
                    <a:ext uri="{FF2B5EF4-FFF2-40B4-BE49-F238E27FC236}">
                      <a16:creationId xmlns:a16="http://schemas.microsoft.com/office/drawing/2014/main" xmlns="" id="{CC534093-2B82-886C-A206-BAC4B3D8753B}"/>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Google Shape;374;p3">
                  <a:extLst>
                    <a:ext uri="{FF2B5EF4-FFF2-40B4-BE49-F238E27FC236}">
                      <a16:creationId xmlns:a16="http://schemas.microsoft.com/office/drawing/2014/main" xmlns="" id="{157B31A1-DB4B-A554-1257-A2C34B3382FE}"/>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40" name="Google Shape;375;p3">
              <a:extLst>
                <a:ext uri="{FF2B5EF4-FFF2-40B4-BE49-F238E27FC236}">
                  <a16:creationId xmlns:a16="http://schemas.microsoft.com/office/drawing/2014/main" xmlns="" id="{3F1E64C1-F053-EF94-FB81-C1A92CB4B245}"/>
                </a:ext>
              </a:extLst>
            </p:cNvPr>
            <p:cNvGrpSpPr/>
            <p:nvPr/>
          </p:nvGrpSpPr>
          <p:grpSpPr>
            <a:xfrm>
              <a:off x="9800" y="4115075"/>
              <a:ext cx="1219850" cy="1176125"/>
              <a:chOff x="-142600" y="4343675"/>
              <a:chExt cx="1219850" cy="1176125"/>
            </a:xfrm>
          </p:grpSpPr>
          <p:sp>
            <p:nvSpPr>
              <p:cNvPr id="422" name="Google Shape;376;p3">
                <a:extLst>
                  <a:ext uri="{FF2B5EF4-FFF2-40B4-BE49-F238E27FC236}">
                    <a16:creationId xmlns:a16="http://schemas.microsoft.com/office/drawing/2014/main" xmlns="" id="{1DBD1E36-6E6A-8833-3C10-B6A506D1848A}"/>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Google Shape;377;p3">
                <a:extLst>
                  <a:ext uri="{FF2B5EF4-FFF2-40B4-BE49-F238E27FC236}">
                    <a16:creationId xmlns:a16="http://schemas.microsoft.com/office/drawing/2014/main" xmlns="" id="{87583EF8-56B6-5246-C22F-1245E96BEB34}"/>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Google Shape;378;p3">
                <a:extLst>
                  <a:ext uri="{FF2B5EF4-FFF2-40B4-BE49-F238E27FC236}">
                    <a16:creationId xmlns:a16="http://schemas.microsoft.com/office/drawing/2014/main" xmlns="" id="{B8B749AF-8CCA-1F13-9A67-2D6D6C52F0F9}"/>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Google Shape;379;p3">
                <a:extLst>
                  <a:ext uri="{FF2B5EF4-FFF2-40B4-BE49-F238E27FC236}">
                    <a16:creationId xmlns:a16="http://schemas.microsoft.com/office/drawing/2014/main" xmlns="" id="{C5B8B4AA-783B-2075-0BEE-6FE6C4731D3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Google Shape;380;p3">
                <a:extLst>
                  <a:ext uri="{FF2B5EF4-FFF2-40B4-BE49-F238E27FC236}">
                    <a16:creationId xmlns:a16="http://schemas.microsoft.com/office/drawing/2014/main" xmlns="" id="{E7786D56-4254-FA84-F1AB-2250060F3DE2}"/>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Google Shape;381;p3">
                <a:extLst>
                  <a:ext uri="{FF2B5EF4-FFF2-40B4-BE49-F238E27FC236}">
                    <a16:creationId xmlns:a16="http://schemas.microsoft.com/office/drawing/2014/main" xmlns="" id="{8DB267E0-2350-45D2-E4CF-1FF207268EBA}"/>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1" name="Google Shape;382;p3">
              <a:extLst>
                <a:ext uri="{FF2B5EF4-FFF2-40B4-BE49-F238E27FC236}">
                  <a16:creationId xmlns:a16="http://schemas.microsoft.com/office/drawing/2014/main" xmlns="" id="{840620A6-742E-ED63-EE9B-FDE48F5CC1A3}"/>
                </a:ext>
              </a:extLst>
            </p:cNvPr>
            <p:cNvGrpSpPr/>
            <p:nvPr/>
          </p:nvGrpSpPr>
          <p:grpSpPr>
            <a:xfrm>
              <a:off x="598500" y="3971650"/>
              <a:ext cx="1720650" cy="1263675"/>
              <a:chOff x="446100" y="4200250"/>
              <a:chExt cx="1720650" cy="1263675"/>
            </a:xfrm>
          </p:grpSpPr>
          <p:sp>
            <p:nvSpPr>
              <p:cNvPr id="390" name="Google Shape;383;p3">
                <a:extLst>
                  <a:ext uri="{FF2B5EF4-FFF2-40B4-BE49-F238E27FC236}">
                    <a16:creationId xmlns:a16="http://schemas.microsoft.com/office/drawing/2014/main" xmlns="" id="{9082870B-898F-CF4B-C249-C15021CEE643}"/>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Google Shape;384;p3">
                <a:extLst>
                  <a:ext uri="{FF2B5EF4-FFF2-40B4-BE49-F238E27FC236}">
                    <a16:creationId xmlns:a16="http://schemas.microsoft.com/office/drawing/2014/main" xmlns="" id="{62144375-1256-E4D9-083E-7E0239C7DAAD}"/>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Google Shape;385;p3">
                <a:extLst>
                  <a:ext uri="{FF2B5EF4-FFF2-40B4-BE49-F238E27FC236}">
                    <a16:creationId xmlns:a16="http://schemas.microsoft.com/office/drawing/2014/main" xmlns="" id="{4A186914-FD46-2938-CB80-7B79A99DA32B}"/>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Google Shape;386;p3">
                <a:extLst>
                  <a:ext uri="{FF2B5EF4-FFF2-40B4-BE49-F238E27FC236}">
                    <a16:creationId xmlns:a16="http://schemas.microsoft.com/office/drawing/2014/main" xmlns="" id="{C7648271-8822-444A-9999-979B4E3AD048}"/>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Google Shape;387;p3">
                <a:extLst>
                  <a:ext uri="{FF2B5EF4-FFF2-40B4-BE49-F238E27FC236}">
                    <a16:creationId xmlns:a16="http://schemas.microsoft.com/office/drawing/2014/main" xmlns="" id="{59B89127-C162-D061-99A9-F8CB7D1755BD}"/>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Google Shape;388;p3">
                <a:extLst>
                  <a:ext uri="{FF2B5EF4-FFF2-40B4-BE49-F238E27FC236}">
                    <a16:creationId xmlns:a16="http://schemas.microsoft.com/office/drawing/2014/main" xmlns="" id="{8116CC24-1A14-9D8C-78F2-6F40EF351A3B}"/>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Google Shape;389;p3">
                <a:extLst>
                  <a:ext uri="{FF2B5EF4-FFF2-40B4-BE49-F238E27FC236}">
                    <a16:creationId xmlns:a16="http://schemas.microsoft.com/office/drawing/2014/main" xmlns="" id="{6E0FA1ED-E8AB-1471-01E2-1C81E01975C9}"/>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Google Shape;390;p3">
                <a:extLst>
                  <a:ext uri="{FF2B5EF4-FFF2-40B4-BE49-F238E27FC236}">
                    <a16:creationId xmlns:a16="http://schemas.microsoft.com/office/drawing/2014/main" xmlns="" id="{D908E89C-949D-D183-B327-321ABCC2753C}"/>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Google Shape;391;p3">
                <a:extLst>
                  <a:ext uri="{FF2B5EF4-FFF2-40B4-BE49-F238E27FC236}">
                    <a16:creationId xmlns:a16="http://schemas.microsoft.com/office/drawing/2014/main" xmlns="" id="{42BB7C6C-C500-670A-9402-FBCE9A7FB879}"/>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Google Shape;392;p3">
                <a:extLst>
                  <a:ext uri="{FF2B5EF4-FFF2-40B4-BE49-F238E27FC236}">
                    <a16:creationId xmlns:a16="http://schemas.microsoft.com/office/drawing/2014/main" xmlns="" id="{F0049CC4-B15C-4C56-F719-F8029DC27038}"/>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Google Shape;393;p3">
                <a:extLst>
                  <a:ext uri="{FF2B5EF4-FFF2-40B4-BE49-F238E27FC236}">
                    <a16:creationId xmlns:a16="http://schemas.microsoft.com/office/drawing/2014/main" xmlns="" id="{E2136286-7AD1-44F7-1E02-89654EB8CAA1}"/>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Google Shape;394;p3">
                <a:extLst>
                  <a:ext uri="{FF2B5EF4-FFF2-40B4-BE49-F238E27FC236}">
                    <a16:creationId xmlns:a16="http://schemas.microsoft.com/office/drawing/2014/main" xmlns="" id="{4CBE1EC0-A065-C5DC-16FA-E83B47DD5A72}"/>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Google Shape;395;p3">
                <a:extLst>
                  <a:ext uri="{FF2B5EF4-FFF2-40B4-BE49-F238E27FC236}">
                    <a16:creationId xmlns:a16="http://schemas.microsoft.com/office/drawing/2014/main" xmlns="" id="{FD84B99F-D2D7-057A-E417-A2A6D1AC9259}"/>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Google Shape;396;p3">
                <a:extLst>
                  <a:ext uri="{FF2B5EF4-FFF2-40B4-BE49-F238E27FC236}">
                    <a16:creationId xmlns:a16="http://schemas.microsoft.com/office/drawing/2014/main" xmlns="" id="{B4028FFF-C134-4853-AA5B-4A8A7852BAC1}"/>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Google Shape;397;p3">
                <a:extLst>
                  <a:ext uri="{FF2B5EF4-FFF2-40B4-BE49-F238E27FC236}">
                    <a16:creationId xmlns:a16="http://schemas.microsoft.com/office/drawing/2014/main" xmlns="" id="{805D6CF7-3B25-0EEB-412D-D343CF4AE569}"/>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Google Shape;398;p3">
                <a:extLst>
                  <a:ext uri="{FF2B5EF4-FFF2-40B4-BE49-F238E27FC236}">
                    <a16:creationId xmlns:a16="http://schemas.microsoft.com/office/drawing/2014/main" xmlns="" id="{92EA9407-75F2-E5A6-314E-A45CC48530AF}"/>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Google Shape;399;p3">
                <a:extLst>
                  <a:ext uri="{FF2B5EF4-FFF2-40B4-BE49-F238E27FC236}">
                    <a16:creationId xmlns:a16="http://schemas.microsoft.com/office/drawing/2014/main" xmlns="" id="{6C8C825C-FFA4-8F92-6409-1D7E6797BC67}"/>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Google Shape;400;p3">
                <a:extLst>
                  <a:ext uri="{FF2B5EF4-FFF2-40B4-BE49-F238E27FC236}">
                    <a16:creationId xmlns:a16="http://schemas.microsoft.com/office/drawing/2014/main" xmlns="" id="{13BA2911-B771-2EE7-8CE2-40FB5DF7E90A}"/>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Google Shape;401;p3">
                <a:extLst>
                  <a:ext uri="{FF2B5EF4-FFF2-40B4-BE49-F238E27FC236}">
                    <a16:creationId xmlns:a16="http://schemas.microsoft.com/office/drawing/2014/main" xmlns="" id="{E2F055A7-7D50-D924-88D1-AEEE9546690F}"/>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Google Shape;402;p3">
                <a:extLst>
                  <a:ext uri="{FF2B5EF4-FFF2-40B4-BE49-F238E27FC236}">
                    <a16:creationId xmlns:a16="http://schemas.microsoft.com/office/drawing/2014/main" xmlns="" id="{9832DF8D-EB7C-F072-5474-5ADA34E0393C}"/>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Google Shape;403;p3">
                <a:extLst>
                  <a:ext uri="{FF2B5EF4-FFF2-40B4-BE49-F238E27FC236}">
                    <a16:creationId xmlns:a16="http://schemas.microsoft.com/office/drawing/2014/main" xmlns="" id="{04AEF7F1-F2CC-FB63-C9BA-8BBC66206B86}"/>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Google Shape;404;p3">
                <a:extLst>
                  <a:ext uri="{FF2B5EF4-FFF2-40B4-BE49-F238E27FC236}">
                    <a16:creationId xmlns:a16="http://schemas.microsoft.com/office/drawing/2014/main" xmlns="" id="{429A988E-D35D-0519-BFC5-59B2BDF02267}"/>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Google Shape;405;p3">
                <a:extLst>
                  <a:ext uri="{FF2B5EF4-FFF2-40B4-BE49-F238E27FC236}">
                    <a16:creationId xmlns:a16="http://schemas.microsoft.com/office/drawing/2014/main" xmlns="" id="{7E02A14D-F01F-2DD4-E82A-6C387FE1668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Google Shape;406;p3">
                <a:extLst>
                  <a:ext uri="{FF2B5EF4-FFF2-40B4-BE49-F238E27FC236}">
                    <a16:creationId xmlns:a16="http://schemas.microsoft.com/office/drawing/2014/main" xmlns="" id="{AAC48B99-164F-5FD9-D0B6-79C297A00AD8}"/>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Google Shape;407;p3">
                <a:extLst>
                  <a:ext uri="{FF2B5EF4-FFF2-40B4-BE49-F238E27FC236}">
                    <a16:creationId xmlns:a16="http://schemas.microsoft.com/office/drawing/2014/main" xmlns="" id="{DAA92ED2-624D-7FA5-9F2D-2B7D6BFA736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Google Shape;408;p3">
                <a:extLst>
                  <a:ext uri="{FF2B5EF4-FFF2-40B4-BE49-F238E27FC236}">
                    <a16:creationId xmlns:a16="http://schemas.microsoft.com/office/drawing/2014/main" xmlns="" id="{75B3A2B9-6484-AB0F-5F29-038C5572AC09}"/>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Google Shape;409;p3">
                <a:extLst>
                  <a:ext uri="{FF2B5EF4-FFF2-40B4-BE49-F238E27FC236}">
                    <a16:creationId xmlns:a16="http://schemas.microsoft.com/office/drawing/2014/main" xmlns="" id="{BF4C2D31-A2CC-0193-69AB-B7E30E8A6F02}"/>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Google Shape;410;p3">
                <a:extLst>
                  <a:ext uri="{FF2B5EF4-FFF2-40B4-BE49-F238E27FC236}">
                    <a16:creationId xmlns:a16="http://schemas.microsoft.com/office/drawing/2014/main" xmlns="" id="{36C5359F-3D77-0540-B36E-12E6845CFBE8}"/>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Google Shape;411;p3">
                <a:extLst>
                  <a:ext uri="{FF2B5EF4-FFF2-40B4-BE49-F238E27FC236}">
                    <a16:creationId xmlns:a16="http://schemas.microsoft.com/office/drawing/2014/main" xmlns="" id="{1020D8B0-5702-DFA4-37BE-C70D4A0BB86F}"/>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Google Shape;412;p3">
                <a:extLst>
                  <a:ext uri="{FF2B5EF4-FFF2-40B4-BE49-F238E27FC236}">
                    <a16:creationId xmlns:a16="http://schemas.microsoft.com/office/drawing/2014/main" xmlns="" id="{51F017EA-6212-2D16-7B46-A1B607C1F18C}"/>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Google Shape;413;p3">
                <a:extLst>
                  <a:ext uri="{FF2B5EF4-FFF2-40B4-BE49-F238E27FC236}">
                    <a16:creationId xmlns:a16="http://schemas.microsoft.com/office/drawing/2014/main" xmlns="" id="{7BF42D8D-A34C-10E1-D826-196D6126AEF6}"/>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Google Shape;414;p3">
                <a:extLst>
                  <a:ext uri="{FF2B5EF4-FFF2-40B4-BE49-F238E27FC236}">
                    <a16:creationId xmlns:a16="http://schemas.microsoft.com/office/drawing/2014/main" xmlns="" id="{633FEC15-03CC-DFA1-A0C7-C2420AE0DED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2" name="Google Shape;415;p3">
              <a:extLst>
                <a:ext uri="{FF2B5EF4-FFF2-40B4-BE49-F238E27FC236}">
                  <a16:creationId xmlns:a16="http://schemas.microsoft.com/office/drawing/2014/main" xmlns="" id="{7D5469FE-159D-28AF-444B-EB158A59CF6E}"/>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Google Shape;416;p3">
              <a:extLst>
                <a:ext uri="{FF2B5EF4-FFF2-40B4-BE49-F238E27FC236}">
                  <a16:creationId xmlns:a16="http://schemas.microsoft.com/office/drawing/2014/main" xmlns="" id="{183CC65A-3DE3-1448-BC13-F1CC84558C78}"/>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Google Shape;417;p3">
              <a:extLst>
                <a:ext uri="{FF2B5EF4-FFF2-40B4-BE49-F238E27FC236}">
                  <a16:creationId xmlns:a16="http://schemas.microsoft.com/office/drawing/2014/main" xmlns="" id="{C8032394-28B3-26F9-F9D4-9D8FFF42127B}"/>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5" name="Google Shape;418;p3">
              <a:extLst>
                <a:ext uri="{FF2B5EF4-FFF2-40B4-BE49-F238E27FC236}">
                  <a16:creationId xmlns:a16="http://schemas.microsoft.com/office/drawing/2014/main" xmlns="" id="{D076AF16-FBF4-2F53-04DA-3CEE18B8ABD7}"/>
                </a:ext>
              </a:extLst>
            </p:cNvPr>
            <p:cNvGrpSpPr/>
            <p:nvPr/>
          </p:nvGrpSpPr>
          <p:grpSpPr>
            <a:xfrm>
              <a:off x="7033800" y="4497475"/>
              <a:ext cx="1664950" cy="852975"/>
              <a:chOff x="4976050" y="4611525"/>
              <a:chExt cx="1664950" cy="852975"/>
            </a:xfrm>
          </p:grpSpPr>
          <p:sp>
            <p:nvSpPr>
              <p:cNvPr id="388" name="Google Shape;419;p3">
                <a:extLst>
                  <a:ext uri="{FF2B5EF4-FFF2-40B4-BE49-F238E27FC236}">
                    <a16:creationId xmlns:a16="http://schemas.microsoft.com/office/drawing/2014/main" xmlns="" id="{FF7F1CE8-2158-2301-2CC2-9A8D150961FA}"/>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Google Shape;420;p3">
                <a:extLst>
                  <a:ext uri="{FF2B5EF4-FFF2-40B4-BE49-F238E27FC236}">
                    <a16:creationId xmlns:a16="http://schemas.microsoft.com/office/drawing/2014/main" xmlns="" id="{D462EE2A-92CB-14D3-ED55-71BCCCEBEDF1}"/>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6" name="Google Shape;421;p3">
              <a:extLst>
                <a:ext uri="{FF2B5EF4-FFF2-40B4-BE49-F238E27FC236}">
                  <a16:creationId xmlns:a16="http://schemas.microsoft.com/office/drawing/2014/main" xmlns="" id="{28D8CD72-494A-34A3-9F73-EAF50460482D}"/>
                </a:ext>
              </a:extLst>
            </p:cNvPr>
            <p:cNvGrpSpPr/>
            <p:nvPr/>
          </p:nvGrpSpPr>
          <p:grpSpPr>
            <a:xfrm>
              <a:off x="8333450" y="3500163"/>
              <a:ext cx="997000" cy="1029175"/>
              <a:chOff x="6240500" y="3229575"/>
              <a:chExt cx="997000" cy="1029175"/>
            </a:xfrm>
          </p:grpSpPr>
          <p:sp>
            <p:nvSpPr>
              <p:cNvPr id="378" name="Google Shape;422;p3">
                <a:extLst>
                  <a:ext uri="{FF2B5EF4-FFF2-40B4-BE49-F238E27FC236}">
                    <a16:creationId xmlns:a16="http://schemas.microsoft.com/office/drawing/2014/main" xmlns="" id="{F86A8565-3374-2FEC-7DDD-50EFC5E0B158}"/>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Google Shape;423;p3">
                <a:extLst>
                  <a:ext uri="{FF2B5EF4-FFF2-40B4-BE49-F238E27FC236}">
                    <a16:creationId xmlns:a16="http://schemas.microsoft.com/office/drawing/2014/main" xmlns="" id="{DF95E029-4275-6EAE-E695-4FA6A2A71C7B}"/>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Google Shape;424;p3">
                <a:extLst>
                  <a:ext uri="{FF2B5EF4-FFF2-40B4-BE49-F238E27FC236}">
                    <a16:creationId xmlns:a16="http://schemas.microsoft.com/office/drawing/2014/main" xmlns="" id="{1C0884F3-415D-6B29-3615-98BF3E50AF39}"/>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Google Shape;425;p3">
                <a:extLst>
                  <a:ext uri="{FF2B5EF4-FFF2-40B4-BE49-F238E27FC236}">
                    <a16:creationId xmlns:a16="http://schemas.microsoft.com/office/drawing/2014/main" xmlns="" id="{E2FBE44B-65FA-6B43-F65C-9D01422370ED}"/>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Google Shape;426;p3">
                <a:extLst>
                  <a:ext uri="{FF2B5EF4-FFF2-40B4-BE49-F238E27FC236}">
                    <a16:creationId xmlns:a16="http://schemas.microsoft.com/office/drawing/2014/main" xmlns="" id="{F24DDA48-C7C2-D9B7-C6D9-84AEE0B37301}"/>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Google Shape;427;p3">
                <a:extLst>
                  <a:ext uri="{FF2B5EF4-FFF2-40B4-BE49-F238E27FC236}">
                    <a16:creationId xmlns:a16="http://schemas.microsoft.com/office/drawing/2014/main" xmlns="" id="{19971FFA-8EB2-C3E9-FEA1-B82452034DA5}"/>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Google Shape;428;p3">
                <a:extLst>
                  <a:ext uri="{FF2B5EF4-FFF2-40B4-BE49-F238E27FC236}">
                    <a16:creationId xmlns:a16="http://schemas.microsoft.com/office/drawing/2014/main" xmlns="" id="{A32B4478-BDCC-B5DB-B428-85C5E893B9D7}"/>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Google Shape;429;p3">
                <a:extLst>
                  <a:ext uri="{FF2B5EF4-FFF2-40B4-BE49-F238E27FC236}">
                    <a16:creationId xmlns:a16="http://schemas.microsoft.com/office/drawing/2014/main" xmlns="" id="{1CFA1583-9E89-9813-05FB-35F9D86EC160}"/>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Google Shape;430;p3">
                <a:extLst>
                  <a:ext uri="{FF2B5EF4-FFF2-40B4-BE49-F238E27FC236}">
                    <a16:creationId xmlns:a16="http://schemas.microsoft.com/office/drawing/2014/main" xmlns="" id="{D9D4EA86-27C7-BA4E-A2C1-418A7E8EB9FE}"/>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431;p3">
                <a:extLst>
                  <a:ext uri="{FF2B5EF4-FFF2-40B4-BE49-F238E27FC236}">
                    <a16:creationId xmlns:a16="http://schemas.microsoft.com/office/drawing/2014/main" xmlns="" id="{967AA653-DC64-A43B-20BF-2EE1B488A8DD}"/>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7" name="Google Shape;432;p3">
              <a:extLst>
                <a:ext uri="{FF2B5EF4-FFF2-40B4-BE49-F238E27FC236}">
                  <a16:creationId xmlns:a16="http://schemas.microsoft.com/office/drawing/2014/main" xmlns="" id="{5E7417B3-44D6-809F-BD2B-13B90959E39B}"/>
                </a:ext>
              </a:extLst>
            </p:cNvPr>
            <p:cNvGrpSpPr/>
            <p:nvPr/>
          </p:nvGrpSpPr>
          <p:grpSpPr>
            <a:xfrm>
              <a:off x="8022250" y="4124225"/>
              <a:ext cx="1350350" cy="1386925"/>
              <a:chOff x="582350" y="682150"/>
              <a:chExt cx="1350350" cy="1386925"/>
            </a:xfrm>
          </p:grpSpPr>
          <p:sp>
            <p:nvSpPr>
              <p:cNvPr id="350" name="Google Shape;433;p3">
                <a:extLst>
                  <a:ext uri="{FF2B5EF4-FFF2-40B4-BE49-F238E27FC236}">
                    <a16:creationId xmlns:a16="http://schemas.microsoft.com/office/drawing/2014/main" xmlns="" id="{9522B4A5-28A6-0052-4FBD-64ED83EC0819}"/>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Google Shape;434;p3">
                <a:extLst>
                  <a:ext uri="{FF2B5EF4-FFF2-40B4-BE49-F238E27FC236}">
                    <a16:creationId xmlns:a16="http://schemas.microsoft.com/office/drawing/2014/main" xmlns="" id="{1574D63B-462C-4F83-ABF2-7BAC1E246C7D}"/>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Google Shape;435;p3">
                <a:extLst>
                  <a:ext uri="{FF2B5EF4-FFF2-40B4-BE49-F238E27FC236}">
                    <a16:creationId xmlns:a16="http://schemas.microsoft.com/office/drawing/2014/main" xmlns="" id="{418B1F85-E1D7-7C66-6C00-7CEAE7717D7C}"/>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Google Shape;436;p3">
                <a:extLst>
                  <a:ext uri="{FF2B5EF4-FFF2-40B4-BE49-F238E27FC236}">
                    <a16:creationId xmlns:a16="http://schemas.microsoft.com/office/drawing/2014/main" xmlns="" id="{07566BC4-7E7B-1C95-AA93-60D1985A5CCD}"/>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Google Shape;437;p3">
                <a:extLst>
                  <a:ext uri="{FF2B5EF4-FFF2-40B4-BE49-F238E27FC236}">
                    <a16:creationId xmlns:a16="http://schemas.microsoft.com/office/drawing/2014/main" xmlns="" id="{ECC52322-A634-0DA3-D8B1-52DC80C7AD83}"/>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Google Shape;438;p3">
                <a:extLst>
                  <a:ext uri="{FF2B5EF4-FFF2-40B4-BE49-F238E27FC236}">
                    <a16:creationId xmlns:a16="http://schemas.microsoft.com/office/drawing/2014/main" xmlns="" id="{CBC25D4B-812D-E064-5DD2-06D579886819}"/>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Google Shape;439;p3">
                <a:extLst>
                  <a:ext uri="{FF2B5EF4-FFF2-40B4-BE49-F238E27FC236}">
                    <a16:creationId xmlns:a16="http://schemas.microsoft.com/office/drawing/2014/main" xmlns="" id="{A4E88273-9651-E68C-6FDF-D3A97CBF1B62}"/>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Google Shape;440;p3">
                <a:extLst>
                  <a:ext uri="{FF2B5EF4-FFF2-40B4-BE49-F238E27FC236}">
                    <a16:creationId xmlns:a16="http://schemas.microsoft.com/office/drawing/2014/main" xmlns="" id="{40DE372A-3063-D5C2-0880-FD11F04C0D25}"/>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Google Shape;441;p3">
                <a:extLst>
                  <a:ext uri="{FF2B5EF4-FFF2-40B4-BE49-F238E27FC236}">
                    <a16:creationId xmlns:a16="http://schemas.microsoft.com/office/drawing/2014/main" xmlns="" id="{CB156D14-A4C8-09BB-C4DA-C3CC696C8A5D}"/>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Google Shape;442;p3">
                <a:extLst>
                  <a:ext uri="{FF2B5EF4-FFF2-40B4-BE49-F238E27FC236}">
                    <a16:creationId xmlns:a16="http://schemas.microsoft.com/office/drawing/2014/main" xmlns="" id="{F9C7DCA7-1399-DFBC-513C-ABF3DE4FB49C}"/>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Google Shape;443;p3">
                <a:extLst>
                  <a:ext uri="{FF2B5EF4-FFF2-40B4-BE49-F238E27FC236}">
                    <a16:creationId xmlns:a16="http://schemas.microsoft.com/office/drawing/2014/main" xmlns="" id="{8F15CAF5-A427-E0B3-E164-C47977526950}"/>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Google Shape;444;p3">
                <a:extLst>
                  <a:ext uri="{FF2B5EF4-FFF2-40B4-BE49-F238E27FC236}">
                    <a16:creationId xmlns:a16="http://schemas.microsoft.com/office/drawing/2014/main" xmlns="" id="{1211EB83-F11D-3C39-5434-AA8E46A4CCE0}"/>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Google Shape;445;p3">
                <a:extLst>
                  <a:ext uri="{FF2B5EF4-FFF2-40B4-BE49-F238E27FC236}">
                    <a16:creationId xmlns:a16="http://schemas.microsoft.com/office/drawing/2014/main" xmlns="" id="{4AD54545-6D99-528D-D324-EE090BC927FE}"/>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Google Shape;446;p3">
                <a:extLst>
                  <a:ext uri="{FF2B5EF4-FFF2-40B4-BE49-F238E27FC236}">
                    <a16:creationId xmlns:a16="http://schemas.microsoft.com/office/drawing/2014/main" xmlns="" id="{C35BCD7E-FA57-0711-1068-3064FCFFD432}"/>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Google Shape;447;p3">
                <a:extLst>
                  <a:ext uri="{FF2B5EF4-FFF2-40B4-BE49-F238E27FC236}">
                    <a16:creationId xmlns:a16="http://schemas.microsoft.com/office/drawing/2014/main" xmlns="" id="{71DC224D-00F1-9BCE-5452-626E24796168}"/>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Google Shape;448;p3">
                <a:extLst>
                  <a:ext uri="{FF2B5EF4-FFF2-40B4-BE49-F238E27FC236}">
                    <a16:creationId xmlns:a16="http://schemas.microsoft.com/office/drawing/2014/main" xmlns="" id="{3F29B810-124E-9602-57B8-0D2E48D582D4}"/>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Google Shape;449;p3">
                <a:extLst>
                  <a:ext uri="{FF2B5EF4-FFF2-40B4-BE49-F238E27FC236}">
                    <a16:creationId xmlns:a16="http://schemas.microsoft.com/office/drawing/2014/main" xmlns="" id="{519E8446-0A0C-5059-C2EC-7E124463E3C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Google Shape;450;p3">
                <a:extLst>
                  <a:ext uri="{FF2B5EF4-FFF2-40B4-BE49-F238E27FC236}">
                    <a16:creationId xmlns:a16="http://schemas.microsoft.com/office/drawing/2014/main" xmlns="" id="{A47B767B-6C5E-C999-8B7D-AF1AB5480058}"/>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Google Shape;451;p3">
                <a:extLst>
                  <a:ext uri="{FF2B5EF4-FFF2-40B4-BE49-F238E27FC236}">
                    <a16:creationId xmlns:a16="http://schemas.microsoft.com/office/drawing/2014/main" xmlns="" id="{B4151F81-1FBE-B25D-D788-692E4E5CC8B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Google Shape;452;p3">
                <a:extLst>
                  <a:ext uri="{FF2B5EF4-FFF2-40B4-BE49-F238E27FC236}">
                    <a16:creationId xmlns:a16="http://schemas.microsoft.com/office/drawing/2014/main" xmlns="" id="{E7123F63-9D17-A0DF-9BD0-4BE13FCFF6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Google Shape;453;p3">
                <a:extLst>
                  <a:ext uri="{FF2B5EF4-FFF2-40B4-BE49-F238E27FC236}">
                    <a16:creationId xmlns:a16="http://schemas.microsoft.com/office/drawing/2014/main" xmlns="" id="{268F1ECB-6A9C-ECA3-79AB-F5031BA27767}"/>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Google Shape;454;p3">
                <a:extLst>
                  <a:ext uri="{FF2B5EF4-FFF2-40B4-BE49-F238E27FC236}">
                    <a16:creationId xmlns:a16="http://schemas.microsoft.com/office/drawing/2014/main" xmlns="" id="{C84C45A2-2C6F-CA12-EF2B-8927E5270AB1}"/>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Google Shape;455;p3">
                <a:extLst>
                  <a:ext uri="{FF2B5EF4-FFF2-40B4-BE49-F238E27FC236}">
                    <a16:creationId xmlns:a16="http://schemas.microsoft.com/office/drawing/2014/main" xmlns="" id="{A8092B4E-3C09-1103-30B7-09473FAD5192}"/>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Google Shape;456;p3">
                <a:extLst>
                  <a:ext uri="{FF2B5EF4-FFF2-40B4-BE49-F238E27FC236}">
                    <a16:creationId xmlns:a16="http://schemas.microsoft.com/office/drawing/2014/main" xmlns="" id="{541BE645-20D0-FBD3-6B4E-B8B4CF9A02BB}"/>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Google Shape;457;p3">
                <a:extLst>
                  <a:ext uri="{FF2B5EF4-FFF2-40B4-BE49-F238E27FC236}">
                    <a16:creationId xmlns:a16="http://schemas.microsoft.com/office/drawing/2014/main" xmlns="" id="{FAFFA3E0-20A9-F450-DFD5-C12D602A6AD6}"/>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Google Shape;458;p3">
                <a:extLst>
                  <a:ext uri="{FF2B5EF4-FFF2-40B4-BE49-F238E27FC236}">
                    <a16:creationId xmlns:a16="http://schemas.microsoft.com/office/drawing/2014/main" xmlns="" id="{EED30B33-54A2-21A1-5E09-ED9916D30331}"/>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Google Shape;459;p3">
                <a:extLst>
                  <a:ext uri="{FF2B5EF4-FFF2-40B4-BE49-F238E27FC236}">
                    <a16:creationId xmlns:a16="http://schemas.microsoft.com/office/drawing/2014/main" xmlns="" id="{963537DC-C0C8-D40B-2362-2AC405EA424E}"/>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Google Shape;460;p3">
                <a:extLst>
                  <a:ext uri="{FF2B5EF4-FFF2-40B4-BE49-F238E27FC236}">
                    <a16:creationId xmlns:a16="http://schemas.microsoft.com/office/drawing/2014/main" xmlns="" id="{C55B2095-09A7-0216-FC1D-51D26EC480BE}"/>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8" name="Google Shape;461;p3">
              <a:extLst>
                <a:ext uri="{FF2B5EF4-FFF2-40B4-BE49-F238E27FC236}">
                  <a16:creationId xmlns:a16="http://schemas.microsoft.com/office/drawing/2014/main" xmlns="" id="{44BD28FB-CFD1-5281-D4A1-E86D7F0B96DC}"/>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Google Shape;462;p3">
              <a:extLst>
                <a:ext uri="{FF2B5EF4-FFF2-40B4-BE49-F238E27FC236}">
                  <a16:creationId xmlns:a16="http://schemas.microsoft.com/office/drawing/2014/main" xmlns="" id="{BD32428B-4C3E-57B8-69F6-16BC1F210A59}"/>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0" name="Google Shape;6986;p47">
            <a:extLst>
              <a:ext uri="{FF2B5EF4-FFF2-40B4-BE49-F238E27FC236}">
                <a16:creationId xmlns:a16="http://schemas.microsoft.com/office/drawing/2014/main" xmlns="" id="{5316829D-4C82-F958-A45F-562F162D9A20}"/>
              </a:ext>
            </a:extLst>
          </p:cNvPr>
          <p:cNvGrpSpPr/>
          <p:nvPr/>
        </p:nvGrpSpPr>
        <p:grpSpPr>
          <a:xfrm flipH="1">
            <a:off x="10233673" y="422108"/>
            <a:ext cx="1506033" cy="1521233"/>
            <a:chOff x="6677925" y="6815450"/>
            <a:chExt cx="1129525" cy="1140925"/>
          </a:xfrm>
        </p:grpSpPr>
        <p:sp>
          <p:nvSpPr>
            <p:cNvPr id="461" name="Google Shape;6987;p47">
              <a:extLst>
                <a:ext uri="{FF2B5EF4-FFF2-40B4-BE49-F238E27FC236}">
                  <a16:creationId xmlns:a16="http://schemas.microsoft.com/office/drawing/2014/main" xmlns="" id="{E0C8DA0E-11F0-C7D0-8F36-DA2ABAD3EF93}"/>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xmlns="" id="{94F0E14E-1DC4-1DB9-D8E6-E78A701C6555}"/>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xmlns="" id="{978AD341-8B3B-3968-E0A7-94114A0E558F}"/>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xmlns="" id="{1B688960-9A17-54C1-4C4F-AE1D51E06BE4}"/>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xmlns="" id="{E719E180-0738-6D37-7E22-473C92DD3C2D}"/>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xmlns="" id="{5105EF5D-8D9E-1877-CFF6-67E91B50B6C3}"/>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xmlns="" id="{1E2DC6D3-D064-59E9-9046-A11F1B0C102F}"/>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xmlns="" id="{9DC09E30-1D4D-B44C-64AB-D8F541BC221C}"/>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xmlns="" id="{B5293092-8559-E55A-6B14-1134AFA1D6C1}"/>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xmlns="" id="{3A6BABB6-7E0C-99EB-D466-64C8C421580D}"/>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xmlns="" id="{08F92584-7796-3DA7-EA86-DD7B99106CA6}"/>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xmlns="" id="{89CA1F4A-DF5F-880B-EFC6-C80FF65159E5}"/>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xmlns="" id="{5B956BAF-4C9C-34DA-EE82-D9E827303267}"/>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xmlns="" id="{1291DAD7-D1AE-5928-D75D-DCAC40DC91C6}"/>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xmlns="" id="{6B29D64F-6525-604B-6541-76FECBE105A7}"/>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xmlns="" id="{9EDF81EF-1CAA-3FB4-E383-52BA78ECB7B6}"/>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xmlns="" id="{6793EA1A-F3FB-3ED6-4E08-E6E54F1F90C8}"/>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xmlns="" id="{CD408E1C-1C5C-5936-9B42-387AA30B355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xmlns="" id="{189719AB-BDF6-5BDF-12B6-78B0EB49F0F0}"/>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xmlns="" id="{E6E5A02B-DFC5-2FEF-6808-793CDBA2A881}"/>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xmlns="" id="{1C3ED9CB-A8ED-8C14-0265-A609FF4FE9AB}"/>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xmlns="" id="{C4E5C2B0-5EAD-2EB8-0147-B1AB76EDC482}"/>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xmlns="" id="{D066A504-BF69-EEAF-C79B-628CBD16BAE5}"/>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xmlns="" id="{A442A771-B9CB-771F-53EE-84CCB7FCA2D2}"/>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xmlns="" id="{137154ED-9908-1EA1-04D9-41D0137156EB}"/>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xmlns="" id="{DBCB572C-29A7-37E8-9212-F9BCAE22DC3B}"/>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xmlns="" id="{6F0FA03D-4CCC-35F7-1325-D6C14979AE53}"/>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xmlns="" id="{3175215E-E9DA-6590-AFD5-949556BE13E3}"/>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xmlns="" id="{1C1B697F-948F-AE39-EDB5-4EAA64DE83B9}"/>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xmlns="" id="{AD37BA58-CA0C-4CD6-F3A2-1987754D42A0}"/>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xmlns="" id="{D092BDC9-9F8B-CC9B-0489-A3734A9964BB}"/>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xmlns="" id="{22630726-18F0-5BB6-DC40-B88AB3D3F9C6}"/>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xmlns="" id="{4107063B-D881-0B3A-909D-B79103BB1858}"/>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xmlns="" id="{8F5308F4-EE6A-1DA2-F09D-8ABBE6D4916A}"/>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xmlns="" id="{7671E00F-8021-E226-097A-CCF5D28EFC72}"/>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xmlns="" id="{5B522B79-6670-4B69-4760-02E9CC18E080}"/>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xmlns="" id="{0B66B5D8-AA53-B4DF-2CA5-C4F6C50BFA49}"/>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xmlns="" id="{5147E101-2793-4826-D888-FD737CD79A49}"/>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xmlns="" id="{A9559262-6666-3750-2641-606D21C15E36}"/>
              </a:ext>
            </a:extLst>
          </p:cNvPr>
          <p:cNvPicPr>
            <a:picLocks noChangeAspect="1"/>
          </p:cNvPicPr>
          <p:nvPr/>
        </p:nvPicPr>
        <p:blipFill>
          <a:blip r:embed="rId2"/>
          <a:stretch>
            <a:fillRect/>
          </a:stretch>
        </p:blipFill>
        <p:spPr>
          <a:xfrm>
            <a:off x="2316885" y="616262"/>
            <a:ext cx="7803556" cy="5803895"/>
          </a:xfrm>
          <a:prstGeom prst="rect">
            <a:avLst/>
          </a:prstGeom>
        </p:spPr>
      </p:pic>
    </p:spTree>
    <p:extLst>
      <p:ext uri="{BB962C8B-B14F-4D97-AF65-F5344CB8AC3E}">
        <p14:creationId xmlns:p14="http://schemas.microsoft.com/office/powerpoint/2010/main" val="1980609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80B021B-420B-815E-F4BA-B14FA6DFC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CFF06C8B-040C-A315-F04B-3F234667015F}"/>
              </a:ext>
            </a:extLst>
          </p:cNvPr>
          <p:cNvGrpSpPr/>
          <p:nvPr/>
        </p:nvGrpSpPr>
        <p:grpSpPr>
          <a:xfrm>
            <a:off x="638625" y="1570038"/>
            <a:ext cx="10891736" cy="1964899"/>
            <a:chOff x="678552" y="2068805"/>
            <a:chExt cx="5862589" cy="4585322"/>
          </a:xfrm>
        </p:grpSpPr>
        <p:sp>
          <p:nvSpPr>
            <p:cNvPr id="8" name="Rectangle: Rounded Corners 7">
              <a:extLst>
                <a:ext uri="{FF2B5EF4-FFF2-40B4-BE49-F238E27FC236}">
                  <a16:creationId xmlns:a16="http://schemas.microsoft.com/office/drawing/2014/main" xmlns="" id="{D9D8A509-DDE4-8C70-7624-63D7F6C72F8D}"/>
                </a:ext>
              </a:extLst>
            </p:cNvPr>
            <p:cNvSpPr/>
            <p:nvPr/>
          </p:nvSpPr>
          <p:spPr>
            <a:xfrm>
              <a:off x="678552" y="2068805"/>
              <a:ext cx="5862589" cy="4585322"/>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a:solidFill>
                  <a:srgbClr val="002060"/>
                </a:solidFill>
              </a:endParaRPr>
            </a:p>
          </p:txBody>
        </p:sp>
        <p:sp>
          <p:nvSpPr>
            <p:cNvPr id="9" name="Rectangle 5">
              <a:extLst>
                <a:ext uri="{FF2B5EF4-FFF2-40B4-BE49-F238E27FC236}">
                  <a16:creationId xmlns:a16="http://schemas.microsoft.com/office/drawing/2014/main" xmlns="" id="{6F5FDF86-65F3-85C7-17BF-9135E848BCAB}"/>
                </a:ext>
              </a:extLst>
            </p:cNvPr>
            <p:cNvSpPr>
              <a:spLocks noChangeArrowheads="1"/>
            </p:cNvSpPr>
            <p:nvPr/>
          </p:nvSpPr>
          <p:spPr bwMode="auto">
            <a:xfrm>
              <a:off x="830262" y="2481361"/>
              <a:ext cx="5547164" cy="4093925"/>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en-US" altLang="en-US" dirty="0">
                  <a:solidFill>
                    <a:srgbClr val="002060"/>
                  </a:solidFill>
                  <a:latin typeface="Arial" panose="020B0604020202020204" pitchFamily="34" charset="0"/>
                  <a:cs typeface="Arial" panose="020B0604020202020204" pitchFamily="34" charset="0"/>
                </a:rPr>
                <a:t>S</a:t>
              </a:r>
              <a:r>
                <a:rPr lang="vi-VN" altLang="en-US" dirty="0">
                  <a:solidFill>
                    <a:srgbClr val="002060"/>
                  </a:solidFill>
                  <a:latin typeface="Arial" panose="020B0604020202020204" pitchFamily="34" charset="0"/>
                  <a:cs typeface="Arial" panose="020B0604020202020204" pitchFamily="34" charset="0"/>
                </a:rPr>
                <a:t>uy nghĩ và thảo luận với bạn bè, người thân về những thay đổi</a:t>
              </a:r>
              <a:r>
                <a:rPr lang="en-US" altLang="en-US" dirty="0">
                  <a:solidFill>
                    <a:srgbClr val="002060"/>
                  </a:solidFill>
                  <a:latin typeface="Arial" panose="020B0604020202020204" pitchFamily="34" charset="0"/>
                  <a:cs typeface="Arial" panose="020B0604020202020204" pitchFamily="34" charset="0"/>
                </a:rPr>
                <a:t> </a:t>
              </a:r>
              <a:r>
                <a:rPr lang="vi-VN" altLang="en-US" dirty="0">
                  <a:solidFill>
                    <a:srgbClr val="002060"/>
                  </a:solidFill>
                  <a:latin typeface="Arial" panose="020B0604020202020204" pitchFamily="34" charset="0"/>
                  <a:cs typeface="Arial" panose="020B0604020202020204" pitchFamily="34" charset="0"/>
                </a:rPr>
                <a:t>tích cực của mình trong một năng lực hoặc kĩ năng nào đó</a:t>
              </a:r>
              <a:r>
                <a:rPr lang="en-US" altLang="en-US" dirty="0">
                  <a:solidFill>
                    <a:srgbClr val="002060"/>
                  </a:solidFill>
                  <a:latin typeface="Arial" panose="020B0604020202020204" pitchFamily="34" charset="0"/>
                  <a:cs typeface="Arial" panose="020B0604020202020204" pitchFamily="34" charset="0"/>
                </a:rPr>
                <a:t>.</a:t>
              </a:r>
              <a:endParaRPr lang="vi-VN" altLang="en-US" dirty="0">
                <a:solidFill>
                  <a:srgbClr val="002060"/>
                </a:solidFill>
                <a:latin typeface="Arial" panose="020B0604020202020204" pitchFamily="34" charset="0"/>
                <a:cs typeface="Arial" panose="020B0604020202020204" pitchFamily="34" charset="0"/>
              </a:endParaRPr>
            </a:p>
          </p:txBody>
        </p:sp>
      </p:grpSp>
      <p:pic>
        <p:nvPicPr>
          <p:cNvPr id="10" name="图片 7">
            <a:extLst>
              <a:ext uri="{FF2B5EF4-FFF2-40B4-BE49-F238E27FC236}">
                <a16:creationId xmlns:a16="http://schemas.microsoft.com/office/drawing/2014/main" xmlns="" id="{6411D335-F1F8-A52D-9B97-A5A24B4EF00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2913" y="-18596"/>
            <a:ext cx="1844951" cy="2001715"/>
          </a:xfrm>
          <a:prstGeom prst="rect">
            <a:avLst/>
          </a:prstGeom>
        </p:spPr>
      </p:pic>
      <p:pic>
        <p:nvPicPr>
          <p:cNvPr id="11" name="Picture 10">
            <a:extLst>
              <a:ext uri="{FF2B5EF4-FFF2-40B4-BE49-F238E27FC236}">
                <a16:creationId xmlns:a16="http://schemas.microsoft.com/office/drawing/2014/main" xmlns="" id="{189B965B-99DE-7D0E-E426-B80B073E49F4}"/>
              </a:ext>
            </a:extLst>
          </p:cNvPr>
          <p:cNvPicPr>
            <a:picLocks noChangeAspect="1"/>
          </p:cNvPicPr>
          <p:nvPr/>
        </p:nvPicPr>
        <p:blipFill>
          <a:blip r:embed="rId4"/>
          <a:stretch>
            <a:fillRect/>
          </a:stretch>
        </p:blipFill>
        <p:spPr>
          <a:xfrm>
            <a:off x="3870188" y="288097"/>
            <a:ext cx="4072481" cy="1152244"/>
          </a:xfrm>
          <a:prstGeom prst="rect">
            <a:avLst/>
          </a:prstGeom>
        </p:spPr>
      </p:pic>
      <p:pic>
        <p:nvPicPr>
          <p:cNvPr id="13" name="Picture 12">
            <a:extLst>
              <a:ext uri="{FF2B5EF4-FFF2-40B4-BE49-F238E27FC236}">
                <a16:creationId xmlns:a16="http://schemas.microsoft.com/office/drawing/2014/main" xmlns="" id="{9870337B-5CC2-44CA-1482-6BE2CC31F02D}"/>
              </a:ext>
            </a:extLst>
          </p:cNvPr>
          <p:cNvPicPr>
            <a:picLocks noChangeAspect="1"/>
          </p:cNvPicPr>
          <p:nvPr/>
        </p:nvPicPr>
        <p:blipFill>
          <a:blip r:embed="rId5"/>
          <a:stretch>
            <a:fillRect/>
          </a:stretch>
        </p:blipFill>
        <p:spPr>
          <a:xfrm>
            <a:off x="1443386" y="4017807"/>
            <a:ext cx="9505950" cy="1476375"/>
          </a:xfrm>
          <a:prstGeom prst="rect">
            <a:avLst/>
          </a:prstGeom>
        </p:spPr>
      </p:pic>
    </p:spTree>
    <p:extLst>
      <p:ext uri="{BB962C8B-B14F-4D97-AF65-F5344CB8AC3E}">
        <p14:creationId xmlns:p14="http://schemas.microsoft.com/office/powerpoint/2010/main" val="3574911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ppt_w</p:attrName>
                                        </p:attrNameLst>
                                      </p:cBhvr>
                                      <p:tavLst>
                                        <p:tav tm="0" fmla="#ppt_w*sin(2.5*pi*$)">
                                          <p:val>
                                            <p:fltVal val="0"/>
                                          </p:val>
                                        </p:tav>
                                        <p:tav tm="100000">
                                          <p:val>
                                            <p:fltVal val="1"/>
                                          </p:val>
                                        </p:tav>
                                      </p:tavLst>
                                    </p:anim>
                                    <p:anim calcmode="lin" valueType="num">
                                      <p:cBhvr>
                                        <p:cTn id="9" dur="1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
                                        <p:tgtEl>
                                          <p:spTgt spid="3"/>
                                        </p:tgtEl>
                                      </p:cBhvr>
                                    </p:animEffect>
                                    <p:anim calcmode="lin" valueType="num">
                                      <p:cBhvr>
                                        <p:cTn id="15" dur="400" fill="hold"/>
                                        <p:tgtEl>
                                          <p:spTgt spid="3"/>
                                        </p:tgtEl>
                                        <p:attrNameLst>
                                          <p:attrName>ppt_x</p:attrName>
                                        </p:attrNameLst>
                                      </p:cBhvr>
                                      <p:tavLst>
                                        <p:tav tm="0">
                                          <p:val>
                                            <p:strVal val="#ppt_x"/>
                                          </p:val>
                                        </p:tav>
                                        <p:tav tm="100000">
                                          <p:val>
                                            <p:strVal val="#ppt_x"/>
                                          </p:val>
                                        </p:tav>
                                      </p:tavLst>
                                    </p:anim>
                                    <p:anim calcmode="lin" valueType="num">
                                      <p:cBhvr>
                                        <p:cTn id="16" dur="400" fill="hold"/>
                                        <p:tgtEl>
                                          <p:spTgt spid="3"/>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876"/>
        <p:cNvGrpSpPr/>
        <p:nvPr/>
      </p:nvGrpSpPr>
      <p:grpSpPr>
        <a:xfrm>
          <a:off x="0" y="0"/>
          <a:ext cx="0" cy="0"/>
          <a:chOff x="0" y="0"/>
          <a:chExt cx="0" cy="0"/>
        </a:xfrm>
      </p:grpSpPr>
      <p:sp>
        <p:nvSpPr>
          <p:cNvPr id="2" name="Rectangle 1">
            <a:extLst>
              <a:ext uri="{FF2B5EF4-FFF2-40B4-BE49-F238E27FC236}">
                <a16:creationId xmlns:a16="http://schemas.microsoft.com/office/drawing/2014/main" xmlns="" id="{5A558D32-8662-5524-0AD3-92831EBDB319}"/>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oogle Shape;337;p3">
            <a:extLst>
              <a:ext uri="{FF2B5EF4-FFF2-40B4-BE49-F238E27FC236}">
                <a16:creationId xmlns:a16="http://schemas.microsoft.com/office/drawing/2014/main" xmlns="" id="{55A398C3-AB1C-EC27-0A7B-81BDFE9B2298}"/>
              </a:ext>
            </a:extLst>
          </p:cNvPr>
          <p:cNvGrpSpPr/>
          <p:nvPr/>
        </p:nvGrpSpPr>
        <p:grpSpPr>
          <a:xfrm>
            <a:off x="-77750" y="701972"/>
            <a:ext cx="12363356" cy="6605446"/>
            <a:chOff x="-65450" y="468625"/>
            <a:chExt cx="9438050" cy="5042525"/>
          </a:xfrm>
        </p:grpSpPr>
        <p:sp>
          <p:nvSpPr>
            <p:cNvPr id="4" name="Google Shape;338;p3">
              <a:extLst>
                <a:ext uri="{FF2B5EF4-FFF2-40B4-BE49-F238E27FC236}">
                  <a16:creationId xmlns:a16="http://schemas.microsoft.com/office/drawing/2014/main" xmlns="" id="{6131E4A9-4BA7-DA2B-0DE9-28D368BAE147}"/>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39;p3">
              <a:extLst>
                <a:ext uri="{FF2B5EF4-FFF2-40B4-BE49-F238E27FC236}">
                  <a16:creationId xmlns:a16="http://schemas.microsoft.com/office/drawing/2014/main" xmlns="" id="{FB92D22A-1D70-5AFB-2190-5DF056AEA910}"/>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340;p3">
              <a:extLst>
                <a:ext uri="{FF2B5EF4-FFF2-40B4-BE49-F238E27FC236}">
                  <a16:creationId xmlns:a16="http://schemas.microsoft.com/office/drawing/2014/main" xmlns="" id="{F8E6DF40-9A21-4416-2E29-30A76DC59444}"/>
                </a:ext>
              </a:extLst>
            </p:cNvPr>
            <p:cNvGrpSpPr/>
            <p:nvPr/>
          </p:nvGrpSpPr>
          <p:grpSpPr>
            <a:xfrm>
              <a:off x="-3318" y="1880800"/>
              <a:ext cx="831325" cy="1035350"/>
              <a:chOff x="238125" y="2109400"/>
              <a:chExt cx="831325" cy="1035350"/>
            </a:xfrm>
          </p:grpSpPr>
          <p:sp>
            <p:nvSpPr>
              <p:cNvPr id="8904" name="Google Shape;341;p3">
                <a:extLst>
                  <a:ext uri="{FF2B5EF4-FFF2-40B4-BE49-F238E27FC236}">
                    <a16:creationId xmlns:a16="http://schemas.microsoft.com/office/drawing/2014/main" xmlns="" id="{488999F4-700B-3CC2-AABF-3787490E7531}"/>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5" name="Google Shape;342;p3">
                <a:extLst>
                  <a:ext uri="{FF2B5EF4-FFF2-40B4-BE49-F238E27FC236}">
                    <a16:creationId xmlns:a16="http://schemas.microsoft.com/office/drawing/2014/main" xmlns="" id="{E3C0704A-44AB-34BB-3B57-BDAC6227FD4F}"/>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6" name="Google Shape;343;p3">
                <a:extLst>
                  <a:ext uri="{FF2B5EF4-FFF2-40B4-BE49-F238E27FC236}">
                    <a16:creationId xmlns:a16="http://schemas.microsoft.com/office/drawing/2014/main" xmlns="" id="{C0BE5EE5-E366-BB4C-B1BA-7832A2E55AE4}"/>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7" name="Google Shape;344;p3">
                <a:extLst>
                  <a:ext uri="{FF2B5EF4-FFF2-40B4-BE49-F238E27FC236}">
                    <a16:creationId xmlns:a16="http://schemas.microsoft.com/office/drawing/2014/main" xmlns="" id="{8CDF91BE-F0EE-E60A-097E-5532A606CF19}"/>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8" name="Google Shape;345;p3">
                <a:extLst>
                  <a:ext uri="{FF2B5EF4-FFF2-40B4-BE49-F238E27FC236}">
                    <a16:creationId xmlns:a16="http://schemas.microsoft.com/office/drawing/2014/main" xmlns="" id="{57F14E6F-CAF2-CFEE-7F11-EC7A7D176FB1}"/>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9" name="Google Shape;346;p3">
                <a:extLst>
                  <a:ext uri="{FF2B5EF4-FFF2-40B4-BE49-F238E27FC236}">
                    <a16:creationId xmlns:a16="http://schemas.microsoft.com/office/drawing/2014/main" xmlns="" id="{46F6FEE5-DF59-9516-7DCA-C8078A71A542}"/>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0" name="Google Shape;347;p3">
                <a:extLst>
                  <a:ext uri="{FF2B5EF4-FFF2-40B4-BE49-F238E27FC236}">
                    <a16:creationId xmlns:a16="http://schemas.microsoft.com/office/drawing/2014/main" xmlns="" id="{C6C7722E-A39D-0FCA-C0E8-F0563AFD2654}"/>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1" name="Google Shape;348;p3">
                <a:extLst>
                  <a:ext uri="{FF2B5EF4-FFF2-40B4-BE49-F238E27FC236}">
                    <a16:creationId xmlns:a16="http://schemas.microsoft.com/office/drawing/2014/main" xmlns="" id="{73F8E7E8-A5F3-61CB-196A-CFDCB984CB56}"/>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349;p3">
              <a:extLst>
                <a:ext uri="{FF2B5EF4-FFF2-40B4-BE49-F238E27FC236}">
                  <a16:creationId xmlns:a16="http://schemas.microsoft.com/office/drawing/2014/main" xmlns="" id="{D25ABEF8-288B-6B95-861A-0F22E2E37907}"/>
                </a:ext>
              </a:extLst>
            </p:cNvPr>
            <p:cNvGrpSpPr/>
            <p:nvPr/>
          </p:nvGrpSpPr>
          <p:grpSpPr>
            <a:xfrm>
              <a:off x="1609375" y="2486500"/>
              <a:ext cx="1205225" cy="2911950"/>
              <a:chOff x="1456975" y="2715100"/>
              <a:chExt cx="1205225" cy="2911950"/>
            </a:xfrm>
          </p:grpSpPr>
          <p:sp>
            <p:nvSpPr>
              <p:cNvPr id="9023" name="Google Shape;350;p3">
                <a:extLst>
                  <a:ext uri="{FF2B5EF4-FFF2-40B4-BE49-F238E27FC236}">
                    <a16:creationId xmlns:a16="http://schemas.microsoft.com/office/drawing/2014/main" xmlns="" id="{E67E96AC-60BB-F739-B078-809CC2052DD8}"/>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6" name="Google Shape;351;p3">
                <a:extLst>
                  <a:ext uri="{FF2B5EF4-FFF2-40B4-BE49-F238E27FC236}">
                    <a16:creationId xmlns:a16="http://schemas.microsoft.com/office/drawing/2014/main" xmlns="" id="{DF7AD44D-2B09-BB89-884C-0A3B5A9B09D0}"/>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7" name="Google Shape;352;p3">
                <a:extLst>
                  <a:ext uri="{FF2B5EF4-FFF2-40B4-BE49-F238E27FC236}">
                    <a16:creationId xmlns:a16="http://schemas.microsoft.com/office/drawing/2014/main" xmlns="" id="{E2AF2E80-53C2-4D8A-B32D-ACEAA7591054}"/>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8" name="Google Shape;353;p3">
                <a:extLst>
                  <a:ext uri="{FF2B5EF4-FFF2-40B4-BE49-F238E27FC236}">
                    <a16:creationId xmlns:a16="http://schemas.microsoft.com/office/drawing/2014/main" xmlns="" id="{99CAD416-A004-7955-5836-3FB5DA4C92A7}"/>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9" name="Google Shape;354;p3">
                <a:extLst>
                  <a:ext uri="{FF2B5EF4-FFF2-40B4-BE49-F238E27FC236}">
                    <a16:creationId xmlns:a16="http://schemas.microsoft.com/office/drawing/2014/main" xmlns="" id="{1E043E02-CEE8-5081-A24A-B75E0361370B}"/>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0" name="Google Shape;355;p3">
                <a:extLst>
                  <a:ext uri="{FF2B5EF4-FFF2-40B4-BE49-F238E27FC236}">
                    <a16:creationId xmlns:a16="http://schemas.microsoft.com/office/drawing/2014/main" xmlns="" id="{725AC1A5-7B91-3859-EEC2-3C4D8B4BBFBE}"/>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356;p3">
                <a:extLst>
                  <a:ext uri="{FF2B5EF4-FFF2-40B4-BE49-F238E27FC236}">
                    <a16:creationId xmlns:a16="http://schemas.microsoft.com/office/drawing/2014/main" xmlns="" id="{D706D98B-FDF7-9A47-E742-14614C692745}"/>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357;p3">
                <a:extLst>
                  <a:ext uri="{FF2B5EF4-FFF2-40B4-BE49-F238E27FC236}">
                    <a16:creationId xmlns:a16="http://schemas.microsoft.com/office/drawing/2014/main" xmlns="" id="{7ED0048F-C9B9-AFC5-F7DA-AD397DEEEB82}"/>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358;p3">
                <a:extLst>
                  <a:ext uri="{FF2B5EF4-FFF2-40B4-BE49-F238E27FC236}">
                    <a16:creationId xmlns:a16="http://schemas.microsoft.com/office/drawing/2014/main" xmlns="" id="{B3D91374-6C79-537F-2668-017124AB6FC5}"/>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359;p3">
              <a:extLst>
                <a:ext uri="{FF2B5EF4-FFF2-40B4-BE49-F238E27FC236}">
                  <a16:creationId xmlns:a16="http://schemas.microsoft.com/office/drawing/2014/main" xmlns="" id="{882C0368-820E-88B6-1E03-CE719B96B1CA}"/>
                </a:ext>
              </a:extLst>
            </p:cNvPr>
            <p:cNvGrpSpPr/>
            <p:nvPr/>
          </p:nvGrpSpPr>
          <p:grpSpPr>
            <a:xfrm>
              <a:off x="360125" y="2047550"/>
              <a:ext cx="1299425" cy="2300975"/>
              <a:chOff x="207725" y="2276150"/>
              <a:chExt cx="1299425" cy="2300975"/>
            </a:xfrm>
          </p:grpSpPr>
          <p:sp>
            <p:nvSpPr>
              <p:cNvPr id="9008" name="Google Shape;360;p3">
                <a:extLst>
                  <a:ext uri="{FF2B5EF4-FFF2-40B4-BE49-F238E27FC236}">
                    <a16:creationId xmlns:a16="http://schemas.microsoft.com/office/drawing/2014/main" xmlns="" id="{0280CE97-666A-F06E-9A3C-9E46636B0DD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09" name="Google Shape;361;p3">
                <a:extLst>
                  <a:ext uri="{FF2B5EF4-FFF2-40B4-BE49-F238E27FC236}">
                    <a16:creationId xmlns:a16="http://schemas.microsoft.com/office/drawing/2014/main" xmlns="" id="{D52A2470-FD18-CB45-524A-2DEB26DDA369}"/>
                  </a:ext>
                </a:extLst>
              </p:cNvPr>
              <p:cNvGrpSpPr/>
              <p:nvPr/>
            </p:nvGrpSpPr>
            <p:grpSpPr>
              <a:xfrm>
                <a:off x="207725" y="2276150"/>
                <a:ext cx="1299425" cy="2300975"/>
                <a:chOff x="207725" y="2276150"/>
                <a:chExt cx="1299425" cy="2300975"/>
              </a:xfrm>
            </p:grpSpPr>
            <p:sp>
              <p:nvSpPr>
                <p:cNvPr id="9010" name="Google Shape;362;p3">
                  <a:extLst>
                    <a:ext uri="{FF2B5EF4-FFF2-40B4-BE49-F238E27FC236}">
                      <a16:creationId xmlns:a16="http://schemas.microsoft.com/office/drawing/2014/main" xmlns="" id="{780A8E84-669D-4899-3804-A82E26FAD30F}"/>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1" name="Google Shape;363;p3">
                  <a:extLst>
                    <a:ext uri="{FF2B5EF4-FFF2-40B4-BE49-F238E27FC236}">
                      <a16:creationId xmlns:a16="http://schemas.microsoft.com/office/drawing/2014/main" xmlns="" id="{D566ABD2-4FD6-7428-CAB7-B45B200B6B47}"/>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2" name="Google Shape;364;p3">
                  <a:extLst>
                    <a:ext uri="{FF2B5EF4-FFF2-40B4-BE49-F238E27FC236}">
                      <a16:creationId xmlns:a16="http://schemas.microsoft.com/office/drawing/2014/main" xmlns="" id="{1A292BC9-7AD3-632B-B385-12FFF5420223}"/>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3" name="Google Shape;365;p3">
                  <a:extLst>
                    <a:ext uri="{FF2B5EF4-FFF2-40B4-BE49-F238E27FC236}">
                      <a16:creationId xmlns:a16="http://schemas.microsoft.com/office/drawing/2014/main" xmlns="" id="{8E77F013-F727-FAE0-CA9A-461ADDE3B67A}"/>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4" name="Google Shape;366;p3">
                  <a:extLst>
                    <a:ext uri="{FF2B5EF4-FFF2-40B4-BE49-F238E27FC236}">
                      <a16:creationId xmlns:a16="http://schemas.microsoft.com/office/drawing/2014/main" xmlns="" id="{26486D7D-2955-EB1D-4E31-A55CA0258926}"/>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5" name="Google Shape;367;p3">
                  <a:extLst>
                    <a:ext uri="{FF2B5EF4-FFF2-40B4-BE49-F238E27FC236}">
                      <a16:creationId xmlns:a16="http://schemas.microsoft.com/office/drawing/2014/main" xmlns="" id="{B26EC86F-D193-BE7A-4DA1-413B4B5831D5}"/>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6" name="Google Shape;368;p3">
                  <a:extLst>
                    <a:ext uri="{FF2B5EF4-FFF2-40B4-BE49-F238E27FC236}">
                      <a16:creationId xmlns:a16="http://schemas.microsoft.com/office/drawing/2014/main" xmlns="" id="{57E12D58-B881-11C6-E2AA-8B51D698A836}"/>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7" name="Google Shape;369;p3">
                  <a:extLst>
                    <a:ext uri="{FF2B5EF4-FFF2-40B4-BE49-F238E27FC236}">
                      <a16:creationId xmlns:a16="http://schemas.microsoft.com/office/drawing/2014/main" xmlns="" id="{C456808D-CFAA-18D4-7573-846FBD6030A2}"/>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8" name="Google Shape;370;p3">
                  <a:extLst>
                    <a:ext uri="{FF2B5EF4-FFF2-40B4-BE49-F238E27FC236}">
                      <a16:creationId xmlns:a16="http://schemas.microsoft.com/office/drawing/2014/main" xmlns="" id="{D8936D5B-E76F-7848-DCE5-EBAFD91307B0}"/>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9" name="Google Shape;371;p3">
                  <a:extLst>
                    <a:ext uri="{FF2B5EF4-FFF2-40B4-BE49-F238E27FC236}">
                      <a16:creationId xmlns:a16="http://schemas.microsoft.com/office/drawing/2014/main" xmlns="" id="{D9FEC325-CAF1-656A-2345-42643D34D9FF}"/>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0" name="Google Shape;372;p3">
                  <a:extLst>
                    <a:ext uri="{FF2B5EF4-FFF2-40B4-BE49-F238E27FC236}">
                      <a16:creationId xmlns:a16="http://schemas.microsoft.com/office/drawing/2014/main" xmlns="" id="{6AF773A7-CE1B-14F3-F551-14BBF030AAB0}"/>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1" name="Google Shape;373;p3">
                  <a:extLst>
                    <a:ext uri="{FF2B5EF4-FFF2-40B4-BE49-F238E27FC236}">
                      <a16:creationId xmlns:a16="http://schemas.microsoft.com/office/drawing/2014/main" xmlns="" id="{10DAA70D-48AE-BB52-E15B-2FAF2A6CA538}"/>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2" name="Google Shape;374;p3">
                  <a:extLst>
                    <a:ext uri="{FF2B5EF4-FFF2-40B4-BE49-F238E27FC236}">
                      <a16:creationId xmlns:a16="http://schemas.microsoft.com/office/drawing/2014/main" xmlns="" id="{61C2C418-964D-1910-D8A7-A1CF6A7E8D08}"/>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 name="Google Shape;375;p3">
              <a:extLst>
                <a:ext uri="{FF2B5EF4-FFF2-40B4-BE49-F238E27FC236}">
                  <a16:creationId xmlns:a16="http://schemas.microsoft.com/office/drawing/2014/main" xmlns="" id="{8C3AF074-224F-2664-B812-CB99C37C1F88}"/>
                </a:ext>
              </a:extLst>
            </p:cNvPr>
            <p:cNvGrpSpPr/>
            <p:nvPr/>
          </p:nvGrpSpPr>
          <p:grpSpPr>
            <a:xfrm>
              <a:off x="9800" y="4115075"/>
              <a:ext cx="1219850" cy="1176125"/>
              <a:chOff x="-142600" y="4343675"/>
              <a:chExt cx="1219850" cy="1176125"/>
            </a:xfrm>
          </p:grpSpPr>
          <p:sp>
            <p:nvSpPr>
              <p:cNvPr id="9002" name="Google Shape;376;p3">
                <a:extLst>
                  <a:ext uri="{FF2B5EF4-FFF2-40B4-BE49-F238E27FC236}">
                    <a16:creationId xmlns:a16="http://schemas.microsoft.com/office/drawing/2014/main" xmlns="" id="{7FC4C967-B558-AEE3-8259-0A025736D219}"/>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3" name="Google Shape;377;p3">
                <a:extLst>
                  <a:ext uri="{FF2B5EF4-FFF2-40B4-BE49-F238E27FC236}">
                    <a16:creationId xmlns:a16="http://schemas.microsoft.com/office/drawing/2014/main" xmlns="" id="{C8718154-888A-3FBE-7FD5-5106E435E055}"/>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4" name="Google Shape;378;p3">
                <a:extLst>
                  <a:ext uri="{FF2B5EF4-FFF2-40B4-BE49-F238E27FC236}">
                    <a16:creationId xmlns:a16="http://schemas.microsoft.com/office/drawing/2014/main" xmlns="" id="{891B7EE8-239F-A3D1-2B7F-457FD4963D52}"/>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5" name="Google Shape;379;p3">
                <a:extLst>
                  <a:ext uri="{FF2B5EF4-FFF2-40B4-BE49-F238E27FC236}">
                    <a16:creationId xmlns:a16="http://schemas.microsoft.com/office/drawing/2014/main" xmlns="" id="{0827EFC5-8A69-6C2D-57FF-053E67C25381}"/>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6" name="Google Shape;380;p3">
                <a:extLst>
                  <a:ext uri="{FF2B5EF4-FFF2-40B4-BE49-F238E27FC236}">
                    <a16:creationId xmlns:a16="http://schemas.microsoft.com/office/drawing/2014/main" xmlns="" id="{A80ABC09-7B2E-770F-6B03-D4BE8990E50B}"/>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7" name="Google Shape;381;p3">
                <a:extLst>
                  <a:ext uri="{FF2B5EF4-FFF2-40B4-BE49-F238E27FC236}">
                    <a16:creationId xmlns:a16="http://schemas.microsoft.com/office/drawing/2014/main" xmlns="" id="{EE59DE7C-3CA0-B9A8-C460-96297DB90F2D}"/>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82;p3">
              <a:extLst>
                <a:ext uri="{FF2B5EF4-FFF2-40B4-BE49-F238E27FC236}">
                  <a16:creationId xmlns:a16="http://schemas.microsoft.com/office/drawing/2014/main" xmlns="" id="{708DE9CC-74E0-1868-66F7-C8AF147C5F37}"/>
                </a:ext>
              </a:extLst>
            </p:cNvPr>
            <p:cNvGrpSpPr/>
            <p:nvPr/>
          </p:nvGrpSpPr>
          <p:grpSpPr>
            <a:xfrm>
              <a:off x="598500" y="3971650"/>
              <a:ext cx="1720650" cy="1263675"/>
              <a:chOff x="446100" y="4200250"/>
              <a:chExt cx="1720650" cy="1263675"/>
            </a:xfrm>
          </p:grpSpPr>
          <p:sp>
            <p:nvSpPr>
              <p:cNvPr id="61" name="Google Shape;383;p3">
                <a:extLst>
                  <a:ext uri="{FF2B5EF4-FFF2-40B4-BE49-F238E27FC236}">
                    <a16:creationId xmlns:a16="http://schemas.microsoft.com/office/drawing/2014/main" xmlns="" id="{741307A9-C383-DBF1-A8A9-019322A88C31}"/>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84;p3">
                <a:extLst>
                  <a:ext uri="{FF2B5EF4-FFF2-40B4-BE49-F238E27FC236}">
                    <a16:creationId xmlns:a16="http://schemas.microsoft.com/office/drawing/2014/main" xmlns="" id="{CC1717C7-25C6-FF6B-1F76-6C050561C74F}"/>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85;p3">
                <a:extLst>
                  <a:ext uri="{FF2B5EF4-FFF2-40B4-BE49-F238E27FC236}">
                    <a16:creationId xmlns:a16="http://schemas.microsoft.com/office/drawing/2014/main" xmlns="" id="{DE60AEDC-EC69-ED00-FA18-13DF626C7790}"/>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3" name="Google Shape;386;p3">
                <a:extLst>
                  <a:ext uri="{FF2B5EF4-FFF2-40B4-BE49-F238E27FC236}">
                    <a16:creationId xmlns:a16="http://schemas.microsoft.com/office/drawing/2014/main" xmlns="" id="{CB879205-73F4-243C-C997-43F1FF31AB06}"/>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4" name="Google Shape;387;p3">
                <a:extLst>
                  <a:ext uri="{FF2B5EF4-FFF2-40B4-BE49-F238E27FC236}">
                    <a16:creationId xmlns:a16="http://schemas.microsoft.com/office/drawing/2014/main" xmlns="" id="{DE4F88DB-C995-A958-6C44-E30CB79BB281}"/>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5" name="Google Shape;388;p3">
                <a:extLst>
                  <a:ext uri="{FF2B5EF4-FFF2-40B4-BE49-F238E27FC236}">
                    <a16:creationId xmlns:a16="http://schemas.microsoft.com/office/drawing/2014/main" xmlns="" id="{81ED720A-765B-4519-CEB5-3A7DE768F6E9}"/>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6" name="Google Shape;389;p3">
                <a:extLst>
                  <a:ext uri="{FF2B5EF4-FFF2-40B4-BE49-F238E27FC236}">
                    <a16:creationId xmlns:a16="http://schemas.microsoft.com/office/drawing/2014/main" xmlns="" id="{4B52B53C-9B5C-60E8-A5F8-A13D06E8D57F}"/>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7" name="Google Shape;390;p3">
                <a:extLst>
                  <a:ext uri="{FF2B5EF4-FFF2-40B4-BE49-F238E27FC236}">
                    <a16:creationId xmlns:a16="http://schemas.microsoft.com/office/drawing/2014/main" xmlns="" id="{6CAF9419-389D-6495-B110-08B4ABCEE194}"/>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8" name="Google Shape;391;p3">
                <a:extLst>
                  <a:ext uri="{FF2B5EF4-FFF2-40B4-BE49-F238E27FC236}">
                    <a16:creationId xmlns:a16="http://schemas.microsoft.com/office/drawing/2014/main" xmlns="" id="{4B0FFF50-E6AC-737C-AF64-6130BAD334CF}"/>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9" name="Google Shape;392;p3">
                <a:extLst>
                  <a:ext uri="{FF2B5EF4-FFF2-40B4-BE49-F238E27FC236}">
                    <a16:creationId xmlns:a16="http://schemas.microsoft.com/office/drawing/2014/main" xmlns="" id="{B35D3271-5717-C64E-D355-91E57C3CCD9C}"/>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0" name="Google Shape;393;p3">
                <a:extLst>
                  <a:ext uri="{FF2B5EF4-FFF2-40B4-BE49-F238E27FC236}">
                    <a16:creationId xmlns:a16="http://schemas.microsoft.com/office/drawing/2014/main" xmlns="" id="{440881B2-CAD3-F14F-5E73-926B7AEDD2BC}"/>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1" name="Google Shape;394;p3">
                <a:extLst>
                  <a:ext uri="{FF2B5EF4-FFF2-40B4-BE49-F238E27FC236}">
                    <a16:creationId xmlns:a16="http://schemas.microsoft.com/office/drawing/2014/main" xmlns="" id="{1386BCDC-48B5-C98B-FD20-535E99571BED}"/>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2" name="Google Shape;395;p3">
                <a:extLst>
                  <a:ext uri="{FF2B5EF4-FFF2-40B4-BE49-F238E27FC236}">
                    <a16:creationId xmlns:a16="http://schemas.microsoft.com/office/drawing/2014/main" xmlns="" id="{E5C4DE52-B77E-9F2E-6930-CCA12A6ED08A}"/>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3" name="Google Shape;396;p3">
                <a:extLst>
                  <a:ext uri="{FF2B5EF4-FFF2-40B4-BE49-F238E27FC236}">
                    <a16:creationId xmlns:a16="http://schemas.microsoft.com/office/drawing/2014/main" xmlns="" id="{FA94CEA7-1DAA-1B3D-CE9B-3528EE375B95}"/>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4" name="Google Shape;397;p3">
                <a:extLst>
                  <a:ext uri="{FF2B5EF4-FFF2-40B4-BE49-F238E27FC236}">
                    <a16:creationId xmlns:a16="http://schemas.microsoft.com/office/drawing/2014/main" xmlns="" id="{7F1B8167-10A6-28E7-BA1D-3138AFD78614}"/>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5" name="Google Shape;398;p3">
                <a:extLst>
                  <a:ext uri="{FF2B5EF4-FFF2-40B4-BE49-F238E27FC236}">
                    <a16:creationId xmlns:a16="http://schemas.microsoft.com/office/drawing/2014/main" xmlns="" id="{D52039D9-A48D-A8B5-DC3E-7F1D688D97BE}"/>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6" name="Google Shape;399;p3">
                <a:extLst>
                  <a:ext uri="{FF2B5EF4-FFF2-40B4-BE49-F238E27FC236}">
                    <a16:creationId xmlns:a16="http://schemas.microsoft.com/office/drawing/2014/main" xmlns="" id="{80E55F2B-0D48-BCF1-856F-177DFDD60671}"/>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7" name="Google Shape;400;p3">
                <a:extLst>
                  <a:ext uri="{FF2B5EF4-FFF2-40B4-BE49-F238E27FC236}">
                    <a16:creationId xmlns:a16="http://schemas.microsoft.com/office/drawing/2014/main" xmlns="" id="{CDB637E6-2721-869C-A2DB-8257CB948B2E}"/>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8" name="Google Shape;401;p3">
                <a:extLst>
                  <a:ext uri="{FF2B5EF4-FFF2-40B4-BE49-F238E27FC236}">
                    <a16:creationId xmlns:a16="http://schemas.microsoft.com/office/drawing/2014/main" xmlns="" id="{928E326F-59CB-2678-9399-2FC807BFBA57}"/>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9" name="Google Shape;402;p3">
                <a:extLst>
                  <a:ext uri="{FF2B5EF4-FFF2-40B4-BE49-F238E27FC236}">
                    <a16:creationId xmlns:a16="http://schemas.microsoft.com/office/drawing/2014/main" xmlns="" id="{986D1DEE-CC47-B8E3-BB59-5D0CC19AB2CB}"/>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0" name="Google Shape;403;p3">
                <a:extLst>
                  <a:ext uri="{FF2B5EF4-FFF2-40B4-BE49-F238E27FC236}">
                    <a16:creationId xmlns:a16="http://schemas.microsoft.com/office/drawing/2014/main" xmlns="" id="{FBDEF15B-3BF7-1254-51F8-374269B8345E}"/>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1" name="Google Shape;404;p3">
                <a:extLst>
                  <a:ext uri="{FF2B5EF4-FFF2-40B4-BE49-F238E27FC236}">
                    <a16:creationId xmlns:a16="http://schemas.microsoft.com/office/drawing/2014/main" xmlns="" id="{8E08CEED-888F-8FFE-EBF3-13660FA2064F}"/>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2" name="Google Shape;405;p3">
                <a:extLst>
                  <a:ext uri="{FF2B5EF4-FFF2-40B4-BE49-F238E27FC236}">
                    <a16:creationId xmlns:a16="http://schemas.microsoft.com/office/drawing/2014/main" xmlns="" id="{F25AEEF3-A6CB-BF91-6AB9-D09078DEFF6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3" name="Google Shape;406;p3">
                <a:extLst>
                  <a:ext uri="{FF2B5EF4-FFF2-40B4-BE49-F238E27FC236}">
                    <a16:creationId xmlns:a16="http://schemas.microsoft.com/office/drawing/2014/main" xmlns="" id="{C5977F6A-5D8A-F097-249A-E59DE1F8B1E3}"/>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4" name="Google Shape;407;p3">
                <a:extLst>
                  <a:ext uri="{FF2B5EF4-FFF2-40B4-BE49-F238E27FC236}">
                    <a16:creationId xmlns:a16="http://schemas.microsoft.com/office/drawing/2014/main" xmlns="" id="{0B0AC5A9-521C-ED75-56EE-AD4D256E4DDC}"/>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5" name="Google Shape;408;p3">
                <a:extLst>
                  <a:ext uri="{FF2B5EF4-FFF2-40B4-BE49-F238E27FC236}">
                    <a16:creationId xmlns:a16="http://schemas.microsoft.com/office/drawing/2014/main" xmlns="" id="{B762B4DB-70AC-2D82-36DB-BF16E131A685}"/>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6" name="Google Shape;409;p3">
                <a:extLst>
                  <a:ext uri="{FF2B5EF4-FFF2-40B4-BE49-F238E27FC236}">
                    <a16:creationId xmlns:a16="http://schemas.microsoft.com/office/drawing/2014/main" xmlns="" id="{2AA021AA-472B-DFA1-1FE8-8F3B185876CA}"/>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7" name="Google Shape;410;p3">
                <a:extLst>
                  <a:ext uri="{FF2B5EF4-FFF2-40B4-BE49-F238E27FC236}">
                    <a16:creationId xmlns:a16="http://schemas.microsoft.com/office/drawing/2014/main" xmlns="" id="{3B31D771-A886-776D-418B-88E90A5497C4}"/>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8" name="Google Shape;411;p3">
                <a:extLst>
                  <a:ext uri="{FF2B5EF4-FFF2-40B4-BE49-F238E27FC236}">
                    <a16:creationId xmlns:a16="http://schemas.microsoft.com/office/drawing/2014/main" xmlns="" id="{8C8B5B6D-A3E4-D624-B678-E4C95FDA2FC0}"/>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9" name="Google Shape;412;p3">
                <a:extLst>
                  <a:ext uri="{FF2B5EF4-FFF2-40B4-BE49-F238E27FC236}">
                    <a16:creationId xmlns:a16="http://schemas.microsoft.com/office/drawing/2014/main" xmlns="" id="{147D75E0-DA25-EFDD-51A8-7EDDDFF31153}"/>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0" name="Google Shape;413;p3">
                <a:extLst>
                  <a:ext uri="{FF2B5EF4-FFF2-40B4-BE49-F238E27FC236}">
                    <a16:creationId xmlns:a16="http://schemas.microsoft.com/office/drawing/2014/main" xmlns="" id="{E44159FB-694C-0EB8-31FC-1F374A849AE1}"/>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1" name="Google Shape;414;p3">
                <a:extLst>
                  <a:ext uri="{FF2B5EF4-FFF2-40B4-BE49-F238E27FC236}">
                    <a16:creationId xmlns:a16="http://schemas.microsoft.com/office/drawing/2014/main" xmlns="" id="{68DB09F9-9C37-766D-D0ED-A63D20A28037}"/>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415;p3">
              <a:extLst>
                <a:ext uri="{FF2B5EF4-FFF2-40B4-BE49-F238E27FC236}">
                  <a16:creationId xmlns:a16="http://schemas.microsoft.com/office/drawing/2014/main" xmlns="" id="{CA31A587-0F68-25B4-95FC-FD6CEB0AB900}"/>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16;p3">
              <a:extLst>
                <a:ext uri="{FF2B5EF4-FFF2-40B4-BE49-F238E27FC236}">
                  <a16:creationId xmlns:a16="http://schemas.microsoft.com/office/drawing/2014/main" xmlns="" id="{82C536A6-67F2-4CBE-C5AF-FCE99A3D527F}"/>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17;p3">
              <a:extLst>
                <a:ext uri="{FF2B5EF4-FFF2-40B4-BE49-F238E27FC236}">
                  <a16:creationId xmlns:a16="http://schemas.microsoft.com/office/drawing/2014/main" xmlns="" id="{5D364F77-4C87-FD72-9C4D-84784F1092DE}"/>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418;p3">
              <a:extLst>
                <a:ext uri="{FF2B5EF4-FFF2-40B4-BE49-F238E27FC236}">
                  <a16:creationId xmlns:a16="http://schemas.microsoft.com/office/drawing/2014/main" xmlns="" id="{E837766B-3E89-731B-D0BB-CCEDA5C08866}"/>
                </a:ext>
              </a:extLst>
            </p:cNvPr>
            <p:cNvGrpSpPr/>
            <p:nvPr/>
          </p:nvGrpSpPr>
          <p:grpSpPr>
            <a:xfrm>
              <a:off x="7033800" y="4497475"/>
              <a:ext cx="1664950" cy="852975"/>
              <a:chOff x="4976050" y="4611525"/>
              <a:chExt cx="1664950" cy="852975"/>
            </a:xfrm>
          </p:grpSpPr>
          <p:sp>
            <p:nvSpPr>
              <p:cNvPr id="59" name="Google Shape;419;p3">
                <a:extLst>
                  <a:ext uri="{FF2B5EF4-FFF2-40B4-BE49-F238E27FC236}">
                    <a16:creationId xmlns:a16="http://schemas.microsoft.com/office/drawing/2014/main" xmlns="" id="{54832925-483E-8166-F083-DC4D8287A006}"/>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20;p3">
                <a:extLst>
                  <a:ext uri="{FF2B5EF4-FFF2-40B4-BE49-F238E27FC236}">
                    <a16:creationId xmlns:a16="http://schemas.microsoft.com/office/drawing/2014/main" xmlns="" id="{950A1C78-BC67-ECC1-E70E-2CEF54026148}"/>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421;p3">
              <a:extLst>
                <a:ext uri="{FF2B5EF4-FFF2-40B4-BE49-F238E27FC236}">
                  <a16:creationId xmlns:a16="http://schemas.microsoft.com/office/drawing/2014/main" xmlns="" id="{3633AEF1-C8F6-CF31-62A3-87E5BF00C176}"/>
                </a:ext>
              </a:extLst>
            </p:cNvPr>
            <p:cNvGrpSpPr/>
            <p:nvPr/>
          </p:nvGrpSpPr>
          <p:grpSpPr>
            <a:xfrm>
              <a:off x="8333450" y="3500163"/>
              <a:ext cx="997000" cy="1029175"/>
              <a:chOff x="6240500" y="3229575"/>
              <a:chExt cx="997000" cy="1029175"/>
            </a:xfrm>
          </p:grpSpPr>
          <p:sp>
            <p:nvSpPr>
              <p:cNvPr id="49" name="Google Shape;422;p3">
                <a:extLst>
                  <a:ext uri="{FF2B5EF4-FFF2-40B4-BE49-F238E27FC236}">
                    <a16:creationId xmlns:a16="http://schemas.microsoft.com/office/drawing/2014/main" xmlns="" id="{19D7466A-05D0-C53D-7F32-6B180DE213CB}"/>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23;p3">
                <a:extLst>
                  <a:ext uri="{FF2B5EF4-FFF2-40B4-BE49-F238E27FC236}">
                    <a16:creationId xmlns:a16="http://schemas.microsoft.com/office/drawing/2014/main" xmlns="" id="{0B653B14-8BFB-05F5-573C-4D653AE341E5}"/>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24;p3">
                <a:extLst>
                  <a:ext uri="{FF2B5EF4-FFF2-40B4-BE49-F238E27FC236}">
                    <a16:creationId xmlns:a16="http://schemas.microsoft.com/office/drawing/2014/main" xmlns="" id="{70CD1C6B-B950-F230-B1F0-54C9F36675E7}"/>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25;p3">
                <a:extLst>
                  <a:ext uri="{FF2B5EF4-FFF2-40B4-BE49-F238E27FC236}">
                    <a16:creationId xmlns:a16="http://schemas.microsoft.com/office/drawing/2014/main" xmlns="" id="{ED58C621-D30F-E496-A05E-2C4400A6FC33}"/>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26;p3">
                <a:extLst>
                  <a:ext uri="{FF2B5EF4-FFF2-40B4-BE49-F238E27FC236}">
                    <a16:creationId xmlns:a16="http://schemas.microsoft.com/office/drawing/2014/main" xmlns="" id="{7CD74208-8A9E-9A3F-2465-C592EEE26262}"/>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27;p3">
                <a:extLst>
                  <a:ext uri="{FF2B5EF4-FFF2-40B4-BE49-F238E27FC236}">
                    <a16:creationId xmlns:a16="http://schemas.microsoft.com/office/drawing/2014/main" xmlns="" id="{A57B0650-AD41-7332-CD25-B7143543761D}"/>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28;p3">
                <a:extLst>
                  <a:ext uri="{FF2B5EF4-FFF2-40B4-BE49-F238E27FC236}">
                    <a16:creationId xmlns:a16="http://schemas.microsoft.com/office/drawing/2014/main" xmlns="" id="{ACA65DFE-0725-6CFE-3077-63CA59528BFA}"/>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29;p3">
                <a:extLst>
                  <a:ext uri="{FF2B5EF4-FFF2-40B4-BE49-F238E27FC236}">
                    <a16:creationId xmlns:a16="http://schemas.microsoft.com/office/drawing/2014/main" xmlns="" id="{D687A92C-894E-0D38-F191-F6C1CBE486E3}"/>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30;p3">
                <a:extLst>
                  <a:ext uri="{FF2B5EF4-FFF2-40B4-BE49-F238E27FC236}">
                    <a16:creationId xmlns:a16="http://schemas.microsoft.com/office/drawing/2014/main" xmlns="" id="{6644F01E-D754-0700-7C58-57EF8025D3CF}"/>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31;p3">
                <a:extLst>
                  <a:ext uri="{FF2B5EF4-FFF2-40B4-BE49-F238E27FC236}">
                    <a16:creationId xmlns:a16="http://schemas.microsoft.com/office/drawing/2014/main" xmlns="" id="{B4D5A63B-9782-116E-9C4A-41E8538988CA}"/>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432;p3">
              <a:extLst>
                <a:ext uri="{FF2B5EF4-FFF2-40B4-BE49-F238E27FC236}">
                  <a16:creationId xmlns:a16="http://schemas.microsoft.com/office/drawing/2014/main" xmlns="" id="{34C8831A-BE54-8CCC-7E3F-7B76252DE610}"/>
                </a:ext>
              </a:extLst>
            </p:cNvPr>
            <p:cNvGrpSpPr/>
            <p:nvPr/>
          </p:nvGrpSpPr>
          <p:grpSpPr>
            <a:xfrm>
              <a:off x="8022250" y="4124225"/>
              <a:ext cx="1350350" cy="1386925"/>
              <a:chOff x="582350" y="682150"/>
              <a:chExt cx="1350350" cy="1386925"/>
            </a:xfrm>
          </p:grpSpPr>
          <p:sp>
            <p:nvSpPr>
              <p:cNvPr id="21" name="Google Shape;433;p3">
                <a:extLst>
                  <a:ext uri="{FF2B5EF4-FFF2-40B4-BE49-F238E27FC236}">
                    <a16:creationId xmlns:a16="http://schemas.microsoft.com/office/drawing/2014/main" xmlns="" id="{C911EBCD-E585-6D3F-3BFC-A6AEA8704E1E}"/>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34;p3">
                <a:extLst>
                  <a:ext uri="{FF2B5EF4-FFF2-40B4-BE49-F238E27FC236}">
                    <a16:creationId xmlns:a16="http://schemas.microsoft.com/office/drawing/2014/main" xmlns="" id="{08265A0A-636B-AED6-A97C-F0216C7EE6DA}"/>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35;p3">
                <a:extLst>
                  <a:ext uri="{FF2B5EF4-FFF2-40B4-BE49-F238E27FC236}">
                    <a16:creationId xmlns:a16="http://schemas.microsoft.com/office/drawing/2014/main" xmlns="" id="{6E68C9C2-FCBA-EF2B-7249-74813FE6767A}"/>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36;p3">
                <a:extLst>
                  <a:ext uri="{FF2B5EF4-FFF2-40B4-BE49-F238E27FC236}">
                    <a16:creationId xmlns:a16="http://schemas.microsoft.com/office/drawing/2014/main" xmlns="" id="{3B63F5B0-37A2-3F08-1BA4-D9F4E7353A08}"/>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37;p3">
                <a:extLst>
                  <a:ext uri="{FF2B5EF4-FFF2-40B4-BE49-F238E27FC236}">
                    <a16:creationId xmlns:a16="http://schemas.microsoft.com/office/drawing/2014/main" xmlns="" id="{DBFAFD5C-26F8-B2EE-22BB-62BA06F83071}"/>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38;p3">
                <a:extLst>
                  <a:ext uri="{FF2B5EF4-FFF2-40B4-BE49-F238E27FC236}">
                    <a16:creationId xmlns:a16="http://schemas.microsoft.com/office/drawing/2014/main" xmlns="" id="{DB85343A-7542-D3F7-AAAD-8F5C857D225D}"/>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39;p3">
                <a:extLst>
                  <a:ext uri="{FF2B5EF4-FFF2-40B4-BE49-F238E27FC236}">
                    <a16:creationId xmlns:a16="http://schemas.microsoft.com/office/drawing/2014/main" xmlns="" id="{5F328F3F-E6E4-1801-9FBE-DB7B1624A60C}"/>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40;p3">
                <a:extLst>
                  <a:ext uri="{FF2B5EF4-FFF2-40B4-BE49-F238E27FC236}">
                    <a16:creationId xmlns:a16="http://schemas.microsoft.com/office/drawing/2014/main" xmlns="" id="{64308A64-8143-3FD4-0416-82A093D97641}"/>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41;p3">
                <a:extLst>
                  <a:ext uri="{FF2B5EF4-FFF2-40B4-BE49-F238E27FC236}">
                    <a16:creationId xmlns:a16="http://schemas.microsoft.com/office/drawing/2014/main" xmlns="" id="{E9A262A9-559B-8563-53DC-C1AED9F3A184}"/>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42;p3">
                <a:extLst>
                  <a:ext uri="{FF2B5EF4-FFF2-40B4-BE49-F238E27FC236}">
                    <a16:creationId xmlns:a16="http://schemas.microsoft.com/office/drawing/2014/main" xmlns="" id="{0AC20201-B0EE-8758-46AD-35A9EE2E99FB}"/>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43;p3">
                <a:extLst>
                  <a:ext uri="{FF2B5EF4-FFF2-40B4-BE49-F238E27FC236}">
                    <a16:creationId xmlns:a16="http://schemas.microsoft.com/office/drawing/2014/main" xmlns="" id="{34D63622-05AE-E621-75A6-C219F1D23F02}"/>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44;p3">
                <a:extLst>
                  <a:ext uri="{FF2B5EF4-FFF2-40B4-BE49-F238E27FC236}">
                    <a16:creationId xmlns:a16="http://schemas.microsoft.com/office/drawing/2014/main" xmlns="" id="{BB6504BD-E6BA-F4AA-5350-145A5DF23EB3}"/>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45;p3">
                <a:extLst>
                  <a:ext uri="{FF2B5EF4-FFF2-40B4-BE49-F238E27FC236}">
                    <a16:creationId xmlns:a16="http://schemas.microsoft.com/office/drawing/2014/main" xmlns="" id="{8A47D100-1621-8872-38FF-AF3BB0E90D8F}"/>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46;p3">
                <a:extLst>
                  <a:ext uri="{FF2B5EF4-FFF2-40B4-BE49-F238E27FC236}">
                    <a16:creationId xmlns:a16="http://schemas.microsoft.com/office/drawing/2014/main" xmlns="" id="{76C2155D-3B1E-2B0B-183B-4C665A223829}"/>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47;p3">
                <a:extLst>
                  <a:ext uri="{FF2B5EF4-FFF2-40B4-BE49-F238E27FC236}">
                    <a16:creationId xmlns:a16="http://schemas.microsoft.com/office/drawing/2014/main" xmlns="" id="{D6DFDE89-F073-32F0-9A3A-84B181C2F03F}"/>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48;p3">
                <a:extLst>
                  <a:ext uri="{FF2B5EF4-FFF2-40B4-BE49-F238E27FC236}">
                    <a16:creationId xmlns:a16="http://schemas.microsoft.com/office/drawing/2014/main" xmlns="" id="{8FF44F06-0A89-5346-6D0D-617C4DCF0906}"/>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49;p3">
                <a:extLst>
                  <a:ext uri="{FF2B5EF4-FFF2-40B4-BE49-F238E27FC236}">
                    <a16:creationId xmlns:a16="http://schemas.microsoft.com/office/drawing/2014/main" xmlns="" id="{ED196E71-EDFF-EEE6-1E58-6182F308BEA5}"/>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50;p3">
                <a:extLst>
                  <a:ext uri="{FF2B5EF4-FFF2-40B4-BE49-F238E27FC236}">
                    <a16:creationId xmlns:a16="http://schemas.microsoft.com/office/drawing/2014/main" xmlns="" id="{78A220F8-6A52-FDD7-541C-3BB4838EC604}"/>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51;p3">
                <a:extLst>
                  <a:ext uri="{FF2B5EF4-FFF2-40B4-BE49-F238E27FC236}">
                    <a16:creationId xmlns:a16="http://schemas.microsoft.com/office/drawing/2014/main" xmlns="" id="{800115DD-04ED-A399-5C6F-B486BE7F754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52;p3">
                <a:extLst>
                  <a:ext uri="{FF2B5EF4-FFF2-40B4-BE49-F238E27FC236}">
                    <a16:creationId xmlns:a16="http://schemas.microsoft.com/office/drawing/2014/main" xmlns="" id="{4E793769-E517-CD8C-A0B4-DD0E46342F49}"/>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53;p3">
                <a:extLst>
                  <a:ext uri="{FF2B5EF4-FFF2-40B4-BE49-F238E27FC236}">
                    <a16:creationId xmlns:a16="http://schemas.microsoft.com/office/drawing/2014/main" xmlns="" id="{5CDF827D-6204-251F-7130-ADE19E6F6CDB}"/>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54;p3">
                <a:extLst>
                  <a:ext uri="{FF2B5EF4-FFF2-40B4-BE49-F238E27FC236}">
                    <a16:creationId xmlns:a16="http://schemas.microsoft.com/office/drawing/2014/main" xmlns="" id="{81331912-3E56-7241-51DA-09E4FE537009}"/>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55;p3">
                <a:extLst>
                  <a:ext uri="{FF2B5EF4-FFF2-40B4-BE49-F238E27FC236}">
                    <a16:creationId xmlns:a16="http://schemas.microsoft.com/office/drawing/2014/main" xmlns="" id="{0BFB2E32-3114-054D-9AC7-A7B3FA55AF0C}"/>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56;p3">
                <a:extLst>
                  <a:ext uri="{FF2B5EF4-FFF2-40B4-BE49-F238E27FC236}">
                    <a16:creationId xmlns:a16="http://schemas.microsoft.com/office/drawing/2014/main" xmlns="" id="{ED26D7FA-1572-F76E-E151-96707101E2F6}"/>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7;p3">
                <a:extLst>
                  <a:ext uri="{FF2B5EF4-FFF2-40B4-BE49-F238E27FC236}">
                    <a16:creationId xmlns:a16="http://schemas.microsoft.com/office/drawing/2014/main" xmlns="" id="{C245927B-A0B8-4536-A459-074D10BE955E}"/>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58;p3">
                <a:extLst>
                  <a:ext uri="{FF2B5EF4-FFF2-40B4-BE49-F238E27FC236}">
                    <a16:creationId xmlns:a16="http://schemas.microsoft.com/office/drawing/2014/main" xmlns="" id="{0544DD2E-33FC-4379-9ACA-2B28C3F468F6}"/>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59;p3">
                <a:extLst>
                  <a:ext uri="{FF2B5EF4-FFF2-40B4-BE49-F238E27FC236}">
                    <a16:creationId xmlns:a16="http://schemas.microsoft.com/office/drawing/2014/main" xmlns="" id="{77D7B597-7642-7BCF-C5F2-D8A004A71A35}"/>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60;p3">
                <a:extLst>
                  <a:ext uri="{FF2B5EF4-FFF2-40B4-BE49-F238E27FC236}">
                    <a16:creationId xmlns:a16="http://schemas.microsoft.com/office/drawing/2014/main" xmlns="" id="{D5B65EA1-8DAD-444B-DBB4-8F4C7D54B63D}"/>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461;p3">
              <a:extLst>
                <a:ext uri="{FF2B5EF4-FFF2-40B4-BE49-F238E27FC236}">
                  <a16:creationId xmlns:a16="http://schemas.microsoft.com/office/drawing/2014/main" xmlns="" id="{97BC8E37-B6BE-28B6-7FF4-AD6C8C18A1E9}"/>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62;p3">
              <a:extLst>
                <a:ext uri="{FF2B5EF4-FFF2-40B4-BE49-F238E27FC236}">
                  <a16:creationId xmlns:a16="http://schemas.microsoft.com/office/drawing/2014/main" xmlns="" id="{90DEE8D6-5F60-6CEE-5490-740CC7C91672}"/>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9" name="Google Shape;8919;p66"/>
          <p:cNvGrpSpPr/>
          <p:nvPr/>
        </p:nvGrpSpPr>
        <p:grpSpPr>
          <a:xfrm flipH="1">
            <a:off x="251996" y="4299627"/>
            <a:ext cx="1167184" cy="971596"/>
            <a:chOff x="348525" y="8752625"/>
            <a:chExt cx="1114150" cy="927450"/>
          </a:xfrm>
        </p:grpSpPr>
        <p:sp>
          <p:nvSpPr>
            <p:cNvPr id="8920" name="Google Shape;8920;p66"/>
            <p:cNvSpPr/>
            <p:nvPr/>
          </p:nvSpPr>
          <p:spPr>
            <a:xfrm>
              <a:off x="348525" y="8752625"/>
              <a:ext cx="1114150" cy="927450"/>
            </a:xfrm>
            <a:custGeom>
              <a:avLst/>
              <a:gdLst/>
              <a:ahLst/>
              <a:cxnLst/>
              <a:rect l="l" t="t" r="r" b="b"/>
              <a:pathLst>
                <a:path w="44566" h="37098" extrusionOk="0">
                  <a:moveTo>
                    <a:pt x="13303" y="0"/>
                  </a:moveTo>
                  <a:cubicBezTo>
                    <a:pt x="11884" y="0"/>
                    <a:pt x="10573" y="643"/>
                    <a:pt x="9663" y="1767"/>
                  </a:cubicBezTo>
                  <a:cubicBezTo>
                    <a:pt x="9502" y="2008"/>
                    <a:pt x="9342" y="2248"/>
                    <a:pt x="9208" y="2516"/>
                  </a:cubicBezTo>
                  <a:cubicBezTo>
                    <a:pt x="8887" y="1981"/>
                    <a:pt x="8485" y="1499"/>
                    <a:pt x="8003" y="1098"/>
                  </a:cubicBezTo>
                  <a:cubicBezTo>
                    <a:pt x="7200" y="455"/>
                    <a:pt x="6183" y="134"/>
                    <a:pt x="5193" y="134"/>
                  </a:cubicBezTo>
                  <a:cubicBezTo>
                    <a:pt x="3748" y="134"/>
                    <a:pt x="2436" y="776"/>
                    <a:pt x="1526" y="1901"/>
                  </a:cubicBezTo>
                  <a:cubicBezTo>
                    <a:pt x="0" y="3908"/>
                    <a:pt x="322" y="6799"/>
                    <a:pt x="2329" y="8351"/>
                  </a:cubicBezTo>
                  <a:cubicBezTo>
                    <a:pt x="2704" y="8672"/>
                    <a:pt x="3132" y="8886"/>
                    <a:pt x="3587" y="9074"/>
                  </a:cubicBezTo>
                  <a:cubicBezTo>
                    <a:pt x="2463" y="10305"/>
                    <a:pt x="1874" y="11938"/>
                    <a:pt x="1874" y="13784"/>
                  </a:cubicBezTo>
                  <a:cubicBezTo>
                    <a:pt x="1874" y="16354"/>
                    <a:pt x="3052" y="19031"/>
                    <a:pt x="4925" y="20744"/>
                  </a:cubicBezTo>
                  <a:cubicBezTo>
                    <a:pt x="6424" y="22109"/>
                    <a:pt x="6424" y="25320"/>
                    <a:pt x="6424" y="27033"/>
                  </a:cubicBezTo>
                  <a:cubicBezTo>
                    <a:pt x="6424" y="28211"/>
                    <a:pt x="6611" y="30513"/>
                    <a:pt x="7869" y="32654"/>
                  </a:cubicBezTo>
                  <a:cubicBezTo>
                    <a:pt x="9234" y="34983"/>
                    <a:pt x="11483" y="36375"/>
                    <a:pt x="14159" y="36482"/>
                  </a:cubicBezTo>
                  <a:cubicBezTo>
                    <a:pt x="14481" y="36482"/>
                    <a:pt x="14775" y="36535"/>
                    <a:pt x="15123" y="36535"/>
                  </a:cubicBezTo>
                  <a:cubicBezTo>
                    <a:pt x="17773" y="36535"/>
                    <a:pt x="19593" y="35946"/>
                    <a:pt x="20797" y="35598"/>
                  </a:cubicBezTo>
                  <a:cubicBezTo>
                    <a:pt x="21172" y="35491"/>
                    <a:pt x="21573" y="35358"/>
                    <a:pt x="21814" y="35331"/>
                  </a:cubicBezTo>
                  <a:cubicBezTo>
                    <a:pt x="22002" y="35384"/>
                    <a:pt x="22457" y="35625"/>
                    <a:pt x="22724" y="35786"/>
                  </a:cubicBezTo>
                  <a:cubicBezTo>
                    <a:pt x="23688" y="36321"/>
                    <a:pt x="25026" y="37097"/>
                    <a:pt x="26686" y="37097"/>
                  </a:cubicBezTo>
                  <a:cubicBezTo>
                    <a:pt x="28399" y="37097"/>
                    <a:pt x="29683" y="36455"/>
                    <a:pt x="30567" y="36027"/>
                  </a:cubicBezTo>
                  <a:cubicBezTo>
                    <a:pt x="31022" y="35813"/>
                    <a:pt x="31370" y="35625"/>
                    <a:pt x="31637" y="35598"/>
                  </a:cubicBezTo>
                  <a:cubicBezTo>
                    <a:pt x="31691" y="35598"/>
                    <a:pt x="31771" y="35572"/>
                    <a:pt x="31905" y="35572"/>
                  </a:cubicBezTo>
                  <a:cubicBezTo>
                    <a:pt x="32306" y="35572"/>
                    <a:pt x="32815" y="35625"/>
                    <a:pt x="33350" y="35732"/>
                  </a:cubicBezTo>
                  <a:cubicBezTo>
                    <a:pt x="34019" y="35813"/>
                    <a:pt x="34715" y="35973"/>
                    <a:pt x="35465" y="35973"/>
                  </a:cubicBezTo>
                  <a:cubicBezTo>
                    <a:pt x="35759" y="35973"/>
                    <a:pt x="36054" y="35920"/>
                    <a:pt x="36321" y="35893"/>
                  </a:cubicBezTo>
                  <a:cubicBezTo>
                    <a:pt x="38409" y="35598"/>
                    <a:pt x="39399" y="33885"/>
                    <a:pt x="39935" y="32975"/>
                  </a:cubicBezTo>
                  <a:cubicBezTo>
                    <a:pt x="40015" y="32842"/>
                    <a:pt x="40122" y="32681"/>
                    <a:pt x="40202" y="32547"/>
                  </a:cubicBezTo>
                  <a:cubicBezTo>
                    <a:pt x="41755" y="31584"/>
                    <a:pt x="44565" y="29416"/>
                    <a:pt x="43816" y="26659"/>
                  </a:cubicBezTo>
                  <a:cubicBezTo>
                    <a:pt x="43521" y="25535"/>
                    <a:pt x="42772" y="24865"/>
                    <a:pt x="41889" y="24410"/>
                  </a:cubicBezTo>
                  <a:cubicBezTo>
                    <a:pt x="42397" y="22885"/>
                    <a:pt x="42558" y="21279"/>
                    <a:pt x="42397" y="19646"/>
                  </a:cubicBezTo>
                  <a:cubicBezTo>
                    <a:pt x="41674" y="12205"/>
                    <a:pt x="35518" y="6611"/>
                    <a:pt x="28104" y="6611"/>
                  </a:cubicBezTo>
                  <a:cubicBezTo>
                    <a:pt x="27622" y="6611"/>
                    <a:pt x="27167" y="6665"/>
                    <a:pt x="26686" y="6692"/>
                  </a:cubicBezTo>
                  <a:cubicBezTo>
                    <a:pt x="23313" y="7013"/>
                    <a:pt x="20182" y="8324"/>
                    <a:pt x="17585" y="10439"/>
                  </a:cubicBezTo>
                  <a:cubicBezTo>
                    <a:pt x="17452" y="10171"/>
                    <a:pt x="17291" y="9930"/>
                    <a:pt x="17130" y="9689"/>
                  </a:cubicBezTo>
                  <a:cubicBezTo>
                    <a:pt x="16756" y="9208"/>
                    <a:pt x="16354" y="8753"/>
                    <a:pt x="15926" y="8351"/>
                  </a:cubicBezTo>
                  <a:cubicBezTo>
                    <a:pt x="16301" y="8083"/>
                    <a:pt x="16649" y="7762"/>
                    <a:pt x="16916" y="7387"/>
                  </a:cubicBezTo>
                  <a:cubicBezTo>
                    <a:pt x="17692" y="6424"/>
                    <a:pt x="17987" y="5219"/>
                    <a:pt x="17853" y="4015"/>
                  </a:cubicBezTo>
                  <a:cubicBezTo>
                    <a:pt x="17692" y="2811"/>
                    <a:pt x="17104" y="1713"/>
                    <a:pt x="16113" y="964"/>
                  </a:cubicBezTo>
                  <a:cubicBezTo>
                    <a:pt x="15310" y="321"/>
                    <a:pt x="14320" y="0"/>
                    <a:pt x="13303"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8921" name="Google Shape;8921;p66"/>
            <p:cNvSpPr/>
            <p:nvPr/>
          </p:nvSpPr>
          <p:spPr>
            <a:xfrm>
              <a:off x="432825" y="8832250"/>
              <a:ext cx="79000" cy="78300"/>
            </a:xfrm>
            <a:custGeom>
              <a:avLst/>
              <a:gdLst/>
              <a:ahLst/>
              <a:cxnLst/>
              <a:rect l="l" t="t" r="r" b="b"/>
              <a:pathLst>
                <a:path w="3160" h="3132" extrusionOk="0">
                  <a:moveTo>
                    <a:pt x="1580" y="0"/>
                  </a:moveTo>
                  <a:cubicBezTo>
                    <a:pt x="723" y="0"/>
                    <a:pt x="1" y="696"/>
                    <a:pt x="1" y="1553"/>
                  </a:cubicBezTo>
                  <a:cubicBezTo>
                    <a:pt x="1" y="2436"/>
                    <a:pt x="723" y="3132"/>
                    <a:pt x="1580" y="3132"/>
                  </a:cubicBezTo>
                  <a:cubicBezTo>
                    <a:pt x="2436" y="3132"/>
                    <a:pt x="3159" y="2436"/>
                    <a:pt x="3159" y="1553"/>
                  </a:cubicBezTo>
                  <a:cubicBezTo>
                    <a:pt x="3159" y="696"/>
                    <a:pt x="2436" y="0"/>
                    <a:pt x="1580" y="0"/>
                  </a:cubicBezTo>
                  <a:close/>
                </a:path>
              </a:pathLst>
            </a:custGeom>
            <a:solidFill>
              <a:srgbClr val="FFBB1A"/>
            </a:solidFill>
            <a:ln>
              <a:noFill/>
            </a:ln>
          </p:spPr>
          <p:txBody>
            <a:bodyPr spcFirstLastPara="1" wrap="square" lIns="121900" tIns="121900" rIns="121900" bIns="121900" anchor="ctr" anchorCtr="0">
              <a:noAutofit/>
            </a:bodyPr>
            <a:lstStyle/>
            <a:p>
              <a:endParaRPr sz="2400"/>
            </a:p>
          </p:txBody>
        </p:sp>
        <p:sp>
          <p:nvSpPr>
            <p:cNvPr id="8922" name="Google Shape;8922;p66"/>
            <p:cNvSpPr/>
            <p:nvPr/>
          </p:nvSpPr>
          <p:spPr>
            <a:xfrm>
              <a:off x="636250" y="8832250"/>
              <a:ext cx="78325" cy="78300"/>
            </a:xfrm>
            <a:custGeom>
              <a:avLst/>
              <a:gdLst/>
              <a:ahLst/>
              <a:cxnLst/>
              <a:rect l="l" t="t" r="r" b="b"/>
              <a:pathLst>
                <a:path w="3133" h="3132" extrusionOk="0">
                  <a:moveTo>
                    <a:pt x="1580" y="0"/>
                  </a:moveTo>
                  <a:cubicBezTo>
                    <a:pt x="696" y="0"/>
                    <a:pt x="1" y="696"/>
                    <a:pt x="1" y="1553"/>
                  </a:cubicBezTo>
                  <a:cubicBezTo>
                    <a:pt x="1" y="2436"/>
                    <a:pt x="696" y="3132"/>
                    <a:pt x="1580" y="3132"/>
                  </a:cubicBezTo>
                  <a:cubicBezTo>
                    <a:pt x="2436" y="3132"/>
                    <a:pt x="3132" y="2436"/>
                    <a:pt x="3132" y="1553"/>
                  </a:cubicBezTo>
                  <a:cubicBezTo>
                    <a:pt x="3132" y="696"/>
                    <a:pt x="2436" y="0"/>
                    <a:pt x="1580" y="0"/>
                  </a:cubicBezTo>
                  <a:close/>
                </a:path>
              </a:pathLst>
            </a:custGeom>
            <a:solidFill>
              <a:srgbClr val="FFBB1A"/>
            </a:solidFill>
            <a:ln>
              <a:noFill/>
            </a:ln>
          </p:spPr>
          <p:txBody>
            <a:bodyPr spcFirstLastPara="1" wrap="square" lIns="121900" tIns="121900" rIns="121900" bIns="121900" anchor="ctr" anchorCtr="0">
              <a:noAutofit/>
            </a:bodyPr>
            <a:lstStyle/>
            <a:p>
              <a:endParaRPr sz="2400"/>
            </a:p>
          </p:txBody>
        </p:sp>
        <p:sp>
          <p:nvSpPr>
            <p:cNvPr id="8923" name="Google Shape;8923;p66"/>
            <p:cNvSpPr/>
            <p:nvPr/>
          </p:nvSpPr>
          <p:spPr>
            <a:xfrm>
              <a:off x="422125" y="8818650"/>
              <a:ext cx="1026675" cy="793825"/>
            </a:xfrm>
            <a:custGeom>
              <a:avLst/>
              <a:gdLst/>
              <a:ahLst/>
              <a:cxnLst/>
              <a:rect l="l" t="t" r="r" b="b"/>
              <a:pathLst>
                <a:path w="41067" h="31753" extrusionOk="0">
                  <a:moveTo>
                    <a:pt x="10169" y="896"/>
                  </a:moveTo>
                  <a:cubicBezTo>
                    <a:pt x="10432" y="896"/>
                    <a:pt x="10697" y="981"/>
                    <a:pt x="10921" y="1160"/>
                  </a:cubicBezTo>
                  <a:cubicBezTo>
                    <a:pt x="11456" y="1561"/>
                    <a:pt x="11537" y="2338"/>
                    <a:pt x="11108" y="2873"/>
                  </a:cubicBezTo>
                  <a:cubicBezTo>
                    <a:pt x="10872" y="3172"/>
                    <a:pt x="10507" y="3332"/>
                    <a:pt x="10138" y="3332"/>
                  </a:cubicBezTo>
                  <a:cubicBezTo>
                    <a:pt x="9878" y="3332"/>
                    <a:pt x="9616" y="3253"/>
                    <a:pt x="9395" y="3087"/>
                  </a:cubicBezTo>
                  <a:cubicBezTo>
                    <a:pt x="8860" y="2686"/>
                    <a:pt x="8780" y="1909"/>
                    <a:pt x="9208" y="1374"/>
                  </a:cubicBezTo>
                  <a:cubicBezTo>
                    <a:pt x="9442" y="1062"/>
                    <a:pt x="9803" y="896"/>
                    <a:pt x="10169" y="896"/>
                  </a:cubicBezTo>
                  <a:close/>
                  <a:moveTo>
                    <a:pt x="2033" y="1029"/>
                  </a:moveTo>
                  <a:cubicBezTo>
                    <a:pt x="2295" y="1029"/>
                    <a:pt x="2561" y="1115"/>
                    <a:pt x="2784" y="1294"/>
                  </a:cubicBezTo>
                  <a:cubicBezTo>
                    <a:pt x="3319" y="1695"/>
                    <a:pt x="3400" y="2471"/>
                    <a:pt x="2972" y="3007"/>
                  </a:cubicBezTo>
                  <a:cubicBezTo>
                    <a:pt x="2738" y="3319"/>
                    <a:pt x="2386" y="3485"/>
                    <a:pt x="2027" y="3485"/>
                  </a:cubicBezTo>
                  <a:cubicBezTo>
                    <a:pt x="1770" y="3485"/>
                    <a:pt x="1509" y="3400"/>
                    <a:pt x="1285" y="3221"/>
                  </a:cubicBezTo>
                  <a:cubicBezTo>
                    <a:pt x="750" y="2819"/>
                    <a:pt x="643" y="2043"/>
                    <a:pt x="1071" y="1508"/>
                  </a:cubicBezTo>
                  <a:cubicBezTo>
                    <a:pt x="1305" y="1196"/>
                    <a:pt x="1666" y="1029"/>
                    <a:pt x="2033" y="1029"/>
                  </a:cubicBezTo>
                  <a:close/>
                  <a:moveTo>
                    <a:pt x="10343" y="1"/>
                  </a:moveTo>
                  <a:cubicBezTo>
                    <a:pt x="9769" y="1"/>
                    <a:pt x="9197" y="248"/>
                    <a:pt x="8806" y="732"/>
                  </a:cubicBezTo>
                  <a:cubicBezTo>
                    <a:pt x="8164" y="1561"/>
                    <a:pt x="8298" y="2766"/>
                    <a:pt x="9128" y="3435"/>
                  </a:cubicBezTo>
                  <a:cubicBezTo>
                    <a:pt x="8673" y="4184"/>
                    <a:pt x="8191" y="5175"/>
                    <a:pt x="7977" y="6379"/>
                  </a:cubicBezTo>
                  <a:cubicBezTo>
                    <a:pt x="7762" y="6362"/>
                    <a:pt x="7546" y="6354"/>
                    <a:pt x="7330" y="6354"/>
                  </a:cubicBezTo>
                  <a:cubicBezTo>
                    <a:pt x="6524" y="6354"/>
                    <a:pt x="5718" y="6474"/>
                    <a:pt x="4979" y="6727"/>
                  </a:cubicBezTo>
                  <a:cubicBezTo>
                    <a:pt x="4765" y="5282"/>
                    <a:pt x="4176" y="4104"/>
                    <a:pt x="3641" y="3274"/>
                  </a:cubicBezTo>
                  <a:lnTo>
                    <a:pt x="3694" y="3248"/>
                  </a:lnTo>
                  <a:cubicBezTo>
                    <a:pt x="4310" y="2391"/>
                    <a:pt x="4176" y="1187"/>
                    <a:pt x="3346" y="518"/>
                  </a:cubicBezTo>
                  <a:cubicBezTo>
                    <a:pt x="3000" y="261"/>
                    <a:pt x="2589" y="134"/>
                    <a:pt x="2179" y="134"/>
                  </a:cubicBezTo>
                  <a:cubicBezTo>
                    <a:pt x="1605" y="134"/>
                    <a:pt x="1033" y="382"/>
                    <a:pt x="643" y="865"/>
                  </a:cubicBezTo>
                  <a:cubicBezTo>
                    <a:pt x="1" y="1695"/>
                    <a:pt x="134" y="2900"/>
                    <a:pt x="964" y="3569"/>
                  </a:cubicBezTo>
                  <a:cubicBezTo>
                    <a:pt x="1320" y="3850"/>
                    <a:pt x="1732" y="3984"/>
                    <a:pt x="2144" y="3984"/>
                  </a:cubicBezTo>
                  <a:cubicBezTo>
                    <a:pt x="2475" y="3984"/>
                    <a:pt x="2806" y="3897"/>
                    <a:pt x="3105" y="3729"/>
                  </a:cubicBezTo>
                  <a:cubicBezTo>
                    <a:pt x="3748" y="4827"/>
                    <a:pt x="4122" y="6058"/>
                    <a:pt x="4310" y="6995"/>
                  </a:cubicBezTo>
                  <a:cubicBezTo>
                    <a:pt x="3748" y="7236"/>
                    <a:pt x="3239" y="7557"/>
                    <a:pt x="2838" y="7932"/>
                  </a:cubicBezTo>
                  <a:cubicBezTo>
                    <a:pt x="670" y="9885"/>
                    <a:pt x="1473" y="14034"/>
                    <a:pt x="3748" y="16095"/>
                  </a:cubicBezTo>
                  <a:cubicBezTo>
                    <a:pt x="6023" y="18156"/>
                    <a:pt x="6130" y="21796"/>
                    <a:pt x="6130" y="24366"/>
                  </a:cubicBezTo>
                  <a:cubicBezTo>
                    <a:pt x="6130" y="26935"/>
                    <a:pt x="7227" y="30950"/>
                    <a:pt x="11322" y="31137"/>
                  </a:cubicBezTo>
                  <a:cubicBezTo>
                    <a:pt x="11634" y="31154"/>
                    <a:pt x="11933" y="31161"/>
                    <a:pt x="12220" y="31161"/>
                  </a:cubicBezTo>
                  <a:cubicBezTo>
                    <a:pt x="15676" y="31161"/>
                    <a:pt x="17383" y="30059"/>
                    <a:pt x="18817" y="29960"/>
                  </a:cubicBezTo>
                  <a:cubicBezTo>
                    <a:pt x="18848" y="29958"/>
                    <a:pt x="18880" y="29957"/>
                    <a:pt x="18911" y="29957"/>
                  </a:cubicBezTo>
                  <a:cubicBezTo>
                    <a:pt x="20382" y="29957"/>
                    <a:pt x="21934" y="31753"/>
                    <a:pt x="23768" y="31753"/>
                  </a:cubicBezTo>
                  <a:cubicBezTo>
                    <a:pt x="25642" y="31753"/>
                    <a:pt x="26632" y="30575"/>
                    <a:pt x="28212" y="30281"/>
                  </a:cubicBezTo>
                  <a:cubicBezTo>
                    <a:pt x="28480" y="30226"/>
                    <a:pt x="28758" y="30204"/>
                    <a:pt x="29041" y="30204"/>
                  </a:cubicBezTo>
                  <a:cubicBezTo>
                    <a:pt x="30243" y="30204"/>
                    <a:pt x="31535" y="30604"/>
                    <a:pt x="32583" y="30604"/>
                  </a:cubicBezTo>
                  <a:cubicBezTo>
                    <a:pt x="32737" y="30604"/>
                    <a:pt x="32886" y="30595"/>
                    <a:pt x="33029" y="30575"/>
                  </a:cubicBezTo>
                  <a:cubicBezTo>
                    <a:pt x="34394" y="30361"/>
                    <a:pt x="34742" y="28300"/>
                    <a:pt x="35679" y="27738"/>
                  </a:cubicBezTo>
                  <a:cubicBezTo>
                    <a:pt x="37186" y="26840"/>
                    <a:pt x="41066" y="23775"/>
                    <a:pt x="35161" y="23775"/>
                  </a:cubicBezTo>
                  <a:cubicBezTo>
                    <a:pt x="35086" y="23775"/>
                    <a:pt x="35009" y="23776"/>
                    <a:pt x="34930" y="23777"/>
                  </a:cubicBezTo>
                  <a:cubicBezTo>
                    <a:pt x="32263" y="23816"/>
                    <a:pt x="29003" y="24163"/>
                    <a:pt x="25808" y="24163"/>
                  </a:cubicBezTo>
                  <a:cubicBezTo>
                    <a:pt x="20313" y="24163"/>
                    <a:pt x="15010" y="23137"/>
                    <a:pt x="13250" y="17755"/>
                  </a:cubicBezTo>
                  <a:cubicBezTo>
                    <a:pt x="13250" y="17755"/>
                    <a:pt x="14213" y="11652"/>
                    <a:pt x="12018" y="8601"/>
                  </a:cubicBezTo>
                  <a:cubicBezTo>
                    <a:pt x="11189" y="7450"/>
                    <a:pt x="10011" y="6781"/>
                    <a:pt x="8726" y="6513"/>
                  </a:cubicBezTo>
                  <a:cubicBezTo>
                    <a:pt x="8940" y="5657"/>
                    <a:pt x="9261" y="4639"/>
                    <a:pt x="9797" y="3783"/>
                  </a:cubicBezTo>
                  <a:cubicBezTo>
                    <a:pt x="9963" y="3824"/>
                    <a:pt x="10133" y="3845"/>
                    <a:pt x="10303" y="3845"/>
                  </a:cubicBezTo>
                  <a:cubicBezTo>
                    <a:pt x="10897" y="3845"/>
                    <a:pt x="11483" y="3593"/>
                    <a:pt x="11858" y="3114"/>
                  </a:cubicBezTo>
                  <a:cubicBezTo>
                    <a:pt x="12473" y="2284"/>
                    <a:pt x="12340" y="1053"/>
                    <a:pt x="11510" y="384"/>
                  </a:cubicBezTo>
                  <a:cubicBezTo>
                    <a:pt x="11164" y="127"/>
                    <a:pt x="10753" y="1"/>
                    <a:pt x="1034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24" name="Google Shape;8924;p66"/>
            <p:cNvSpPr/>
            <p:nvPr/>
          </p:nvSpPr>
          <p:spPr>
            <a:xfrm>
              <a:off x="683750" y="8983575"/>
              <a:ext cx="670525" cy="520750"/>
            </a:xfrm>
            <a:custGeom>
              <a:avLst/>
              <a:gdLst/>
              <a:ahLst/>
              <a:cxnLst/>
              <a:rect l="l" t="t" r="r" b="b"/>
              <a:pathLst>
                <a:path w="26821" h="20830" extrusionOk="0">
                  <a:moveTo>
                    <a:pt x="14659" y="0"/>
                  </a:moveTo>
                  <a:cubicBezTo>
                    <a:pt x="14299" y="0"/>
                    <a:pt x="13936" y="16"/>
                    <a:pt x="13571" y="50"/>
                  </a:cubicBezTo>
                  <a:cubicBezTo>
                    <a:pt x="5541" y="826"/>
                    <a:pt x="1" y="7946"/>
                    <a:pt x="402" y="16029"/>
                  </a:cubicBezTo>
                  <a:cubicBezTo>
                    <a:pt x="590" y="19535"/>
                    <a:pt x="7038" y="20044"/>
                    <a:pt x="13835" y="20044"/>
                  </a:cubicBezTo>
                  <a:lnTo>
                    <a:pt x="13835" y="20044"/>
                  </a:lnTo>
                  <a:cubicBezTo>
                    <a:pt x="14844" y="20548"/>
                    <a:pt x="15978" y="20829"/>
                    <a:pt x="17168" y="20829"/>
                  </a:cubicBezTo>
                  <a:cubicBezTo>
                    <a:pt x="17412" y="20829"/>
                    <a:pt x="17659" y="20817"/>
                    <a:pt x="17907" y="20793"/>
                  </a:cubicBezTo>
                  <a:cubicBezTo>
                    <a:pt x="23073" y="20311"/>
                    <a:pt x="26820" y="15708"/>
                    <a:pt x="26338" y="10596"/>
                  </a:cubicBezTo>
                  <a:cubicBezTo>
                    <a:pt x="25732" y="4536"/>
                    <a:pt x="20648" y="0"/>
                    <a:pt x="14659" y="0"/>
                  </a:cubicBezTo>
                  <a:close/>
                </a:path>
              </a:pathLst>
            </a:custGeom>
            <a:solidFill>
              <a:schemeClr val="dk2"/>
            </a:solidFill>
            <a:ln>
              <a:noFill/>
            </a:ln>
          </p:spPr>
          <p:txBody>
            <a:bodyPr spcFirstLastPara="1" wrap="square" lIns="121900" tIns="121900" rIns="121900" bIns="121900" anchor="ctr" anchorCtr="0">
              <a:noAutofit/>
            </a:bodyPr>
            <a:lstStyle/>
            <a:p>
              <a:endParaRPr sz="2400" dirty="0"/>
            </a:p>
          </p:txBody>
        </p:sp>
        <p:sp>
          <p:nvSpPr>
            <p:cNvPr id="8925" name="Google Shape;8925;p66"/>
            <p:cNvSpPr/>
            <p:nvPr/>
          </p:nvSpPr>
          <p:spPr>
            <a:xfrm>
              <a:off x="692450" y="9384950"/>
              <a:ext cx="335950" cy="115375"/>
            </a:xfrm>
            <a:custGeom>
              <a:avLst/>
              <a:gdLst/>
              <a:ahLst/>
              <a:cxnLst/>
              <a:rect l="l" t="t" r="r" b="b"/>
              <a:pathLst>
                <a:path w="13438" h="4615" extrusionOk="0">
                  <a:moveTo>
                    <a:pt x="54" y="1"/>
                  </a:moveTo>
                  <a:cubicBezTo>
                    <a:pt x="1" y="322"/>
                    <a:pt x="1" y="670"/>
                    <a:pt x="28" y="991"/>
                  </a:cubicBezTo>
                  <a:cubicBezTo>
                    <a:pt x="108" y="1339"/>
                    <a:pt x="269" y="1660"/>
                    <a:pt x="456" y="1981"/>
                  </a:cubicBezTo>
                  <a:cubicBezTo>
                    <a:pt x="911" y="2543"/>
                    <a:pt x="1473" y="2972"/>
                    <a:pt x="2062" y="3320"/>
                  </a:cubicBezTo>
                  <a:cubicBezTo>
                    <a:pt x="3266" y="3935"/>
                    <a:pt x="4578" y="4256"/>
                    <a:pt x="5863" y="4444"/>
                  </a:cubicBezTo>
                  <a:cubicBezTo>
                    <a:pt x="6731" y="4555"/>
                    <a:pt x="7612" y="4615"/>
                    <a:pt x="8489" y="4615"/>
                  </a:cubicBezTo>
                  <a:cubicBezTo>
                    <a:pt x="8882" y="4615"/>
                    <a:pt x="9274" y="4602"/>
                    <a:pt x="9663" y="4578"/>
                  </a:cubicBezTo>
                  <a:cubicBezTo>
                    <a:pt x="10948" y="4524"/>
                    <a:pt x="12206" y="4337"/>
                    <a:pt x="13437" y="3989"/>
                  </a:cubicBezTo>
                  <a:cubicBezTo>
                    <a:pt x="12206" y="3614"/>
                    <a:pt x="10975" y="3400"/>
                    <a:pt x="9744" y="3239"/>
                  </a:cubicBezTo>
                  <a:cubicBezTo>
                    <a:pt x="8486" y="3052"/>
                    <a:pt x="7281" y="2918"/>
                    <a:pt x="6077" y="2731"/>
                  </a:cubicBezTo>
                  <a:cubicBezTo>
                    <a:pt x="4872" y="2570"/>
                    <a:pt x="3695" y="2410"/>
                    <a:pt x="2597" y="2062"/>
                  </a:cubicBezTo>
                  <a:cubicBezTo>
                    <a:pt x="2062" y="1901"/>
                    <a:pt x="1553" y="1660"/>
                    <a:pt x="1098" y="1366"/>
                  </a:cubicBezTo>
                  <a:cubicBezTo>
                    <a:pt x="911" y="1232"/>
                    <a:pt x="670" y="1045"/>
                    <a:pt x="509" y="804"/>
                  </a:cubicBezTo>
                  <a:cubicBezTo>
                    <a:pt x="322" y="563"/>
                    <a:pt x="161" y="295"/>
                    <a:pt x="5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26" name="Google Shape;8926;p66"/>
            <p:cNvSpPr/>
            <p:nvPr/>
          </p:nvSpPr>
          <p:spPr>
            <a:xfrm>
              <a:off x="1000275" y="9235600"/>
              <a:ext cx="198075" cy="169625"/>
            </a:xfrm>
            <a:custGeom>
              <a:avLst/>
              <a:gdLst/>
              <a:ahLst/>
              <a:cxnLst/>
              <a:rect l="l" t="t" r="r" b="b"/>
              <a:pathLst>
                <a:path w="7923" h="6785" extrusionOk="0">
                  <a:moveTo>
                    <a:pt x="2867" y="1"/>
                  </a:moveTo>
                  <a:cubicBezTo>
                    <a:pt x="2812" y="1"/>
                    <a:pt x="2757" y="3"/>
                    <a:pt x="2703" y="6"/>
                  </a:cubicBezTo>
                  <a:cubicBezTo>
                    <a:pt x="2222" y="59"/>
                    <a:pt x="1793" y="220"/>
                    <a:pt x="1392" y="488"/>
                  </a:cubicBezTo>
                  <a:cubicBezTo>
                    <a:pt x="589" y="1023"/>
                    <a:pt x="54" y="1960"/>
                    <a:pt x="27" y="2923"/>
                  </a:cubicBezTo>
                  <a:cubicBezTo>
                    <a:pt x="0" y="3887"/>
                    <a:pt x="348" y="4824"/>
                    <a:pt x="990" y="5546"/>
                  </a:cubicBezTo>
                  <a:cubicBezTo>
                    <a:pt x="1633" y="6242"/>
                    <a:pt x="2543" y="6697"/>
                    <a:pt x="3480" y="6778"/>
                  </a:cubicBezTo>
                  <a:cubicBezTo>
                    <a:pt x="3567" y="6782"/>
                    <a:pt x="3652" y="6784"/>
                    <a:pt x="3735" y="6784"/>
                  </a:cubicBezTo>
                  <a:cubicBezTo>
                    <a:pt x="4135" y="6784"/>
                    <a:pt x="4490" y="6733"/>
                    <a:pt x="4845" y="6644"/>
                  </a:cubicBezTo>
                  <a:cubicBezTo>
                    <a:pt x="5273" y="6537"/>
                    <a:pt x="5674" y="6349"/>
                    <a:pt x="6049" y="6109"/>
                  </a:cubicBezTo>
                  <a:cubicBezTo>
                    <a:pt x="6799" y="5627"/>
                    <a:pt x="7307" y="4931"/>
                    <a:pt x="7628" y="4155"/>
                  </a:cubicBezTo>
                  <a:cubicBezTo>
                    <a:pt x="7923" y="3405"/>
                    <a:pt x="7923" y="2549"/>
                    <a:pt x="7682" y="1826"/>
                  </a:cubicBezTo>
                  <a:lnTo>
                    <a:pt x="7682" y="1826"/>
                  </a:lnTo>
                  <a:cubicBezTo>
                    <a:pt x="7494" y="3352"/>
                    <a:pt x="6558" y="4503"/>
                    <a:pt x="5407" y="4958"/>
                  </a:cubicBezTo>
                  <a:cubicBezTo>
                    <a:pt x="5139" y="5065"/>
                    <a:pt x="4845" y="5172"/>
                    <a:pt x="4550" y="5198"/>
                  </a:cubicBezTo>
                  <a:cubicBezTo>
                    <a:pt x="4403" y="5212"/>
                    <a:pt x="4262" y="5219"/>
                    <a:pt x="4125" y="5219"/>
                  </a:cubicBezTo>
                  <a:cubicBezTo>
                    <a:pt x="3988" y="5219"/>
                    <a:pt x="3854" y="5212"/>
                    <a:pt x="3720" y="5198"/>
                  </a:cubicBezTo>
                  <a:cubicBezTo>
                    <a:pt x="3132" y="5091"/>
                    <a:pt x="2677" y="4824"/>
                    <a:pt x="2302" y="4422"/>
                  </a:cubicBezTo>
                  <a:cubicBezTo>
                    <a:pt x="1981" y="4074"/>
                    <a:pt x="1740" y="3485"/>
                    <a:pt x="1713" y="3004"/>
                  </a:cubicBezTo>
                  <a:cubicBezTo>
                    <a:pt x="1660" y="2495"/>
                    <a:pt x="1874" y="1960"/>
                    <a:pt x="2275" y="1585"/>
                  </a:cubicBezTo>
                  <a:cubicBezTo>
                    <a:pt x="2590" y="1248"/>
                    <a:pt x="3055" y="1024"/>
                    <a:pt x="3529" y="1024"/>
                  </a:cubicBezTo>
                  <a:cubicBezTo>
                    <a:pt x="3619" y="1024"/>
                    <a:pt x="3710" y="1033"/>
                    <a:pt x="3801" y="1050"/>
                  </a:cubicBezTo>
                  <a:cubicBezTo>
                    <a:pt x="4416" y="1157"/>
                    <a:pt x="4978" y="1585"/>
                    <a:pt x="5246" y="2335"/>
                  </a:cubicBezTo>
                  <a:cubicBezTo>
                    <a:pt x="5380" y="1558"/>
                    <a:pt x="4925" y="648"/>
                    <a:pt x="4042" y="247"/>
                  </a:cubicBezTo>
                  <a:cubicBezTo>
                    <a:pt x="3690" y="83"/>
                    <a:pt x="3257" y="1"/>
                    <a:pt x="286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27" name="Google Shape;8927;p66"/>
            <p:cNvSpPr/>
            <p:nvPr/>
          </p:nvSpPr>
          <p:spPr>
            <a:xfrm>
              <a:off x="901225" y="9171700"/>
              <a:ext cx="226200" cy="339475"/>
            </a:xfrm>
            <a:custGeom>
              <a:avLst/>
              <a:gdLst/>
              <a:ahLst/>
              <a:cxnLst/>
              <a:rect l="l" t="t" r="r" b="b"/>
              <a:pathLst>
                <a:path w="9048" h="13579" extrusionOk="0">
                  <a:moveTo>
                    <a:pt x="5847" y="1"/>
                  </a:moveTo>
                  <a:cubicBezTo>
                    <a:pt x="5070" y="1"/>
                    <a:pt x="4287" y="187"/>
                    <a:pt x="3561" y="528"/>
                  </a:cubicBezTo>
                  <a:cubicBezTo>
                    <a:pt x="2677" y="902"/>
                    <a:pt x="1928" y="1545"/>
                    <a:pt x="1312" y="2294"/>
                  </a:cubicBezTo>
                  <a:cubicBezTo>
                    <a:pt x="750" y="3097"/>
                    <a:pt x="322" y="4034"/>
                    <a:pt x="135" y="5024"/>
                  </a:cubicBezTo>
                  <a:cubicBezTo>
                    <a:pt x="81" y="5239"/>
                    <a:pt x="81" y="5506"/>
                    <a:pt x="54" y="5747"/>
                  </a:cubicBezTo>
                  <a:cubicBezTo>
                    <a:pt x="1" y="5988"/>
                    <a:pt x="54" y="6229"/>
                    <a:pt x="54" y="6497"/>
                  </a:cubicBezTo>
                  <a:cubicBezTo>
                    <a:pt x="54" y="6764"/>
                    <a:pt x="108" y="6978"/>
                    <a:pt x="135" y="7219"/>
                  </a:cubicBezTo>
                  <a:cubicBezTo>
                    <a:pt x="135" y="7487"/>
                    <a:pt x="215" y="7728"/>
                    <a:pt x="268" y="7969"/>
                  </a:cubicBezTo>
                  <a:cubicBezTo>
                    <a:pt x="750" y="9869"/>
                    <a:pt x="1981" y="11582"/>
                    <a:pt x="3668" y="12546"/>
                  </a:cubicBezTo>
                  <a:cubicBezTo>
                    <a:pt x="4771" y="13215"/>
                    <a:pt x="6046" y="13579"/>
                    <a:pt x="7294" y="13579"/>
                  </a:cubicBezTo>
                  <a:cubicBezTo>
                    <a:pt x="7892" y="13579"/>
                    <a:pt x="8484" y="13495"/>
                    <a:pt x="9048" y="13322"/>
                  </a:cubicBezTo>
                  <a:cubicBezTo>
                    <a:pt x="7281" y="13108"/>
                    <a:pt x="5675" y="12465"/>
                    <a:pt x="4417" y="11448"/>
                  </a:cubicBezTo>
                  <a:cubicBezTo>
                    <a:pt x="3186" y="10431"/>
                    <a:pt x="2329" y="9039"/>
                    <a:pt x="1928" y="7514"/>
                  </a:cubicBezTo>
                  <a:cubicBezTo>
                    <a:pt x="1848" y="7326"/>
                    <a:pt x="1821" y="7166"/>
                    <a:pt x="1794" y="6952"/>
                  </a:cubicBezTo>
                  <a:cubicBezTo>
                    <a:pt x="1794" y="6791"/>
                    <a:pt x="1714" y="6577"/>
                    <a:pt x="1714" y="6389"/>
                  </a:cubicBezTo>
                  <a:cubicBezTo>
                    <a:pt x="1687" y="6015"/>
                    <a:pt x="1687" y="5613"/>
                    <a:pt x="1714" y="5239"/>
                  </a:cubicBezTo>
                  <a:cubicBezTo>
                    <a:pt x="1794" y="4489"/>
                    <a:pt x="2062" y="3740"/>
                    <a:pt x="2410" y="3044"/>
                  </a:cubicBezTo>
                  <a:cubicBezTo>
                    <a:pt x="3186" y="1679"/>
                    <a:pt x="4551" y="555"/>
                    <a:pt x="6264" y="19"/>
                  </a:cubicBezTo>
                  <a:cubicBezTo>
                    <a:pt x="6125" y="7"/>
                    <a:pt x="5986" y="1"/>
                    <a:pt x="584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28" name="Google Shape;8928;p66"/>
            <p:cNvSpPr/>
            <p:nvPr/>
          </p:nvSpPr>
          <p:spPr>
            <a:xfrm>
              <a:off x="545250" y="9141800"/>
              <a:ext cx="49550" cy="30100"/>
            </a:xfrm>
            <a:custGeom>
              <a:avLst/>
              <a:gdLst/>
              <a:ahLst/>
              <a:cxnLst/>
              <a:rect l="l" t="t" r="r" b="b"/>
              <a:pathLst>
                <a:path w="1982" h="1204" extrusionOk="0">
                  <a:moveTo>
                    <a:pt x="927" y="1"/>
                  </a:moveTo>
                  <a:cubicBezTo>
                    <a:pt x="765" y="1"/>
                    <a:pt x="629" y="31"/>
                    <a:pt x="509" y="91"/>
                  </a:cubicBezTo>
                  <a:cubicBezTo>
                    <a:pt x="375" y="118"/>
                    <a:pt x="241" y="225"/>
                    <a:pt x="134" y="332"/>
                  </a:cubicBezTo>
                  <a:cubicBezTo>
                    <a:pt x="107" y="359"/>
                    <a:pt x="107" y="385"/>
                    <a:pt x="54" y="412"/>
                  </a:cubicBezTo>
                  <a:cubicBezTo>
                    <a:pt x="54" y="466"/>
                    <a:pt x="27" y="493"/>
                    <a:pt x="27" y="519"/>
                  </a:cubicBezTo>
                  <a:cubicBezTo>
                    <a:pt x="0" y="600"/>
                    <a:pt x="0" y="653"/>
                    <a:pt x="0" y="733"/>
                  </a:cubicBezTo>
                  <a:cubicBezTo>
                    <a:pt x="27" y="787"/>
                    <a:pt x="54" y="867"/>
                    <a:pt x="107" y="894"/>
                  </a:cubicBezTo>
                  <a:cubicBezTo>
                    <a:pt x="134" y="948"/>
                    <a:pt x="161" y="1001"/>
                    <a:pt x="241" y="1028"/>
                  </a:cubicBezTo>
                  <a:cubicBezTo>
                    <a:pt x="268" y="1028"/>
                    <a:pt x="268" y="1055"/>
                    <a:pt x="295" y="1055"/>
                  </a:cubicBezTo>
                  <a:cubicBezTo>
                    <a:pt x="402" y="1135"/>
                    <a:pt x="536" y="1162"/>
                    <a:pt x="643" y="1188"/>
                  </a:cubicBezTo>
                  <a:cubicBezTo>
                    <a:pt x="699" y="1199"/>
                    <a:pt x="755" y="1204"/>
                    <a:pt x="809" y="1204"/>
                  </a:cubicBezTo>
                  <a:cubicBezTo>
                    <a:pt x="1326" y="1204"/>
                    <a:pt x="1758" y="768"/>
                    <a:pt x="1928" y="332"/>
                  </a:cubicBezTo>
                  <a:cubicBezTo>
                    <a:pt x="1981" y="252"/>
                    <a:pt x="1928" y="225"/>
                    <a:pt x="1901" y="198"/>
                  </a:cubicBezTo>
                  <a:lnTo>
                    <a:pt x="1740" y="198"/>
                  </a:lnTo>
                  <a:cubicBezTo>
                    <a:pt x="1633" y="118"/>
                    <a:pt x="1499" y="91"/>
                    <a:pt x="1365" y="64"/>
                  </a:cubicBezTo>
                  <a:cubicBezTo>
                    <a:pt x="1258" y="64"/>
                    <a:pt x="1205" y="11"/>
                    <a:pt x="1098" y="11"/>
                  </a:cubicBezTo>
                  <a:cubicBezTo>
                    <a:pt x="1038" y="4"/>
                    <a:pt x="981" y="1"/>
                    <a:pt x="927" y="1"/>
                  </a:cubicBezTo>
                  <a:close/>
                </a:path>
              </a:pathLst>
            </a:custGeom>
            <a:solidFill>
              <a:srgbClr val="FF6767"/>
            </a:solidFill>
            <a:ln>
              <a:noFill/>
            </a:ln>
          </p:spPr>
          <p:txBody>
            <a:bodyPr spcFirstLastPara="1" wrap="square" lIns="121900" tIns="121900" rIns="121900" bIns="121900" anchor="ctr" anchorCtr="0">
              <a:noAutofit/>
            </a:bodyPr>
            <a:lstStyle/>
            <a:p>
              <a:endParaRPr sz="2400"/>
            </a:p>
          </p:txBody>
        </p:sp>
        <p:sp>
          <p:nvSpPr>
            <p:cNvPr id="8929" name="Google Shape;8929;p66"/>
            <p:cNvSpPr/>
            <p:nvPr/>
          </p:nvSpPr>
          <p:spPr>
            <a:xfrm>
              <a:off x="539225" y="9113275"/>
              <a:ext cx="64925" cy="58925"/>
            </a:xfrm>
            <a:custGeom>
              <a:avLst/>
              <a:gdLst/>
              <a:ahLst/>
              <a:cxnLst/>
              <a:rect l="l" t="t" r="r" b="b"/>
              <a:pathLst>
                <a:path w="2597" h="2357" extrusionOk="0">
                  <a:moveTo>
                    <a:pt x="1446" y="1205"/>
                  </a:moveTo>
                  <a:cubicBezTo>
                    <a:pt x="1580" y="1232"/>
                    <a:pt x="1687" y="1259"/>
                    <a:pt x="1821" y="1286"/>
                  </a:cubicBezTo>
                  <a:cubicBezTo>
                    <a:pt x="1874" y="1339"/>
                    <a:pt x="1981" y="1366"/>
                    <a:pt x="2088" y="1419"/>
                  </a:cubicBezTo>
                  <a:cubicBezTo>
                    <a:pt x="2035" y="1553"/>
                    <a:pt x="1981" y="1634"/>
                    <a:pt x="1901" y="1741"/>
                  </a:cubicBezTo>
                  <a:cubicBezTo>
                    <a:pt x="1847" y="1874"/>
                    <a:pt x="1740" y="1955"/>
                    <a:pt x="1633" y="2035"/>
                  </a:cubicBezTo>
                  <a:cubicBezTo>
                    <a:pt x="1580" y="2089"/>
                    <a:pt x="1473" y="2142"/>
                    <a:pt x="1419" y="2169"/>
                  </a:cubicBezTo>
                  <a:cubicBezTo>
                    <a:pt x="1312" y="2196"/>
                    <a:pt x="1232" y="2222"/>
                    <a:pt x="1178" y="2222"/>
                  </a:cubicBezTo>
                  <a:lnTo>
                    <a:pt x="937" y="2222"/>
                  </a:lnTo>
                  <a:cubicBezTo>
                    <a:pt x="830" y="2196"/>
                    <a:pt x="777" y="2196"/>
                    <a:pt x="696" y="2169"/>
                  </a:cubicBezTo>
                  <a:cubicBezTo>
                    <a:pt x="670" y="2169"/>
                    <a:pt x="670" y="2142"/>
                    <a:pt x="643" y="2142"/>
                  </a:cubicBezTo>
                  <a:cubicBezTo>
                    <a:pt x="616" y="2089"/>
                    <a:pt x="563" y="2089"/>
                    <a:pt x="536" y="2062"/>
                  </a:cubicBezTo>
                  <a:cubicBezTo>
                    <a:pt x="482" y="2008"/>
                    <a:pt x="402" y="1955"/>
                    <a:pt x="375" y="1901"/>
                  </a:cubicBezTo>
                  <a:cubicBezTo>
                    <a:pt x="375" y="1874"/>
                    <a:pt x="348" y="1874"/>
                    <a:pt x="348" y="1821"/>
                  </a:cubicBezTo>
                  <a:lnTo>
                    <a:pt x="348" y="1794"/>
                  </a:lnTo>
                  <a:lnTo>
                    <a:pt x="375" y="1741"/>
                  </a:lnTo>
                  <a:lnTo>
                    <a:pt x="402" y="1660"/>
                  </a:lnTo>
                  <a:lnTo>
                    <a:pt x="402" y="1687"/>
                  </a:lnTo>
                  <a:cubicBezTo>
                    <a:pt x="482" y="1607"/>
                    <a:pt x="536" y="1500"/>
                    <a:pt x="643" y="1419"/>
                  </a:cubicBezTo>
                  <a:cubicBezTo>
                    <a:pt x="696" y="1366"/>
                    <a:pt x="777" y="1286"/>
                    <a:pt x="884" y="1259"/>
                  </a:cubicBezTo>
                  <a:cubicBezTo>
                    <a:pt x="964" y="1232"/>
                    <a:pt x="1044" y="1232"/>
                    <a:pt x="1151" y="1205"/>
                  </a:cubicBezTo>
                  <a:close/>
                  <a:moveTo>
                    <a:pt x="108" y="1"/>
                  </a:moveTo>
                  <a:lnTo>
                    <a:pt x="54" y="54"/>
                  </a:lnTo>
                  <a:cubicBezTo>
                    <a:pt x="54" y="161"/>
                    <a:pt x="27" y="269"/>
                    <a:pt x="27" y="349"/>
                  </a:cubicBezTo>
                  <a:cubicBezTo>
                    <a:pt x="1" y="483"/>
                    <a:pt x="1" y="590"/>
                    <a:pt x="1" y="697"/>
                  </a:cubicBezTo>
                  <a:cubicBezTo>
                    <a:pt x="1" y="884"/>
                    <a:pt x="1" y="1098"/>
                    <a:pt x="27" y="1259"/>
                  </a:cubicBezTo>
                  <a:cubicBezTo>
                    <a:pt x="54" y="1393"/>
                    <a:pt x="54" y="1473"/>
                    <a:pt x="108" y="1553"/>
                  </a:cubicBezTo>
                  <a:cubicBezTo>
                    <a:pt x="134" y="1660"/>
                    <a:pt x="161" y="1767"/>
                    <a:pt x="188" y="1821"/>
                  </a:cubicBezTo>
                  <a:cubicBezTo>
                    <a:pt x="295" y="2035"/>
                    <a:pt x="429" y="2169"/>
                    <a:pt x="563" y="2222"/>
                  </a:cubicBezTo>
                  <a:cubicBezTo>
                    <a:pt x="670" y="2303"/>
                    <a:pt x="830" y="2356"/>
                    <a:pt x="964" y="2356"/>
                  </a:cubicBezTo>
                  <a:cubicBezTo>
                    <a:pt x="1098" y="2356"/>
                    <a:pt x="1232" y="2356"/>
                    <a:pt x="1339" y="2329"/>
                  </a:cubicBezTo>
                  <a:cubicBezTo>
                    <a:pt x="1473" y="2303"/>
                    <a:pt x="1580" y="2222"/>
                    <a:pt x="1687" y="2169"/>
                  </a:cubicBezTo>
                  <a:cubicBezTo>
                    <a:pt x="1767" y="2089"/>
                    <a:pt x="1874" y="2035"/>
                    <a:pt x="1954" y="1928"/>
                  </a:cubicBezTo>
                  <a:cubicBezTo>
                    <a:pt x="2115" y="1741"/>
                    <a:pt x="2249" y="1526"/>
                    <a:pt x="2356" y="1259"/>
                  </a:cubicBezTo>
                  <a:cubicBezTo>
                    <a:pt x="2436" y="1018"/>
                    <a:pt x="2517" y="804"/>
                    <a:pt x="2597" y="590"/>
                  </a:cubicBezTo>
                  <a:lnTo>
                    <a:pt x="2035" y="590"/>
                  </a:lnTo>
                  <a:cubicBezTo>
                    <a:pt x="1767" y="590"/>
                    <a:pt x="1526" y="563"/>
                    <a:pt x="1259" y="483"/>
                  </a:cubicBezTo>
                  <a:cubicBezTo>
                    <a:pt x="1044" y="429"/>
                    <a:pt x="777" y="349"/>
                    <a:pt x="563" y="269"/>
                  </a:cubicBezTo>
                  <a:cubicBezTo>
                    <a:pt x="456" y="215"/>
                    <a:pt x="375" y="161"/>
                    <a:pt x="295" y="135"/>
                  </a:cubicBezTo>
                  <a:cubicBezTo>
                    <a:pt x="268" y="81"/>
                    <a:pt x="241" y="81"/>
                    <a:pt x="188" y="54"/>
                  </a:cubicBezTo>
                  <a:cubicBezTo>
                    <a:pt x="161" y="28"/>
                    <a:pt x="134" y="28"/>
                    <a:pt x="108"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8930" name="Google Shape;8930;p66"/>
            <p:cNvSpPr/>
            <p:nvPr/>
          </p:nvSpPr>
          <p:spPr>
            <a:xfrm>
              <a:off x="454250" y="8854200"/>
              <a:ext cx="27450" cy="42475"/>
            </a:xfrm>
            <a:custGeom>
              <a:avLst/>
              <a:gdLst/>
              <a:ahLst/>
              <a:cxnLst/>
              <a:rect l="l" t="t" r="r" b="b"/>
              <a:pathLst>
                <a:path w="1098" h="1699" extrusionOk="0">
                  <a:moveTo>
                    <a:pt x="698" y="0"/>
                  </a:moveTo>
                  <a:cubicBezTo>
                    <a:pt x="581" y="0"/>
                    <a:pt x="465" y="76"/>
                    <a:pt x="348" y="193"/>
                  </a:cubicBezTo>
                  <a:cubicBezTo>
                    <a:pt x="214" y="327"/>
                    <a:pt x="134" y="514"/>
                    <a:pt x="81" y="755"/>
                  </a:cubicBezTo>
                  <a:cubicBezTo>
                    <a:pt x="0" y="1156"/>
                    <a:pt x="81" y="1531"/>
                    <a:pt x="295" y="1665"/>
                  </a:cubicBezTo>
                  <a:cubicBezTo>
                    <a:pt x="295" y="1665"/>
                    <a:pt x="321" y="1692"/>
                    <a:pt x="348" y="1692"/>
                  </a:cubicBezTo>
                  <a:cubicBezTo>
                    <a:pt x="371" y="1696"/>
                    <a:pt x="393" y="1698"/>
                    <a:pt x="415" y="1698"/>
                  </a:cubicBezTo>
                  <a:cubicBezTo>
                    <a:pt x="527" y="1698"/>
                    <a:pt x="638" y="1643"/>
                    <a:pt x="750" y="1531"/>
                  </a:cubicBezTo>
                  <a:cubicBezTo>
                    <a:pt x="884" y="1397"/>
                    <a:pt x="991" y="1183"/>
                    <a:pt x="1017" y="942"/>
                  </a:cubicBezTo>
                  <a:cubicBezTo>
                    <a:pt x="1098" y="514"/>
                    <a:pt x="1017" y="139"/>
                    <a:pt x="830" y="59"/>
                  </a:cubicBezTo>
                  <a:cubicBezTo>
                    <a:pt x="830" y="59"/>
                    <a:pt x="803" y="6"/>
                    <a:pt x="750" y="6"/>
                  </a:cubicBezTo>
                  <a:cubicBezTo>
                    <a:pt x="732" y="2"/>
                    <a:pt x="715" y="0"/>
                    <a:pt x="698"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8931" name="Google Shape;8931;p66"/>
            <p:cNvSpPr/>
            <p:nvPr/>
          </p:nvSpPr>
          <p:spPr>
            <a:xfrm>
              <a:off x="662350" y="8853500"/>
              <a:ext cx="27450" cy="42475"/>
            </a:xfrm>
            <a:custGeom>
              <a:avLst/>
              <a:gdLst/>
              <a:ahLst/>
              <a:cxnLst/>
              <a:rect l="l" t="t" r="r" b="b"/>
              <a:pathLst>
                <a:path w="1098" h="1699" extrusionOk="0">
                  <a:moveTo>
                    <a:pt x="683" y="0"/>
                  </a:moveTo>
                  <a:cubicBezTo>
                    <a:pt x="571" y="0"/>
                    <a:pt x="460" y="56"/>
                    <a:pt x="348" y="167"/>
                  </a:cubicBezTo>
                  <a:cubicBezTo>
                    <a:pt x="215" y="301"/>
                    <a:pt x="134" y="515"/>
                    <a:pt x="81" y="756"/>
                  </a:cubicBezTo>
                  <a:cubicBezTo>
                    <a:pt x="0" y="1158"/>
                    <a:pt x="81" y="1506"/>
                    <a:pt x="295" y="1639"/>
                  </a:cubicBezTo>
                  <a:cubicBezTo>
                    <a:pt x="295" y="1639"/>
                    <a:pt x="322" y="1693"/>
                    <a:pt x="375" y="1693"/>
                  </a:cubicBezTo>
                  <a:cubicBezTo>
                    <a:pt x="392" y="1696"/>
                    <a:pt x="410" y="1698"/>
                    <a:pt x="427" y="1698"/>
                  </a:cubicBezTo>
                  <a:cubicBezTo>
                    <a:pt x="544" y="1698"/>
                    <a:pt x="660" y="1622"/>
                    <a:pt x="777" y="1506"/>
                  </a:cubicBezTo>
                  <a:cubicBezTo>
                    <a:pt x="910" y="1372"/>
                    <a:pt x="991" y="1184"/>
                    <a:pt x="1044" y="944"/>
                  </a:cubicBezTo>
                  <a:cubicBezTo>
                    <a:pt x="1098" y="542"/>
                    <a:pt x="991" y="141"/>
                    <a:pt x="830" y="34"/>
                  </a:cubicBezTo>
                  <a:cubicBezTo>
                    <a:pt x="830" y="34"/>
                    <a:pt x="803" y="7"/>
                    <a:pt x="750" y="7"/>
                  </a:cubicBezTo>
                  <a:cubicBezTo>
                    <a:pt x="728" y="2"/>
                    <a:pt x="705" y="0"/>
                    <a:pt x="683"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grpSp>
      <p:grpSp>
        <p:nvGrpSpPr>
          <p:cNvPr id="8932" name="Google Shape;8932;p66"/>
          <p:cNvGrpSpPr/>
          <p:nvPr/>
        </p:nvGrpSpPr>
        <p:grpSpPr>
          <a:xfrm>
            <a:off x="10922912" y="817495"/>
            <a:ext cx="737203" cy="784612"/>
            <a:chOff x="2115362" y="3328908"/>
            <a:chExt cx="552902" cy="588459"/>
          </a:xfrm>
        </p:grpSpPr>
        <p:sp>
          <p:nvSpPr>
            <p:cNvPr id="8933" name="Google Shape;8933;p66"/>
            <p:cNvSpPr/>
            <p:nvPr/>
          </p:nvSpPr>
          <p:spPr>
            <a:xfrm>
              <a:off x="2115362" y="3328908"/>
              <a:ext cx="552902" cy="588459"/>
            </a:xfrm>
            <a:custGeom>
              <a:avLst/>
              <a:gdLst/>
              <a:ahLst/>
              <a:cxnLst/>
              <a:rect l="l" t="t" r="r" b="b"/>
              <a:pathLst>
                <a:path w="24973" h="26579" extrusionOk="0">
                  <a:moveTo>
                    <a:pt x="19272" y="0"/>
                  </a:moveTo>
                  <a:cubicBezTo>
                    <a:pt x="18335" y="0"/>
                    <a:pt x="17398" y="348"/>
                    <a:pt x="16702" y="991"/>
                  </a:cubicBezTo>
                  <a:cubicBezTo>
                    <a:pt x="15418" y="2088"/>
                    <a:pt x="13651" y="4069"/>
                    <a:pt x="12554" y="7147"/>
                  </a:cubicBezTo>
                  <a:cubicBezTo>
                    <a:pt x="12447" y="7414"/>
                    <a:pt x="12339" y="7682"/>
                    <a:pt x="12286" y="7977"/>
                  </a:cubicBezTo>
                  <a:lnTo>
                    <a:pt x="11992" y="7869"/>
                  </a:lnTo>
                  <a:cubicBezTo>
                    <a:pt x="11911" y="7843"/>
                    <a:pt x="11858" y="7843"/>
                    <a:pt x="11777" y="7816"/>
                  </a:cubicBezTo>
                  <a:cubicBezTo>
                    <a:pt x="11269" y="6371"/>
                    <a:pt x="10305" y="4684"/>
                    <a:pt x="8458" y="3560"/>
                  </a:cubicBezTo>
                  <a:cubicBezTo>
                    <a:pt x="8325" y="3400"/>
                    <a:pt x="8164" y="3185"/>
                    <a:pt x="7896" y="2945"/>
                  </a:cubicBezTo>
                  <a:cubicBezTo>
                    <a:pt x="7227" y="2409"/>
                    <a:pt x="6505" y="2115"/>
                    <a:pt x="5728" y="2115"/>
                  </a:cubicBezTo>
                  <a:cubicBezTo>
                    <a:pt x="4577" y="2115"/>
                    <a:pt x="3560" y="2757"/>
                    <a:pt x="3052" y="3801"/>
                  </a:cubicBezTo>
                  <a:cubicBezTo>
                    <a:pt x="2891" y="4122"/>
                    <a:pt x="2784" y="4524"/>
                    <a:pt x="2757" y="4898"/>
                  </a:cubicBezTo>
                  <a:cubicBezTo>
                    <a:pt x="2008" y="5006"/>
                    <a:pt x="1366" y="5300"/>
                    <a:pt x="884" y="5835"/>
                  </a:cubicBezTo>
                  <a:cubicBezTo>
                    <a:pt x="295" y="6424"/>
                    <a:pt x="1" y="7200"/>
                    <a:pt x="81" y="8030"/>
                  </a:cubicBezTo>
                  <a:cubicBezTo>
                    <a:pt x="134" y="9690"/>
                    <a:pt x="1473" y="10921"/>
                    <a:pt x="3186" y="10921"/>
                  </a:cubicBezTo>
                  <a:cubicBezTo>
                    <a:pt x="3427" y="10921"/>
                    <a:pt x="3694" y="10894"/>
                    <a:pt x="3908" y="10840"/>
                  </a:cubicBezTo>
                  <a:lnTo>
                    <a:pt x="4952" y="11483"/>
                  </a:lnTo>
                  <a:cubicBezTo>
                    <a:pt x="4551" y="12553"/>
                    <a:pt x="4310" y="13918"/>
                    <a:pt x="4417" y="15658"/>
                  </a:cubicBezTo>
                  <a:cubicBezTo>
                    <a:pt x="3962" y="16327"/>
                    <a:pt x="3721" y="17130"/>
                    <a:pt x="3774" y="17987"/>
                  </a:cubicBezTo>
                  <a:cubicBezTo>
                    <a:pt x="3882" y="19111"/>
                    <a:pt x="4497" y="20128"/>
                    <a:pt x="5380" y="20690"/>
                  </a:cubicBezTo>
                  <a:cubicBezTo>
                    <a:pt x="5514" y="21065"/>
                    <a:pt x="5702" y="21386"/>
                    <a:pt x="5862" y="21681"/>
                  </a:cubicBezTo>
                  <a:cubicBezTo>
                    <a:pt x="5862" y="21681"/>
                    <a:pt x="5889" y="21734"/>
                    <a:pt x="5889" y="21761"/>
                  </a:cubicBezTo>
                  <a:cubicBezTo>
                    <a:pt x="5996" y="21921"/>
                    <a:pt x="6103" y="22055"/>
                    <a:pt x="6183" y="22216"/>
                  </a:cubicBezTo>
                  <a:cubicBezTo>
                    <a:pt x="6906" y="23286"/>
                    <a:pt x="7843" y="24063"/>
                    <a:pt x="8994" y="24598"/>
                  </a:cubicBezTo>
                  <a:lnTo>
                    <a:pt x="9047" y="24598"/>
                  </a:lnTo>
                  <a:cubicBezTo>
                    <a:pt x="9743" y="24892"/>
                    <a:pt x="10412" y="25080"/>
                    <a:pt x="10921" y="25214"/>
                  </a:cubicBezTo>
                  <a:cubicBezTo>
                    <a:pt x="11135" y="25267"/>
                    <a:pt x="11269" y="25294"/>
                    <a:pt x="11349" y="25347"/>
                  </a:cubicBezTo>
                  <a:lnTo>
                    <a:pt x="11376" y="25374"/>
                  </a:lnTo>
                  <a:lnTo>
                    <a:pt x="11403" y="25401"/>
                  </a:lnTo>
                  <a:cubicBezTo>
                    <a:pt x="11911" y="26150"/>
                    <a:pt x="12741" y="26579"/>
                    <a:pt x="13624" y="26579"/>
                  </a:cubicBezTo>
                  <a:cubicBezTo>
                    <a:pt x="13892" y="26579"/>
                    <a:pt x="14160" y="26552"/>
                    <a:pt x="14427" y="26445"/>
                  </a:cubicBezTo>
                  <a:cubicBezTo>
                    <a:pt x="15551" y="26070"/>
                    <a:pt x="16328" y="25026"/>
                    <a:pt x="16301" y="23875"/>
                  </a:cubicBezTo>
                  <a:lnTo>
                    <a:pt x="16301" y="23795"/>
                  </a:lnTo>
                  <a:cubicBezTo>
                    <a:pt x="16301" y="23768"/>
                    <a:pt x="16328" y="23688"/>
                    <a:pt x="16435" y="23608"/>
                  </a:cubicBezTo>
                  <a:cubicBezTo>
                    <a:pt x="16461" y="23527"/>
                    <a:pt x="16542" y="23474"/>
                    <a:pt x="16595" y="23394"/>
                  </a:cubicBezTo>
                  <a:cubicBezTo>
                    <a:pt x="16702" y="23286"/>
                    <a:pt x="16809" y="23153"/>
                    <a:pt x="16890" y="23072"/>
                  </a:cubicBezTo>
                  <a:cubicBezTo>
                    <a:pt x="16943" y="23019"/>
                    <a:pt x="17077" y="22858"/>
                    <a:pt x="17077" y="22858"/>
                  </a:cubicBezTo>
                  <a:cubicBezTo>
                    <a:pt x="17104" y="22805"/>
                    <a:pt x="17157" y="22751"/>
                    <a:pt x="17184" y="22698"/>
                  </a:cubicBezTo>
                  <a:cubicBezTo>
                    <a:pt x="17264" y="22617"/>
                    <a:pt x="17291" y="22564"/>
                    <a:pt x="17371" y="22483"/>
                  </a:cubicBezTo>
                  <a:lnTo>
                    <a:pt x="17398" y="22457"/>
                  </a:lnTo>
                  <a:cubicBezTo>
                    <a:pt x="17425" y="22403"/>
                    <a:pt x="17478" y="22350"/>
                    <a:pt x="17505" y="22296"/>
                  </a:cubicBezTo>
                  <a:cubicBezTo>
                    <a:pt x="17559" y="22216"/>
                    <a:pt x="17612" y="22162"/>
                    <a:pt x="17639" y="22055"/>
                  </a:cubicBezTo>
                  <a:lnTo>
                    <a:pt x="17666" y="22028"/>
                  </a:lnTo>
                  <a:cubicBezTo>
                    <a:pt x="17693" y="21948"/>
                    <a:pt x="17773" y="21895"/>
                    <a:pt x="17800" y="21814"/>
                  </a:cubicBezTo>
                  <a:cubicBezTo>
                    <a:pt x="18228" y="21092"/>
                    <a:pt x="18522" y="20315"/>
                    <a:pt x="18683" y="19486"/>
                  </a:cubicBezTo>
                  <a:cubicBezTo>
                    <a:pt x="18683" y="19432"/>
                    <a:pt x="18683" y="19379"/>
                    <a:pt x="18710" y="19352"/>
                  </a:cubicBezTo>
                  <a:cubicBezTo>
                    <a:pt x="18710" y="19245"/>
                    <a:pt x="18736" y="19138"/>
                    <a:pt x="18736" y="19057"/>
                  </a:cubicBezTo>
                  <a:lnTo>
                    <a:pt x="18736" y="19004"/>
                  </a:lnTo>
                  <a:cubicBezTo>
                    <a:pt x="18736" y="18924"/>
                    <a:pt x="18763" y="18790"/>
                    <a:pt x="18763" y="18683"/>
                  </a:cubicBezTo>
                  <a:lnTo>
                    <a:pt x="18763" y="18174"/>
                  </a:lnTo>
                  <a:lnTo>
                    <a:pt x="18763" y="17933"/>
                  </a:lnTo>
                  <a:cubicBezTo>
                    <a:pt x="18763" y="17800"/>
                    <a:pt x="18736" y="17666"/>
                    <a:pt x="18736" y="17532"/>
                  </a:cubicBezTo>
                  <a:cubicBezTo>
                    <a:pt x="18736" y="17478"/>
                    <a:pt x="18710" y="17371"/>
                    <a:pt x="18710" y="17318"/>
                  </a:cubicBezTo>
                  <a:cubicBezTo>
                    <a:pt x="18710" y="17237"/>
                    <a:pt x="18710" y="17184"/>
                    <a:pt x="18683" y="17104"/>
                  </a:cubicBezTo>
                  <a:cubicBezTo>
                    <a:pt x="18683" y="17050"/>
                    <a:pt x="18629" y="16970"/>
                    <a:pt x="18629" y="16916"/>
                  </a:cubicBezTo>
                  <a:cubicBezTo>
                    <a:pt x="18603" y="16782"/>
                    <a:pt x="18603" y="16675"/>
                    <a:pt x="18576" y="16542"/>
                  </a:cubicBezTo>
                  <a:cubicBezTo>
                    <a:pt x="18603" y="16461"/>
                    <a:pt x="18603" y="16434"/>
                    <a:pt x="18629" y="16354"/>
                  </a:cubicBezTo>
                  <a:cubicBezTo>
                    <a:pt x="20931" y="15631"/>
                    <a:pt x="22537" y="14534"/>
                    <a:pt x="23447" y="13089"/>
                  </a:cubicBezTo>
                  <a:cubicBezTo>
                    <a:pt x="24973" y="10653"/>
                    <a:pt x="24438" y="8351"/>
                    <a:pt x="23367" y="6799"/>
                  </a:cubicBezTo>
                  <a:cubicBezTo>
                    <a:pt x="23554" y="5353"/>
                    <a:pt x="23420" y="3962"/>
                    <a:pt x="23019" y="2730"/>
                  </a:cubicBezTo>
                  <a:cubicBezTo>
                    <a:pt x="22484" y="1125"/>
                    <a:pt x="20985" y="0"/>
                    <a:pt x="19272"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8934" name="Google Shape;8934;p66"/>
            <p:cNvSpPr/>
            <p:nvPr/>
          </p:nvSpPr>
          <p:spPr>
            <a:xfrm>
              <a:off x="2426200" y="3357225"/>
              <a:ext cx="219500" cy="296575"/>
            </a:xfrm>
            <a:custGeom>
              <a:avLst/>
              <a:gdLst/>
              <a:ahLst/>
              <a:cxnLst/>
              <a:rect l="l" t="t" r="r" b="b"/>
              <a:pathLst>
                <a:path w="8780" h="11863" extrusionOk="0">
                  <a:moveTo>
                    <a:pt x="5403" y="0"/>
                  </a:moveTo>
                  <a:cubicBezTo>
                    <a:pt x="5113" y="0"/>
                    <a:pt x="4819" y="104"/>
                    <a:pt x="4578" y="326"/>
                  </a:cubicBezTo>
                  <a:cubicBezTo>
                    <a:pt x="3560" y="1183"/>
                    <a:pt x="2115" y="2789"/>
                    <a:pt x="1205" y="5331"/>
                  </a:cubicBezTo>
                  <a:cubicBezTo>
                    <a:pt x="1" y="8623"/>
                    <a:pt x="295" y="11862"/>
                    <a:pt x="295" y="11862"/>
                  </a:cubicBezTo>
                  <a:cubicBezTo>
                    <a:pt x="295" y="11862"/>
                    <a:pt x="5755" y="11354"/>
                    <a:pt x="7308" y="8971"/>
                  </a:cubicBezTo>
                  <a:cubicBezTo>
                    <a:pt x="8780" y="6563"/>
                    <a:pt x="6585" y="4903"/>
                    <a:pt x="6585" y="4903"/>
                  </a:cubicBezTo>
                  <a:cubicBezTo>
                    <a:pt x="7067" y="3163"/>
                    <a:pt x="6906" y="1825"/>
                    <a:pt x="6585" y="888"/>
                  </a:cubicBezTo>
                  <a:cubicBezTo>
                    <a:pt x="6414" y="324"/>
                    <a:pt x="5915" y="0"/>
                    <a:pt x="5403"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8935" name="Google Shape;8935;p66"/>
            <p:cNvSpPr/>
            <p:nvPr/>
          </p:nvSpPr>
          <p:spPr>
            <a:xfrm>
              <a:off x="2244875" y="3429600"/>
              <a:ext cx="76300" cy="127175"/>
            </a:xfrm>
            <a:custGeom>
              <a:avLst/>
              <a:gdLst/>
              <a:ahLst/>
              <a:cxnLst/>
              <a:rect l="l" t="t" r="r" b="b"/>
              <a:pathLst>
                <a:path w="3052" h="5087" extrusionOk="0">
                  <a:moveTo>
                    <a:pt x="0" y="1"/>
                  </a:moveTo>
                  <a:lnTo>
                    <a:pt x="0" y="1"/>
                  </a:lnTo>
                  <a:cubicBezTo>
                    <a:pt x="188" y="134"/>
                    <a:pt x="428" y="268"/>
                    <a:pt x="643" y="429"/>
                  </a:cubicBezTo>
                  <a:lnTo>
                    <a:pt x="937" y="670"/>
                  </a:lnTo>
                  <a:lnTo>
                    <a:pt x="1205" y="937"/>
                  </a:lnTo>
                  <a:cubicBezTo>
                    <a:pt x="1526" y="1312"/>
                    <a:pt x="1847" y="1714"/>
                    <a:pt x="2061" y="2169"/>
                  </a:cubicBezTo>
                  <a:cubicBezTo>
                    <a:pt x="2329" y="2597"/>
                    <a:pt x="2516" y="3079"/>
                    <a:pt x="2677" y="3587"/>
                  </a:cubicBezTo>
                  <a:cubicBezTo>
                    <a:pt x="2811" y="4069"/>
                    <a:pt x="2944" y="4578"/>
                    <a:pt x="2998" y="5086"/>
                  </a:cubicBezTo>
                  <a:cubicBezTo>
                    <a:pt x="3051" y="4578"/>
                    <a:pt x="2971" y="4042"/>
                    <a:pt x="2837" y="3534"/>
                  </a:cubicBezTo>
                  <a:cubicBezTo>
                    <a:pt x="2703" y="3052"/>
                    <a:pt x="2489" y="2543"/>
                    <a:pt x="2275" y="2062"/>
                  </a:cubicBezTo>
                  <a:cubicBezTo>
                    <a:pt x="2008" y="1607"/>
                    <a:pt x="1660" y="1205"/>
                    <a:pt x="1312" y="830"/>
                  </a:cubicBezTo>
                  <a:cubicBezTo>
                    <a:pt x="937" y="456"/>
                    <a:pt x="455" y="188"/>
                    <a:pt x="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6" name="Google Shape;8936;p66"/>
            <p:cNvSpPr/>
            <p:nvPr/>
          </p:nvSpPr>
          <p:spPr>
            <a:xfrm>
              <a:off x="2211400" y="3409425"/>
              <a:ext cx="37500" cy="21550"/>
            </a:xfrm>
            <a:custGeom>
              <a:avLst/>
              <a:gdLst/>
              <a:ahLst/>
              <a:cxnLst/>
              <a:rect l="l" t="t" r="r" b="b"/>
              <a:pathLst>
                <a:path w="1500" h="862" extrusionOk="0">
                  <a:moveTo>
                    <a:pt x="394" y="0"/>
                  </a:moveTo>
                  <a:cubicBezTo>
                    <a:pt x="283" y="0"/>
                    <a:pt x="192" y="51"/>
                    <a:pt x="135" y="165"/>
                  </a:cubicBezTo>
                  <a:cubicBezTo>
                    <a:pt x="1" y="433"/>
                    <a:pt x="269" y="674"/>
                    <a:pt x="643" y="781"/>
                  </a:cubicBezTo>
                  <a:cubicBezTo>
                    <a:pt x="707" y="794"/>
                    <a:pt x="767" y="797"/>
                    <a:pt x="827" y="797"/>
                  </a:cubicBezTo>
                  <a:cubicBezTo>
                    <a:pt x="910" y="797"/>
                    <a:pt x="993" y="790"/>
                    <a:pt x="1083" y="790"/>
                  </a:cubicBezTo>
                  <a:cubicBezTo>
                    <a:pt x="1203" y="790"/>
                    <a:pt x="1336" y="803"/>
                    <a:pt x="1500" y="861"/>
                  </a:cubicBezTo>
                  <a:cubicBezTo>
                    <a:pt x="1205" y="647"/>
                    <a:pt x="1125" y="406"/>
                    <a:pt x="911" y="246"/>
                  </a:cubicBezTo>
                  <a:cubicBezTo>
                    <a:pt x="727" y="92"/>
                    <a:pt x="543" y="0"/>
                    <a:pt x="394"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7" name="Google Shape;8937;p66"/>
            <p:cNvSpPr/>
            <p:nvPr/>
          </p:nvSpPr>
          <p:spPr>
            <a:xfrm>
              <a:off x="2180625" y="3486125"/>
              <a:ext cx="127825" cy="74650"/>
            </a:xfrm>
            <a:custGeom>
              <a:avLst/>
              <a:gdLst/>
              <a:ahLst/>
              <a:cxnLst/>
              <a:rect l="l" t="t" r="r" b="b"/>
              <a:pathLst>
                <a:path w="5113" h="2986" extrusionOk="0">
                  <a:moveTo>
                    <a:pt x="461" y="1"/>
                  </a:moveTo>
                  <a:cubicBezTo>
                    <a:pt x="304" y="1"/>
                    <a:pt x="150" y="6"/>
                    <a:pt x="1" y="15"/>
                  </a:cubicBezTo>
                  <a:cubicBezTo>
                    <a:pt x="268" y="68"/>
                    <a:pt x="536" y="41"/>
                    <a:pt x="750" y="122"/>
                  </a:cubicBezTo>
                  <a:lnTo>
                    <a:pt x="1125" y="175"/>
                  </a:lnTo>
                  <a:lnTo>
                    <a:pt x="1500" y="282"/>
                  </a:lnTo>
                  <a:cubicBezTo>
                    <a:pt x="1955" y="416"/>
                    <a:pt x="2436" y="604"/>
                    <a:pt x="2865" y="925"/>
                  </a:cubicBezTo>
                  <a:cubicBezTo>
                    <a:pt x="3293" y="1192"/>
                    <a:pt x="3694" y="1487"/>
                    <a:pt x="4069" y="1862"/>
                  </a:cubicBezTo>
                  <a:cubicBezTo>
                    <a:pt x="4444" y="2183"/>
                    <a:pt x="4818" y="2584"/>
                    <a:pt x="5113" y="2986"/>
                  </a:cubicBezTo>
                  <a:cubicBezTo>
                    <a:pt x="4872" y="2531"/>
                    <a:pt x="4578" y="2076"/>
                    <a:pt x="4203" y="1754"/>
                  </a:cubicBezTo>
                  <a:cubicBezTo>
                    <a:pt x="3828" y="1380"/>
                    <a:pt x="3427" y="1059"/>
                    <a:pt x="2998" y="737"/>
                  </a:cubicBezTo>
                  <a:cubicBezTo>
                    <a:pt x="2570" y="443"/>
                    <a:pt x="2062" y="256"/>
                    <a:pt x="1553" y="122"/>
                  </a:cubicBezTo>
                  <a:cubicBezTo>
                    <a:pt x="1183" y="29"/>
                    <a:pt x="813" y="1"/>
                    <a:pt x="461"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8" name="Google Shape;8938;p66"/>
            <p:cNvSpPr/>
            <p:nvPr/>
          </p:nvSpPr>
          <p:spPr>
            <a:xfrm>
              <a:off x="2146050" y="3477450"/>
              <a:ext cx="39300" cy="16875"/>
            </a:xfrm>
            <a:custGeom>
              <a:avLst/>
              <a:gdLst/>
              <a:ahLst/>
              <a:cxnLst/>
              <a:rect l="l" t="t" r="r" b="b"/>
              <a:pathLst>
                <a:path w="1572" h="675" extrusionOk="0">
                  <a:moveTo>
                    <a:pt x="549" y="0"/>
                  </a:moveTo>
                  <a:cubicBezTo>
                    <a:pt x="236" y="0"/>
                    <a:pt x="1" y="116"/>
                    <a:pt x="45" y="362"/>
                  </a:cubicBezTo>
                  <a:cubicBezTo>
                    <a:pt x="45" y="574"/>
                    <a:pt x="226" y="675"/>
                    <a:pt x="467" y="675"/>
                  </a:cubicBezTo>
                  <a:cubicBezTo>
                    <a:pt x="560" y="675"/>
                    <a:pt x="663" y="659"/>
                    <a:pt x="768" y="629"/>
                  </a:cubicBezTo>
                  <a:cubicBezTo>
                    <a:pt x="1036" y="549"/>
                    <a:pt x="1196" y="362"/>
                    <a:pt x="1571" y="281"/>
                  </a:cubicBezTo>
                  <a:cubicBezTo>
                    <a:pt x="1196" y="255"/>
                    <a:pt x="1009" y="67"/>
                    <a:pt x="741" y="14"/>
                  </a:cubicBezTo>
                  <a:cubicBezTo>
                    <a:pt x="675" y="5"/>
                    <a:pt x="611" y="0"/>
                    <a:pt x="54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9" name="Google Shape;8939;p66"/>
            <p:cNvSpPr/>
            <p:nvPr/>
          </p:nvSpPr>
          <p:spPr>
            <a:xfrm>
              <a:off x="2247550" y="3544825"/>
              <a:ext cx="254300" cy="342500"/>
            </a:xfrm>
            <a:custGeom>
              <a:avLst/>
              <a:gdLst/>
              <a:ahLst/>
              <a:cxnLst/>
              <a:rect l="l" t="t" r="r" b="b"/>
              <a:pathLst>
                <a:path w="10172" h="13700" extrusionOk="0">
                  <a:moveTo>
                    <a:pt x="3518" y="1"/>
                  </a:moveTo>
                  <a:cubicBezTo>
                    <a:pt x="3242" y="1"/>
                    <a:pt x="2961" y="42"/>
                    <a:pt x="2677" y="129"/>
                  </a:cubicBezTo>
                  <a:cubicBezTo>
                    <a:pt x="402" y="879"/>
                    <a:pt x="0" y="3850"/>
                    <a:pt x="482" y="7088"/>
                  </a:cubicBezTo>
                  <a:cubicBezTo>
                    <a:pt x="1124" y="11157"/>
                    <a:pt x="2730" y="11879"/>
                    <a:pt x="4738" y="12361"/>
                  </a:cubicBezTo>
                  <a:cubicBezTo>
                    <a:pt x="5915" y="12629"/>
                    <a:pt x="6451" y="13057"/>
                    <a:pt x="6879" y="13699"/>
                  </a:cubicBezTo>
                  <a:cubicBezTo>
                    <a:pt x="6852" y="12923"/>
                    <a:pt x="7066" y="12281"/>
                    <a:pt x="7896" y="11371"/>
                  </a:cubicBezTo>
                  <a:cubicBezTo>
                    <a:pt x="9288" y="9845"/>
                    <a:pt x="10171" y="8293"/>
                    <a:pt x="8378" y="4626"/>
                  </a:cubicBezTo>
                  <a:cubicBezTo>
                    <a:pt x="7160" y="2026"/>
                    <a:pt x="5451" y="1"/>
                    <a:pt x="351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40" name="Google Shape;8940;p66"/>
            <p:cNvSpPr/>
            <p:nvPr/>
          </p:nvSpPr>
          <p:spPr>
            <a:xfrm>
              <a:off x="2352600" y="3548050"/>
              <a:ext cx="149250" cy="339950"/>
            </a:xfrm>
            <a:custGeom>
              <a:avLst/>
              <a:gdLst/>
              <a:ahLst/>
              <a:cxnLst/>
              <a:rect l="l" t="t" r="r" b="b"/>
              <a:pathLst>
                <a:path w="5970" h="13598" extrusionOk="0">
                  <a:moveTo>
                    <a:pt x="0" y="0"/>
                  </a:moveTo>
                  <a:lnTo>
                    <a:pt x="0" y="0"/>
                  </a:lnTo>
                  <a:cubicBezTo>
                    <a:pt x="616" y="883"/>
                    <a:pt x="1071" y="1847"/>
                    <a:pt x="1499" y="2811"/>
                  </a:cubicBezTo>
                  <a:cubicBezTo>
                    <a:pt x="2115" y="4149"/>
                    <a:pt x="2811" y="5487"/>
                    <a:pt x="2971" y="7013"/>
                  </a:cubicBezTo>
                  <a:cubicBezTo>
                    <a:pt x="3132" y="8538"/>
                    <a:pt x="2570" y="9957"/>
                    <a:pt x="2008" y="11349"/>
                  </a:cubicBezTo>
                  <a:cubicBezTo>
                    <a:pt x="1847" y="11750"/>
                    <a:pt x="1660" y="12178"/>
                    <a:pt x="1499" y="12580"/>
                  </a:cubicBezTo>
                  <a:cubicBezTo>
                    <a:pt x="2008" y="12821"/>
                    <a:pt x="2329" y="13169"/>
                    <a:pt x="2650" y="13597"/>
                  </a:cubicBezTo>
                  <a:cubicBezTo>
                    <a:pt x="2650" y="12821"/>
                    <a:pt x="2838" y="12152"/>
                    <a:pt x="3641" y="11295"/>
                  </a:cubicBezTo>
                  <a:cubicBezTo>
                    <a:pt x="5059" y="9743"/>
                    <a:pt x="5969" y="8217"/>
                    <a:pt x="4149" y="4524"/>
                  </a:cubicBezTo>
                  <a:cubicBezTo>
                    <a:pt x="3078" y="2275"/>
                    <a:pt x="1633" y="455"/>
                    <a:pt x="0" y="0"/>
                  </a:cubicBezTo>
                  <a:close/>
                </a:path>
              </a:pathLst>
            </a:custGeom>
            <a:solidFill>
              <a:srgbClr val="434343">
                <a:alpha val="10270"/>
              </a:srgbClr>
            </a:solidFill>
            <a:ln>
              <a:noFill/>
            </a:ln>
          </p:spPr>
          <p:txBody>
            <a:bodyPr spcFirstLastPara="1" wrap="square" lIns="121900" tIns="121900" rIns="121900" bIns="121900" anchor="ctr" anchorCtr="0">
              <a:noAutofit/>
            </a:bodyPr>
            <a:lstStyle/>
            <a:p>
              <a:endParaRPr sz="2400"/>
            </a:p>
          </p:txBody>
        </p:sp>
        <p:sp>
          <p:nvSpPr>
            <p:cNvPr id="8941" name="Google Shape;8941;p66"/>
            <p:cNvSpPr/>
            <p:nvPr/>
          </p:nvSpPr>
          <p:spPr>
            <a:xfrm>
              <a:off x="2279000" y="3728050"/>
              <a:ext cx="204100" cy="93025"/>
            </a:xfrm>
            <a:custGeom>
              <a:avLst/>
              <a:gdLst/>
              <a:ahLst/>
              <a:cxnLst/>
              <a:rect l="l" t="t" r="r" b="b"/>
              <a:pathLst>
                <a:path w="8164" h="3721" extrusionOk="0">
                  <a:moveTo>
                    <a:pt x="8057" y="0"/>
                  </a:moveTo>
                  <a:cubicBezTo>
                    <a:pt x="7227" y="535"/>
                    <a:pt x="5782" y="1338"/>
                    <a:pt x="4202" y="1847"/>
                  </a:cubicBezTo>
                  <a:cubicBezTo>
                    <a:pt x="2623" y="2302"/>
                    <a:pt x="1017" y="2489"/>
                    <a:pt x="0" y="2516"/>
                  </a:cubicBezTo>
                  <a:cubicBezTo>
                    <a:pt x="241" y="3025"/>
                    <a:pt x="509" y="3373"/>
                    <a:pt x="803" y="3721"/>
                  </a:cubicBezTo>
                  <a:cubicBezTo>
                    <a:pt x="1874" y="3587"/>
                    <a:pt x="3426" y="3373"/>
                    <a:pt x="4577" y="3025"/>
                  </a:cubicBezTo>
                  <a:cubicBezTo>
                    <a:pt x="5755" y="2650"/>
                    <a:pt x="7120" y="1981"/>
                    <a:pt x="8110" y="1445"/>
                  </a:cubicBezTo>
                  <a:cubicBezTo>
                    <a:pt x="8164" y="1017"/>
                    <a:pt x="8164" y="535"/>
                    <a:pt x="8057"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2" name="Google Shape;8942;p66"/>
            <p:cNvSpPr/>
            <p:nvPr/>
          </p:nvSpPr>
          <p:spPr>
            <a:xfrm>
              <a:off x="2262275" y="3671825"/>
              <a:ext cx="211475" cy="94375"/>
            </a:xfrm>
            <a:custGeom>
              <a:avLst/>
              <a:gdLst/>
              <a:ahLst/>
              <a:cxnLst/>
              <a:rect l="l" t="t" r="r" b="b"/>
              <a:pathLst>
                <a:path w="8459" h="3775" extrusionOk="0">
                  <a:moveTo>
                    <a:pt x="8003" y="1"/>
                  </a:moveTo>
                  <a:cubicBezTo>
                    <a:pt x="7173" y="536"/>
                    <a:pt x="5755" y="1339"/>
                    <a:pt x="4176" y="1821"/>
                  </a:cubicBezTo>
                  <a:cubicBezTo>
                    <a:pt x="2623" y="2356"/>
                    <a:pt x="964" y="2517"/>
                    <a:pt x="0" y="2544"/>
                  </a:cubicBezTo>
                  <a:cubicBezTo>
                    <a:pt x="107" y="3025"/>
                    <a:pt x="214" y="3427"/>
                    <a:pt x="294" y="3775"/>
                  </a:cubicBezTo>
                  <a:cubicBezTo>
                    <a:pt x="1365" y="3694"/>
                    <a:pt x="3212" y="3454"/>
                    <a:pt x="4550" y="3025"/>
                  </a:cubicBezTo>
                  <a:cubicBezTo>
                    <a:pt x="5889" y="2570"/>
                    <a:pt x="7521" y="1741"/>
                    <a:pt x="8458" y="1205"/>
                  </a:cubicBezTo>
                  <a:cubicBezTo>
                    <a:pt x="8378" y="831"/>
                    <a:pt x="8190" y="429"/>
                    <a:pt x="800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3" name="Google Shape;8943;p66"/>
            <p:cNvSpPr/>
            <p:nvPr/>
          </p:nvSpPr>
          <p:spPr>
            <a:xfrm>
              <a:off x="2329850" y="3800300"/>
              <a:ext cx="137200" cy="87025"/>
            </a:xfrm>
            <a:custGeom>
              <a:avLst/>
              <a:gdLst/>
              <a:ahLst/>
              <a:cxnLst/>
              <a:rect l="l" t="t" r="r" b="b"/>
              <a:pathLst>
                <a:path w="5488" h="3481" extrusionOk="0">
                  <a:moveTo>
                    <a:pt x="5487" y="1"/>
                  </a:moveTo>
                  <a:lnTo>
                    <a:pt x="5487" y="1"/>
                  </a:lnTo>
                  <a:cubicBezTo>
                    <a:pt x="4738" y="402"/>
                    <a:pt x="3828" y="831"/>
                    <a:pt x="2864" y="1125"/>
                  </a:cubicBezTo>
                  <a:cubicBezTo>
                    <a:pt x="1847" y="1419"/>
                    <a:pt x="884" y="1633"/>
                    <a:pt x="0" y="1687"/>
                  </a:cubicBezTo>
                  <a:cubicBezTo>
                    <a:pt x="455" y="1901"/>
                    <a:pt x="910" y="2035"/>
                    <a:pt x="1446" y="2142"/>
                  </a:cubicBezTo>
                  <a:cubicBezTo>
                    <a:pt x="2597" y="2410"/>
                    <a:pt x="3159" y="2811"/>
                    <a:pt x="3587" y="3480"/>
                  </a:cubicBezTo>
                  <a:cubicBezTo>
                    <a:pt x="3587" y="2704"/>
                    <a:pt x="3801" y="2035"/>
                    <a:pt x="4604" y="1152"/>
                  </a:cubicBezTo>
                  <a:cubicBezTo>
                    <a:pt x="4925" y="804"/>
                    <a:pt x="5273" y="402"/>
                    <a:pt x="548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4" name="Google Shape;8944;p66"/>
            <p:cNvSpPr/>
            <p:nvPr/>
          </p:nvSpPr>
          <p:spPr>
            <a:xfrm>
              <a:off x="2416825" y="3728050"/>
              <a:ext cx="65600" cy="66250"/>
            </a:xfrm>
            <a:custGeom>
              <a:avLst/>
              <a:gdLst/>
              <a:ahLst/>
              <a:cxnLst/>
              <a:rect l="l" t="t" r="r" b="b"/>
              <a:pathLst>
                <a:path w="2624" h="2650" extrusionOk="0">
                  <a:moveTo>
                    <a:pt x="2517" y="0"/>
                  </a:moveTo>
                  <a:cubicBezTo>
                    <a:pt x="1982" y="348"/>
                    <a:pt x="1259" y="776"/>
                    <a:pt x="376" y="1178"/>
                  </a:cubicBezTo>
                  <a:cubicBezTo>
                    <a:pt x="322" y="1686"/>
                    <a:pt x="188" y="2168"/>
                    <a:pt x="1" y="2650"/>
                  </a:cubicBezTo>
                  <a:cubicBezTo>
                    <a:pt x="911" y="2275"/>
                    <a:pt x="1848" y="1820"/>
                    <a:pt x="2544" y="1445"/>
                  </a:cubicBezTo>
                  <a:cubicBezTo>
                    <a:pt x="2624" y="990"/>
                    <a:pt x="2624" y="535"/>
                    <a:pt x="2517" y="0"/>
                  </a:cubicBezTo>
                  <a:close/>
                </a:path>
              </a:pathLst>
            </a:custGeom>
            <a:solidFill>
              <a:srgbClr val="2D2D2D"/>
            </a:solidFill>
            <a:ln>
              <a:noFill/>
            </a:ln>
          </p:spPr>
          <p:txBody>
            <a:bodyPr spcFirstLastPara="1" wrap="square" lIns="121900" tIns="121900" rIns="121900" bIns="121900" anchor="ctr" anchorCtr="0">
              <a:noAutofit/>
            </a:bodyPr>
            <a:lstStyle/>
            <a:p>
              <a:endParaRPr sz="2400"/>
            </a:p>
          </p:txBody>
        </p:sp>
        <p:sp>
          <p:nvSpPr>
            <p:cNvPr id="8945" name="Google Shape;8945;p66"/>
            <p:cNvSpPr/>
            <p:nvPr/>
          </p:nvSpPr>
          <p:spPr>
            <a:xfrm>
              <a:off x="2421525" y="3673175"/>
              <a:ext cx="51550" cy="53550"/>
            </a:xfrm>
            <a:custGeom>
              <a:avLst/>
              <a:gdLst/>
              <a:ahLst/>
              <a:cxnLst/>
              <a:rect l="l" t="t" r="r" b="b"/>
              <a:pathLst>
                <a:path w="2062" h="2142" extrusionOk="0">
                  <a:moveTo>
                    <a:pt x="1606" y="0"/>
                  </a:moveTo>
                  <a:cubicBezTo>
                    <a:pt x="1205" y="268"/>
                    <a:pt x="616" y="589"/>
                    <a:pt x="0" y="884"/>
                  </a:cubicBezTo>
                  <a:cubicBezTo>
                    <a:pt x="107" y="1258"/>
                    <a:pt x="188" y="1606"/>
                    <a:pt x="214" y="1954"/>
                  </a:cubicBezTo>
                  <a:lnTo>
                    <a:pt x="214" y="2142"/>
                  </a:lnTo>
                  <a:cubicBezTo>
                    <a:pt x="937" y="1794"/>
                    <a:pt x="1606" y="1472"/>
                    <a:pt x="2061" y="1205"/>
                  </a:cubicBezTo>
                  <a:cubicBezTo>
                    <a:pt x="1954" y="830"/>
                    <a:pt x="1794" y="429"/>
                    <a:pt x="1606" y="0"/>
                  </a:cubicBezTo>
                  <a:close/>
                </a:path>
              </a:pathLst>
            </a:custGeom>
            <a:solidFill>
              <a:srgbClr val="2D2D2D"/>
            </a:solidFill>
            <a:ln>
              <a:noFill/>
            </a:ln>
          </p:spPr>
          <p:txBody>
            <a:bodyPr spcFirstLastPara="1" wrap="square" lIns="121900" tIns="121900" rIns="121900" bIns="121900" anchor="ctr" anchorCtr="0">
              <a:noAutofit/>
            </a:bodyPr>
            <a:lstStyle/>
            <a:p>
              <a:endParaRPr sz="2400"/>
            </a:p>
          </p:txBody>
        </p:sp>
        <p:sp>
          <p:nvSpPr>
            <p:cNvPr id="8946" name="Google Shape;8946;p66"/>
            <p:cNvSpPr/>
            <p:nvPr/>
          </p:nvSpPr>
          <p:spPr>
            <a:xfrm>
              <a:off x="2390075" y="3800975"/>
              <a:ext cx="76300" cy="87025"/>
            </a:xfrm>
            <a:custGeom>
              <a:avLst/>
              <a:gdLst/>
              <a:ahLst/>
              <a:cxnLst/>
              <a:rect l="l" t="t" r="r" b="b"/>
              <a:pathLst>
                <a:path w="3052" h="3481" extrusionOk="0">
                  <a:moveTo>
                    <a:pt x="3052" y="1"/>
                  </a:moveTo>
                  <a:lnTo>
                    <a:pt x="3052" y="1"/>
                  </a:lnTo>
                  <a:cubicBezTo>
                    <a:pt x="2356" y="375"/>
                    <a:pt x="1526" y="777"/>
                    <a:pt x="589" y="1071"/>
                  </a:cubicBezTo>
                  <a:cubicBezTo>
                    <a:pt x="536" y="1125"/>
                    <a:pt x="536" y="1178"/>
                    <a:pt x="509" y="1232"/>
                  </a:cubicBezTo>
                  <a:cubicBezTo>
                    <a:pt x="348" y="1633"/>
                    <a:pt x="188" y="2061"/>
                    <a:pt x="0" y="2463"/>
                  </a:cubicBezTo>
                  <a:cubicBezTo>
                    <a:pt x="509" y="2704"/>
                    <a:pt x="857" y="3025"/>
                    <a:pt x="1151" y="3480"/>
                  </a:cubicBezTo>
                  <a:cubicBezTo>
                    <a:pt x="1151" y="2704"/>
                    <a:pt x="1339" y="2035"/>
                    <a:pt x="2142" y="1178"/>
                  </a:cubicBezTo>
                  <a:cubicBezTo>
                    <a:pt x="2490" y="804"/>
                    <a:pt x="2811" y="402"/>
                    <a:pt x="305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7" name="Google Shape;8947;p66"/>
            <p:cNvSpPr/>
            <p:nvPr/>
          </p:nvSpPr>
          <p:spPr>
            <a:xfrm>
              <a:off x="2238175" y="3645750"/>
              <a:ext cx="248275" cy="107200"/>
            </a:xfrm>
            <a:custGeom>
              <a:avLst/>
              <a:gdLst/>
              <a:ahLst/>
              <a:cxnLst/>
              <a:rect l="l" t="t" r="r" b="b"/>
              <a:pathLst>
                <a:path w="9931" h="4288" extrusionOk="0">
                  <a:moveTo>
                    <a:pt x="8902" y="1"/>
                  </a:moveTo>
                  <a:cubicBezTo>
                    <a:pt x="8752" y="1"/>
                    <a:pt x="8599" y="37"/>
                    <a:pt x="8458" y="107"/>
                  </a:cubicBezTo>
                  <a:cubicBezTo>
                    <a:pt x="8458" y="134"/>
                    <a:pt x="6692" y="1178"/>
                    <a:pt x="4818" y="1766"/>
                  </a:cubicBezTo>
                  <a:cubicBezTo>
                    <a:pt x="2945" y="2329"/>
                    <a:pt x="911" y="2489"/>
                    <a:pt x="857" y="2489"/>
                  </a:cubicBezTo>
                  <a:cubicBezTo>
                    <a:pt x="375" y="2516"/>
                    <a:pt x="1" y="2944"/>
                    <a:pt x="27" y="3453"/>
                  </a:cubicBezTo>
                  <a:cubicBezTo>
                    <a:pt x="102" y="3929"/>
                    <a:pt x="459" y="4288"/>
                    <a:pt x="900" y="4288"/>
                  </a:cubicBezTo>
                  <a:cubicBezTo>
                    <a:pt x="930" y="4288"/>
                    <a:pt x="960" y="4286"/>
                    <a:pt x="991" y="4282"/>
                  </a:cubicBezTo>
                  <a:cubicBezTo>
                    <a:pt x="1071" y="4282"/>
                    <a:pt x="3239" y="4122"/>
                    <a:pt x="5327" y="3479"/>
                  </a:cubicBezTo>
                  <a:cubicBezTo>
                    <a:pt x="7388" y="2810"/>
                    <a:pt x="9261" y="1766"/>
                    <a:pt x="9368" y="1686"/>
                  </a:cubicBezTo>
                  <a:cubicBezTo>
                    <a:pt x="9797" y="1418"/>
                    <a:pt x="9931" y="883"/>
                    <a:pt x="9690" y="455"/>
                  </a:cubicBezTo>
                  <a:cubicBezTo>
                    <a:pt x="9510" y="150"/>
                    <a:pt x="9210" y="1"/>
                    <a:pt x="890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48" name="Google Shape;8948;p66"/>
            <p:cNvSpPr/>
            <p:nvPr/>
          </p:nvSpPr>
          <p:spPr>
            <a:xfrm>
              <a:off x="2359300" y="3646775"/>
              <a:ext cx="126475" cy="88650"/>
            </a:xfrm>
            <a:custGeom>
              <a:avLst/>
              <a:gdLst/>
              <a:ahLst/>
              <a:cxnLst/>
              <a:rect l="l" t="t" r="r" b="b"/>
              <a:pathLst>
                <a:path w="5059" h="3546" extrusionOk="0">
                  <a:moveTo>
                    <a:pt x="4043" y="1"/>
                  </a:moveTo>
                  <a:cubicBezTo>
                    <a:pt x="3887" y="1"/>
                    <a:pt x="3729" y="39"/>
                    <a:pt x="3587" y="120"/>
                  </a:cubicBezTo>
                  <a:cubicBezTo>
                    <a:pt x="3587" y="120"/>
                    <a:pt x="2810" y="548"/>
                    <a:pt x="1767" y="1003"/>
                  </a:cubicBezTo>
                  <a:cubicBezTo>
                    <a:pt x="1686" y="2154"/>
                    <a:pt x="937" y="2957"/>
                    <a:pt x="0" y="3546"/>
                  </a:cubicBezTo>
                  <a:cubicBezTo>
                    <a:pt x="161" y="3519"/>
                    <a:pt x="295" y="3465"/>
                    <a:pt x="482" y="3412"/>
                  </a:cubicBezTo>
                  <a:cubicBezTo>
                    <a:pt x="2543" y="2796"/>
                    <a:pt x="4416" y="1672"/>
                    <a:pt x="4497" y="1645"/>
                  </a:cubicBezTo>
                  <a:cubicBezTo>
                    <a:pt x="4925" y="1404"/>
                    <a:pt x="5059" y="842"/>
                    <a:pt x="4818" y="441"/>
                  </a:cubicBezTo>
                  <a:cubicBezTo>
                    <a:pt x="4657" y="155"/>
                    <a:pt x="4354" y="1"/>
                    <a:pt x="404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49" name="Google Shape;8949;p66"/>
            <p:cNvSpPr/>
            <p:nvPr/>
          </p:nvSpPr>
          <p:spPr>
            <a:xfrm>
              <a:off x="2279650" y="3602550"/>
              <a:ext cx="25475" cy="38025"/>
            </a:xfrm>
            <a:custGeom>
              <a:avLst/>
              <a:gdLst/>
              <a:ahLst/>
              <a:cxnLst/>
              <a:rect l="l" t="t" r="r" b="b"/>
              <a:pathLst>
                <a:path w="1019" h="1521" extrusionOk="0">
                  <a:moveTo>
                    <a:pt x="347" y="1"/>
                  </a:moveTo>
                  <a:cubicBezTo>
                    <a:pt x="320" y="1"/>
                    <a:pt x="294" y="5"/>
                    <a:pt x="269" y="15"/>
                  </a:cubicBezTo>
                  <a:cubicBezTo>
                    <a:pt x="81" y="68"/>
                    <a:pt x="1" y="470"/>
                    <a:pt x="135" y="871"/>
                  </a:cubicBezTo>
                  <a:cubicBezTo>
                    <a:pt x="258" y="1241"/>
                    <a:pt x="495" y="1520"/>
                    <a:pt x="699" y="1520"/>
                  </a:cubicBezTo>
                  <a:cubicBezTo>
                    <a:pt x="716" y="1520"/>
                    <a:pt x="733" y="1518"/>
                    <a:pt x="750" y="1514"/>
                  </a:cubicBezTo>
                  <a:cubicBezTo>
                    <a:pt x="938" y="1433"/>
                    <a:pt x="1018" y="1032"/>
                    <a:pt x="884" y="631"/>
                  </a:cubicBezTo>
                  <a:cubicBezTo>
                    <a:pt x="766" y="253"/>
                    <a:pt x="545" y="1"/>
                    <a:pt x="347" y="1"/>
                  </a:cubicBezTo>
                  <a:close/>
                </a:path>
              </a:pathLst>
            </a:custGeom>
            <a:solidFill>
              <a:srgbClr val="2D2D2D"/>
            </a:solidFill>
            <a:ln>
              <a:noFill/>
            </a:ln>
          </p:spPr>
          <p:txBody>
            <a:bodyPr spcFirstLastPara="1" wrap="square" lIns="121900" tIns="121900" rIns="121900" bIns="121900" anchor="ctr" anchorCtr="0">
              <a:noAutofit/>
            </a:bodyPr>
            <a:lstStyle/>
            <a:p>
              <a:endParaRPr sz="2400"/>
            </a:p>
          </p:txBody>
        </p:sp>
      </p:grpSp>
      <p:grpSp>
        <p:nvGrpSpPr>
          <p:cNvPr id="8950" name="Google Shape;8950;p66"/>
          <p:cNvGrpSpPr/>
          <p:nvPr/>
        </p:nvGrpSpPr>
        <p:grpSpPr>
          <a:xfrm>
            <a:off x="382950" y="381776"/>
            <a:ext cx="1251652" cy="1139949"/>
            <a:chOff x="5656900" y="618075"/>
            <a:chExt cx="1396725" cy="1272075"/>
          </a:xfrm>
        </p:grpSpPr>
        <p:sp>
          <p:nvSpPr>
            <p:cNvPr id="8951" name="Google Shape;8951;p66"/>
            <p:cNvSpPr/>
            <p:nvPr/>
          </p:nvSpPr>
          <p:spPr>
            <a:xfrm>
              <a:off x="5656900" y="618075"/>
              <a:ext cx="1396725" cy="1272075"/>
            </a:xfrm>
            <a:custGeom>
              <a:avLst/>
              <a:gdLst/>
              <a:ahLst/>
              <a:cxnLst/>
              <a:rect l="l" t="t" r="r" b="b"/>
              <a:pathLst>
                <a:path w="55869" h="50883" extrusionOk="0">
                  <a:moveTo>
                    <a:pt x="18968" y="13436"/>
                  </a:moveTo>
                  <a:lnTo>
                    <a:pt x="18968" y="13436"/>
                  </a:lnTo>
                  <a:cubicBezTo>
                    <a:pt x="20032" y="13861"/>
                    <a:pt x="21430" y="15381"/>
                    <a:pt x="22737" y="17417"/>
                  </a:cubicBezTo>
                  <a:lnTo>
                    <a:pt x="22494" y="17387"/>
                  </a:lnTo>
                  <a:lnTo>
                    <a:pt x="21916" y="17265"/>
                  </a:lnTo>
                  <a:lnTo>
                    <a:pt x="21673" y="17235"/>
                  </a:lnTo>
                  <a:cubicBezTo>
                    <a:pt x="21430" y="17205"/>
                    <a:pt x="21247" y="17174"/>
                    <a:pt x="21004" y="17113"/>
                  </a:cubicBezTo>
                  <a:lnTo>
                    <a:pt x="20791" y="17083"/>
                  </a:lnTo>
                  <a:cubicBezTo>
                    <a:pt x="20184" y="16992"/>
                    <a:pt x="19576" y="16901"/>
                    <a:pt x="18998" y="16840"/>
                  </a:cubicBezTo>
                  <a:cubicBezTo>
                    <a:pt x="18998" y="16840"/>
                    <a:pt x="18542" y="16779"/>
                    <a:pt x="18390" y="16749"/>
                  </a:cubicBezTo>
                  <a:cubicBezTo>
                    <a:pt x="19211" y="15806"/>
                    <a:pt x="19393" y="14560"/>
                    <a:pt x="18968" y="13436"/>
                  </a:cubicBezTo>
                  <a:close/>
                  <a:moveTo>
                    <a:pt x="28451" y="1"/>
                  </a:moveTo>
                  <a:cubicBezTo>
                    <a:pt x="27083" y="1"/>
                    <a:pt x="25685" y="578"/>
                    <a:pt x="24348" y="1672"/>
                  </a:cubicBezTo>
                  <a:cubicBezTo>
                    <a:pt x="22524" y="3162"/>
                    <a:pt x="21855" y="5290"/>
                    <a:pt x="21855" y="7600"/>
                  </a:cubicBezTo>
                  <a:cubicBezTo>
                    <a:pt x="20791" y="7113"/>
                    <a:pt x="19606" y="6809"/>
                    <a:pt x="18390" y="6809"/>
                  </a:cubicBezTo>
                  <a:cubicBezTo>
                    <a:pt x="17904" y="6809"/>
                    <a:pt x="17448" y="6840"/>
                    <a:pt x="16962" y="6961"/>
                  </a:cubicBezTo>
                  <a:cubicBezTo>
                    <a:pt x="13253" y="7660"/>
                    <a:pt x="12007" y="9545"/>
                    <a:pt x="11551" y="10974"/>
                  </a:cubicBezTo>
                  <a:cubicBezTo>
                    <a:pt x="10791" y="13557"/>
                    <a:pt x="12341" y="15776"/>
                    <a:pt x="13192" y="16688"/>
                  </a:cubicBezTo>
                  <a:lnTo>
                    <a:pt x="13010" y="16688"/>
                  </a:lnTo>
                  <a:cubicBezTo>
                    <a:pt x="12797" y="16688"/>
                    <a:pt x="12645" y="16718"/>
                    <a:pt x="12463" y="16718"/>
                  </a:cubicBezTo>
                  <a:cubicBezTo>
                    <a:pt x="12311" y="16718"/>
                    <a:pt x="12189" y="16749"/>
                    <a:pt x="12037" y="16749"/>
                  </a:cubicBezTo>
                  <a:cubicBezTo>
                    <a:pt x="11855" y="16779"/>
                    <a:pt x="11703" y="16779"/>
                    <a:pt x="11521" y="16840"/>
                  </a:cubicBezTo>
                  <a:cubicBezTo>
                    <a:pt x="11369" y="16870"/>
                    <a:pt x="11247" y="16870"/>
                    <a:pt x="11095" y="16901"/>
                  </a:cubicBezTo>
                  <a:cubicBezTo>
                    <a:pt x="10913" y="16931"/>
                    <a:pt x="10761" y="16992"/>
                    <a:pt x="10578" y="17022"/>
                  </a:cubicBezTo>
                  <a:lnTo>
                    <a:pt x="10518" y="17022"/>
                  </a:lnTo>
                  <a:cubicBezTo>
                    <a:pt x="10426" y="17053"/>
                    <a:pt x="10305" y="17053"/>
                    <a:pt x="10183" y="17083"/>
                  </a:cubicBezTo>
                  <a:cubicBezTo>
                    <a:pt x="10001" y="17144"/>
                    <a:pt x="9849" y="17174"/>
                    <a:pt x="9667" y="17205"/>
                  </a:cubicBezTo>
                  <a:lnTo>
                    <a:pt x="9575" y="17205"/>
                  </a:lnTo>
                  <a:cubicBezTo>
                    <a:pt x="9454" y="17235"/>
                    <a:pt x="9363" y="17235"/>
                    <a:pt x="9271" y="17296"/>
                  </a:cubicBezTo>
                  <a:cubicBezTo>
                    <a:pt x="9089" y="17326"/>
                    <a:pt x="8937" y="17387"/>
                    <a:pt x="8755" y="17478"/>
                  </a:cubicBezTo>
                  <a:lnTo>
                    <a:pt x="8664" y="17509"/>
                  </a:lnTo>
                  <a:cubicBezTo>
                    <a:pt x="8542" y="17539"/>
                    <a:pt x="8481" y="17600"/>
                    <a:pt x="8360" y="17630"/>
                  </a:cubicBezTo>
                  <a:lnTo>
                    <a:pt x="7782" y="17843"/>
                  </a:lnTo>
                  <a:lnTo>
                    <a:pt x="7752" y="17843"/>
                  </a:lnTo>
                  <a:cubicBezTo>
                    <a:pt x="7691" y="17904"/>
                    <a:pt x="7569" y="17934"/>
                    <a:pt x="7478" y="17965"/>
                  </a:cubicBezTo>
                  <a:cubicBezTo>
                    <a:pt x="7174" y="18117"/>
                    <a:pt x="6931" y="18238"/>
                    <a:pt x="6657" y="18390"/>
                  </a:cubicBezTo>
                  <a:lnTo>
                    <a:pt x="6627" y="18390"/>
                  </a:lnTo>
                  <a:cubicBezTo>
                    <a:pt x="4834" y="19363"/>
                    <a:pt x="3496" y="20366"/>
                    <a:pt x="2524" y="21399"/>
                  </a:cubicBezTo>
                  <a:cubicBezTo>
                    <a:pt x="2372" y="21551"/>
                    <a:pt x="2250" y="21703"/>
                    <a:pt x="2128" y="21855"/>
                  </a:cubicBezTo>
                  <a:cubicBezTo>
                    <a:pt x="1247" y="22919"/>
                    <a:pt x="730" y="24013"/>
                    <a:pt x="578" y="25199"/>
                  </a:cubicBezTo>
                  <a:cubicBezTo>
                    <a:pt x="1" y="29241"/>
                    <a:pt x="3770" y="31977"/>
                    <a:pt x="6627" y="33709"/>
                  </a:cubicBezTo>
                  <a:cubicBezTo>
                    <a:pt x="7448" y="34196"/>
                    <a:pt x="8238" y="34682"/>
                    <a:pt x="8998" y="35168"/>
                  </a:cubicBezTo>
                  <a:cubicBezTo>
                    <a:pt x="10305" y="35989"/>
                    <a:pt x="11521" y="36749"/>
                    <a:pt x="12706" y="37387"/>
                  </a:cubicBezTo>
                  <a:cubicBezTo>
                    <a:pt x="13952" y="38117"/>
                    <a:pt x="15047" y="38634"/>
                    <a:pt x="16050" y="39029"/>
                  </a:cubicBezTo>
                  <a:cubicBezTo>
                    <a:pt x="15776" y="43132"/>
                    <a:pt x="17114" y="45746"/>
                    <a:pt x="18390" y="47327"/>
                  </a:cubicBezTo>
                  <a:cubicBezTo>
                    <a:pt x="20244" y="49606"/>
                    <a:pt x="22980" y="50883"/>
                    <a:pt x="26111" y="50883"/>
                  </a:cubicBezTo>
                  <a:cubicBezTo>
                    <a:pt x="27752" y="50883"/>
                    <a:pt x="29333" y="50518"/>
                    <a:pt x="30944" y="49880"/>
                  </a:cubicBezTo>
                  <a:cubicBezTo>
                    <a:pt x="33010" y="48998"/>
                    <a:pt x="36050" y="46719"/>
                    <a:pt x="36324" y="40792"/>
                  </a:cubicBezTo>
                  <a:lnTo>
                    <a:pt x="36476" y="40792"/>
                  </a:lnTo>
                  <a:cubicBezTo>
                    <a:pt x="37509" y="40761"/>
                    <a:pt x="38421" y="40396"/>
                    <a:pt x="39150" y="39789"/>
                  </a:cubicBezTo>
                  <a:cubicBezTo>
                    <a:pt x="41065" y="41248"/>
                    <a:pt x="43345" y="42372"/>
                    <a:pt x="45777" y="42372"/>
                  </a:cubicBezTo>
                  <a:cubicBezTo>
                    <a:pt x="47053" y="42372"/>
                    <a:pt x="48269" y="42068"/>
                    <a:pt x="49394" y="41491"/>
                  </a:cubicBezTo>
                  <a:cubicBezTo>
                    <a:pt x="53163" y="39576"/>
                    <a:pt x="55564" y="36202"/>
                    <a:pt x="55777" y="32524"/>
                  </a:cubicBezTo>
                  <a:cubicBezTo>
                    <a:pt x="55868" y="30670"/>
                    <a:pt x="55443" y="27235"/>
                    <a:pt x="51947" y="24074"/>
                  </a:cubicBezTo>
                  <a:cubicBezTo>
                    <a:pt x="52585" y="22098"/>
                    <a:pt x="53011" y="19788"/>
                    <a:pt x="53436" y="16992"/>
                  </a:cubicBezTo>
                  <a:lnTo>
                    <a:pt x="53558" y="16323"/>
                  </a:lnTo>
                  <a:cubicBezTo>
                    <a:pt x="53649" y="15685"/>
                    <a:pt x="53740" y="15047"/>
                    <a:pt x="53862" y="14347"/>
                  </a:cubicBezTo>
                  <a:lnTo>
                    <a:pt x="53953" y="13709"/>
                  </a:lnTo>
                  <a:cubicBezTo>
                    <a:pt x="54409" y="11004"/>
                    <a:pt x="54804" y="7174"/>
                    <a:pt x="52677" y="4651"/>
                  </a:cubicBezTo>
                  <a:cubicBezTo>
                    <a:pt x="51856" y="3709"/>
                    <a:pt x="50336" y="2584"/>
                    <a:pt x="47722" y="2584"/>
                  </a:cubicBezTo>
                  <a:cubicBezTo>
                    <a:pt x="46202" y="2584"/>
                    <a:pt x="44470" y="2949"/>
                    <a:pt x="42312" y="3739"/>
                  </a:cubicBezTo>
                  <a:cubicBezTo>
                    <a:pt x="42008" y="3861"/>
                    <a:pt x="41734" y="3983"/>
                    <a:pt x="41430" y="4135"/>
                  </a:cubicBezTo>
                  <a:cubicBezTo>
                    <a:pt x="41339" y="4165"/>
                    <a:pt x="41278" y="4195"/>
                    <a:pt x="41157" y="4256"/>
                  </a:cubicBezTo>
                  <a:lnTo>
                    <a:pt x="41126" y="4256"/>
                  </a:lnTo>
                  <a:cubicBezTo>
                    <a:pt x="40944" y="4317"/>
                    <a:pt x="40731" y="4438"/>
                    <a:pt x="40549" y="4560"/>
                  </a:cubicBezTo>
                  <a:cubicBezTo>
                    <a:pt x="40457" y="4590"/>
                    <a:pt x="40366" y="4651"/>
                    <a:pt x="40275" y="4712"/>
                  </a:cubicBezTo>
                  <a:lnTo>
                    <a:pt x="40214" y="4742"/>
                  </a:lnTo>
                  <a:cubicBezTo>
                    <a:pt x="40062" y="4864"/>
                    <a:pt x="39850" y="4925"/>
                    <a:pt x="39698" y="5046"/>
                  </a:cubicBezTo>
                  <a:cubicBezTo>
                    <a:pt x="39606" y="5107"/>
                    <a:pt x="39515" y="5168"/>
                    <a:pt x="39424" y="5290"/>
                  </a:cubicBezTo>
                  <a:cubicBezTo>
                    <a:pt x="39272" y="5381"/>
                    <a:pt x="39120" y="5502"/>
                    <a:pt x="38938" y="5594"/>
                  </a:cubicBezTo>
                  <a:cubicBezTo>
                    <a:pt x="38846" y="5654"/>
                    <a:pt x="38725" y="5746"/>
                    <a:pt x="38664" y="5806"/>
                  </a:cubicBezTo>
                  <a:cubicBezTo>
                    <a:pt x="38512" y="5928"/>
                    <a:pt x="38360" y="6049"/>
                    <a:pt x="38239" y="6141"/>
                  </a:cubicBezTo>
                  <a:cubicBezTo>
                    <a:pt x="38117" y="6232"/>
                    <a:pt x="38026" y="6293"/>
                    <a:pt x="37935" y="6414"/>
                  </a:cubicBezTo>
                  <a:cubicBezTo>
                    <a:pt x="37783" y="6536"/>
                    <a:pt x="37661" y="6657"/>
                    <a:pt x="37509" y="6809"/>
                  </a:cubicBezTo>
                  <a:cubicBezTo>
                    <a:pt x="37418" y="6870"/>
                    <a:pt x="37357" y="6931"/>
                    <a:pt x="37236" y="7022"/>
                  </a:cubicBezTo>
                  <a:cubicBezTo>
                    <a:pt x="37084" y="7144"/>
                    <a:pt x="36962" y="7296"/>
                    <a:pt x="36810" y="7448"/>
                  </a:cubicBezTo>
                  <a:lnTo>
                    <a:pt x="36567" y="7721"/>
                  </a:lnTo>
                  <a:cubicBezTo>
                    <a:pt x="36415" y="7873"/>
                    <a:pt x="36263" y="8025"/>
                    <a:pt x="36141" y="8177"/>
                  </a:cubicBezTo>
                  <a:cubicBezTo>
                    <a:pt x="36141" y="8177"/>
                    <a:pt x="35989" y="8329"/>
                    <a:pt x="35959" y="8390"/>
                  </a:cubicBezTo>
                  <a:cubicBezTo>
                    <a:pt x="35746" y="8572"/>
                    <a:pt x="35594" y="8815"/>
                    <a:pt x="35412" y="8998"/>
                  </a:cubicBezTo>
                  <a:lnTo>
                    <a:pt x="35351" y="9089"/>
                  </a:lnTo>
                  <a:cubicBezTo>
                    <a:pt x="35138" y="9302"/>
                    <a:pt x="34956" y="9575"/>
                    <a:pt x="34743" y="9788"/>
                  </a:cubicBezTo>
                  <a:lnTo>
                    <a:pt x="34591" y="10001"/>
                  </a:lnTo>
                  <a:cubicBezTo>
                    <a:pt x="34439" y="10183"/>
                    <a:pt x="34318" y="10335"/>
                    <a:pt x="34166" y="10518"/>
                  </a:cubicBezTo>
                  <a:lnTo>
                    <a:pt x="33983" y="10791"/>
                  </a:lnTo>
                  <a:cubicBezTo>
                    <a:pt x="33862" y="10943"/>
                    <a:pt x="33740" y="11095"/>
                    <a:pt x="33618" y="11278"/>
                  </a:cubicBezTo>
                  <a:lnTo>
                    <a:pt x="33436" y="11581"/>
                  </a:lnTo>
                  <a:cubicBezTo>
                    <a:pt x="33314" y="11733"/>
                    <a:pt x="33223" y="11885"/>
                    <a:pt x="33132" y="12037"/>
                  </a:cubicBezTo>
                  <a:lnTo>
                    <a:pt x="32950" y="12341"/>
                  </a:lnTo>
                  <a:cubicBezTo>
                    <a:pt x="32828" y="12493"/>
                    <a:pt x="32767" y="12645"/>
                    <a:pt x="32646" y="12797"/>
                  </a:cubicBezTo>
                  <a:lnTo>
                    <a:pt x="32463" y="13101"/>
                  </a:lnTo>
                  <a:cubicBezTo>
                    <a:pt x="32372" y="13253"/>
                    <a:pt x="32251" y="13405"/>
                    <a:pt x="32159" y="13588"/>
                  </a:cubicBezTo>
                  <a:lnTo>
                    <a:pt x="32007" y="13861"/>
                  </a:lnTo>
                  <a:cubicBezTo>
                    <a:pt x="31916" y="13983"/>
                    <a:pt x="31855" y="14104"/>
                    <a:pt x="31795" y="14195"/>
                  </a:cubicBezTo>
                  <a:cubicBezTo>
                    <a:pt x="31308" y="13983"/>
                    <a:pt x="30792" y="13861"/>
                    <a:pt x="30214" y="13861"/>
                  </a:cubicBezTo>
                  <a:lnTo>
                    <a:pt x="30184" y="13861"/>
                  </a:lnTo>
                  <a:cubicBezTo>
                    <a:pt x="29333" y="12007"/>
                    <a:pt x="28877" y="10487"/>
                    <a:pt x="28603" y="9302"/>
                  </a:cubicBezTo>
                  <a:lnTo>
                    <a:pt x="28603" y="9302"/>
                  </a:lnTo>
                  <a:cubicBezTo>
                    <a:pt x="29211" y="9879"/>
                    <a:pt x="29971" y="10183"/>
                    <a:pt x="30852" y="10183"/>
                  </a:cubicBezTo>
                  <a:lnTo>
                    <a:pt x="31187" y="10183"/>
                  </a:lnTo>
                  <a:cubicBezTo>
                    <a:pt x="32068" y="10092"/>
                    <a:pt x="32859" y="9636"/>
                    <a:pt x="33406" y="8998"/>
                  </a:cubicBezTo>
                  <a:cubicBezTo>
                    <a:pt x="33983" y="8329"/>
                    <a:pt x="34196" y="7448"/>
                    <a:pt x="34135" y="6566"/>
                  </a:cubicBezTo>
                  <a:cubicBezTo>
                    <a:pt x="34014" y="5442"/>
                    <a:pt x="33406" y="1672"/>
                    <a:pt x="30336" y="365"/>
                  </a:cubicBezTo>
                  <a:cubicBezTo>
                    <a:pt x="29728" y="153"/>
                    <a:pt x="29120" y="1"/>
                    <a:pt x="28451"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8952" name="Google Shape;8952;p66"/>
            <p:cNvSpPr/>
            <p:nvPr/>
          </p:nvSpPr>
          <p:spPr>
            <a:xfrm>
              <a:off x="6007975" y="863700"/>
              <a:ext cx="332850" cy="227225"/>
            </a:xfrm>
            <a:custGeom>
              <a:avLst/>
              <a:gdLst/>
              <a:ahLst/>
              <a:cxnLst/>
              <a:rect l="l" t="t" r="r" b="b"/>
              <a:pathLst>
                <a:path w="13314" h="9089" extrusionOk="0">
                  <a:moveTo>
                    <a:pt x="4310" y="0"/>
                  </a:moveTo>
                  <a:cubicBezTo>
                    <a:pt x="4023" y="0"/>
                    <a:pt x="3731" y="27"/>
                    <a:pt x="3435" y="85"/>
                  </a:cubicBezTo>
                  <a:cubicBezTo>
                    <a:pt x="1703" y="419"/>
                    <a:pt x="669" y="1088"/>
                    <a:pt x="396" y="2000"/>
                  </a:cubicBezTo>
                  <a:cubicBezTo>
                    <a:pt x="1" y="3428"/>
                    <a:pt x="1551" y="4948"/>
                    <a:pt x="1612" y="5039"/>
                  </a:cubicBezTo>
                  <a:cubicBezTo>
                    <a:pt x="1657" y="5085"/>
                    <a:pt x="1718" y="5108"/>
                    <a:pt x="1783" y="5108"/>
                  </a:cubicBezTo>
                  <a:cubicBezTo>
                    <a:pt x="1847" y="5108"/>
                    <a:pt x="1916" y="5085"/>
                    <a:pt x="1976" y="5039"/>
                  </a:cubicBezTo>
                  <a:cubicBezTo>
                    <a:pt x="2067" y="4948"/>
                    <a:pt x="2067" y="4796"/>
                    <a:pt x="1976" y="4674"/>
                  </a:cubicBezTo>
                  <a:cubicBezTo>
                    <a:pt x="1976" y="4644"/>
                    <a:pt x="548" y="3276"/>
                    <a:pt x="912" y="2152"/>
                  </a:cubicBezTo>
                  <a:cubicBezTo>
                    <a:pt x="1125" y="1422"/>
                    <a:pt x="2007" y="875"/>
                    <a:pt x="3557" y="571"/>
                  </a:cubicBezTo>
                  <a:cubicBezTo>
                    <a:pt x="3811" y="523"/>
                    <a:pt x="4063" y="500"/>
                    <a:pt x="4312" y="500"/>
                  </a:cubicBezTo>
                  <a:cubicBezTo>
                    <a:pt x="9062" y="500"/>
                    <a:pt x="12768" y="8872"/>
                    <a:pt x="12797" y="8930"/>
                  </a:cubicBezTo>
                  <a:cubicBezTo>
                    <a:pt x="12841" y="9017"/>
                    <a:pt x="12931" y="9088"/>
                    <a:pt x="13024" y="9088"/>
                  </a:cubicBezTo>
                  <a:cubicBezTo>
                    <a:pt x="13060" y="9088"/>
                    <a:pt x="13097" y="9077"/>
                    <a:pt x="13132" y="9051"/>
                  </a:cubicBezTo>
                  <a:cubicBezTo>
                    <a:pt x="13253" y="8991"/>
                    <a:pt x="13314" y="8808"/>
                    <a:pt x="13253" y="8747"/>
                  </a:cubicBezTo>
                  <a:cubicBezTo>
                    <a:pt x="13052" y="8345"/>
                    <a:pt x="9342" y="0"/>
                    <a:pt x="431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53" name="Google Shape;8953;p66"/>
            <p:cNvSpPr/>
            <p:nvPr/>
          </p:nvSpPr>
          <p:spPr>
            <a:xfrm>
              <a:off x="6213900" y="693200"/>
              <a:ext cx="221150" cy="378075"/>
            </a:xfrm>
            <a:custGeom>
              <a:avLst/>
              <a:gdLst/>
              <a:ahLst/>
              <a:cxnLst/>
              <a:rect l="l" t="t" r="r" b="b"/>
              <a:pathLst>
                <a:path w="8846" h="15123" extrusionOk="0">
                  <a:moveTo>
                    <a:pt x="6124" y="1"/>
                  </a:moveTo>
                  <a:cubicBezTo>
                    <a:pt x="5469" y="1"/>
                    <a:pt x="4734" y="326"/>
                    <a:pt x="3952" y="978"/>
                  </a:cubicBezTo>
                  <a:cubicBezTo>
                    <a:pt x="1" y="4199"/>
                    <a:pt x="5715" y="14534"/>
                    <a:pt x="5989" y="14990"/>
                  </a:cubicBezTo>
                  <a:cubicBezTo>
                    <a:pt x="6058" y="15083"/>
                    <a:pt x="6164" y="15122"/>
                    <a:pt x="6250" y="15122"/>
                  </a:cubicBezTo>
                  <a:cubicBezTo>
                    <a:pt x="6277" y="15122"/>
                    <a:pt x="6302" y="15119"/>
                    <a:pt x="6323" y="15112"/>
                  </a:cubicBezTo>
                  <a:cubicBezTo>
                    <a:pt x="6505" y="15051"/>
                    <a:pt x="6536" y="14899"/>
                    <a:pt x="6505" y="14777"/>
                  </a:cubicBezTo>
                  <a:cubicBezTo>
                    <a:pt x="6414" y="14656"/>
                    <a:pt x="670" y="4321"/>
                    <a:pt x="4317" y="1373"/>
                  </a:cubicBezTo>
                  <a:cubicBezTo>
                    <a:pt x="5043" y="806"/>
                    <a:pt x="5667" y="509"/>
                    <a:pt x="6203" y="509"/>
                  </a:cubicBezTo>
                  <a:cubicBezTo>
                    <a:pt x="6385" y="509"/>
                    <a:pt x="6556" y="543"/>
                    <a:pt x="6718" y="613"/>
                  </a:cubicBezTo>
                  <a:cubicBezTo>
                    <a:pt x="8056" y="1130"/>
                    <a:pt x="8360" y="3835"/>
                    <a:pt x="8360" y="3865"/>
                  </a:cubicBezTo>
                  <a:cubicBezTo>
                    <a:pt x="8360" y="4017"/>
                    <a:pt x="8481" y="4108"/>
                    <a:pt x="8633" y="4108"/>
                  </a:cubicBezTo>
                  <a:cubicBezTo>
                    <a:pt x="8785" y="4108"/>
                    <a:pt x="8846" y="3987"/>
                    <a:pt x="8846" y="3835"/>
                  </a:cubicBezTo>
                  <a:cubicBezTo>
                    <a:pt x="8816" y="3713"/>
                    <a:pt x="8512" y="826"/>
                    <a:pt x="6870" y="157"/>
                  </a:cubicBezTo>
                  <a:cubicBezTo>
                    <a:pt x="6636" y="53"/>
                    <a:pt x="6386" y="1"/>
                    <a:pt x="6124"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54" name="Google Shape;8954;p66"/>
            <p:cNvSpPr/>
            <p:nvPr/>
          </p:nvSpPr>
          <p:spPr>
            <a:xfrm>
              <a:off x="6478350" y="1189125"/>
              <a:ext cx="556275" cy="411975"/>
            </a:xfrm>
            <a:custGeom>
              <a:avLst/>
              <a:gdLst/>
              <a:ahLst/>
              <a:cxnLst/>
              <a:rect l="l" t="t" r="r" b="b"/>
              <a:pathLst>
                <a:path w="22251" h="16479" extrusionOk="0">
                  <a:moveTo>
                    <a:pt x="8715" y="0"/>
                  </a:moveTo>
                  <a:cubicBezTo>
                    <a:pt x="3486" y="0"/>
                    <a:pt x="1" y="4028"/>
                    <a:pt x="1" y="4028"/>
                  </a:cubicBezTo>
                  <a:lnTo>
                    <a:pt x="2979" y="8892"/>
                  </a:lnTo>
                  <a:cubicBezTo>
                    <a:pt x="2979" y="8892"/>
                    <a:pt x="7814" y="16478"/>
                    <a:pt x="12882" y="16478"/>
                  </a:cubicBezTo>
                  <a:cubicBezTo>
                    <a:pt x="13623" y="16478"/>
                    <a:pt x="14370" y="16316"/>
                    <a:pt x="15107" y="15943"/>
                  </a:cubicBezTo>
                  <a:cubicBezTo>
                    <a:pt x="20882" y="13026"/>
                    <a:pt x="22250" y="5883"/>
                    <a:pt x="14165" y="1475"/>
                  </a:cubicBezTo>
                  <a:cubicBezTo>
                    <a:pt x="12210" y="406"/>
                    <a:pt x="10374" y="0"/>
                    <a:pt x="8715"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8955" name="Google Shape;8955;p66"/>
            <p:cNvSpPr/>
            <p:nvPr/>
          </p:nvSpPr>
          <p:spPr>
            <a:xfrm>
              <a:off x="6424400" y="758750"/>
              <a:ext cx="529250" cy="570225"/>
            </a:xfrm>
            <a:custGeom>
              <a:avLst/>
              <a:gdLst/>
              <a:ahLst/>
              <a:cxnLst/>
              <a:rect l="l" t="t" r="r" b="b"/>
              <a:pathLst>
                <a:path w="21170" h="22809" extrusionOk="0">
                  <a:moveTo>
                    <a:pt x="17028" y="1"/>
                  </a:moveTo>
                  <a:cubicBezTo>
                    <a:pt x="15859" y="1"/>
                    <a:pt x="14399" y="335"/>
                    <a:pt x="12645" y="970"/>
                  </a:cubicBezTo>
                  <a:cubicBezTo>
                    <a:pt x="5289" y="3644"/>
                    <a:pt x="0" y="17778"/>
                    <a:pt x="0" y="17778"/>
                  </a:cubicBezTo>
                  <a:cubicBezTo>
                    <a:pt x="0" y="17778"/>
                    <a:pt x="1672" y="21031"/>
                    <a:pt x="2432" y="21943"/>
                  </a:cubicBezTo>
                  <a:cubicBezTo>
                    <a:pt x="2871" y="22452"/>
                    <a:pt x="5236" y="22809"/>
                    <a:pt x="8023" y="22809"/>
                  </a:cubicBezTo>
                  <a:cubicBezTo>
                    <a:pt x="10061" y="22809"/>
                    <a:pt x="12325" y="22618"/>
                    <a:pt x="14226" y="22155"/>
                  </a:cubicBezTo>
                  <a:cubicBezTo>
                    <a:pt x="18724" y="21031"/>
                    <a:pt x="19028" y="14830"/>
                    <a:pt x="20244" y="7596"/>
                  </a:cubicBezTo>
                  <a:cubicBezTo>
                    <a:pt x="21170" y="2328"/>
                    <a:pt x="20113" y="1"/>
                    <a:pt x="17028"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8956" name="Google Shape;8956;p66"/>
            <p:cNvSpPr/>
            <p:nvPr/>
          </p:nvSpPr>
          <p:spPr>
            <a:xfrm>
              <a:off x="6426675" y="758000"/>
              <a:ext cx="526425" cy="560725"/>
            </a:xfrm>
            <a:custGeom>
              <a:avLst/>
              <a:gdLst/>
              <a:ahLst/>
              <a:cxnLst/>
              <a:rect l="l" t="t" r="r" b="b"/>
              <a:pathLst>
                <a:path w="21057" h="22429" extrusionOk="0">
                  <a:moveTo>
                    <a:pt x="16908" y="0"/>
                  </a:moveTo>
                  <a:cubicBezTo>
                    <a:pt x="15738" y="0"/>
                    <a:pt x="14278" y="334"/>
                    <a:pt x="12524" y="969"/>
                  </a:cubicBezTo>
                  <a:cubicBezTo>
                    <a:pt x="5897" y="3401"/>
                    <a:pt x="943" y="15134"/>
                    <a:pt x="61" y="17413"/>
                  </a:cubicBezTo>
                  <a:cubicBezTo>
                    <a:pt x="31" y="17656"/>
                    <a:pt x="31" y="17839"/>
                    <a:pt x="1" y="17960"/>
                  </a:cubicBezTo>
                  <a:cubicBezTo>
                    <a:pt x="1" y="17991"/>
                    <a:pt x="31" y="17991"/>
                    <a:pt x="31" y="18021"/>
                  </a:cubicBezTo>
                  <a:cubicBezTo>
                    <a:pt x="791" y="16258"/>
                    <a:pt x="7356" y="3735"/>
                    <a:pt x="12007" y="2580"/>
                  </a:cubicBezTo>
                  <a:cubicBezTo>
                    <a:pt x="12412" y="2475"/>
                    <a:pt x="12771" y="2427"/>
                    <a:pt x="13090" y="2427"/>
                  </a:cubicBezTo>
                  <a:cubicBezTo>
                    <a:pt x="16642" y="2427"/>
                    <a:pt x="15114" y="8431"/>
                    <a:pt x="15533" y="8598"/>
                  </a:cubicBezTo>
                  <a:cubicBezTo>
                    <a:pt x="15989" y="8750"/>
                    <a:pt x="17478" y="9632"/>
                    <a:pt x="17296" y="11395"/>
                  </a:cubicBezTo>
                  <a:cubicBezTo>
                    <a:pt x="17083" y="13127"/>
                    <a:pt x="15229" y="14921"/>
                    <a:pt x="15229" y="14921"/>
                  </a:cubicBezTo>
                  <a:cubicBezTo>
                    <a:pt x="15229" y="14921"/>
                    <a:pt x="16323" y="15711"/>
                    <a:pt x="15928" y="17991"/>
                  </a:cubicBezTo>
                  <a:cubicBezTo>
                    <a:pt x="15624" y="19693"/>
                    <a:pt x="13648" y="21577"/>
                    <a:pt x="12615" y="22428"/>
                  </a:cubicBezTo>
                  <a:cubicBezTo>
                    <a:pt x="13132" y="22368"/>
                    <a:pt x="13648" y="22246"/>
                    <a:pt x="14135" y="22125"/>
                  </a:cubicBezTo>
                  <a:cubicBezTo>
                    <a:pt x="18603" y="21030"/>
                    <a:pt x="18907" y="14830"/>
                    <a:pt x="20153" y="7595"/>
                  </a:cubicBezTo>
                  <a:cubicBezTo>
                    <a:pt x="21057" y="2327"/>
                    <a:pt x="19994" y="0"/>
                    <a:pt x="1690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57" name="Google Shape;8957;p66"/>
            <p:cNvSpPr/>
            <p:nvPr/>
          </p:nvSpPr>
          <p:spPr>
            <a:xfrm>
              <a:off x="6103725" y="1314900"/>
              <a:ext cx="446075" cy="500025"/>
            </a:xfrm>
            <a:custGeom>
              <a:avLst/>
              <a:gdLst/>
              <a:ahLst/>
              <a:cxnLst/>
              <a:rect l="l" t="t" r="r" b="b"/>
              <a:pathLst>
                <a:path w="17843" h="20001" extrusionOk="0">
                  <a:moveTo>
                    <a:pt x="12615" y="0"/>
                  </a:moveTo>
                  <a:cubicBezTo>
                    <a:pt x="12615" y="0"/>
                    <a:pt x="3405" y="61"/>
                    <a:pt x="1520" y="9089"/>
                  </a:cubicBezTo>
                  <a:cubicBezTo>
                    <a:pt x="0" y="16277"/>
                    <a:pt x="3669" y="20001"/>
                    <a:pt x="8226" y="20001"/>
                  </a:cubicBezTo>
                  <a:cubicBezTo>
                    <a:pt x="9411" y="20001"/>
                    <a:pt x="10656" y="19749"/>
                    <a:pt x="11885" y="19241"/>
                  </a:cubicBezTo>
                  <a:cubicBezTo>
                    <a:pt x="17843" y="16718"/>
                    <a:pt x="14408" y="5411"/>
                    <a:pt x="14408" y="5411"/>
                  </a:cubicBezTo>
                  <a:lnTo>
                    <a:pt x="12615"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8958" name="Google Shape;8958;p66"/>
            <p:cNvSpPr/>
            <p:nvPr/>
          </p:nvSpPr>
          <p:spPr>
            <a:xfrm>
              <a:off x="5702500" y="1107825"/>
              <a:ext cx="724200" cy="431325"/>
            </a:xfrm>
            <a:custGeom>
              <a:avLst/>
              <a:gdLst/>
              <a:ahLst/>
              <a:cxnLst/>
              <a:rect l="l" t="t" r="r" b="b"/>
              <a:pathLst>
                <a:path w="28968" h="17253" extrusionOk="0">
                  <a:moveTo>
                    <a:pt x="12966" y="1"/>
                  </a:moveTo>
                  <a:cubicBezTo>
                    <a:pt x="10468" y="1"/>
                    <a:pt x="8081" y="379"/>
                    <a:pt x="6232" y="1414"/>
                  </a:cubicBezTo>
                  <a:cubicBezTo>
                    <a:pt x="304" y="4758"/>
                    <a:pt x="1" y="7736"/>
                    <a:pt x="6323" y="11475"/>
                  </a:cubicBezTo>
                  <a:cubicBezTo>
                    <a:pt x="11130" y="14355"/>
                    <a:pt x="15140" y="17253"/>
                    <a:pt x="18431" y="17253"/>
                  </a:cubicBezTo>
                  <a:cubicBezTo>
                    <a:pt x="19448" y="17253"/>
                    <a:pt x="20396" y="16976"/>
                    <a:pt x="21277" y="16338"/>
                  </a:cubicBezTo>
                  <a:cubicBezTo>
                    <a:pt x="25047" y="13664"/>
                    <a:pt x="28968" y="8405"/>
                    <a:pt x="28816" y="7250"/>
                  </a:cubicBezTo>
                  <a:cubicBezTo>
                    <a:pt x="28633" y="6156"/>
                    <a:pt x="27265" y="2751"/>
                    <a:pt x="27265" y="2751"/>
                  </a:cubicBezTo>
                  <a:cubicBezTo>
                    <a:pt x="27265" y="2751"/>
                    <a:pt x="19709" y="1"/>
                    <a:pt x="12966"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8959" name="Google Shape;8959;p66"/>
            <p:cNvSpPr/>
            <p:nvPr/>
          </p:nvSpPr>
          <p:spPr>
            <a:xfrm>
              <a:off x="5702500" y="1107450"/>
              <a:ext cx="676325" cy="431700"/>
            </a:xfrm>
            <a:custGeom>
              <a:avLst/>
              <a:gdLst/>
              <a:ahLst/>
              <a:cxnLst/>
              <a:rect l="l" t="t" r="r" b="b"/>
              <a:pathLst>
                <a:path w="27053" h="17268" extrusionOk="0">
                  <a:moveTo>
                    <a:pt x="13013" y="1"/>
                  </a:moveTo>
                  <a:cubicBezTo>
                    <a:pt x="10499" y="1"/>
                    <a:pt x="8095" y="382"/>
                    <a:pt x="6232" y="1429"/>
                  </a:cubicBezTo>
                  <a:cubicBezTo>
                    <a:pt x="304" y="4773"/>
                    <a:pt x="1" y="7751"/>
                    <a:pt x="6323" y="11490"/>
                  </a:cubicBezTo>
                  <a:cubicBezTo>
                    <a:pt x="11130" y="14370"/>
                    <a:pt x="15140" y="17268"/>
                    <a:pt x="18431" y="17268"/>
                  </a:cubicBezTo>
                  <a:cubicBezTo>
                    <a:pt x="19448" y="17268"/>
                    <a:pt x="20396" y="16991"/>
                    <a:pt x="21277" y="16353"/>
                  </a:cubicBezTo>
                  <a:cubicBezTo>
                    <a:pt x="21521" y="16201"/>
                    <a:pt x="21733" y="16019"/>
                    <a:pt x="21977" y="15867"/>
                  </a:cubicBezTo>
                  <a:lnTo>
                    <a:pt x="21977" y="15867"/>
                  </a:lnTo>
                  <a:cubicBezTo>
                    <a:pt x="21480" y="15951"/>
                    <a:pt x="20950" y="15990"/>
                    <a:pt x="20405" y="15990"/>
                  </a:cubicBezTo>
                  <a:cubicBezTo>
                    <a:pt x="18185" y="15990"/>
                    <a:pt x="15721" y="15342"/>
                    <a:pt x="14256" y="14438"/>
                  </a:cubicBezTo>
                  <a:cubicBezTo>
                    <a:pt x="11794" y="12858"/>
                    <a:pt x="13040" y="11186"/>
                    <a:pt x="13040" y="11186"/>
                  </a:cubicBezTo>
                  <a:cubicBezTo>
                    <a:pt x="13040" y="11186"/>
                    <a:pt x="10487" y="11095"/>
                    <a:pt x="9119" y="9666"/>
                  </a:cubicBezTo>
                  <a:cubicBezTo>
                    <a:pt x="7751" y="8268"/>
                    <a:pt x="8937" y="6627"/>
                    <a:pt x="8937" y="6627"/>
                  </a:cubicBezTo>
                  <a:lnTo>
                    <a:pt x="8937" y="6627"/>
                  </a:lnTo>
                  <a:cubicBezTo>
                    <a:pt x="8937" y="6627"/>
                    <a:pt x="8848" y="6635"/>
                    <a:pt x="8701" y="6635"/>
                  </a:cubicBezTo>
                  <a:cubicBezTo>
                    <a:pt x="8078" y="6635"/>
                    <a:pt x="6402" y="6496"/>
                    <a:pt x="5836" y="5046"/>
                  </a:cubicBezTo>
                  <a:cubicBezTo>
                    <a:pt x="5107" y="3253"/>
                    <a:pt x="6840" y="1915"/>
                    <a:pt x="11520" y="852"/>
                  </a:cubicBezTo>
                  <a:cubicBezTo>
                    <a:pt x="12148" y="709"/>
                    <a:pt x="12886" y="647"/>
                    <a:pt x="13692" y="647"/>
                  </a:cubicBezTo>
                  <a:cubicBezTo>
                    <a:pt x="18901" y="647"/>
                    <a:pt x="26992" y="3222"/>
                    <a:pt x="26992" y="3222"/>
                  </a:cubicBezTo>
                  <a:cubicBezTo>
                    <a:pt x="27022" y="3040"/>
                    <a:pt x="27053" y="2827"/>
                    <a:pt x="27053" y="2675"/>
                  </a:cubicBezTo>
                  <a:cubicBezTo>
                    <a:pt x="25847" y="2245"/>
                    <a:pt x="19110" y="1"/>
                    <a:pt x="1301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0" name="Google Shape;8960;p66"/>
            <p:cNvSpPr/>
            <p:nvPr/>
          </p:nvSpPr>
          <p:spPr>
            <a:xfrm>
              <a:off x="6365875" y="1134050"/>
              <a:ext cx="243600" cy="428625"/>
            </a:xfrm>
            <a:custGeom>
              <a:avLst/>
              <a:gdLst/>
              <a:ahLst/>
              <a:cxnLst/>
              <a:rect l="l" t="t" r="r" b="b"/>
              <a:pathLst>
                <a:path w="9744" h="17145" extrusionOk="0">
                  <a:moveTo>
                    <a:pt x="1764" y="0"/>
                  </a:moveTo>
                  <a:lnTo>
                    <a:pt x="1" y="821"/>
                  </a:lnTo>
                  <a:cubicBezTo>
                    <a:pt x="1" y="821"/>
                    <a:pt x="609" y="9757"/>
                    <a:pt x="4287" y="14651"/>
                  </a:cubicBezTo>
                  <a:cubicBezTo>
                    <a:pt x="5598" y="16378"/>
                    <a:pt x="6915" y="17145"/>
                    <a:pt x="7863" y="17145"/>
                  </a:cubicBezTo>
                  <a:cubicBezTo>
                    <a:pt x="9135" y="17145"/>
                    <a:pt x="9743" y="15764"/>
                    <a:pt x="8785" y="13466"/>
                  </a:cubicBezTo>
                  <a:cubicBezTo>
                    <a:pt x="7174" y="9727"/>
                    <a:pt x="4864" y="6718"/>
                    <a:pt x="176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1" name="Google Shape;8961;p66"/>
            <p:cNvSpPr/>
            <p:nvPr/>
          </p:nvSpPr>
          <p:spPr>
            <a:xfrm>
              <a:off x="6365875" y="1151525"/>
              <a:ext cx="242825" cy="411150"/>
            </a:xfrm>
            <a:custGeom>
              <a:avLst/>
              <a:gdLst/>
              <a:ahLst/>
              <a:cxnLst/>
              <a:rect l="l" t="t" r="r" b="b"/>
              <a:pathLst>
                <a:path w="9713" h="16446" extrusionOk="0">
                  <a:moveTo>
                    <a:pt x="244" y="0"/>
                  </a:moveTo>
                  <a:lnTo>
                    <a:pt x="1" y="122"/>
                  </a:lnTo>
                  <a:cubicBezTo>
                    <a:pt x="1" y="122"/>
                    <a:pt x="609" y="9058"/>
                    <a:pt x="4287" y="13952"/>
                  </a:cubicBezTo>
                  <a:cubicBezTo>
                    <a:pt x="5598" y="15679"/>
                    <a:pt x="6909" y="16446"/>
                    <a:pt x="7851" y="16446"/>
                  </a:cubicBezTo>
                  <a:cubicBezTo>
                    <a:pt x="9114" y="16446"/>
                    <a:pt x="9713" y="15065"/>
                    <a:pt x="8755" y="12767"/>
                  </a:cubicBezTo>
                  <a:cubicBezTo>
                    <a:pt x="8542" y="12280"/>
                    <a:pt x="8360" y="11794"/>
                    <a:pt x="8086" y="11338"/>
                  </a:cubicBezTo>
                  <a:cubicBezTo>
                    <a:pt x="7747" y="11404"/>
                    <a:pt x="7389" y="11446"/>
                    <a:pt x="7026" y="11446"/>
                  </a:cubicBezTo>
                  <a:cubicBezTo>
                    <a:pt x="6380" y="11446"/>
                    <a:pt x="5722" y="11313"/>
                    <a:pt x="5138" y="10943"/>
                  </a:cubicBezTo>
                  <a:cubicBezTo>
                    <a:pt x="3071" y="9636"/>
                    <a:pt x="335" y="61"/>
                    <a:pt x="335" y="61"/>
                  </a:cubicBezTo>
                  <a:cubicBezTo>
                    <a:pt x="335" y="61"/>
                    <a:pt x="305" y="0"/>
                    <a:pt x="24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2" name="Google Shape;8962;p66"/>
            <p:cNvSpPr/>
            <p:nvPr/>
          </p:nvSpPr>
          <p:spPr>
            <a:xfrm>
              <a:off x="6299025" y="1044275"/>
              <a:ext cx="147425" cy="128550"/>
            </a:xfrm>
            <a:custGeom>
              <a:avLst/>
              <a:gdLst/>
              <a:ahLst/>
              <a:cxnLst/>
              <a:rect l="l" t="t" r="r" b="b"/>
              <a:pathLst>
                <a:path w="5897" h="5142" extrusionOk="0">
                  <a:moveTo>
                    <a:pt x="2974" y="0"/>
                  </a:moveTo>
                  <a:cubicBezTo>
                    <a:pt x="2608" y="0"/>
                    <a:pt x="2237" y="80"/>
                    <a:pt x="1885" y="248"/>
                  </a:cubicBezTo>
                  <a:cubicBezTo>
                    <a:pt x="578" y="856"/>
                    <a:pt x="0" y="2376"/>
                    <a:pt x="608" y="3652"/>
                  </a:cubicBezTo>
                  <a:cubicBezTo>
                    <a:pt x="1051" y="4582"/>
                    <a:pt x="1978" y="5141"/>
                    <a:pt x="2954" y="5141"/>
                  </a:cubicBezTo>
                  <a:cubicBezTo>
                    <a:pt x="3317" y="5141"/>
                    <a:pt x="3688" y="5063"/>
                    <a:pt x="4043" y="4898"/>
                  </a:cubicBezTo>
                  <a:cubicBezTo>
                    <a:pt x="5319" y="4290"/>
                    <a:pt x="5897" y="2771"/>
                    <a:pt x="5289" y="1494"/>
                  </a:cubicBezTo>
                  <a:cubicBezTo>
                    <a:pt x="4849" y="548"/>
                    <a:pt x="3931" y="0"/>
                    <a:pt x="29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3" name="Google Shape;8963;p66"/>
            <p:cNvSpPr/>
            <p:nvPr/>
          </p:nvSpPr>
          <p:spPr>
            <a:xfrm>
              <a:off x="6473050" y="853550"/>
              <a:ext cx="351825" cy="332200"/>
            </a:xfrm>
            <a:custGeom>
              <a:avLst/>
              <a:gdLst/>
              <a:ahLst/>
              <a:cxnLst/>
              <a:rect l="l" t="t" r="r" b="b"/>
              <a:pathLst>
                <a:path w="14073" h="13288" extrusionOk="0">
                  <a:moveTo>
                    <a:pt x="10344" y="0"/>
                  </a:moveTo>
                  <a:cubicBezTo>
                    <a:pt x="6671" y="0"/>
                    <a:pt x="0" y="13107"/>
                    <a:pt x="30" y="13287"/>
                  </a:cubicBezTo>
                  <a:cubicBezTo>
                    <a:pt x="30" y="13287"/>
                    <a:pt x="14073" y="217"/>
                    <a:pt x="10456" y="4"/>
                  </a:cubicBezTo>
                  <a:cubicBezTo>
                    <a:pt x="10419" y="2"/>
                    <a:pt x="10382" y="0"/>
                    <a:pt x="10344"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4" name="Google Shape;8964;p66"/>
            <p:cNvSpPr/>
            <p:nvPr/>
          </p:nvSpPr>
          <p:spPr>
            <a:xfrm>
              <a:off x="6489000" y="992450"/>
              <a:ext cx="344250" cy="215325"/>
            </a:xfrm>
            <a:custGeom>
              <a:avLst/>
              <a:gdLst/>
              <a:ahLst/>
              <a:cxnLst/>
              <a:rect l="l" t="t" r="r" b="b"/>
              <a:pathLst>
                <a:path w="13770" h="8613" extrusionOk="0">
                  <a:moveTo>
                    <a:pt x="10936" y="0"/>
                  </a:moveTo>
                  <a:cubicBezTo>
                    <a:pt x="7874" y="0"/>
                    <a:pt x="0" y="8613"/>
                    <a:pt x="0" y="8613"/>
                  </a:cubicBezTo>
                  <a:cubicBezTo>
                    <a:pt x="0" y="8613"/>
                    <a:pt x="13769" y="2686"/>
                    <a:pt x="11763" y="345"/>
                  </a:cubicBezTo>
                  <a:cubicBezTo>
                    <a:pt x="11559" y="107"/>
                    <a:pt x="11278" y="0"/>
                    <a:pt x="10936"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5" name="Google Shape;8965;p66"/>
            <p:cNvSpPr/>
            <p:nvPr/>
          </p:nvSpPr>
          <p:spPr>
            <a:xfrm>
              <a:off x="6502675" y="1144750"/>
              <a:ext cx="289200" cy="135850"/>
            </a:xfrm>
            <a:custGeom>
              <a:avLst/>
              <a:gdLst/>
              <a:ahLst/>
              <a:cxnLst/>
              <a:rect l="l" t="t" r="r" b="b"/>
              <a:pathLst>
                <a:path w="11568" h="5434" extrusionOk="0">
                  <a:moveTo>
                    <a:pt x="9348" y="1"/>
                  </a:moveTo>
                  <a:cubicBezTo>
                    <a:pt x="6315" y="1"/>
                    <a:pt x="166" y="3308"/>
                    <a:pt x="0" y="3402"/>
                  </a:cubicBezTo>
                  <a:cubicBezTo>
                    <a:pt x="0" y="3402"/>
                    <a:pt x="1094" y="5196"/>
                    <a:pt x="4286" y="5408"/>
                  </a:cubicBezTo>
                  <a:cubicBezTo>
                    <a:pt x="4507" y="5425"/>
                    <a:pt x="4732" y="5433"/>
                    <a:pt x="4960" y="5433"/>
                  </a:cubicBezTo>
                  <a:cubicBezTo>
                    <a:pt x="8026" y="5433"/>
                    <a:pt x="11567" y="3913"/>
                    <a:pt x="10973" y="971"/>
                  </a:cubicBezTo>
                  <a:cubicBezTo>
                    <a:pt x="10831" y="273"/>
                    <a:pt x="10217" y="1"/>
                    <a:pt x="9348"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6" name="Google Shape;8966;p66"/>
            <p:cNvSpPr/>
            <p:nvPr/>
          </p:nvSpPr>
          <p:spPr>
            <a:xfrm>
              <a:off x="5891550" y="1143375"/>
              <a:ext cx="444725" cy="101750"/>
            </a:xfrm>
            <a:custGeom>
              <a:avLst/>
              <a:gdLst/>
              <a:ahLst/>
              <a:cxnLst/>
              <a:rect l="l" t="t" r="r" b="b"/>
              <a:pathLst>
                <a:path w="17789" h="4070" extrusionOk="0">
                  <a:moveTo>
                    <a:pt x="5312" y="1"/>
                  </a:moveTo>
                  <a:cubicBezTo>
                    <a:pt x="3021" y="1"/>
                    <a:pt x="1199" y="388"/>
                    <a:pt x="737" y="1512"/>
                  </a:cubicBezTo>
                  <a:cubicBezTo>
                    <a:pt x="1" y="3299"/>
                    <a:pt x="2922" y="4069"/>
                    <a:pt x="6674" y="4069"/>
                  </a:cubicBezTo>
                  <a:cubicBezTo>
                    <a:pt x="10518" y="4069"/>
                    <a:pt x="15235" y="3261"/>
                    <a:pt x="17789" y="1907"/>
                  </a:cubicBezTo>
                  <a:cubicBezTo>
                    <a:pt x="17789" y="1907"/>
                    <a:pt x="10394" y="1"/>
                    <a:pt x="531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7" name="Google Shape;8967;p66"/>
            <p:cNvSpPr/>
            <p:nvPr/>
          </p:nvSpPr>
          <p:spPr>
            <a:xfrm>
              <a:off x="5979850" y="1225225"/>
              <a:ext cx="364025" cy="126275"/>
            </a:xfrm>
            <a:custGeom>
              <a:avLst/>
              <a:gdLst/>
              <a:ahLst/>
              <a:cxnLst/>
              <a:rect l="l" t="t" r="r" b="b"/>
              <a:pathLst>
                <a:path w="14561" h="5051" extrusionOk="0">
                  <a:moveTo>
                    <a:pt x="14560" y="1"/>
                  </a:moveTo>
                  <a:cubicBezTo>
                    <a:pt x="14560" y="1"/>
                    <a:pt x="1" y="1399"/>
                    <a:pt x="548" y="4256"/>
                  </a:cubicBezTo>
                  <a:cubicBezTo>
                    <a:pt x="652" y="4818"/>
                    <a:pt x="1210" y="5051"/>
                    <a:pt x="2051" y="5051"/>
                  </a:cubicBezTo>
                  <a:cubicBezTo>
                    <a:pt x="5395" y="5051"/>
                    <a:pt x="13200" y="1361"/>
                    <a:pt x="1456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8" name="Google Shape;8968;p66"/>
            <p:cNvSpPr/>
            <p:nvPr/>
          </p:nvSpPr>
          <p:spPr>
            <a:xfrm>
              <a:off x="6071800" y="1263225"/>
              <a:ext cx="286500" cy="203850"/>
            </a:xfrm>
            <a:custGeom>
              <a:avLst/>
              <a:gdLst/>
              <a:ahLst/>
              <a:cxnLst/>
              <a:rect l="l" t="t" r="r" b="b"/>
              <a:pathLst>
                <a:path w="11460" h="8154" extrusionOk="0">
                  <a:moveTo>
                    <a:pt x="11460" y="1"/>
                  </a:moveTo>
                  <a:cubicBezTo>
                    <a:pt x="11459" y="1"/>
                    <a:pt x="1" y="4043"/>
                    <a:pt x="2037" y="6900"/>
                  </a:cubicBezTo>
                  <a:cubicBezTo>
                    <a:pt x="2675" y="7795"/>
                    <a:pt x="3569" y="8153"/>
                    <a:pt x="4533" y="8153"/>
                  </a:cubicBezTo>
                  <a:cubicBezTo>
                    <a:pt x="6647" y="8153"/>
                    <a:pt x="9096" y="6430"/>
                    <a:pt x="9910" y="4864"/>
                  </a:cubicBezTo>
                  <a:cubicBezTo>
                    <a:pt x="11065" y="2615"/>
                    <a:pt x="11460" y="1"/>
                    <a:pt x="1146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9" name="Google Shape;8969;p66"/>
            <p:cNvSpPr/>
            <p:nvPr/>
          </p:nvSpPr>
          <p:spPr>
            <a:xfrm>
              <a:off x="6221500" y="1441800"/>
              <a:ext cx="239400" cy="273850"/>
            </a:xfrm>
            <a:custGeom>
              <a:avLst/>
              <a:gdLst/>
              <a:ahLst/>
              <a:cxnLst/>
              <a:rect l="l" t="t" r="r" b="b"/>
              <a:pathLst>
                <a:path w="9576" h="10954" extrusionOk="0">
                  <a:moveTo>
                    <a:pt x="6110" y="1"/>
                  </a:moveTo>
                  <a:cubicBezTo>
                    <a:pt x="6110" y="1"/>
                    <a:pt x="1" y="5229"/>
                    <a:pt x="943" y="8147"/>
                  </a:cubicBezTo>
                  <a:cubicBezTo>
                    <a:pt x="1518" y="9946"/>
                    <a:pt x="3339" y="10953"/>
                    <a:pt x="5064" y="10953"/>
                  </a:cubicBezTo>
                  <a:cubicBezTo>
                    <a:pt x="6166" y="10953"/>
                    <a:pt x="7229" y="10543"/>
                    <a:pt x="7904" y="9666"/>
                  </a:cubicBezTo>
                  <a:cubicBezTo>
                    <a:pt x="9575" y="7478"/>
                    <a:pt x="6110" y="1"/>
                    <a:pt x="611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70" name="Google Shape;8970;p66"/>
            <p:cNvSpPr/>
            <p:nvPr/>
          </p:nvSpPr>
          <p:spPr>
            <a:xfrm>
              <a:off x="6605250" y="1352825"/>
              <a:ext cx="314625" cy="186725"/>
            </a:xfrm>
            <a:custGeom>
              <a:avLst/>
              <a:gdLst/>
              <a:ahLst/>
              <a:cxnLst/>
              <a:rect l="l" t="t" r="r" b="b"/>
              <a:pathLst>
                <a:path w="12585" h="7469" extrusionOk="0">
                  <a:moveTo>
                    <a:pt x="5261" y="0"/>
                  </a:moveTo>
                  <a:cubicBezTo>
                    <a:pt x="2594" y="0"/>
                    <a:pt x="1" y="581"/>
                    <a:pt x="1" y="581"/>
                  </a:cubicBezTo>
                  <a:cubicBezTo>
                    <a:pt x="1" y="581"/>
                    <a:pt x="3539" y="7469"/>
                    <a:pt x="6975" y="7469"/>
                  </a:cubicBezTo>
                  <a:cubicBezTo>
                    <a:pt x="7184" y="7469"/>
                    <a:pt x="7392" y="7443"/>
                    <a:pt x="7600" y="7389"/>
                  </a:cubicBezTo>
                  <a:cubicBezTo>
                    <a:pt x="11156" y="6447"/>
                    <a:pt x="12584" y="2678"/>
                    <a:pt x="9606" y="885"/>
                  </a:cubicBezTo>
                  <a:cubicBezTo>
                    <a:pt x="8498" y="211"/>
                    <a:pt x="6866" y="0"/>
                    <a:pt x="526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71" name="Google Shape;8971;p66"/>
            <p:cNvSpPr/>
            <p:nvPr/>
          </p:nvSpPr>
          <p:spPr>
            <a:xfrm>
              <a:off x="6287625" y="1086675"/>
              <a:ext cx="44100" cy="37350"/>
            </a:xfrm>
            <a:custGeom>
              <a:avLst/>
              <a:gdLst/>
              <a:ahLst/>
              <a:cxnLst/>
              <a:rect l="l" t="t" r="r" b="b"/>
              <a:pathLst>
                <a:path w="1764" h="1494" extrusionOk="0">
                  <a:moveTo>
                    <a:pt x="901" y="0"/>
                  </a:moveTo>
                  <a:cubicBezTo>
                    <a:pt x="794" y="0"/>
                    <a:pt x="684" y="23"/>
                    <a:pt x="578" y="72"/>
                  </a:cubicBezTo>
                  <a:cubicBezTo>
                    <a:pt x="213" y="193"/>
                    <a:pt x="0" y="649"/>
                    <a:pt x="213" y="1044"/>
                  </a:cubicBezTo>
                  <a:cubicBezTo>
                    <a:pt x="301" y="1309"/>
                    <a:pt x="582" y="1494"/>
                    <a:pt x="868" y="1494"/>
                  </a:cubicBezTo>
                  <a:cubicBezTo>
                    <a:pt x="976" y="1494"/>
                    <a:pt x="1086" y="1467"/>
                    <a:pt x="1186" y="1409"/>
                  </a:cubicBezTo>
                  <a:cubicBezTo>
                    <a:pt x="1581" y="1287"/>
                    <a:pt x="1763" y="831"/>
                    <a:pt x="1581" y="436"/>
                  </a:cubicBezTo>
                  <a:cubicBezTo>
                    <a:pt x="1470" y="169"/>
                    <a:pt x="1195" y="0"/>
                    <a:pt x="90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72" name="Google Shape;8972;p66"/>
            <p:cNvSpPr/>
            <p:nvPr/>
          </p:nvSpPr>
          <p:spPr>
            <a:xfrm>
              <a:off x="6390200" y="1039225"/>
              <a:ext cx="44100" cy="37375"/>
            </a:xfrm>
            <a:custGeom>
              <a:avLst/>
              <a:gdLst/>
              <a:ahLst/>
              <a:cxnLst/>
              <a:rect l="l" t="t" r="r" b="b"/>
              <a:pathLst>
                <a:path w="1764" h="1495" extrusionOk="0">
                  <a:moveTo>
                    <a:pt x="860" y="1"/>
                  </a:moveTo>
                  <a:cubicBezTo>
                    <a:pt x="768" y="1"/>
                    <a:pt x="673" y="18"/>
                    <a:pt x="578" y="55"/>
                  </a:cubicBezTo>
                  <a:cubicBezTo>
                    <a:pt x="183" y="207"/>
                    <a:pt x="1" y="663"/>
                    <a:pt x="183" y="1058"/>
                  </a:cubicBezTo>
                  <a:cubicBezTo>
                    <a:pt x="294" y="1325"/>
                    <a:pt x="568" y="1494"/>
                    <a:pt x="862" y="1494"/>
                  </a:cubicBezTo>
                  <a:cubicBezTo>
                    <a:pt x="970" y="1494"/>
                    <a:pt x="1080" y="1471"/>
                    <a:pt x="1186" y="1422"/>
                  </a:cubicBezTo>
                  <a:cubicBezTo>
                    <a:pt x="1551" y="1271"/>
                    <a:pt x="1764" y="815"/>
                    <a:pt x="1551" y="450"/>
                  </a:cubicBezTo>
                  <a:cubicBezTo>
                    <a:pt x="1412" y="173"/>
                    <a:pt x="1151" y="1"/>
                    <a:pt x="86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grpSp>
      <p:pic>
        <p:nvPicPr>
          <p:cNvPr id="7" name="Picture 6" descr="A picture containing toy, doll, clipart&#10;&#10;Description automatically generated">
            <a:extLst>
              <a:ext uri="{FF2B5EF4-FFF2-40B4-BE49-F238E27FC236}">
                <a16:creationId xmlns:a16="http://schemas.microsoft.com/office/drawing/2014/main" xmlns="" id="{C11BAAD3-6CC7-7615-6A0C-AB4D8855DFD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1801811" y="2407463"/>
            <a:ext cx="8723607" cy="3784327"/>
          </a:xfrm>
          <a:prstGeom prst="rect">
            <a:avLst/>
          </a:prstGeom>
        </p:spPr>
      </p:pic>
      <p:pic>
        <p:nvPicPr>
          <p:cNvPr id="8912" name="Picture 8911">
            <a:extLst>
              <a:ext uri="{FF2B5EF4-FFF2-40B4-BE49-F238E27FC236}">
                <a16:creationId xmlns:a16="http://schemas.microsoft.com/office/drawing/2014/main" xmlns="" id="{A1F24437-E730-EDC7-2AA0-A15F8FEF290E}"/>
              </a:ext>
            </a:extLst>
          </p:cNvPr>
          <p:cNvPicPr>
            <a:picLocks noChangeAspect="1"/>
          </p:cNvPicPr>
          <p:nvPr/>
        </p:nvPicPr>
        <p:blipFill>
          <a:blip r:embed="rId5"/>
          <a:stretch>
            <a:fillRect/>
          </a:stretch>
        </p:blipFill>
        <p:spPr>
          <a:xfrm>
            <a:off x="3154348" y="401265"/>
            <a:ext cx="5950212" cy="4115157"/>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912"/>
                                        </p:tgtEl>
                                        <p:attrNameLst>
                                          <p:attrName>style.visibility</p:attrName>
                                        </p:attrNameLst>
                                      </p:cBhvr>
                                      <p:to>
                                        <p:strVal val="visible"/>
                                      </p:to>
                                    </p:set>
                                    <p:animEffect transition="in" filter="randombar(horizontal)">
                                      <p:cBhvr>
                                        <p:cTn id="14" dur="500"/>
                                        <p:tgtEl>
                                          <p:spTgt spid="89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1CB58F8-25EE-1FCD-13D7-013BA4200F6B}"/>
              </a:ext>
            </a:extLst>
          </p:cNvPr>
          <p:cNvSpPr/>
          <p:nvPr/>
        </p:nvSpPr>
        <p:spPr>
          <a:xfrm>
            <a:off x="0" y="1"/>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7A91B4CB-8666-2BF8-1483-B8A9C7075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14" y="3429001"/>
            <a:ext cx="12656668" cy="3429000"/>
          </a:xfrm>
          <a:prstGeom prst="rect">
            <a:avLst/>
          </a:prstGeom>
        </p:spPr>
      </p:pic>
      <p:pic>
        <p:nvPicPr>
          <p:cNvPr id="10" name="Picture 9">
            <a:extLst>
              <a:ext uri="{FF2B5EF4-FFF2-40B4-BE49-F238E27FC236}">
                <a16:creationId xmlns:a16="http://schemas.microsoft.com/office/drawing/2014/main" xmlns="" id="{2822A10B-9EC7-C808-B9D7-61FF5729C8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6276" y="4144091"/>
            <a:ext cx="1969421" cy="1224605"/>
          </a:xfrm>
          <a:prstGeom prst="rect">
            <a:avLst/>
          </a:prstGeom>
        </p:spPr>
      </p:pic>
      <p:grpSp>
        <p:nvGrpSpPr>
          <p:cNvPr id="15" name="Group 14">
            <a:extLst>
              <a:ext uri="{FF2B5EF4-FFF2-40B4-BE49-F238E27FC236}">
                <a16:creationId xmlns:a16="http://schemas.microsoft.com/office/drawing/2014/main" xmlns="" id="{506975B3-4C30-E65A-55D0-EFF80B7BF27E}"/>
              </a:ext>
            </a:extLst>
          </p:cNvPr>
          <p:cNvGrpSpPr/>
          <p:nvPr/>
        </p:nvGrpSpPr>
        <p:grpSpPr>
          <a:xfrm>
            <a:off x="1812642" y="1219200"/>
            <a:ext cx="8842630" cy="2443704"/>
            <a:chOff x="622407" y="461504"/>
            <a:chExt cx="6022756" cy="2308324"/>
          </a:xfrm>
        </p:grpSpPr>
        <p:sp>
          <p:nvSpPr>
            <p:cNvPr id="16" name="Speech Bubble: Rectangle with Corners Rounded 15">
              <a:extLst>
                <a:ext uri="{FF2B5EF4-FFF2-40B4-BE49-F238E27FC236}">
                  <a16:creationId xmlns:a16="http://schemas.microsoft.com/office/drawing/2014/main" xmlns="" id="{62ACA5A4-4FAA-5A63-D475-6E6AA0AD208B}"/>
                </a:ext>
              </a:extLst>
            </p:cNvPr>
            <p:cNvSpPr/>
            <p:nvPr/>
          </p:nvSpPr>
          <p:spPr>
            <a:xfrm>
              <a:off x="622407" y="461504"/>
              <a:ext cx="6022756" cy="2308324"/>
            </a:xfrm>
            <a:prstGeom prst="wedgeRoundRectCallout">
              <a:avLst>
                <a:gd name="adj1" fmla="val -38447"/>
                <a:gd name="adj2" fmla="val 84309"/>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a:extLst>
                <a:ext uri="{FF2B5EF4-FFF2-40B4-BE49-F238E27FC236}">
                  <a16:creationId xmlns:a16="http://schemas.microsoft.com/office/drawing/2014/main" xmlns="" id="{F30D758D-F00E-60F9-46E5-435C2C3F6FCB}"/>
                </a:ext>
              </a:extLst>
            </p:cNvPr>
            <p:cNvSpPr txBox="1"/>
            <p:nvPr/>
          </p:nvSpPr>
          <p:spPr>
            <a:xfrm>
              <a:off x="695404" y="601304"/>
              <a:ext cx="5876760" cy="2166540"/>
            </a:xfrm>
            <a:prstGeom prst="rect">
              <a:avLst/>
            </a:prstGeom>
            <a:noFill/>
          </p:spPr>
          <p:txBody>
            <a:bodyPr wrap="square" rtlCol="0">
              <a:spAutoFit/>
            </a:bodyPr>
            <a:lstStyle/>
            <a:p>
              <a:pPr algn="just"/>
              <a:r>
                <a:rPr lang="en-US" sz="3200" dirty="0" err="1">
                  <a:solidFill>
                    <a:srgbClr val="002060"/>
                  </a:solidFill>
                </a:rPr>
                <a:t>Gv</a:t>
              </a:r>
              <a:r>
                <a:rPr lang="en-US" sz="3200" dirty="0">
                  <a:solidFill>
                    <a:srgbClr val="002060"/>
                  </a:solidFill>
                </a:rPr>
                <a:t> </a:t>
              </a:r>
              <a:r>
                <a:rPr lang="en-US" sz="3200" dirty="0" err="1">
                  <a:solidFill>
                    <a:srgbClr val="002060"/>
                  </a:solidFill>
                </a:rPr>
                <a:t>nói</a:t>
              </a:r>
              <a:r>
                <a:rPr lang="en-US" sz="3200" dirty="0">
                  <a:solidFill>
                    <a:srgbClr val="002060"/>
                  </a:solidFill>
                </a:rPr>
                <a:t> </a:t>
              </a:r>
              <a:r>
                <a:rPr lang="en-US" sz="3200" dirty="0" err="1">
                  <a:solidFill>
                    <a:srgbClr val="002060"/>
                  </a:solidFill>
                </a:rPr>
                <a:t>lời</a:t>
              </a:r>
              <a:r>
                <a:rPr lang="en-US" sz="3200" dirty="0">
                  <a:solidFill>
                    <a:srgbClr val="002060"/>
                  </a:solidFill>
                </a:rPr>
                <a:t> </a:t>
              </a:r>
              <a:r>
                <a:rPr lang="en-US" sz="3200" dirty="0" err="1">
                  <a:solidFill>
                    <a:srgbClr val="002060"/>
                  </a:solidFill>
                </a:rPr>
                <a:t>chào</a:t>
              </a:r>
              <a:r>
                <a:rPr lang="en-US" sz="3200" dirty="0">
                  <a:solidFill>
                    <a:srgbClr val="002060"/>
                  </a:solidFill>
                </a:rPr>
                <a:t> </a:t>
              </a:r>
              <a:r>
                <a:rPr lang="en-US" sz="3200" dirty="0" err="1">
                  <a:solidFill>
                    <a:srgbClr val="002060"/>
                  </a:solidFill>
                </a:rPr>
                <a:t>kèm</a:t>
              </a:r>
              <a:r>
                <a:rPr lang="en-US" sz="3200" dirty="0">
                  <a:solidFill>
                    <a:srgbClr val="002060"/>
                  </a:solidFill>
                </a:rPr>
                <a:t> </a:t>
              </a:r>
              <a:r>
                <a:rPr lang="en-US" sz="3200" dirty="0" err="1">
                  <a:solidFill>
                    <a:srgbClr val="002060"/>
                  </a:solidFill>
                </a:rPr>
                <a:t>theo</a:t>
              </a:r>
              <a:r>
                <a:rPr lang="en-US" sz="3200" dirty="0">
                  <a:solidFill>
                    <a:srgbClr val="002060"/>
                  </a:solidFill>
                </a:rPr>
                <a:t> </a:t>
              </a:r>
              <a:r>
                <a:rPr lang="en-US" sz="3200" dirty="0" err="1">
                  <a:solidFill>
                    <a:srgbClr val="002060"/>
                  </a:solidFill>
                </a:rPr>
                <a:t>những</a:t>
              </a:r>
              <a:r>
                <a:rPr lang="en-US" sz="3200" dirty="0">
                  <a:solidFill>
                    <a:srgbClr val="002060"/>
                  </a:solidFill>
                </a:rPr>
                <a:t> </a:t>
              </a:r>
              <a:r>
                <a:rPr lang="en-US" sz="3200" dirty="0" err="1">
                  <a:solidFill>
                    <a:srgbClr val="002060"/>
                  </a:solidFill>
                </a:rPr>
                <a:t>dấu</a:t>
              </a:r>
              <a:r>
                <a:rPr lang="en-US" sz="3200" dirty="0">
                  <a:solidFill>
                    <a:srgbClr val="002060"/>
                  </a:solidFill>
                </a:rPr>
                <a:t> </a:t>
              </a:r>
              <a:r>
                <a:rPr lang="en-US" sz="3200" dirty="0" err="1">
                  <a:solidFill>
                    <a:srgbClr val="002060"/>
                  </a:solidFill>
                </a:rPr>
                <a:t>hiệu</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sự</a:t>
              </a:r>
              <a:r>
                <a:rPr lang="en-US" sz="3200" dirty="0">
                  <a:solidFill>
                    <a:srgbClr val="002060"/>
                  </a:solidFill>
                </a:rPr>
                <a:t> </a:t>
              </a:r>
              <a:r>
                <a:rPr lang="en-US" sz="3200" dirty="0" err="1">
                  <a:solidFill>
                    <a:srgbClr val="002060"/>
                  </a:solidFill>
                </a:rPr>
                <a:t>thay</a:t>
              </a:r>
              <a:r>
                <a:rPr lang="en-US" sz="3200" dirty="0">
                  <a:solidFill>
                    <a:srgbClr val="002060"/>
                  </a:solidFill>
                </a:rPr>
                <a:t> </a:t>
              </a:r>
              <a:r>
                <a:rPr lang="en-US" sz="3200" dirty="0" err="1">
                  <a:solidFill>
                    <a:srgbClr val="002060"/>
                  </a:solidFill>
                </a:rPr>
                <a:t>đổi</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tiến</a:t>
              </a:r>
              <a:r>
                <a:rPr lang="en-US" sz="3200" dirty="0">
                  <a:solidFill>
                    <a:srgbClr val="002060"/>
                  </a:solidFill>
                </a:rPr>
                <a:t> </a:t>
              </a:r>
              <a:r>
                <a:rPr lang="en-US" sz="3200" dirty="0" err="1">
                  <a:solidFill>
                    <a:srgbClr val="002060"/>
                  </a:solidFill>
                </a:rPr>
                <a:t>bộ</a:t>
              </a:r>
              <a:r>
                <a:rPr lang="en-US" sz="3200" dirty="0">
                  <a:solidFill>
                    <a:srgbClr val="002060"/>
                  </a:solidFill>
                </a:rPr>
                <a:t> </a:t>
              </a:r>
              <a:r>
                <a:rPr lang="en-US" sz="3200" dirty="0" err="1">
                  <a:solidFill>
                    <a:srgbClr val="002060"/>
                  </a:solidFill>
                </a:rPr>
                <a:t>mà</a:t>
              </a:r>
              <a:r>
                <a:rPr lang="en-US" sz="3200" dirty="0">
                  <a:solidFill>
                    <a:srgbClr val="002060"/>
                  </a:solidFill>
                </a:rPr>
                <a:t> 1 </a:t>
              </a:r>
              <a:r>
                <a:rPr lang="en-US" sz="3200" dirty="0" err="1">
                  <a:solidFill>
                    <a:srgbClr val="002060"/>
                  </a:solidFill>
                </a:rPr>
                <a:t>hs</a:t>
              </a:r>
              <a:r>
                <a:rPr lang="en-US" sz="3200" dirty="0">
                  <a:solidFill>
                    <a:srgbClr val="002060"/>
                  </a:solidFill>
                </a:rPr>
                <a:t> </a:t>
              </a:r>
              <a:r>
                <a:rPr lang="en-US" sz="3200" dirty="0" err="1">
                  <a:solidFill>
                    <a:srgbClr val="002060"/>
                  </a:solidFill>
                </a:rPr>
                <a:t>có</a:t>
              </a:r>
              <a:r>
                <a:rPr lang="en-US" sz="3200" dirty="0">
                  <a:solidFill>
                    <a:srgbClr val="002060"/>
                  </a:solidFill>
                </a:rPr>
                <a:t> </a:t>
              </a:r>
              <a:r>
                <a:rPr lang="en-US" sz="3200" dirty="0" err="1">
                  <a:solidFill>
                    <a:srgbClr val="002060"/>
                  </a:solidFill>
                </a:rPr>
                <a:t>thể</a:t>
              </a:r>
              <a:r>
                <a:rPr lang="en-US" sz="3200" dirty="0">
                  <a:solidFill>
                    <a:srgbClr val="002060"/>
                  </a:solidFill>
                </a:rPr>
                <a:t> </a:t>
              </a:r>
              <a:r>
                <a:rPr lang="en-US" sz="3200" dirty="0" err="1">
                  <a:solidFill>
                    <a:srgbClr val="002060"/>
                  </a:solidFill>
                </a:rPr>
                <a:t>cảm</a:t>
              </a:r>
              <a:r>
                <a:rPr lang="en-US" sz="3200" dirty="0">
                  <a:solidFill>
                    <a:srgbClr val="002060"/>
                  </a:solidFill>
                </a:rPr>
                <a:t> </a:t>
              </a:r>
              <a:r>
                <a:rPr lang="en-US" sz="3200" dirty="0" err="1">
                  <a:solidFill>
                    <a:srgbClr val="002060"/>
                  </a:solidFill>
                </a:rPr>
                <a:t>nhận</a:t>
              </a:r>
              <a:r>
                <a:rPr lang="en-US" sz="3200" dirty="0">
                  <a:solidFill>
                    <a:srgbClr val="002060"/>
                  </a:solidFill>
                </a:rPr>
                <a:t> </a:t>
              </a:r>
              <a:r>
                <a:rPr lang="en-US" sz="3200" dirty="0" err="1">
                  <a:solidFill>
                    <a:srgbClr val="002060"/>
                  </a:solidFill>
                </a:rPr>
                <a:t>về</a:t>
              </a:r>
              <a:r>
                <a:rPr lang="en-US" sz="3200" dirty="0">
                  <a:solidFill>
                    <a:srgbClr val="002060"/>
                  </a:solidFill>
                </a:rPr>
                <a:t> </a:t>
              </a:r>
              <a:r>
                <a:rPr lang="en-US" sz="3200" dirty="0" err="1">
                  <a:solidFill>
                    <a:srgbClr val="002060"/>
                  </a:solidFill>
                </a:rPr>
                <a:t>mình</a:t>
              </a:r>
              <a:r>
                <a:rPr lang="en-US" sz="3200" dirty="0">
                  <a:solidFill>
                    <a:srgbClr val="002060"/>
                  </a:solidFill>
                </a:rPr>
                <a:t>. Ai </a:t>
              </a:r>
              <a:r>
                <a:rPr lang="en-US" sz="3200" dirty="0" err="1">
                  <a:solidFill>
                    <a:srgbClr val="002060"/>
                  </a:solidFill>
                </a:rPr>
                <a:t>nhận</a:t>
              </a:r>
              <a:r>
                <a:rPr lang="en-US" sz="3200" dirty="0">
                  <a:solidFill>
                    <a:srgbClr val="002060"/>
                  </a:solidFill>
                </a:rPr>
                <a:t> </a:t>
              </a:r>
              <a:r>
                <a:rPr lang="en-US" sz="3200" dirty="0" err="1">
                  <a:solidFill>
                    <a:srgbClr val="002060"/>
                  </a:solidFill>
                </a:rPr>
                <a:t>thấy</a:t>
              </a:r>
              <a:r>
                <a:rPr lang="en-US" sz="3200" dirty="0">
                  <a:solidFill>
                    <a:srgbClr val="002060"/>
                  </a:solidFill>
                </a:rPr>
                <a:t> </a:t>
              </a:r>
              <a:r>
                <a:rPr lang="en-US" sz="3200" dirty="0" err="1">
                  <a:solidFill>
                    <a:srgbClr val="002060"/>
                  </a:solidFill>
                </a:rPr>
                <a:t>mình</a:t>
              </a:r>
              <a:r>
                <a:rPr lang="en-US" sz="3200" dirty="0">
                  <a:solidFill>
                    <a:srgbClr val="002060"/>
                  </a:solidFill>
                </a:rPr>
                <a:t> </a:t>
              </a:r>
              <a:r>
                <a:rPr lang="en-US" sz="3200" dirty="0" err="1">
                  <a:solidFill>
                    <a:srgbClr val="002060"/>
                  </a:solidFill>
                </a:rPr>
                <a:t>có</a:t>
              </a:r>
              <a:r>
                <a:rPr lang="en-US" sz="3200" dirty="0">
                  <a:solidFill>
                    <a:srgbClr val="002060"/>
                  </a:solidFill>
                </a:rPr>
                <a:t> </a:t>
              </a:r>
              <a:r>
                <a:rPr lang="en-US" sz="3200" dirty="0" err="1">
                  <a:solidFill>
                    <a:srgbClr val="002060"/>
                  </a:solidFill>
                </a:rPr>
                <a:t>những</a:t>
              </a:r>
              <a:r>
                <a:rPr lang="en-US" sz="3200" dirty="0">
                  <a:solidFill>
                    <a:srgbClr val="002060"/>
                  </a:solidFill>
                </a:rPr>
                <a:t> </a:t>
              </a:r>
              <a:r>
                <a:rPr lang="en-US" sz="3200" dirty="0" err="1">
                  <a:solidFill>
                    <a:srgbClr val="002060"/>
                  </a:solidFill>
                </a:rPr>
                <a:t>biểu</a:t>
              </a:r>
              <a:r>
                <a:rPr lang="en-US" sz="3200" dirty="0">
                  <a:solidFill>
                    <a:srgbClr val="002060"/>
                  </a:solidFill>
                </a:rPr>
                <a:t> </a:t>
              </a:r>
              <a:r>
                <a:rPr lang="en-US" sz="3200" dirty="0" err="1">
                  <a:solidFill>
                    <a:srgbClr val="002060"/>
                  </a:solidFill>
                </a:rPr>
                <a:t>hiện</a:t>
              </a:r>
              <a:r>
                <a:rPr lang="en-US" sz="3200" dirty="0">
                  <a:solidFill>
                    <a:srgbClr val="002060"/>
                  </a:solidFill>
                </a:rPr>
                <a:t> </a:t>
              </a:r>
              <a:r>
                <a:rPr lang="en-US" sz="3200" dirty="0" err="1">
                  <a:solidFill>
                    <a:srgbClr val="002060"/>
                  </a:solidFill>
                </a:rPr>
                <a:t>như</a:t>
              </a:r>
              <a:r>
                <a:rPr lang="en-US" sz="3200" dirty="0">
                  <a:solidFill>
                    <a:srgbClr val="002060"/>
                  </a:solidFill>
                </a:rPr>
                <a:t> </a:t>
              </a:r>
              <a:r>
                <a:rPr lang="en-US" sz="3200" dirty="0" err="1">
                  <a:solidFill>
                    <a:srgbClr val="002060"/>
                  </a:solidFill>
                </a:rPr>
                <a:t>vậy</a:t>
              </a:r>
              <a:r>
                <a:rPr lang="en-US" sz="3200" dirty="0">
                  <a:solidFill>
                    <a:srgbClr val="002060"/>
                  </a:solidFill>
                </a:rPr>
                <a:t> </a:t>
              </a:r>
              <a:r>
                <a:rPr lang="en-US" sz="3200" dirty="0" err="1">
                  <a:solidFill>
                    <a:srgbClr val="002060"/>
                  </a:solidFill>
                </a:rPr>
                <a:t>thì</a:t>
              </a:r>
              <a:r>
                <a:rPr lang="en-US" sz="3200" dirty="0">
                  <a:solidFill>
                    <a:srgbClr val="002060"/>
                  </a:solidFill>
                </a:rPr>
                <a:t> </a:t>
              </a:r>
              <a:r>
                <a:rPr lang="en-US" sz="3200" dirty="0" err="1">
                  <a:solidFill>
                    <a:srgbClr val="002060"/>
                  </a:solidFill>
                </a:rPr>
                <a:t>vẫy</a:t>
              </a:r>
              <a:r>
                <a:rPr lang="en-US" sz="3200" dirty="0">
                  <a:solidFill>
                    <a:srgbClr val="002060"/>
                  </a:solidFill>
                </a:rPr>
                <a:t> </a:t>
              </a:r>
              <a:r>
                <a:rPr lang="en-US" sz="3200" dirty="0" err="1">
                  <a:solidFill>
                    <a:srgbClr val="002060"/>
                  </a:solidFill>
                </a:rPr>
                <a:t>tay</a:t>
              </a:r>
              <a:r>
                <a:rPr lang="en-US" sz="3200" dirty="0">
                  <a:solidFill>
                    <a:srgbClr val="002060"/>
                  </a:solidFill>
                </a:rPr>
                <a:t> </a:t>
              </a:r>
              <a:r>
                <a:rPr lang="en-US" sz="3200" dirty="0" err="1">
                  <a:solidFill>
                    <a:srgbClr val="002060"/>
                  </a:solidFill>
                </a:rPr>
                <a:t>chào</a:t>
              </a:r>
              <a:r>
                <a:rPr lang="en-US" sz="3200" dirty="0">
                  <a:solidFill>
                    <a:srgbClr val="002060"/>
                  </a:solidFill>
                </a:rPr>
                <a:t> </a:t>
              </a:r>
              <a:r>
                <a:rPr lang="en-US" sz="3200" dirty="0" err="1">
                  <a:solidFill>
                    <a:srgbClr val="002060"/>
                  </a:solidFill>
                </a:rPr>
                <a:t>thầy</a:t>
              </a:r>
              <a:r>
                <a:rPr lang="en-US" sz="3200" dirty="0">
                  <a:solidFill>
                    <a:srgbClr val="002060"/>
                  </a:solidFill>
                </a:rPr>
                <a:t>/</a:t>
              </a:r>
              <a:r>
                <a:rPr lang="en-US" sz="3200" dirty="0" err="1">
                  <a:solidFill>
                    <a:srgbClr val="002060"/>
                  </a:solidFill>
                </a:rPr>
                <a:t>cô</a:t>
              </a:r>
              <a:r>
                <a:rPr lang="en-US" sz="3200" dirty="0">
                  <a:solidFill>
                    <a:srgbClr val="002060"/>
                  </a:solidFill>
                </a:rPr>
                <a:t>.</a:t>
              </a:r>
              <a:endParaRPr lang="vi-VN" sz="3200" dirty="0">
                <a:solidFill>
                  <a:srgbClr val="002060"/>
                </a:solidFill>
              </a:endParaRPr>
            </a:p>
          </p:txBody>
        </p:sp>
      </p:grpSp>
      <p:pic>
        <p:nvPicPr>
          <p:cNvPr id="14" name="Picture 13">
            <a:extLst>
              <a:ext uri="{FF2B5EF4-FFF2-40B4-BE49-F238E27FC236}">
                <a16:creationId xmlns:a16="http://schemas.microsoft.com/office/drawing/2014/main" xmlns="" id="{CA6AA061-ED95-CBB0-932E-1175518786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1629" y="253476"/>
            <a:ext cx="1823578" cy="1768933"/>
          </a:xfrm>
          <a:prstGeom prst="rect">
            <a:avLst/>
          </a:prstGeom>
        </p:spPr>
      </p:pic>
      <p:pic>
        <p:nvPicPr>
          <p:cNvPr id="4" name="Picture 3">
            <a:extLst>
              <a:ext uri="{FF2B5EF4-FFF2-40B4-BE49-F238E27FC236}">
                <a16:creationId xmlns:a16="http://schemas.microsoft.com/office/drawing/2014/main" xmlns="" id="{062F25FE-8FAA-3F1A-1711-0228459E8F0D}"/>
              </a:ext>
            </a:extLst>
          </p:cNvPr>
          <p:cNvPicPr>
            <a:picLocks noChangeAspect="1"/>
          </p:cNvPicPr>
          <p:nvPr/>
        </p:nvPicPr>
        <p:blipFill>
          <a:blip r:embed="rId5"/>
          <a:stretch>
            <a:fillRect/>
          </a:stretch>
        </p:blipFill>
        <p:spPr>
          <a:xfrm>
            <a:off x="1861974" y="90615"/>
            <a:ext cx="8163252" cy="1457070"/>
          </a:xfrm>
          <a:prstGeom prst="rect">
            <a:avLst/>
          </a:prstGeom>
        </p:spPr>
      </p:pic>
      <p:pic>
        <p:nvPicPr>
          <p:cNvPr id="6" name="Picture 5" descr="A picture containing toy, doll, clipart&#10;&#10;Description automatically generated">
            <a:extLst>
              <a:ext uri="{FF2B5EF4-FFF2-40B4-BE49-F238E27FC236}">
                <a16:creationId xmlns:a16="http://schemas.microsoft.com/office/drawing/2014/main" xmlns="" id="{5BE40FED-1117-C0B4-312A-104148BD6A8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491583" y="3422384"/>
            <a:ext cx="8352474" cy="3623328"/>
          </a:xfrm>
          <a:prstGeom prst="rect">
            <a:avLst/>
          </a:prstGeom>
        </p:spPr>
      </p:pic>
    </p:spTree>
    <p:extLst>
      <p:ext uri="{BB962C8B-B14F-4D97-AF65-F5344CB8AC3E}">
        <p14:creationId xmlns:p14="http://schemas.microsoft.com/office/powerpoint/2010/main" val="3895860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fltVal val="0"/>
                                          </p:val>
                                        </p:tav>
                                        <p:tav tm="100000">
                                          <p:val>
                                            <p:strVal val="#ppt_w"/>
                                          </p:val>
                                        </p:tav>
                                      </p:tavLst>
                                    </p:anim>
                                    <p:anim calcmode="lin" valueType="num">
                                      <p:cBhvr>
                                        <p:cTn id="8" dur="750" fill="hold"/>
                                        <p:tgtEl>
                                          <p:spTgt spid="15"/>
                                        </p:tgtEl>
                                        <p:attrNameLst>
                                          <p:attrName>ppt_h</p:attrName>
                                        </p:attrNameLst>
                                      </p:cBhvr>
                                      <p:tavLst>
                                        <p:tav tm="0">
                                          <p:val>
                                            <p:fltVal val="0"/>
                                          </p:val>
                                        </p:tav>
                                        <p:tav tm="100000">
                                          <p:val>
                                            <p:strVal val="#ppt_h"/>
                                          </p:val>
                                        </p:tav>
                                      </p:tavLst>
                                    </p:anim>
                                    <p:animEffect transition="in" filter="fade">
                                      <p:cBhvr>
                                        <p:cTn id="9" dur="750"/>
                                        <p:tgtEl>
                                          <p:spTgt spid="15"/>
                                        </p:tgtEl>
                                      </p:cBhvr>
                                    </p:animEffect>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99FA3F5-923A-0B07-65B4-52704316F3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xmlns="" id="{5BEA0152-3599-138B-7C76-EF9BF629FDF9}"/>
              </a:ext>
            </a:extLst>
          </p:cNvPr>
          <p:cNvSpPr txBox="1"/>
          <p:nvPr/>
        </p:nvSpPr>
        <p:spPr>
          <a:xfrm>
            <a:off x="4286250" y="0"/>
            <a:ext cx="7099300"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Thầy</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cô</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chào</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những</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bạn</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thấy</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mình</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đã</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cao</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lên</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nhiều</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so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với</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năm</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học</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lớp</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1!</a:t>
            </a:r>
          </a:p>
        </p:txBody>
      </p:sp>
      <p:sp>
        <p:nvSpPr>
          <p:cNvPr id="2" name="Freeform 3">
            <a:extLst>
              <a:ext uri="{FF2B5EF4-FFF2-40B4-BE49-F238E27FC236}">
                <a16:creationId xmlns:a16="http://schemas.microsoft.com/office/drawing/2014/main" xmlns="" id="{BED4F61C-9EA7-AE8C-723A-511B1F34C189}"/>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1979709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99FA3F5-923A-0B07-65B4-52704316F3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xmlns="" id="{5BEA0152-3599-138B-7C76-EF9BF629FDF9}"/>
              </a:ext>
            </a:extLst>
          </p:cNvPr>
          <p:cNvSpPr txBox="1"/>
          <p:nvPr/>
        </p:nvSpPr>
        <p:spPr>
          <a:xfrm>
            <a:off x="4286250" y="0"/>
            <a:ext cx="7099300"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vi-VN" sz="4000" b="1" dirty="0">
                <a:ln w="0"/>
                <a:solidFill>
                  <a:srgbClr val="C00000"/>
                </a:solidFill>
                <a:latin typeface="Calibri" panose="020F0502020204030204" pitchFamily="34" charset="0"/>
                <a:ea typeface="LNTH-LuoLuoNotangYuanTi 1" pitchFamily="2" charset="-128"/>
                <a:cs typeface="Calibri" panose="020F0502020204030204" pitchFamily="34" charset="0"/>
              </a:rPr>
              <a:t>Thầy/ cô chào những bạn thấy mình đã nặng cân hơn so với năm học lớp 1! </a:t>
            </a:r>
            <a:endParaRPr lang="en-US" sz="4000" b="1" dirty="0">
              <a:ln w="0"/>
              <a:solidFill>
                <a:srgbClr val="C00000"/>
              </a:solidFill>
              <a:latin typeface="Calibri" panose="020F0502020204030204" pitchFamily="34" charset="0"/>
              <a:ea typeface="LNTH-LuoLuoNotangYuanTi 1" pitchFamily="2" charset="-128"/>
              <a:cs typeface="Calibri" panose="020F0502020204030204" pitchFamily="34" charset="0"/>
            </a:endParaRPr>
          </a:p>
        </p:txBody>
      </p:sp>
      <p:sp>
        <p:nvSpPr>
          <p:cNvPr id="2" name="Freeform 3">
            <a:extLst>
              <a:ext uri="{FF2B5EF4-FFF2-40B4-BE49-F238E27FC236}">
                <a16:creationId xmlns:a16="http://schemas.microsoft.com/office/drawing/2014/main" xmlns="" id="{F670B747-7658-CF2C-8FE7-139A4AFBA3B0}"/>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14185046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99FA3F5-923A-0B07-65B4-52704316F3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xmlns="" id="{5BEA0152-3599-138B-7C76-EF9BF629FDF9}"/>
              </a:ext>
            </a:extLst>
          </p:cNvPr>
          <p:cNvSpPr txBox="1"/>
          <p:nvPr/>
        </p:nvSpPr>
        <p:spPr>
          <a:xfrm>
            <a:off x="4286250" y="0"/>
            <a:ext cx="7099300"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vi-VN" sz="4000" b="1" dirty="0">
                <a:ln w="0"/>
                <a:solidFill>
                  <a:srgbClr val="C00000"/>
                </a:solidFill>
                <a:latin typeface="Calibri" panose="020F0502020204030204" pitchFamily="34" charset="0"/>
                <a:ea typeface="LNTH-LuoLuoNotangYuanTi 1" pitchFamily="2" charset="-128"/>
                <a:cs typeface="Calibri" panose="020F0502020204030204" pitchFamily="34" charset="0"/>
              </a:rPr>
              <a:t>Thầy/ cô chào những bạn thấy mình viết chữ đẹp hơn nhiều so với năm học lớp 1!</a:t>
            </a:r>
          </a:p>
        </p:txBody>
      </p:sp>
      <p:sp>
        <p:nvSpPr>
          <p:cNvPr id="2" name="Freeform 3">
            <a:extLst>
              <a:ext uri="{FF2B5EF4-FFF2-40B4-BE49-F238E27FC236}">
                <a16:creationId xmlns:a16="http://schemas.microsoft.com/office/drawing/2014/main" xmlns="" id="{E4339316-AD7E-2BCF-34F9-E1D6606BA525}"/>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3883286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99FA3F5-923A-0B07-65B4-52704316F3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xmlns="" id="{5BEA0152-3599-138B-7C76-EF9BF629FDF9}"/>
              </a:ext>
            </a:extLst>
          </p:cNvPr>
          <p:cNvSpPr txBox="1"/>
          <p:nvPr/>
        </p:nvSpPr>
        <p:spPr>
          <a:xfrm>
            <a:off x="4286249" y="0"/>
            <a:ext cx="7419975"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vi-VN" sz="4000" b="1" dirty="0">
                <a:ln w="0"/>
                <a:solidFill>
                  <a:srgbClr val="C00000"/>
                </a:solidFill>
                <a:latin typeface="Calibri" panose="020F0502020204030204" pitchFamily="34" charset="0"/>
                <a:ea typeface="LNTH-LuoLuoNotangYuanTi 1" pitchFamily="2" charset="-128"/>
                <a:cs typeface="Calibri" panose="020F0502020204030204" pitchFamily="34" charset="0"/>
              </a:rPr>
              <a:t>Thầy/ cô chào những bạn thấy mình biết làm nhiều việc nhà hơn so với năm học lớp 1!</a:t>
            </a:r>
          </a:p>
        </p:txBody>
      </p:sp>
      <p:sp>
        <p:nvSpPr>
          <p:cNvPr id="2" name="Freeform 3">
            <a:extLst>
              <a:ext uri="{FF2B5EF4-FFF2-40B4-BE49-F238E27FC236}">
                <a16:creationId xmlns:a16="http://schemas.microsoft.com/office/drawing/2014/main" xmlns="" id="{29B429E4-73C5-7102-AE59-08994EBF8A70}"/>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2891130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99FA3F5-923A-0B07-65B4-52704316F3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2" name="Rectangle: Rounded Corners 4181">
            <a:extLst>
              <a:ext uri="{FF2B5EF4-FFF2-40B4-BE49-F238E27FC236}">
                <a16:creationId xmlns:a16="http://schemas.microsoft.com/office/drawing/2014/main" xmlns="" id="{CB3DAF4C-B8DC-57A9-E4D6-5A04211301AA}"/>
              </a:ext>
            </a:extLst>
          </p:cNvPr>
          <p:cNvSpPr/>
          <p:nvPr/>
        </p:nvSpPr>
        <p:spPr>
          <a:xfrm>
            <a:off x="1884709" y="495300"/>
            <a:ext cx="8572799" cy="4785605"/>
          </a:xfrm>
          <a:custGeom>
            <a:avLst/>
            <a:gdLst>
              <a:gd name="connsiteX0" fmla="*/ 0 w 8572799"/>
              <a:gd name="connsiteY0" fmla="*/ 768910 h 4613366"/>
              <a:gd name="connsiteX1" fmla="*/ 768910 w 8572799"/>
              <a:gd name="connsiteY1" fmla="*/ 0 h 4613366"/>
              <a:gd name="connsiteX2" fmla="*/ 7803889 w 8572799"/>
              <a:gd name="connsiteY2" fmla="*/ 0 h 4613366"/>
              <a:gd name="connsiteX3" fmla="*/ 8572799 w 8572799"/>
              <a:gd name="connsiteY3" fmla="*/ 768910 h 4613366"/>
              <a:gd name="connsiteX4" fmla="*/ 8572799 w 8572799"/>
              <a:gd name="connsiteY4" fmla="*/ 3844456 h 4613366"/>
              <a:gd name="connsiteX5" fmla="*/ 7803889 w 8572799"/>
              <a:gd name="connsiteY5" fmla="*/ 4613366 h 4613366"/>
              <a:gd name="connsiteX6" fmla="*/ 768910 w 8572799"/>
              <a:gd name="connsiteY6" fmla="*/ 4613366 h 4613366"/>
              <a:gd name="connsiteX7" fmla="*/ 0 w 8572799"/>
              <a:gd name="connsiteY7" fmla="*/ 3844456 h 4613366"/>
              <a:gd name="connsiteX8" fmla="*/ 0 w 8572799"/>
              <a:gd name="connsiteY8" fmla="*/ 768910 h 461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799" h="4613366" fill="none" extrusionOk="0">
                <a:moveTo>
                  <a:pt x="0" y="768910"/>
                </a:moveTo>
                <a:cubicBezTo>
                  <a:pt x="51271" y="402177"/>
                  <a:pt x="332276" y="79585"/>
                  <a:pt x="768910" y="0"/>
                </a:cubicBezTo>
                <a:cubicBezTo>
                  <a:pt x="2527573" y="111121"/>
                  <a:pt x="5269063" y="-151508"/>
                  <a:pt x="7803889" y="0"/>
                </a:cubicBezTo>
                <a:cubicBezTo>
                  <a:pt x="8263714" y="-61190"/>
                  <a:pt x="8600499" y="347919"/>
                  <a:pt x="8572799" y="768910"/>
                </a:cubicBezTo>
                <a:cubicBezTo>
                  <a:pt x="8731058" y="1192558"/>
                  <a:pt x="8446455" y="2670409"/>
                  <a:pt x="8572799" y="3844456"/>
                </a:cubicBezTo>
                <a:cubicBezTo>
                  <a:pt x="8610695" y="4310837"/>
                  <a:pt x="8199917" y="4692810"/>
                  <a:pt x="7803889" y="4613366"/>
                </a:cubicBezTo>
                <a:cubicBezTo>
                  <a:pt x="4352092" y="4699254"/>
                  <a:pt x="2522568" y="4588962"/>
                  <a:pt x="768910" y="4613366"/>
                </a:cubicBezTo>
                <a:cubicBezTo>
                  <a:pt x="353692" y="4554077"/>
                  <a:pt x="-55026" y="4230633"/>
                  <a:pt x="0" y="3844456"/>
                </a:cubicBezTo>
                <a:cubicBezTo>
                  <a:pt x="167617" y="3490836"/>
                  <a:pt x="69923" y="1942770"/>
                  <a:pt x="0" y="768910"/>
                </a:cubicBezTo>
                <a:close/>
              </a:path>
              <a:path w="8572799" h="4613366" stroke="0" extrusionOk="0">
                <a:moveTo>
                  <a:pt x="0" y="768910"/>
                </a:moveTo>
                <a:cubicBezTo>
                  <a:pt x="-3665" y="350667"/>
                  <a:pt x="349608" y="82297"/>
                  <a:pt x="768910" y="0"/>
                </a:cubicBezTo>
                <a:cubicBezTo>
                  <a:pt x="4084689" y="5515"/>
                  <a:pt x="4817880" y="162484"/>
                  <a:pt x="7803889" y="0"/>
                </a:cubicBezTo>
                <a:cubicBezTo>
                  <a:pt x="8173691" y="18692"/>
                  <a:pt x="8597041" y="342290"/>
                  <a:pt x="8572799" y="768910"/>
                </a:cubicBezTo>
                <a:cubicBezTo>
                  <a:pt x="8513565" y="1177187"/>
                  <a:pt x="8678616" y="2370663"/>
                  <a:pt x="8572799" y="3844456"/>
                </a:cubicBezTo>
                <a:cubicBezTo>
                  <a:pt x="8593777" y="4248592"/>
                  <a:pt x="8205220" y="4597482"/>
                  <a:pt x="7803889" y="4613366"/>
                </a:cubicBezTo>
                <a:cubicBezTo>
                  <a:pt x="5881297" y="4518426"/>
                  <a:pt x="3376847" y="4739179"/>
                  <a:pt x="768910" y="4613366"/>
                </a:cubicBezTo>
                <a:cubicBezTo>
                  <a:pt x="328408" y="4610678"/>
                  <a:pt x="43104" y="4339693"/>
                  <a:pt x="0" y="3844456"/>
                </a:cubicBezTo>
                <a:cubicBezTo>
                  <a:pt x="106876" y="2355369"/>
                  <a:pt x="127121" y="1613142"/>
                  <a:pt x="0" y="768910"/>
                </a:cubicBezTo>
                <a:close/>
              </a:path>
            </a:pathLst>
          </a:custGeom>
          <a:solidFill>
            <a:srgbClr val="FFFFFF">
              <a:alpha val="89804"/>
            </a:srgbClr>
          </a:solidFill>
          <a:ln w="38100">
            <a:solidFill>
              <a:srgbClr val="00B050"/>
            </a:solidFill>
            <a:extLst>
              <a:ext uri="{C807C97D-BFC1-408E-A445-0C87EB9F89A2}">
                <ask:lineSketchStyleProps xmlns:ask="http://schemas.microsoft.com/office/drawing/2018/sketchyshapes" xmlns="" sd="2588406866">
                  <a:custGeom>
                    <a:avLst/>
                    <a:gdLst>
                      <a:gd name="connsiteX0" fmla="*/ 0 w 8572799"/>
                      <a:gd name="connsiteY0" fmla="*/ 797617 h 4785605"/>
                      <a:gd name="connsiteX1" fmla="*/ 797617 w 8572799"/>
                      <a:gd name="connsiteY1" fmla="*/ 0 h 4785605"/>
                      <a:gd name="connsiteX2" fmla="*/ 7775182 w 8572799"/>
                      <a:gd name="connsiteY2" fmla="*/ 0 h 4785605"/>
                      <a:gd name="connsiteX3" fmla="*/ 8572799 w 8572799"/>
                      <a:gd name="connsiteY3" fmla="*/ 797617 h 4785605"/>
                      <a:gd name="connsiteX4" fmla="*/ 8572799 w 8572799"/>
                      <a:gd name="connsiteY4" fmla="*/ 3987988 h 4785605"/>
                      <a:gd name="connsiteX5" fmla="*/ 7775182 w 8572799"/>
                      <a:gd name="connsiteY5" fmla="*/ 4785605 h 4785605"/>
                      <a:gd name="connsiteX6" fmla="*/ 797617 w 8572799"/>
                      <a:gd name="connsiteY6" fmla="*/ 4785605 h 4785605"/>
                      <a:gd name="connsiteX7" fmla="*/ 0 w 8572799"/>
                      <a:gd name="connsiteY7" fmla="*/ 3987988 h 4785605"/>
                      <a:gd name="connsiteX8" fmla="*/ 0 w 8572799"/>
                      <a:gd name="connsiteY8" fmla="*/ 797617 h 478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799" h="4785605" fill="none" extrusionOk="0">
                        <a:moveTo>
                          <a:pt x="0" y="797617"/>
                        </a:moveTo>
                        <a:cubicBezTo>
                          <a:pt x="12128" y="370807"/>
                          <a:pt x="349730" y="49009"/>
                          <a:pt x="797617" y="0"/>
                        </a:cubicBezTo>
                        <a:cubicBezTo>
                          <a:pt x="3697406" y="111121"/>
                          <a:pt x="4870169" y="-151508"/>
                          <a:pt x="7775182" y="0"/>
                        </a:cubicBezTo>
                        <a:cubicBezTo>
                          <a:pt x="8239670" y="-41717"/>
                          <a:pt x="8606159" y="361520"/>
                          <a:pt x="8572799" y="797617"/>
                        </a:cubicBezTo>
                        <a:cubicBezTo>
                          <a:pt x="8731058" y="1426489"/>
                          <a:pt x="8446455" y="2499373"/>
                          <a:pt x="8572799" y="3987988"/>
                        </a:cubicBezTo>
                        <a:cubicBezTo>
                          <a:pt x="8628974" y="4490348"/>
                          <a:pt x="8187599" y="4863568"/>
                          <a:pt x="7775182" y="4785605"/>
                        </a:cubicBezTo>
                        <a:cubicBezTo>
                          <a:pt x="5079042" y="4871493"/>
                          <a:pt x="4145176" y="4761201"/>
                          <a:pt x="797617" y="4785605"/>
                        </a:cubicBezTo>
                        <a:cubicBezTo>
                          <a:pt x="362171" y="4753783"/>
                          <a:pt x="-57796" y="4388083"/>
                          <a:pt x="0" y="3987988"/>
                        </a:cubicBezTo>
                        <a:cubicBezTo>
                          <a:pt x="167617" y="3629122"/>
                          <a:pt x="69923" y="1679064"/>
                          <a:pt x="0" y="797617"/>
                        </a:cubicBezTo>
                        <a:close/>
                      </a:path>
                      <a:path w="8572799" h="4785605" stroke="0" extrusionOk="0">
                        <a:moveTo>
                          <a:pt x="0" y="797617"/>
                        </a:moveTo>
                        <a:cubicBezTo>
                          <a:pt x="-13913" y="381454"/>
                          <a:pt x="360498" y="52143"/>
                          <a:pt x="797617" y="0"/>
                        </a:cubicBezTo>
                        <a:cubicBezTo>
                          <a:pt x="2012133" y="5515"/>
                          <a:pt x="4299035" y="162484"/>
                          <a:pt x="7775182" y="0"/>
                        </a:cubicBezTo>
                        <a:cubicBezTo>
                          <a:pt x="8172061" y="14868"/>
                          <a:pt x="8603366" y="354630"/>
                          <a:pt x="8572799" y="797617"/>
                        </a:cubicBezTo>
                        <a:cubicBezTo>
                          <a:pt x="8513565" y="1530614"/>
                          <a:pt x="8678616" y="2796848"/>
                          <a:pt x="8572799" y="3987988"/>
                        </a:cubicBezTo>
                        <a:cubicBezTo>
                          <a:pt x="8632032" y="4370556"/>
                          <a:pt x="8153192" y="4743043"/>
                          <a:pt x="7775182" y="4785605"/>
                        </a:cubicBezTo>
                        <a:cubicBezTo>
                          <a:pt x="6513558" y="4690665"/>
                          <a:pt x="3734934" y="4911418"/>
                          <a:pt x="797617" y="4785605"/>
                        </a:cubicBezTo>
                        <a:cubicBezTo>
                          <a:pt x="349290" y="4784279"/>
                          <a:pt x="44640" y="4501594"/>
                          <a:pt x="0" y="3987988"/>
                        </a:cubicBezTo>
                        <a:cubicBezTo>
                          <a:pt x="106876" y="3322561"/>
                          <a:pt x="127121" y="1539524"/>
                          <a:pt x="0" y="79761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39" name="Picture 138" descr="A picture containing toy, doll, clipart&#10;&#10;Description automatically generated">
            <a:extLst>
              <a:ext uri="{FF2B5EF4-FFF2-40B4-BE49-F238E27FC236}">
                <a16:creationId xmlns:a16="http://schemas.microsoft.com/office/drawing/2014/main" xmlns="" id="{5115BB4B-75B2-D9E1-CBB6-9B49F343546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3181350" y="4061782"/>
            <a:ext cx="6445823" cy="2796218"/>
          </a:xfrm>
          <a:prstGeom prst="rect">
            <a:avLst/>
          </a:prstGeom>
        </p:spPr>
      </p:pic>
      <p:pic>
        <p:nvPicPr>
          <p:cNvPr id="180" name="Picture 179">
            <a:extLst>
              <a:ext uri="{FF2B5EF4-FFF2-40B4-BE49-F238E27FC236}">
                <a16:creationId xmlns:a16="http://schemas.microsoft.com/office/drawing/2014/main" xmlns="" id="{B313C964-DFED-34E1-2D2F-3B986D8E560C}"/>
              </a:ext>
            </a:extLst>
          </p:cNvPr>
          <p:cNvPicPr>
            <a:picLocks noChangeAspect="1"/>
          </p:cNvPicPr>
          <p:nvPr/>
        </p:nvPicPr>
        <p:blipFill>
          <a:blip r:embed="rId6"/>
          <a:stretch>
            <a:fillRect/>
          </a:stretch>
        </p:blipFill>
        <p:spPr>
          <a:xfrm rot="21000199">
            <a:off x="10438078" y="-652"/>
            <a:ext cx="1631774" cy="1550030"/>
          </a:xfrm>
          <a:prstGeom prst="rect">
            <a:avLst/>
          </a:prstGeom>
        </p:spPr>
      </p:pic>
      <p:sp>
        <p:nvSpPr>
          <p:cNvPr id="183" name="Freeform 2">
            <a:extLst>
              <a:ext uri="{FF2B5EF4-FFF2-40B4-BE49-F238E27FC236}">
                <a16:creationId xmlns:a16="http://schemas.microsoft.com/office/drawing/2014/main" xmlns="" id="{C131C7CC-68D5-C7ED-6012-472C8F368F21}"/>
              </a:ext>
            </a:extLst>
          </p:cNvPr>
          <p:cNvSpPr/>
          <p:nvPr/>
        </p:nvSpPr>
        <p:spPr>
          <a:xfrm>
            <a:off x="76200" y="3286125"/>
            <a:ext cx="3238500" cy="3486149"/>
          </a:xfrm>
          <a:custGeom>
            <a:avLst/>
            <a:gdLst/>
            <a:ahLst/>
            <a:cxnLst/>
            <a:rect l="l" t="t" r="r" b="b"/>
            <a:pathLst>
              <a:path w="5064369" h="4114800">
                <a:moveTo>
                  <a:pt x="0" y="0"/>
                </a:moveTo>
                <a:lnTo>
                  <a:pt x="5064370" y="0"/>
                </a:lnTo>
                <a:lnTo>
                  <a:pt x="506437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84" name="Freeform 13">
            <a:extLst>
              <a:ext uri="{FF2B5EF4-FFF2-40B4-BE49-F238E27FC236}">
                <a16:creationId xmlns:a16="http://schemas.microsoft.com/office/drawing/2014/main" xmlns="" id="{24743B92-6F32-CF5B-3118-4042226FDE2B}"/>
              </a:ext>
            </a:extLst>
          </p:cNvPr>
          <p:cNvSpPr/>
          <p:nvPr/>
        </p:nvSpPr>
        <p:spPr>
          <a:xfrm>
            <a:off x="10134601" y="3752850"/>
            <a:ext cx="1778114" cy="3036621"/>
          </a:xfrm>
          <a:custGeom>
            <a:avLst/>
            <a:gdLst/>
            <a:ahLst/>
            <a:cxnLst/>
            <a:rect l="l" t="t" r="r" b="b"/>
            <a:pathLst>
              <a:path w="1520521" h="2655932">
                <a:moveTo>
                  <a:pt x="0" y="0"/>
                </a:moveTo>
                <a:lnTo>
                  <a:pt x="1520520" y="0"/>
                </a:lnTo>
                <a:lnTo>
                  <a:pt x="1520520" y="2655932"/>
                </a:lnTo>
                <a:lnTo>
                  <a:pt x="0" y="2655932"/>
                </a:lnTo>
                <a:lnTo>
                  <a:pt x="0" y="0"/>
                </a:lnTo>
                <a:close/>
              </a:path>
            </a:pathLst>
          </a:custGeom>
          <a:blipFill>
            <a:blip r:embed="rId9"/>
            <a:stretch>
              <a:fillRect/>
            </a:stretch>
          </a:blipFill>
        </p:spPr>
      </p:sp>
      <p:pic>
        <p:nvPicPr>
          <p:cNvPr id="185" name="Picture 184">
            <a:extLst>
              <a:ext uri="{FF2B5EF4-FFF2-40B4-BE49-F238E27FC236}">
                <a16:creationId xmlns:a16="http://schemas.microsoft.com/office/drawing/2014/main" xmlns="" id="{89BE382D-C79D-EED1-0768-FCB96410ECD8}"/>
              </a:ext>
            </a:extLst>
          </p:cNvPr>
          <p:cNvPicPr>
            <a:picLocks noChangeAspect="1"/>
          </p:cNvPicPr>
          <p:nvPr/>
        </p:nvPicPr>
        <p:blipFill>
          <a:blip r:embed="rId10"/>
          <a:stretch>
            <a:fillRect/>
          </a:stretch>
        </p:blipFill>
        <p:spPr>
          <a:xfrm>
            <a:off x="3315222" y="453332"/>
            <a:ext cx="5523455" cy="1341236"/>
          </a:xfrm>
          <a:prstGeom prst="rect">
            <a:avLst/>
          </a:prstGeom>
        </p:spPr>
      </p:pic>
      <p:grpSp>
        <p:nvGrpSpPr>
          <p:cNvPr id="187" name="Group 186">
            <a:extLst>
              <a:ext uri="{FF2B5EF4-FFF2-40B4-BE49-F238E27FC236}">
                <a16:creationId xmlns:a16="http://schemas.microsoft.com/office/drawing/2014/main" xmlns="" id="{5E5E617E-25A9-4C51-AABC-633C14DBAE4A}"/>
              </a:ext>
            </a:extLst>
          </p:cNvPr>
          <p:cNvGrpSpPr/>
          <p:nvPr/>
        </p:nvGrpSpPr>
        <p:grpSpPr>
          <a:xfrm>
            <a:off x="2295335" y="1658864"/>
            <a:ext cx="7759829" cy="2561061"/>
            <a:chOff x="2196000" y="1224425"/>
            <a:chExt cx="5155302" cy="3958189"/>
          </a:xfrm>
        </p:grpSpPr>
        <p:sp>
          <p:nvSpPr>
            <p:cNvPr id="188" name="TextBox 187">
              <a:extLst>
                <a:ext uri="{FF2B5EF4-FFF2-40B4-BE49-F238E27FC236}">
                  <a16:creationId xmlns:a16="http://schemas.microsoft.com/office/drawing/2014/main" xmlns="" id="{4102F210-8F3C-C823-4CEB-768FFE012529}"/>
                </a:ext>
              </a:extLst>
            </p:cNvPr>
            <p:cNvSpPr txBox="1"/>
            <p:nvPr/>
          </p:nvSpPr>
          <p:spPr>
            <a:xfrm>
              <a:off x="2196000" y="1224425"/>
              <a:ext cx="5151675" cy="3948118"/>
            </a:xfrm>
            <a:prstGeom prst="rect">
              <a:avLst/>
            </a:prstGeom>
            <a:noFill/>
          </p:spPr>
          <p:txBody>
            <a:bodyPr wrap="square" rtlCol="0">
              <a:spAutoFit/>
            </a:bodyPr>
            <a:lstStyle/>
            <a:p>
              <a:pPr algn="ctr"/>
              <a:r>
                <a:rPr lang="en-US" sz="8000" dirty="0">
                  <a:ln w="206375">
                    <a:solidFill>
                      <a:schemeClr val="bg1"/>
                    </a:solidFill>
                  </a:ln>
                  <a:effectLst>
                    <a:glow rad="139700">
                      <a:schemeClr val="accent5">
                        <a:satMod val="175000"/>
                        <a:alpha val="40000"/>
                      </a:schemeClr>
                    </a:glow>
                  </a:effectLst>
                  <a:latin typeface="iCiel Pony" panose="02000000000000000000" pitchFamily="2" charset="0"/>
                </a:rPr>
                <a:t>CHÚNG MÌNH ĐÃ LỚN</a:t>
              </a:r>
              <a:endParaRPr lang="vi-VN" sz="8000" dirty="0">
                <a:ln w="206375">
                  <a:solidFill>
                    <a:schemeClr val="bg1"/>
                  </a:solidFill>
                </a:ln>
                <a:effectLst>
                  <a:glow rad="139700">
                    <a:schemeClr val="accent5">
                      <a:satMod val="175000"/>
                      <a:alpha val="40000"/>
                    </a:schemeClr>
                  </a:glow>
                </a:effectLst>
                <a:latin typeface="iCiel Pony" panose="02000000000000000000" pitchFamily="2" charset="0"/>
              </a:endParaRPr>
            </a:p>
          </p:txBody>
        </p:sp>
        <p:sp>
          <p:nvSpPr>
            <p:cNvPr id="189" name="TextBox 188">
              <a:extLst>
                <a:ext uri="{FF2B5EF4-FFF2-40B4-BE49-F238E27FC236}">
                  <a16:creationId xmlns:a16="http://schemas.microsoft.com/office/drawing/2014/main" xmlns="" id="{F5B8DCB7-E023-3C3C-9291-E0E46BF1B22D}"/>
                </a:ext>
              </a:extLst>
            </p:cNvPr>
            <p:cNvSpPr txBox="1"/>
            <p:nvPr/>
          </p:nvSpPr>
          <p:spPr>
            <a:xfrm>
              <a:off x="2199627" y="1234496"/>
              <a:ext cx="5151675" cy="3948118"/>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8000" b="1" dirty="0">
                  <a:ln/>
                  <a:solidFill>
                    <a:srgbClr val="FF0066"/>
                  </a:solidFill>
                  <a:effectLst>
                    <a:glow rad="139700">
                      <a:schemeClr val="accent5">
                        <a:satMod val="175000"/>
                        <a:alpha val="40000"/>
                      </a:schemeClr>
                    </a:glow>
                  </a:effectLst>
                  <a:latin typeface="iCiel Pony" panose="02000000000000000000" pitchFamily="2" charset="0"/>
                </a:rPr>
                <a:t>CHÚNG MÌNH ĐÃ LỚN </a:t>
              </a:r>
              <a:endParaRPr lang="vi-VN" sz="8000" b="1" dirty="0">
                <a:ln/>
                <a:solidFill>
                  <a:srgbClr val="FF0066"/>
                </a:solidFill>
                <a:effectLst>
                  <a:glow rad="139700">
                    <a:schemeClr val="accent5">
                      <a:satMod val="175000"/>
                      <a:alpha val="40000"/>
                    </a:schemeClr>
                  </a:glow>
                </a:effectLst>
                <a:latin typeface="iCiel Pony" panose="02000000000000000000" pitchFamily="2" charset="0"/>
              </a:endParaRPr>
            </a:p>
          </p:txBody>
        </p:sp>
      </p:grpSp>
      <p:pic>
        <p:nvPicPr>
          <p:cNvPr id="196" name="Picture 195">
            <a:extLst>
              <a:ext uri="{FF2B5EF4-FFF2-40B4-BE49-F238E27FC236}">
                <a16:creationId xmlns:a16="http://schemas.microsoft.com/office/drawing/2014/main" xmlns="" id="{DAE21145-5100-0135-F0A3-11D090E2FC8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5750" y="537527"/>
            <a:ext cx="2138932" cy="1948498"/>
          </a:xfrm>
          <a:prstGeom prst="rect">
            <a:avLst/>
          </a:prstGeom>
        </p:spPr>
      </p:pic>
      <p:grpSp>
        <p:nvGrpSpPr>
          <p:cNvPr id="197" name="Group 5">
            <a:extLst>
              <a:ext uri="{FF2B5EF4-FFF2-40B4-BE49-F238E27FC236}">
                <a16:creationId xmlns:a16="http://schemas.microsoft.com/office/drawing/2014/main" xmlns="" id="{0AF9CF94-B7DA-B319-1457-CDAD2AEA6BEB}"/>
              </a:ext>
            </a:extLst>
          </p:cNvPr>
          <p:cNvGrpSpPr/>
          <p:nvPr/>
        </p:nvGrpSpPr>
        <p:grpSpPr>
          <a:xfrm>
            <a:off x="345175" y="938461"/>
            <a:ext cx="1959875" cy="655152"/>
            <a:chOff x="1652209" y="2361605"/>
            <a:chExt cx="6611031" cy="655152"/>
          </a:xfrm>
        </p:grpSpPr>
        <p:sp>
          <p:nvSpPr>
            <p:cNvPr id="198" name="TextBox 3">
              <a:extLst>
                <a:ext uri="{FF2B5EF4-FFF2-40B4-BE49-F238E27FC236}">
                  <a16:creationId xmlns:a16="http://schemas.microsoft.com/office/drawing/2014/main" xmlns="" id="{FD835332-A280-2442-3F4B-1EF1DEBFF05B}"/>
                </a:ext>
              </a:extLst>
            </p:cNvPr>
            <p:cNvSpPr txBox="1"/>
            <p:nvPr/>
          </p:nvSpPr>
          <p:spPr>
            <a:xfrm>
              <a:off x="1652209" y="2361605"/>
              <a:ext cx="6591905" cy="646331"/>
            </a:xfrm>
            <a:prstGeom prst="rect">
              <a:avLst/>
            </a:prstGeom>
            <a:noFill/>
          </p:spPr>
          <p:txBody>
            <a:bodyPr wrap="square" rtlCol="0">
              <a:spAutoFit/>
            </a:bodyPr>
            <a:lstStyle/>
            <a:p>
              <a:pPr algn="ctr"/>
              <a:r>
                <a:rPr lang="en-US" sz="3600" dirty="0">
                  <a:ln w="254000">
                    <a:solidFill>
                      <a:schemeClr val="bg1"/>
                    </a:solidFill>
                  </a:ln>
                  <a:solidFill>
                    <a:srgbClr val="CC99FF"/>
                  </a:solidFill>
                  <a:latin typeface="iCiel Pony" panose="02000000000000000000" pitchFamily="2" charset="0"/>
                </a:rPr>
                <a:t>TUẦN 1</a:t>
              </a:r>
            </a:p>
          </p:txBody>
        </p:sp>
        <p:sp>
          <p:nvSpPr>
            <p:cNvPr id="199" name="TextBox 7">
              <a:extLst>
                <a:ext uri="{FF2B5EF4-FFF2-40B4-BE49-F238E27FC236}">
                  <a16:creationId xmlns:a16="http://schemas.microsoft.com/office/drawing/2014/main" xmlns="" id="{6ACDDF04-48EA-3C81-3877-0BE1B6499C0B}"/>
                </a:ext>
              </a:extLst>
            </p:cNvPr>
            <p:cNvSpPr txBox="1"/>
            <p:nvPr/>
          </p:nvSpPr>
          <p:spPr>
            <a:xfrm>
              <a:off x="1671337" y="2370426"/>
              <a:ext cx="6591903" cy="646331"/>
            </a:xfrm>
            <a:prstGeom prst="rect">
              <a:avLst/>
            </a:prstGeom>
            <a:noFill/>
          </p:spPr>
          <p:txBody>
            <a:bodyPr wrap="square" rtlCol="0">
              <a:spAutoFit/>
            </a:bodyPr>
            <a:lstStyle/>
            <a:p>
              <a:pPr algn="ctr"/>
              <a:r>
                <a:rPr lang="en-US" sz="3600" dirty="0">
                  <a:ln w="28575">
                    <a:noFill/>
                  </a:ln>
                  <a:solidFill>
                    <a:srgbClr val="FF3300"/>
                  </a:solidFill>
                  <a:latin typeface="iCiel Pony" panose="02000000000000000000" pitchFamily="2" charset="0"/>
                </a:rPr>
                <a:t>TUẦN 1</a:t>
              </a:r>
            </a:p>
          </p:txBody>
        </p:sp>
      </p:grpSp>
    </p:spTree>
    <p:extLst>
      <p:ext uri="{BB962C8B-B14F-4D97-AF65-F5344CB8AC3E}">
        <p14:creationId xmlns:p14="http://schemas.microsoft.com/office/powerpoint/2010/main" val="3857812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fade">
                                      <p:cBhvr>
                                        <p:cTn id="7" dur="500"/>
                                        <p:tgtEl>
                                          <p:spTgt spid="18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6"/>
                                        </p:tgtEl>
                                        <p:attrNameLst>
                                          <p:attrName>style.visibility</p:attrName>
                                        </p:attrNameLst>
                                      </p:cBhvr>
                                      <p:to>
                                        <p:strVal val="visible"/>
                                      </p:to>
                                    </p:set>
                                    <p:animEffect transition="in" filter="barn(inVertical)">
                                      <p:cBhvr>
                                        <p:cTn id="12" dur="500"/>
                                        <p:tgtEl>
                                          <p:spTgt spid="196"/>
                                        </p:tgtEl>
                                      </p:cBhvr>
                                    </p:animEffect>
                                  </p:childTnLst>
                                </p:cTn>
                              </p:par>
                              <p:par>
                                <p:cTn id="13" presetID="16" presetClass="entr" presetSubtype="21" fill="hold" nodeType="withEffect">
                                  <p:stCondLst>
                                    <p:cond delay="0"/>
                                  </p:stCondLst>
                                  <p:childTnLst>
                                    <p:set>
                                      <p:cBhvr>
                                        <p:cTn id="14" dur="1" fill="hold">
                                          <p:stCondLst>
                                            <p:cond delay="0"/>
                                          </p:stCondLst>
                                        </p:cTn>
                                        <p:tgtEl>
                                          <p:spTgt spid="197"/>
                                        </p:tgtEl>
                                        <p:attrNameLst>
                                          <p:attrName>style.visibility</p:attrName>
                                        </p:attrNameLst>
                                      </p:cBhvr>
                                      <p:to>
                                        <p:strVal val="visible"/>
                                      </p:to>
                                    </p:set>
                                    <p:animEffect transition="in" filter="barn(inVertical)">
                                      <p:cBhvr>
                                        <p:cTn id="15" dur="500"/>
                                        <p:tgtEl>
                                          <p:spTgt spid="19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87"/>
                                        </p:tgtEl>
                                        <p:attrNameLst>
                                          <p:attrName>style.visibility</p:attrName>
                                        </p:attrNameLst>
                                      </p:cBhvr>
                                      <p:to>
                                        <p:strVal val="visible"/>
                                      </p:to>
                                    </p:set>
                                    <p:animEffect transition="in" filter="randombar(horizontal)">
                                      <p:cBhvr>
                                        <p:cTn id="20" dur="500"/>
                                        <p:tgtEl>
                                          <p:spTgt spid="187"/>
                                        </p:tgtEl>
                                      </p:cBhvr>
                                    </p:animEffect>
                                  </p:childTnLst>
                                </p:cTn>
                              </p:par>
                            </p:childTnLst>
                          </p:cTn>
                        </p:par>
                      </p:childTnLst>
                    </p:cTn>
                  </p:par>
                  <p:par>
                    <p:cTn id="21" fill="hold">
                      <p:stCondLst>
                        <p:cond delay="indefinite"/>
                      </p:stCondLst>
                      <p:childTnLst>
                        <p:par>
                          <p:cTn id="22" fill="hold">
                            <p:stCondLst>
                              <p:cond delay="0"/>
                            </p:stCondLst>
                            <p:childTnLst>
                              <p:par>
                                <p:cTn id="23" presetID="32" presetClass="emph" presetSubtype="0" repeatCount="indefinite" fill="hold" nodeType="clickEffect">
                                  <p:stCondLst>
                                    <p:cond delay="0"/>
                                  </p:stCondLst>
                                  <p:childTnLst>
                                    <p:animRot by="120000">
                                      <p:cBhvr>
                                        <p:cTn id="24" dur="100" fill="hold">
                                          <p:stCondLst>
                                            <p:cond delay="0"/>
                                          </p:stCondLst>
                                        </p:cTn>
                                        <p:tgtEl>
                                          <p:spTgt spid="139"/>
                                        </p:tgtEl>
                                        <p:attrNameLst>
                                          <p:attrName>r</p:attrName>
                                        </p:attrNameLst>
                                      </p:cBhvr>
                                    </p:animRot>
                                    <p:animRot by="-240000">
                                      <p:cBhvr>
                                        <p:cTn id="25" dur="200" fill="hold">
                                          <p:stCondLst>
                                            <p:cond delay="200"/>
                                          </p:stCondLst>
                                        </p:cTn>
                                        <p:tgtEl>
                                          <p:spTgt spid="139"/>
                                        </p:tgtEl>
                                        <p:attrNameLst>
                                          <p:attrName>r</p:attrName>
                                        </p:attrNameLst>
                                      </p:cBhvr>
                                    </p:animRot>
                                    <p:animRot by="240000">
                                      <p:cBhvr>
                                        <p:cTn id="26" dur="200" fill="hold">
                                          <p:stCondLst>
                                            <p:cond delay="400"/>
                                          </p:stCondLst>
                                        </p:cTn>
                                        <p:tgtEl>
                                          <p:spTgt spid="139"/>
                                        </p:tgtEl>
                                        <p:attrNameLst>
                                          <p:attrName>r</p:attrName>
                                        </p:attrNameLst>
                                      </p:cBhvr>
                                    </p:animRot>
                                    <p:animRot by="-240000">
                                      <p:cBhvr>
                                        <p:cTn id="27" dur="200" fill="hold">
                                          <p:stCondLst>
                                            <p:cond delay="600"/>
                                          </p:stCondLst>
                                        </p:cTn>
                                        <p:tgtEl>
                                          <p:spTgt spid="139"/>
                                        </p:tgtEl>
                                        <p:attrNameLst>
                                          <p:attrName>r</p:attrName>
                                        </p:attrNameLst>
                                      </p:cBhvr>
                                    </p:animRot>
                                    <p:animRot by="120000">
                                      <p:cBhvr>
                                        <p:cTn id="28" dur="200" fill="hold">
                                          <p:stCondLst>
                                            <p:cond delay="800"/>
                                          </p:stCondLst>
                                        </p:cTn>
                                        <p:tgtEl>
                                          <p:spTgt spid="13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1CB58F8-25EE-1FCD-13D7-013BA4200F6B}"/>
              </a:ext>
            </a:extLst>
          </p:cNvPr>
          <p:cNvSpPr/>
          <p:nvPr/>
        </p:nvSpPr>
        <p:spPr>
          <a:xfrm>
            <a:off x="0" y="1"/>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7A91B4CB-8666-2BF8-1483-B8A9C7075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30" y="3458331"/>
            <a:ext cx="12656668" cy="3429000"/>
          </a:xfrm>
          <a:prstGeom prst="rect">
            <a:avLst/>
          </a:prstGeom>
        </p:spPr>
      </p:pic>
      <p:sp>
        <p:nvSpPr>
          <p:cNvPr id="7" name="Rounded Rectangle 14">
            <a:extLst>
              <a:ext uri="{FF2B5EF4-FFF2-40B4-BE49-F238E27FC236}">
                <a16:creationId xmlns:a16="http://schemas.microsoft.com/office/drawing/2014/main" xmlns="" id="{D45EB5FB-006E-F038-3356-595905950B61}"/>
              </a:ext>
            </a:extLst>
          </p:cNvPr>
          <p:cNvSpPr/>
          <p:nvPr/>
        </p:nvSpPr>
        <p:spPr>
          <a:xfrm>
            <a:off x="1015915" y="1743621"/>
            <a:ext cx="10237637" cy="3565552"/>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en-US" sz="4000" dirty="0">
                <a:solidFill>
                  <a:schemeClr val="tx1"/>
                </a:solidFill>
              </a:rPr>
              <a:t>- </a:t>
            </a:r>
            <a:r>
              <a:rPr lang="en-US" sz="4000" dirty="0" err="1">
                <a:solidFill>
                  <a:schemeClr val="tx1"/>
                </a:solidFill>
              </a:rPr>
              <a:t>Nhận</a:t>
            </a:r>
            <a:r>
              <a:rPr lang="en-US" sz="4000" dirty="0">
                <a:solidFill>
                  <a:schemeClr val="tx1"/>
                </a:solidFill>
              </a:rPr>
              <a:t> </a:t>
            </a:r>
            <a:r>
              <a:rPr lang="en-US" sz="4000" dirty="0" err="1">
                <a:solidFill>
                  <a:schemeClr val="tx1"/>
                </a:solidFill>
              </a:rPr>
              <a:t>biết</a:t>
            </a:r>
            <a:r>
              <a:rPr lang="en-US" sz="4000" dirty="0">
                <a:solidFill>
                  <a:schemeClr val="tx1"/>
                </a:solidFill>
              </a:rPr>
              <a:t> </a:t>
            </a:r>
            <a:r>
              <a:rPr lang="en-US" sz="4000" dirty="0" err="1">
                <a:solidFill>
                  <a:schemeClr val="tx1"/>
                </a:solidFill>
              </a:rPr>
              <a:t>được</a:t>
            </a:r>
            <a:r>
              <a:rPr lang="en-US" sz="4000" dirty="0">
                <a:solidFill>
                  <a:schemeClr val="tx1"/>
                </a:solidFill>
              </a:rPr>
              <a:t> </a:t>
            </a:r>
            <a:r>
              <a:rPr lang="en-US" sz="4000" dirty="0" err="1">
                <a:solidFill>
                  <a:schemeClr val="tx1"/>
                </a:solidFill>
              </a:rPr>
              <a:t>những</a:t>
            </a:r>
            <a:r>
              <a:rPr lang="en-US" sz="4000" dirty="0">
                <a:solidFill>
                  <a:schemeClr val="tx1"/>
                </a:solidFill>
              </a:rPr>
              <a:t> </a:t>
            </a:r>
            <a:r>
              <a:rPr lang="en-US" sz="4000" dirty="0" err="1">
                <a:solidFill>
                  <a:schemeClr val="tx1"/>
                </a:solidFill>
              </a:rPr>
              <a:t>thay</a:t>
            </a:r>
            <a:r>
              <a:rPr lang="en-US" sz="4000" dirty="0">
                <a:solidFill>
                  <a:schemeClr val="tx1"/>
                </a:solidFill>
              </a:rPr>
              <a:t> </a:t>
            </a:r>
            <a:r>
              <a:rPr lang="en-US" sz="4000" dirty="0" err="1">
                <a:solidFill>
                  <a:schemeClr val="tx1"/>
                </a:solidFill>
              </a:rPr>
              <a:t>đổi</a:t>
            </a:r>
            <a:r>
              <a:rPr lang="en-US" sz="4000" dirty="0">
                <a:solidFill>
                  <a:schemeClr val="tx1"/>
                </a:solidFill>
              </a:rPr>
              <a:t>, </a:t>
            </a:r>
            <a:r>
              <a:rPr lang="en-US" sz="4000" dirty="0" err="1">
                <a:solidFill>
                  <a:schemeClr val="tx1"/>
                </a:solidFill>
              </a:rPr>
              <a:t>tiến</a:t>
            </a:r>
            <a:r>
              <a:rPr lang="en-US" sz="4000" dirty="0">
                <a:solidFill>
                  <a:schemeClr val="tx1"/>
                </a:solidFill>
              </a:rPr>
              <a:t> </a:t>
            </a:r>
            <a:r>
              <a:rPr lang="en-US" sz="4000" dirty="0" err="1">
                <a:solidFill>
                  <a:schemeClr val="tx1"/>
                </a:solidFill>
              </a:rPr>
              <a:t>bộ</a:t>
            </a:r>
            <a:r>
              <a:rPr lang="en-US" sz="4000" dirty="0">
                <a:solidFill>
                  <a:schemeClr val="tx1"/>
                </a:solidFill>
              </a:rPr>
              <a:t> </a:t>
            </a:r>
            <a:r>
              <a:rPr lang="en-US" sz="4000" dirty="0" err="1">
                <a:solidFill>
                  <a:schemeClr val="tx1"/>
                </a:solidFill>
              </a:rPr>
              <a:t>của</a:t>
            </a:r>
            <a:r>
              <a:rPr lang="en-US" sz="4000" dirty="0">
                <a:solidFill>
                  <a:schemeClr val="tx1"/>
                </a:solidFill>
              </a:rPr>
              <a:t> </a:t>
            </a:r>
            <a:r>
              <a:rPr lang="en-US" sz="4000" dirty="0" err="1">
                <a:solidFill>
                  <a:schemeClr val="tx1"/>
                </a:solidFill>
              </a:rPr>
              <a:t>mình</a:t>
            </a:r>
            <a:r>
              <a:rPr lang="en-US" sz="4000" dirty="0">
                <a:solidFill>
                  <a:schemeClr val="tx1"/>
                </a:solidFill>
              </a:rPr>
              <a:t> </a:t>
            </a:r>
            <a:r>
              <a:rPr lang="en-US" sz="4000" dirty="0" err="1">
                <a:solidFill>
                  <a:schemeClr val="tx1"/>
                </a:solidFill>
              </a:rPr>
              <a:t>theo</a:t>
            </a:r>
            <a:r>
              <a:rPr lang="en-US" sz="4000" dirty="0">
                <a:solidFill>
                  <a:schemeClr val="tx1"/>
                </a:solidFill>
              </a:rPr>
              <a:t> </a:t>
            </a:r>
            <a:r>
              <a:rPr lang="en-US" sz="4000" dirty="0" err="1">
                <a:solidFill>
                  <a:schemeClr val="tx1"/>
                </a:solidFill>
              </a:rPr>
              <a:t>thời</a:t>
            </a:r>
            <a:r>
              <a:rPr lang="en-US" sz="4000" dirty="0">
                <a:solidFill>
                  <a:schemeClr val="tx1"/>
                </a:solidFill>
              </a:rPr>
              <a:t> </a:t>
            </a:r>
            <a:r>
              <a:rPr lang="en-US" sz="4000" dirty="0" err="1">
                <a:solidFill>
                  <a:schemeClr val="tx1"/>
                </a:solidFill>
              </a:rPr>
              <a:t>gian</a:t>
            </a:r>
            <a:r>
              <a:rPr lang="en-US" sz="4000" dirty="0">
                <a:solidFill>
                  <a:schemeClr val="tx1"/>
                </a:solidFill>
              </a:rPr>
              <a:t> </a:t>
            </a:r>
            <a:r>
              <a:rPr lang="en-US" sz="4000" dirty="0" err="1">
                <a:solidFill>
                  <a:schemeClr val="tx1"/>
                </a:solidFill>
              </a:rPr>
              <a:t>từ</a:t>
            </a:r>
            <a:r>
              <a:rPr lang="en-US" sz="4000" dirty="0">
                <a:solidFill>
                  <a:schemeClr val="tx1"/>
                </a:solidFill>
              </a:rPr>
              <a:t> </a:t>
            </a:r>
            <a:r>
              <a:rPr lang="en-US" sz="4000" dirty="0" err="1">
                <a:solidFill>
                  <a:schemeClr val="tx1"/>
                </a:solidFill>
              </a:rPr>
              <a:t>lớp</a:t>
            </a:r>
            <a:r>
              <a:rPr lang="en-US" sz="4000" dirty="0">
                <a:solidFill>
                  <a:schemeClr val="tx1"/>
                </a:solidFill>
              </a:rPr>
              <a:t> 1 </a:t>
            </a:r>
            <a:r>
              <a:rPr lang="en-US" sz="4000" dirty="0" err="1">
                <a:solidFill>
                  <a:schemeClr val="tx1"/>
                </a:solidFill>
              </a:rPr>
              <a:t>đến</a:t>
            </a:r>
            <a:r>
              <a:rPr lang="en-US" sz="4000" dirty="0">
                <a:solidFill>
                  <a:schemeClr val="tx1"/>
                </a:solidFill>
              </a:rPr>
              <a:t> </a:t>
            </a:r>
            <a:r>
              <a:rPr lang="en-US" sz="4000" dirty="0" err="1">
                <a:solidFill>
                  <a:schemeClr val="tx1"/>
                </a:solidFill>
              </a:rPr>
              <a:t>lớp</a:t>
            </a:r>
            <a:r>
              <a:rPr lang="en-US" sz="4000" dirty="0">
                <a:solidFill>
                  <a:schemeClr val="tx1"/>
                </a:solidFill>
              </a:rPr>
              <a:t> 4.</a:t>
            </a:r>
          </a:p>
          <a:p>
            <a:pPr marL="457200" algn="just">
              <a:spcBef>
                <a:spcPts val="1200"/>
              </a:spcBef>
            </a:pPr>
            <a:r>
              <a:rPr lang="en-US" sz="4000" dirty="0">
                <a:solidFill>
                  <a:schemeClr val="tx1"/>
                </a:solidFill>
              </a:rPr>
              <a:t>- </a:t>
            </a:r>
            <a:r>
              <a:rPr lang="en-US" sz="4000" dirty="0" err="1">
                <a:solidFill>
                  <a:schemeClr val="tx1"/>
                </a:solidFill>
              </a:rPr>
              <a:t>Tìm</a:t>
            </a:r>
            <a:r>
              <a:rPr lang="en-US" sz="4000" dirty="0">
                <a:solidFill>
                  <a:schemeClr val="tx1"/>
                </a:solidFill>
              </a:rPr>
              <a:t> </a:t>
            </a:r>
            <a:r>
              <a:rPr lang="en-US" sz="4000" dirty="0" err="1">
                <a:solidFill>
                  <a:schemeClr val="tx1"/>
                </a:solidFill>
              </a:rPr>
              <a:t>lại</a:t>
            </a:r>
            <a:r>
              <a:rPr lang="en-US" sz="4000" dirty="0">
                <a:solidFill>
                  <a:schemeClr val="tx1"/>
                </a:solidFill>
              </a:rPr>
              <a:t> </a:t>
            </a:r>
            <a:r>
              <a:rPr lang="en-US" sz="4000" dirty="0" err="1">
                <a:solidFill>
                  <a:schemeClr val="tx1"/>
                </a:solidFill>
              </a:rPr>
              <a:t>tư</a:t>
            </a:r>
            <a:r>
              <a:rPr lang="en-US" sz="4000" dirty="0">
                <a:solidFill>
                  <a:schemeClr val="tx1"/>
                </a:solidFill>
              </a:rPr>
              <a:t> </a:t>
            </a:r>
            <a:r>
              <a:rPr lang="en-US" sz="4000" dirty="0" err="1">
                <a:solidFill>
                  <a:schemeClr val="tx1"/>
                </a:solidFill>
              </a:rPr>
              <a:t>liệu</a:t>
            </a:r>
            <a:r>
              <a:rPr lang="en-US" sz="4000" dirty="0">
                <a:solidFill>
                  <a:schemeClr val="tx1"/>
                </a:solidFill>
              </a:rPr>
              <a:t>, </a:t>
            </a:r>
            <a:r>
              <a:rPr lang="en-US" sz="4000" dirty="0" err="1">
                <a:solidFill>
                  <a:schemeClr val="tx1"/>
                </a:solidFill>
              </a:rPr>
              <a:t>sản</a:t>
            </a:r>
            <a:r>
              <a:rPr lang="en-US" sz="4000" dirty="0">
                <a:solidFill>
                  <a:schemeClr val="tx1"/>
                </a:solidFill>
              </a:rPr>
              <a:t> </a:t>
            </a:r>
            <a:r>
              <a:rPr lang="en-US" sz="4000" dirty="0" err="1">
                <a:solidFill>
                  <a:schemeClr val="tx1"/>
                </a:solidFill>
              </a:rPr>
              <a:t>phẩm</a:t>
            </a:r>
            <a:r>
              <a:rPr lang="en-US" sz="4000" dirty="0">
                <a:solidFill>
                  <a:schemeClr val="tx1"/>
                </a:solidFill>
              </a:rPr>
              <a:t> </a:t>
            </a:r>
            <a:r>
              <a:rPr lang="en-US" sz="4000" dirty="0" err="1">
                <a:solidFill>
                  <a:schemeClr val="tx1"/>
                </a:solidFill>
              </a:rPr>
              <a:t>thể</a:t>
            </a:r>
            <a:r>
              <a:rPr lang="en-US" sz="4000" dirty="0">
                <a:solidFill>
                  <a:schemeClr val="tx1"/>
                </a:solidFill>
              </a:rPr>
              <a:t> </a:t>
            </a:r>
            <a:r>
              <a:rPr lang="en-US" sz="4000" dirty="0" err="1">
                <a:solidFill>
                  <a:schemeClr val="tx1"/>
                </a:solidFill>
              </a:rPr>
              <a:t>hiện</a:t>
            </a:r>
            <a:r>
              <a:rPr lang="en-US" sz="4000" dirty="0">
                <a:solidFill>
                  <a:schemeClr val="tx1"/>
                </a:solidFill>
              </a:rPr>
              <a:t> </a:t>
            </a:r>
            <a:r>
              <a:rPr lang="en-US" sz="4000" dirty="0" err="1">
                <a:solidFill>
                  <a:schemeClr val="tx1"/>
                </a:solidFill>
              </a:rPr>
              <a:t>được</a:t>
            </a:r>
            <a:r>
              <a:rPr lang="en-US" sz="4000" dirty="0">
                <a:solidFill>
                  <a:schemeClr val="tx1"/>
                </a:solidFill>
              </a:rPr>
              <a:t> </a:t>
            </a:r>
            <a:r>
              <a:rPr lang="en-US" sz="4000" dirty="0" err="1">
                <a:solidFill>
                  <a:schemeClr val="tx1"/>
                </a:solidFill>
              </a:rPr>
              <a:t>sự</a:t>
            </a:r>
            <a:r>
              <a:rPr lang="en-US" sz="4000" dirty="0">
                <a:solidFill>
                  <a:schemeClr val="tx1"/>
                </a:solidFill>
              </a:rPr>
              <a:t> </a:t>
            </a:r>
            <a:r>
              <a:rPr lang="en-US" sz="4000" dirty="0" err="1">
                <a:solidFill>
                  <a:schemeClr val="tx1"/>
                </a:solidFill>
              </a:rPr>
              <a:t>tiến</a:t>
            </a:r>
            <a:r>
              <a:rPr lang="en-US" sz="4000" dirty="0">
                <a:solidFill>
                  <a:schemeClr val="tx1"/>
                </a:solidFill>
              </a:rPr>
              <a:t> </a:t>
            </a:r>
            <a:r>
              <a:rPr lang="en-US" sz="4000" dirty="0" err="1">
                <a:solidFill>
                  <a:schemeClr val="tx1"/>
                </a:solidFill>
              </a:rPr>
              <a:t>bộ</a:t>
            </a:r>
            <a:r>
              <a:rPr lang="en-US" sz="4000" dirty="0">
                <a:solidFill>
                  <a:schemeClr val="tx1"/>
                </a:solidFill>
              </a:rPr>
              <a:t> </a:t>
            </a:r>
            <a:r>
              <a:rPr lang="en-US" sz="4000" dirty="0" err="1">
                <a:solidFill>
                  <a:schemeClr val="tx1"/>
                </a:solidFill>
              </a:rPr>
              <a:t>của</a:t>
            </a:r>
            <a:r>
              <a:rPr lang="en-US" sz="4000" dirty="0">
                <a:solidFill>
                  <a:schemeClr val="tx1"/>
                </a:solidFill>
              </a:rPr>
              <a:t> </a:t>
            </a:r>
            <a:r>
              <a:rPr lang="en-US" sz="4000" dirty="0" err="1">
                <a:solidFill>
                  <a:schemeClr val="tx1"/>
                </a:solidFill>
              </a:rPr>
              <a:t>cá</a:t>
            </a:r>
            <a:r>
              <a:rPr lang="en-US" sz="4000" dirty="0">
                <a:solidFill>
                  <a:schemeClr val="tx1"/>
                </a:solidFill>
              </a:rPr>
              <a:t> </a:t>
            </a:r>
            <a:r>
              <a:rPr lang="en-US" sz="4000" dirty="0" err="1">
                <a:solidFill>
                  <a:schemeClr val="tx1"/>
                </a:solidFill>
              </a:rPr>
              <a:t>nhân</a:t>
            </a:r>
            <a:r>
              <a:rPr lang="en-US" sz="4000" dirty="0">
                <a:solidFill>
                  <a:schemeClr val="tx1"/>
                </a:solidFill>
              </a:rPr>
              <a:t> </a:t>
            </a:r>
            <a:r>
              <a:rPr lang="en-US" sz="4000" dirty="0" err="1">
                <a:solidFill>
                  <a:schemeClr val="tx1"/>
                </a:solidFill>
              </a:rPr>
              <a:t>và</a:t>
            </a:r>
            <a:r>
              <a:rPr lang="en-US" sz="4000" dirty="0">
                <a:solidFill>
                  <a:schemeClr val="tx1"/>
                </a:solidFill>
              </a:rPr>
              <a:t> </a:t>
            </a:r>
            <a:r>
              <a:rPr lang="en-US" sz="4000" dirty="0" err="1">
                <a:solidFill>
                  <a:schemeClr val="tx1"/>
                </a:solidFill>
              </a:rPr>
              <a:t>tập</a:t>
            </a:r>
            <a:r>
              <a:rPr lang="en-US" sz="4000" dirty="0">
                <a:solidFill>
                  <a:schemeClr val="tx1"/>
                </a:solidFill>
              </a:rPr>
              <a:t> </a:t>
            </a:r>
            <a:r>
              <a:rPr lang="en-US" sz="4000" dirty="0" err="1">
                <a:solidFill>
                  <a:schemeClr val="tx1"/>
                </a:solidFill>
              </a:rPr>
              <a:t>thể</a:t>
            </a:r>
            <a:r>
              <a:rPr lang="en-US" sz="4000" dirty="0">
                <a:solidFill>
                  <a:schemeClr val="tx1"/>
                </a:solidFill>
              </a:rPr>
              <a:t>.</a:t>
            </a:r>
            <a:endParaRPr lang="vi-VN" sz="4000" dirty="0">
              <a:solidFill>
                <a:schemeClr val="tx1"/>
              </a:solidFill>
            </a:endParaRPr>
          </a:p>
        </p:txBody>
      </p:sp>
      <p:pic>
        <p:nvPicPr>
          <p:cNvPr id="10" name="Picture 9">
            <a:extLst>
              <a:ext uri="{FF2B5EF4-FFF2-40B4-BE49-F238E27FC236}">
                <a16:creationId xmlns:a16="http://schemas.microsoft.com/office/drawing/2014/main" xmlns="" id="{2822A10B-9EC7-C808-B9D7-61FF5729C8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0248" y="5630440"/>
            <a:ext cx="1969421" cy="1224605"/>
          </a:xfrm>
          <a:prstGeom prst="rect">
            <a:avLst/>
          </a:prstGeom>
        </p:spPr>
      </p:pic>
      <p:pic>
        <p:nvPicPr>
          <p:cNvPr id="8" name="Picture 7">
            <a:extLst>
              <a:ext uri="{FF2B5EF4-FFF2-40B4-BE49-F238E27FC236}">
                <a16:creationId xmlns:a16="http://schemas.microsoft.com/office/drawing/2014/main" xmlns="" id="{D7DB248F-8FF9-EB6D-44A6-CDF7C1B40B89}"/>
              </a:ext>
            </a:extLst>
          </p:cNvPr>
          <p:cNvPicPr>
            <a:picLocks noChangeAspect="1"/>
          </p:cNvPicPr>
          <p:nvPr/>
        </p:nvPicPr>
        <p:blipFill>
          <a:blip r:embed="rId4"/>
          <a:stretch>
            <a:fillRect/>
          </a:stretch>
        </p:blipFill>
        <p:spPr>
          <a:xfrm>
            <a:off x="2404558" y="104335"/>
            <a:ext cx="7230483" cy="1353429"/>
          </a:xfrm>
          <a:prstGeom prst="rect">
            <a:avLst/>
          </a:prstGeom>
        </p:spPr>
      </p:pic>
    </p:spTree>
    <p:extLst>
      <p:ext uri="{BB962C8B-B14F-4D97-AF65-F5344CB8AC3E}">
        <p14:creationId xmlns:p14="http://schemas.microsoft.com/office/powerpoint/2010/main" val="2751023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1356</TotalTime>
  <Words>679</Words>
  <Application>Microsoft Office PowerPoint</Application>
  <PresentationFormat>Custom</PresentationFormat>
  <Paragraphs>41</Paragraphs>
  <Slides>29</Slides>
  <Notes>4</Notes>
  <HiddenSlides>0</HiddenSlides>
  <MMClips>0</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Ha Dung</cp:lastModifiedBy>
  <cp:revision>62</cp:revision>
  <dcterms:created xsi:type="dcterms:W3CDTF">2022-05-25T09:53:07Z</dcterms:created>
  <dcterms:modified xsi:type="dcterms:W3CDTF">2025-06-02T04:53:13Z</dcterms:modified>
  <cp:category>9Slide.vn</cp:category>
</cp:coreProperties>
</file>